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hartEx2.xml" ContentType="application/vnd.ms-office.chartex+xml"/>
  <Override PartName="/ppt/charts/chartEx3.xml" ContentType="application/vnd.ms-office.chartex+xml"/>
  <Override PartName="/ppt/charts/colors4.xml" ContentType="application/vnd.ms-office.chartcolorstyle+xml"/>
  <Override PartName="/ppt/charts/style4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style6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8"/>
  </p:notesMasterIdLst>
  <p:sldIdLst>
    <p:sldId id="256" r:id="rId3"/>
    <p:sldId id="260" r:id="rId4"/>
    <p:sldId id="259" r:id="rId5"/>
    <p:sldId id="261" r:id="rId6"/>
    <p:sldId id="266" r:id="rId7"/>
    <p:sldId id="282" r:id="rId8"/>
    <p:sldId id="284" r:id="rId9"/>
    <p:sldId id="296" r:id="rId10"/>
    <p:sldId id="262" r:id="rId11"/>
    <p:sldId id="281" r:id="rId12"/>
    <p:sldId id="291" r:id="rId13"/>
    <p:sldId id="287" r:id="rId14"/>
    <p:sldId id="286" r:id="rId15"/>
    <p:sldId id="263" r:id="rId16"/>
    <p:sldId id="289" r:id="rId17"/>
    <p:sldId id="290" r:id="rId18"/>
    <p:sldId id="295" r:id="rId19"/>
    <p:sldId id="285" r:id="rId20"/>
    <p:sldId id="264" r:id="rId21"/>
    <p:sldId id="265" r:id="rId22"/>
    <p:sldId id="288" r:id="rId23"/>
    <p:sldId id="283" r:id="rId24"/>
    <p:sldId id="297" r:id="rId25"/>
    <p:sldId id="298" r:id="rId26"/>
    <p:sldId id="299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4553"/>
    <a:srgbClr val="F2F2F2"/>
    <a:srgbClr val="44546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49" autoAdjust="0"/>
  </p:normalViewPr>
  <p:slideViewPr>
    <p:cSldViewPr snapToGrid="0" showGuides="1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48D-49CE-B391-C5720C0B9D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48D-49CE-B391-C5720C0B9D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B48D-49CE-B391-C5720C0B9D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24992912"/>
        <c:axId val="724997392"/>
      </c:barChart>
      <c:catAx>
        <c:axId val="72499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97392"/>
        <c:crosses val="autoZero"/>
        <c:auto val="1"/>
        <c:lblAlgn val="ctr"/>
        <c:lblOffset val="100"/>
        <c:noMultiLvlLbl val="0"/>
      </c:catAx>
      <c:valAx>
        <c:axId val="724997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4992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添加内容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添加内容 1</c:v>
                </c:pt>
                <c:pt idx="1">
                  <c:v>添加内容 2</c:v>
                </c:pt>
                <c:pt idx="2">
                  <c:v>添加内容 3</c:v>
                </c:pt>
                <c:pt idx="3">
                  <c:v>添加内容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00C-4AF5-A8C3-5AE944FF2B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添加内容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添加内容 1</c:v>
                </c:pt>
                <c:pt idx="1">
                  <c:v>添加内容 2</c:v>
                </c:pt>
                <c:pt idx="2">
                  <c:v>添加内容 3</c:v>
                </c:pt>
                <c:pt idx="3">
                  <c:v>添加内容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00C-4AF5-A8C3-5AE944FF2B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添加内容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添加内容 1</c:v>
                </c:pt>
                <c:pt idx="1">
                  <c:v>添加内容 2</c:v>
                </c:pt>
                <c:pt idx="2">
                  <c:v>添加内容 3</c:v>
                </c:pt>
                <c:pt idx="3">
                  <c:v>添加内容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00C-4AF5-A8C3-5AE944FF2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725014752"/>
        <c:axId val="725015312"/>
      </c:barChart>
      <c:catAx>
        <c:axId val="7250147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5015312"/>
        <c:crosses val="autoZero"/>
        <c:auto val="1"/>
        <c:lblAlgn val="ctr"/>
        <c:lblOffset val="100"/>
        <c:noMultiLvlLbl val="0"/>
      </c:catAx>
      <c:valAx>
        <c:axId val="725015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25014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添加内容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添加内容 1</c:v>
                </c:pt>
                <c:pt idx="1">
                  <c:v>添加内容 2</c:v>
                </c:pt>
                <c:pt idx="2">
                  <c:v>添加内容 3</c:v>
                </c:pt>
                <c:pt idx="3">
                  <c:v>添加内容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049-4C68-ADEE-46EE708D3F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添加内容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添加内容 1</c:v>
                </c:pt>
                <c:pt idx="1">
                  <c:v>添加内容 2</c:v>
                </c:pt>
                <c:pt idx="2">
                  <c:v>添加内容 3</c:v>
                </c:pt>
                <c:pt idx="3">
                  <c:v>添加内容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049-4C68-ADEE-46EE708D3F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添加内容 3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添加内容 1</c:v>
                </c:pt>
                <c:pt idx="1">
                  <c:v>添加内容 2</c:v>
                </c:pt>
                <c:pt idx="2">
                  <c:v>添加内容 3</c:v>
                </c:pt>
                <c:pt idx="3">
                  <c:v>添加内容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049-4C68-ADEE-46EE708D3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0"/>
        <c:axId val="716468096"/>
        <c:axId val="716484336"/>
      </c:barChart>
      <c:catAx>
        <c:axId val="716468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16484336"/>
        <c:crosses val="autoZero"/>
        <c:auto val="1"/>
        <c:lblAlgn val="ctr"/>
        <c:lblOffset val="100"/>
        <c:noMultiLvlLbl val="0"/>
      </c:catAx>
      <c:valAx>
        <c:axId val="71648433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6468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Sheet1!$B$2:$B$23</cx:f>
        <cx:lvl ptCount="22" formatCode="G/通用格式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Sheet1!$C$2:$C$23</cx:f>
        <cx:lvl ptCount="22" formatCode="G/通用格式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Sheet1!$D$2:$D$23</cx:f>
        <cx:lvl ptCount="22" formatCode="G/通用格式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plotArea>
      <cx:plotAreaRegion>
        <cx:series layoutId="boxWhisker" uniqueId="{E635B2E1-3E1D-462C-B9CD-5AEDC7A09D19}">
          <cx:tx>
            <cx:txData>
              <cx:f>Sheet1!$B$1</cx:f>
              <cx:v>系列 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CD41A34-1662-4109-ABAD-F741BD5638B0}">
          <cx:tx>
            <cx:txData>
              <cx:f>Sheet1!$C$1</cx:f>
              <cx:v>系列 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0C83B5D-62FA-479D-9D26-882A9564B4C6}">
          <cx:tx>
            <cx:txData>
              <cx:f>Sheet1!$D$1</cx:f>
              <cx:v>系列 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Sheet1!$B$2:$B$23</cx:f>
        <cx:lvl ptCount="22" formatCode="G/通用格式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Sheet1!$C$2:$C$23</cx:f>
        <cx:lvl ptCount="22" formatCode="G/通用格式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Sheet1!$D$2:$D$23</cx:f>
        <cx:lvl ptCount="22" formatCode="G/通用格式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plotArea>
      <cx:plotAreaRegion>
        <cx:series layoutId="boxWhisker" uniqueId="{E635B2E1-3E1D-462C-B9CD-5AEDC7A09D19}">
          <cx:tx>
            <cx:txData>
              <cx:f>Sheet1!$B$1</cx:f>
              <cx:v>系列 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CD41A34-1662-4109-ABAD-F741BD5638B0}">
          <cx:tx>
            <cx:txData>
              <cx:f>Sheet1!$C$1</cx:f>
              <cx:v>系列 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0C83B5D-62FA-479D-9D26-882A9564B4C6}">
          <cx:tx>
            <cx:txData>
              <cx:f>Sheet1!$D$1</cx:f>
              <cx:v>系列 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Sheet1!$B$2:$B$23</cx:f>
        <cx:lvl ptCount="22" formatCode="G/通用格式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Sheet1!$C$2:$C$23</cx:f>
        <cx:lvl ptCount="22" formatCode="G/通用格式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类别 1</cx:pt>
          <cx:pt idx="1">类别 1</cx:pt>
          <cx:pt idx="2">类别 1</cx:pt>
          <cx:pt idx="3">类别 1</cx:pt>
          <cx:pt idx="4">类别 1</cx:pt>
          <cx:pt idx="5">类别 1</cx:pt>
          <cx:pt idx="6">类别 1</cx:pt>
          <cx:pt idx="7">类别 1</cx:pt>
          <cx:pt idx="8">类别 1</cx:pt>
          <cx:pt idx="9">类别 2</cx:pt>
          <cx:pt idx="10">类别 2</cx:pt>
          <cx:pt idx="11">类别 2</cx:pt>
          <cx:pt idx="12">类别 2</cx:pt>
          <cx:pt idx="13">类别 2</cx:pt>
          <cx:pt idx="14">类别 2</cx:pt>
          <cx:pt idx="15">类别 2</cx:pt>
          <cx:pt idx="16">类别 3</cx:pt>
          <cx:pt idx="17">类别 3</cx:pt>
          <cx:pt idx="18">类别 3</cx:pt>
          <cx:pt idx="19">类别 3</cx:pt>
          <cx:pt idx="20">类别 3</cx:pt>
          <cx:pt idx="21">类别 3</cx:pt>
        </cx:lvl>
      </cx:strDim>
      <cx:numDim type="val">
        <cx:f>Sheet1!$D$2:$D$23</cx:f>
        <cx:lvl ptCount="22" formatCode="G/通用格式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plotArea>
      <cx:plotAreaRegion>
        <cx:series layoutId="boxWhisker" uniqueId="{E635B2E1-3E1D-462C-B9CD-5AEDC7A09D19}">
          <cx:tx>
            <cx:txData>
              <cx:f>Sheet1!$B$1</cx:f>
              <cx:v>系列 1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0CD41A34-1662-4109-ABAD-F741BD5638B0}">
          <cx:tx>
            <cx:txData>
              <cx:f>Sheet1!$C$1</cx:f>
              <cx:v>系列 2</cx:v>
            </cx:txData>
          </cx:tx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F0C83B5D-62FA-479D-9D26-882A9564B4C6}">
          <cx:tx>
            <cx:txData>
              <cx:f>Sheet1!$D$1</cx:f>
              <cx:v>系列 3</cx:v>
            </cx:txData>
          </cx:tx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 hidden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9BF49-395B-4E31-B52F-58A1B936D99E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097F6-6ACE-4101-BD33-590D4CF86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8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12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729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837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722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03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8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209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18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88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256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3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48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474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27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69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61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66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655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7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27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30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55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56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97F6-6ACE-4101-BD33-590D4CF866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88A0493-F3F2-4D5B-9E13-F3A993D5A1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11B01BA-F16E-4B6C-88B6-698276D46F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04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60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68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6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4FF04F67-E404-4195-85C1-FDA36A7697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5B48FAC-A02A-4044-A924-4BD3F6DAE9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81D9823-9087-4703-9A44-A3AAC1D3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31" y="287313"/>
            <a:ext cx="4493538" cy="523220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="" xmlns:a16="http://schemas.microsoft.com/office/drawing/2014/main" id="{C067DEAD-37C1-4776-93DE-2F2FC6E3940B}"/>
              </a:ext>
            </a:extLst>
          </p:cNvPr>
          <p:cNvSpPr/>
          <p:nvPr userDrawn="1"/>
        </p:nvSpPr>
        <p:spPr>
          <a:xfrm>
            <a:off x="293213" y="355950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="" xmlns:a16="http://schemas.microsoft.com/office/drawing/2014/main" id="{61F9A50D-1B85-42D2-AA2C-6DA5B7533A1E}"/>
              </a:ext>
            </a:extLst>
          </p:cNvPr>
          <p:cNvSpPr/>
          <p:nvPr userDrawn="1"/>
        </p:nvSpPr>
        <p:spPr>
          <a:xfrm>
            <a:off x="590966" y="355950"/>
            <a:ext cx="196065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16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69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4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9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6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1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EDF7F50-9DDC-429D-A844-AD51A1F5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E12E0433-87B9-4779-86C5-57874C3D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8FD3B07-D806-4BE0-B72B-DB0275B7B0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37CA-D131-4EF6-9B14-D9F7E276C745}" type="datetimeFigureOut">
              <a:rPr lang="zh-CN" altLang="en-US" smtClean="0"/>
              <a:t>2019/10/31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C1F2046-F07B-4D3E-A33F-27E4276A7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95F106-1773-47AA-88ED-9215FDFC7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05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7" Type="http://schemas.microsoft.com/office/2014/relationships/chartEx" Target="../charts/chartEx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14/relationships/chartEx" Target="../charts/chartEx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B10FB2A-D1C1-4494-89BE-3113207D9059}"/>
              </a:ext>
            </a:extLst>
          </p:cNvPr>
          <p:cNvSpPr/>
          <p:nvPr/>
        </p:nvSpPr>
        <p:spPr>
          <a:xfrm>
            <a:off x="0" y="2984390"/>
            <a:ext cx="4097079" cy="41112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128EA61-D2B4-4A74-95E1-D7AF5A971BE5}"/>
              </a:ext>
            </a:extLst>
          </p:cNvPr>
          <p:cNvSpPr/>
          <p:nvPr/>
        </p:nvSpPr>
        <p:spPr>
          <a:xfrm>
            <a:off x="0" y="3551455"/>
            <a:ext cx="12192000" cy="126000"/>
          </a:xfrm>
          <a:prstGeom prst="rect">
            <a:avLst/>
          </a:prstGeom>
          <a:solidFill>
            <a:srgbClr val="D1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B6D62AF-6A07-4969-8107-F05A84C79418}"/>
              </a:ext>
            </a:extLst>
          </p:cNvPr>
          <p:cNvSpPr txBox="1"/>
          <p:nvPr/>
        </p:nvSpPr>
        <p:spPr>
          <a:xfrm>
            <a:off x="4268795" y="2836009"/>
            <a:ext cx="63841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44546B"/>
                </a:solidFill>
                <a:latin typeface="+mj-ea"/>
                <a:ea typeface="+mj-ea"/>
              </a:rPr>
              <a:t>简</a:t>
            </a:r>
            <a:r>
              <a:rPr lang="zh-CN" altLang="en-US" sz="4000" dirty="0" smtClean="0">
                <a:solidFill>
                  <a:srgbClr val="44546B"/>
                </a:solidFill>
                <a:latin typeface="+mj-ea"/>
                <a:ea typeface="+mj-ea"/>
              </a:rPr>
              <a:t>约大气年</a:t>
            </a:r>
            <a:r>
              <a:rPr lang="zh-CN" altLang="en-US" sz="4000" dirty="0">
                <a:solidFill>
                  <a:srgbClr val="44546B"/>
                </a:solidFill>
                <a:latin typeface="+mj-ea"/>
                <a:ea typeface="+mj-ea"/>
              </a:rPr>
              <a:t>终总结</a:t>
            </a:r>
            <a:r>
              <a:rPr lang="en-US" altLang="zh-CN" sz="4000" dirty="0">
                <a:solidFill>
                  <a:srgbClr val="44546B"/>
                </a:solidFill>
                <a:latin typeface="+mj-ea"/>
                <a:ea typeface="+mj-ea"/>
              </a:rPr>
              <a:t>PPT</a:t>
            </a:r>
            <a:r>
              <a:rPr lang="zh-CN" altLang="en-US" sz="4000" dirty="0">
                <a:solidFill>
                  <a:srgbClr val="44546B"/>
                </a:solidFill>
                <a:latin typeface="+mj-ea"/>
                <a:ea typeface="+mj-ea"/>
              </a:rPr>
              <a:t>模板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621C55C9-A182-469C-AA67-A93D90F9E7A3}"/>
              </a:ext>
            </a:extLst>
          </p:cNvPr>
          <p:cNvSpPr/>
          <p:nvPr/>
        </p:nvSpPr>
        <p:spPr>
          <a:xfrm>
            <a:off x="4380837" y="4244313"/>
            <a:ext cx="1177002" cy="310244"/>
          </a:xfrm>
          <a:prstGeom prst="roundRect">
            <a:avLst>
              <a:gd name="adj" fmla="val 25472"/>
            </a:avLst>
          </a:prstGeom>
          <a:noFill/>
          <a:ln w="9525"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alpha val="55000"/>
                  </a:schemeClr>
                </a:solidFill>
              </a:rPr>
              <a:t>企业名称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23813612-0C95-4681-9C19-73A228B7D786}"/>
              </a:ext>
            </a:extLst>
          </p:cNvPr>
          <p:cNvSpPr/>
          <p:nvPr/>
        </p:nvSpPr>
        <p:spPr>
          <a:xfrm>
            <a:off x="5752437" y="4244313"/>
            <a:ext cx="1177002" cy="310244"/>
          </a:xfrm>
          <a:prstGeom prst="roundRect">
            <a:avLst>
              <a:gd name="adj" fmla="val 25472"/>
            </a:avLst>
          </a:prstGeom>
          <a:noFill/>
          <a:ln w="9525"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alpha val="55000"/>
                  </a:schemeClr>
                </a:solidFill>
              </a:rPr>
              <a:t>部门名称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2DED7AE-7F3A-44E3-B636-B7B3381E38AE}"/>
              </a:ext>
            </a:extLst>
          </p:cNvPr>
          <p:cNvSpPr txBox="1"/>
          <p:nvPr/>
        </p:nvSpPr>
        <p:spPr>
          <a:xfrm>
            <a:off x="4268795" y="3764347"/>
            <a:ext cx="48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4546B"/>
                </a:solidFill>
                <a:latin typeface="+mn-ea"/>
              </a:rPr>
              <a:t>汇报人</a:t>
            </a:r>
            <a:r>
              <a:rPr lang="zh-CN" altLang="en-US" dirty="0" smtClean="0">
                <a:solidFill>
                  <a:srgbClr val="44546B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优</a:t>
            </a:r>
            <a:r>
              <a:rPr lang="zh-CN" altLang="en-US" dirty="0" smtClean="0">
                <a:solidFill>
                  <a:srgbClr val="44546B"/>
                </a:solidFill>
                <a:latin typeface="+mn-ea"/>
              </a:rPr>
              <a:t>品</a:t>
            </a:r>
            <a:r>
              <a:rPr lang="en-US" altLang="zh-CN" dirty="0" smtClean="0">
                <a:solidFill>
                  <a:srgbClr val="44546B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44546B"/>
                </a:solidFill>
                <a:latin typeface="+mn-ea"/>
              </a:rPr>
              <a:t>         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汇报时间：</a:t>
            </a:r>
            <a:r>
              <a:rPr lang="en-US" altLang="zh-CN" dirty="0">
                <a:solidFill>
                  <a:srgbClr val="44546B"/>
                </a:solidFill>
                <a:latin typeface="+mn-ea"/>
              </a:rPr>
              <a:t>2019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年</a:t>
            </a:r>
            <a:r>
              <a:rPr lang="en-US" altLang="zh-CN" dirty="0">
                <a:solidFill>
                  <a:srgbClr val="44546B"/>
                </a:solidFill>
                <a:latin typeface="+mn-ea"/>
              </a:rPr>
              <a:t>12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F654A-A2FC-4EDD-94DA-33B373764D7C}"/>
              </a:ext>
            </a:extLst>
          </p:cNvPr>
          <p:cNvSpPr txBox="1"/>
          <p:nvPr/>
        </p:nvSpPr>
        <p:spPr>
          <a:xfrm>
            <a:off x="4268795" y="1598416"/>
            <a:ext cx="31021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spc="-300" dirty="0" smtClean="0">
                <a:solidFill>
                  <a:schemeClr val="tx2"/>
                </a:solidFill>
                <a:latin typeface="+mj-ea"/>
                <a:ea typeface="+mj-ea"/>
              </a:rPr>
              <a:t>2020</a:t>
            </a:r>
            <a:r>
              <a:rPr lang="zh-CN" altLang="en-US" sz="4800" spc="-300" dirty="0" smtClean="0">
                <a:solidFill>
                  <a:schemeClr val="tx2"/>
                </a:solidFill>
                <a:latin typeface="+mj-ea"/>
                <a:ea typeface="+mj-ea"/>
              </a:rPr>
              <a:t>年</a:t>
            </a:r>
            <a:endParaRPr lang="zh-CN" altLang="en-US" sz="8000" spc="-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9336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graphicFrame>
        <p:nvGraphicFramePr>
          <p:cNvPr id="39" name="Chart 3">
            <a:extLst>
              <a:ext uri="{FF2B5EF4-FFF2-40B4-BE49-F238E27FC236}">
                <a16:creationId xmlns="" xmlns:a16="http://schemas.microsoft.com/office/drawing/2014/main" id="{02689D88-3E02-4857-8E5F-AD89D549E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2799431"/>
              </p:ext>
            </p:extLst>
          </p:nvPr>
        </p:nvGraphicFramePr>
        <p:xfrm>
          <a:off x="501623" y="1363980"/>
          <a:ext cx="6598877" cy="4617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" name="notes-tools-symbol-of-a-clipboard-and-notebook_52013">
            <a:extLst>
              <a:ext uri="{FF2B5EF4-FFF2-40B4-BE49-F238E27FC236}">
                <a16:creationId xmlns="" xmlns:a16="http://schemas.microsoft.com/office/drawing/2014/main" id="{1D9453AF-C194-4F23-8579-38EF28D92499}"/>
              </a:ext>
            </a:extLst>
          </p:cNvPr>
          <p:cNvSpPr>
            <a:spLocks noChangeAspect="1"/>
          </p:cNvSpPr>
          <p:nvPr/>
        </p:nvSpPr>
        <p:spPr bwMode="auto">
          <a:xfrm>
            <a:off x="7214800" y="2316667"/>
            <a:ext cx="609685" cy="517786"/>
          </a:xfrm>
          <a:custGeom>
            <a:avLst/>
            <a:gdLst>
              <a:gd name="connsiteX0" fmla="*/ 366251 w 519336"/>
              <a:gd name="connsiteY0" fmla="*/ 199177 h 441056"/>
              <a:gd name="connsiteX1" fmla="*/ 370553 w 519336"/>
              <a:gd name="connsiteY1" fmla="*/ 202401 h 441056"/>
              <a:gd name="connsiteX2" fmla="*/ 370553 w 519336"/>
              <a:gd name="connsiteY2" fmla="*/ 232495 h 441056"/>
              <a:gd name="connsiteX3" fmla="*/ 381308 w 519336"/>
              <a:gd name="connsiteY3" fmla="*/ 232495 h 441056"/>
              <a:gd name="connsiteX4" fmla="*/ 460893 w 519336"/>
              <a:gd name="connsiteY4" fmla="*/ 232495 h 441056"/>
              <a:gd name="connsiteX5" fmla="*/ 465195 w 519336"/>
              <a:gd name="connsiteY5" fmla="*/ 236794 h 441056"/>
              <a:gd name="connsiteX6" fmla="*/ 465195 w 519336"/>
              <a:gd name="connsiteY6" fmla="*/ 279785 h 441056"/>
              <a:gd name="connsiteX7" fmla="*/ 463044 w 519336"/>
              <a:gd name="connsiteY7" fmla="*/ 284084 h 441056"/>
              <a:gd name="connsiteX8" fmla="*/ 383458 w 519336"/>
              <a:gd name="connsiteY8" fmla="*/ 284084 h 441056"/>
              <a:gd name="connsiteX9" fmla="*/ 370553 w 519336"/>
              <a:gd name="connsiteY9" fmla="*/ 284084 h 441056"/>
              <a:gd name="connsiteX10" fmla="*/ 370553 w 519336"/>
              <a:gd name="connsiteY10" fmla="*/ 312028 h 441056"/>
              <a:gd name="connsiteX11" fmla="*/ 364100 w 519336"/>
              <a:gd name="connsiteY11" fmla="*/ 314177 h 441056"/>
              <a:gd name="connsiteX12" fmla="*/ 297420 w 519336"/>
              <a:gd name="connsiteY12" fmla="*/ 262588 h 441056"/>
              <a:gd name="connsiteX13" fmla="*/ 299571 w 519336"/>
              <a:gd name="connsiteY13" fmla="*/ 253990 h 441056"/>
              <a:gd name="connsiteX14" fmla="*/ 361949 w 519336"/>
              <a:gd name="connsiteY14" fmla="*/ 202401 h 441056"/>
              <a:gd name="connsiteX15" fmla="*/ 366251 w 519336"/>
              <a:gd name="connsiteY15" fmla="*/ 199177 h 441056"/>
              <a:gd name="connsiteX16" fmla="*/ 151861 w 519336"/>
              <a:gd name="connsiteY16" fmla="*/ 110092 h 441056"/>
              <a:gd name="connsiteX17" fmla="*/ 155094 w 519336"/>
              <a:gd name="connsiteY17" fmla="*/ 111974 h 441056"/>
              <a:gd name="connsiteX18" fmla="*/ 221907 w 519336"/>
              <a:gd name="connsiteY18" fmla="*/ 163596 h 441056"/>
              <a:gd name="connsiteX19" fmla="*/ 221907 w 519336"/>
              <a:gd name="connsiteY19" fmla="*/ 172200 h 441056"/>
              <a:gd name="connsiteX20" fmla="*/ 157249 w 519336"/>
              <a:gd name="connsiteY20" fmla="*/ 223822 h 441056"/>
              <a:gd name="connsiteX21" fmla="*/ 150783 w 519336"/>
              <a:gd name="connsiteY21" fmla="*/ 223822 h 441056"/>
              <a:gd name="connsiteX22" fmla="*/ 150783 w 519336"/>
              <a:gd name="connsiteY22" fmla="*/ 193709 h 441056"/>
              <a:gd name="connsiteX23" fmla="*/ 137852 w 519336"/>
              <a:gd name="connsiteY23" fmla="*/ 193709 h 441056"/>
              <a:gd name="connsiteX24" fmla="*/ 58106 w 519336"/>
              <a:gd name="connsiteY24" fmla="*/ 193709 h 441056"/>
              <a:gd name="connsiteX25" fmla="*/ 53796 w 519336"/>
              <a:gd name="connsiteY25" fmla="*/ 189407 h 441056"/>
              <a:gd name="connsiteX26" fmla="*/ 53796 w 519336"/>
              <a:gd name="connsiteY26" fmla="*/ 146389 h 441056"/>
              <a:gd name="connsiteX27" fmla="*/ 55951 w 519336"/>
              <a:gd name="connsiteY27" fmla="*/ 142087 h 441056"/>
              <a:gd name="connsiteX28" fmla="*/ 135696 w 519336"/>
              <a:gd name="connsiteY28" fmla="*/ 142087 h 441056"/>
              <a:gd name="connsiteX29" fmla="*/ 148628 w 519336"/>
              <a:gd name="connsiteY29" fmla="*/ 142087 h 441056"/>
              <a:gd name="connsiteX30" fmla="*/ 148628 w 519336"/>
              <a:gd name="connsiteY30" fmla="*/ 116276 h 441056"/>
              <a:gd name="connsiteX31" fmla="*/ 151861 w 519336"/>
              <a:gd name="connsiteY31" fmla="*/ 110092 h 441056"/>
              <a:gd name="connsiteX32" fmla="*/ 273634 w 519336"/>
              <a:gd name="connsiteY32" fmla="*/ 99173 h 441056"/>
              <a:gd name="connsiteX33" fmla="*/ 273634 w 519336"/>
              <a:gd name="connsiteY33" fmla="*/ 413104 h 441056"/>
              <a:gd name="connsiteX34" fmla="*/ 420193 w 519336"/>
              <a:gd name="connsiteY34" fmla="*/ 413104 h 441056"/>
              <a:gd name="connsiteX35" fmla="*/ 418038 w 519336"/>
              <a:gd name="connsiteY35" fmla="*/ 339997 h 441056"/>
              <a:gd name="connsiteX36" fmla="*/ 422348 w 519336"/>
              <a:gd name="connsiteY36" fmla="*/ 333546 h 441056"/>
              <a:gd name="connsiteX37" fmla="*/ 430970 w 519336"/>
              <a:gd name="connsiteY37" fmla="*/ 329246 h 441056"/>
              <a:gd name="connsiteX38" fmla="*/ 489162 w 519336"/>
              <a:gd name="connsiteY38" fmla="*/ 329246 h 441056"/>
              <a:gd name="connsiteX39" fmla="*/ 489162 w 519336"/>
              <a:gd name="connsiteY39" fmla="*/ 99173 h 441056"/>
              <a:gd name="connsiteX40" fmla="*/ 252081 w 519336"/>
              <a:gd name="connsiteY40" fmla="*/ 75521 h 441056"/>
              <a:gd name="connsiteX41" fmla="*/ 510715 w 519336"/>
              <a:gd name="connsiteY41" fmla="*/ 75521 h 441056"/>
              <a:gd name="connsiteX42" fmla="*/ 519336 w 519336"/>
              <a:gd name="connsiteY42" fmla="*/ 84122 h 441056"/>
              <a:gd name="connsiteX43" fmla="*/ 519336 w 519336"/>
              <a:gd name="connsiteY43" fmla="*/ 357198 h 441056"/>
              <a:gd name="connsiteX44" fmla="*/ 517181 w 519336"/>
              <a:gd name="connsiteY44" fmla="*/ 363649 h 441056"/>
              <a:gd name="connsiteX45" fmla="*/ 452522 w 519336"/>
              <a:gd name="connsiteY45" fmla="*/ 436756 h 441056"/>
              <a:gd name="connsiteX46" fmla="*/ 443901 w 519336"/>
              <a:gd name="connsiteY46" fmla="*/ 441056 h 441056"/>
              <a:gd name="connsiteX47" fmla="*/ 252081 w 519336"/>
              <a:gd name="connsiteY47" fmla="*/ 441056 h 441056"/>
              <a:gd name="connsiteX48" fmla="*/ 243460 w 519336"/>
              <a:gd name="connsiteY48" fmla="*/ 430305 h 441056"/>
              <a:gd name="connsiteX49" fmla="*/ 243460 w 519336"/>
              <a:gd name="connsiteY49" fmla="*/ 84122 h 441056"/>
              <a:gd name="connsiteX50" fmla="*/ 252081 w 519336"/>
              <a:gd name="connsiteY50" fmla="*/ 75521 h 441056"/>
              <a:gd name="connsiteX51" fmla="*/ 10776 w 519336"/>
              <a:gd name="connsiteY51" fmla="*/ 0 h 441056"/>
              <a:gd name="connsiteX52" fmla="*/ 267255 w 519336"/>
              <a:gd name="connsiteY52" fmla="*/ 0 h 441056"/>
              <a:gd name="connsiteX53" fmla="*/ 275876 w 519336"/>
              <a:gd name="connsiteY53" fmla="*/ 10761 h 441056"/>
              <a:gd name="connsiteX54" fmla="*/ 275876 w 519336"/>
              <a:gd name="connsiteY54" fmla="*/ 60262 h 441056"/>
              <a:gd name="connsiteX55" fmla="*/ 260789 w 519336"/>
              <a:gd name="connsiteY55" fmla="*/ 60262 h 441056"/>
              <a:gd name="connsiteX56" fmla="*/ 245702 w 519336"/>
              <a:gd name="connsiteY56" fmla="*/ 64567 h 441056"/>
              <a:gd name="connsiteX57" fmla="*/ 245702 w 519336"/>
              <a:gd name="connsiteY57" fmla="*/ 25827 h 441056"/>
              <a:gd name="connsiteX58" fmla="*/ 30174 w 519336"/>
              <a:gd name="connsiteY58" fmla="*/ 25827 h 441056"/>
              <a:gd name="connsiteX59" fmla="*/ 30174 w 519336"/>
              <a:gd name="connsiteY59" fmla="*/ 340053 h 441056"/>
              <a:gd name="connsiteX60" fmla="*/ 176733 w 519336"/>
              <a:gd name="connsiteY60" fmla="*/ 340053 h 441056"/>
              <a:gd name="connsiteX61" fmla="*/ 176733 w 519336"/>
              <a:gd name="connsiteY61" fmla="*/ 266877 h 441056"/>
              <a:gd name="connsiteX62" fmla="*/ 178888 w 519336"/>
              <a:gd name="connsiteY62" fmla="*/ 260421 h 441056"/>
              <a:gd name="connsiteX63" fmla="*/ 187509 w 519336"/>
              <a:gd name="connsiteY63" fmla="*/ 256116 h 441056"/>
              <a:gd name="connsiteX64" fmla="*/ 232770 w 519336"/>
              <a:gd name="connsiteY64" fmla="*/ 256116 h 441056"/>
              <a:gd name="connsiteX65" fmla="*/ 232770 w 519336"/>
              <a:gd name="connsiteY65" fmla="*/ 335749 h 441056"/>
              <a:gd name="connsiteX66" fmla="*/ 209062 w 519336"/>
              <a:gd name="connsiteY66" fmla="*/ 363728 h 441056"/>
              <a:gd name="connsiteX67" fmla="*/ 200441 w 519336"/>
              <a:gd name="connsiteY67" fmla="*/ 365880 h 441056"/>
              <a:gd name="connsiteX68" fmla="*/ 10776 w 519336"/>
              <a:gd name="connsiteY68" fmla="*/ 365880 h 441056"/>
              <a:gd name="connsiteX69" fmla="*/ 0 w 519336"/>
              <a:gd name="connsiteY69" fmla="*/ 357271 h 441056"/>
              <a:gd name="connsiteX70" fmla="*/ 0 w 519336"/>
              <a:gd name="connsiteY70" fmla="*/ 10761 h 441056"/>
              <a:gd name="connsiteX71" fmla="*/ 10776 w 519336"/>
              <a:gd name="connsiteY71" fmla="*/ 0 h 441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19336" h="441056">
                <a:moveTo>
                  <a:pt x="366251" y="199177"/>
                </a:moveTo>
                <a:cubicBezTo>
                  <a:pt x="368402" y="198102"/>
                  <a:pt x="370553" y="198102"/>
                  <a:pt x="370553" y="202401"/>
                </a:cubicBezTo>
                <a:lnTo>
                  <a:pt x="370553" y="232495"/>
                </a:lnTo>
                <a:lnTo>
                  <a:pt x="381308" y="232495"/>
                </a:lnTo>
                <a:lnTo>
                  <a:pt x="460893" y="232495"/>
                </a:lnTo>
                <a:cubicBezTo>
                  <a:pt x="460893" y="232495"/>
                  <a:pt x="465195" y="230345"/>
                  <a:pt x="465195" y="236794"/>
                </a:cubicBezTo>
                <a:lnTo>
                  <a:pt x="465195" y="279785"/>
                </a:lnTo>
                <a:cubicBezTo>
                  <a:pt x="465195" y="284084"/>
                  <a:pt x="463044" y="284084"/>
                  <a:pt x="463044" y="284084"/>
                </a:cubicBezTo>
                <a:lnTo>
                  <a:pt x="383458" y="284084"/>
                </a:lnTo>
                <a:lnTo>
                  <a:pt x="370553" y="284084"/>
                </a:lnTo>
                <a:lnTo>
                  <a:pt x="370553" y="312028"/>
                </a:lnTo>
                <a:cubicBezTo>
                  <a:pt x="370553" y="322775"/>
                  <a:pt x="364100" y="314177"/>
                  <a:pt x="364100" y="314177"/>
                </a:cubicBezTo>
                <a:cubicBezTo>
                  <a:pt x="364100" y="314177"/>
                  <a:pt x="303873" y="269037"/>
                  <a:pt x="297420" y="262588"/>
                </a:cubicBezTo>
                <a:cubicBezTo>
                  <a:pt x="293118" y="258289"/>
                  <a:pt x="299571" y="253990"/>
                  <a:pt x="299571" y="253990"/>
                </a:cubicBezTo>
                <a:lnTo>
                  <a:pt x="361949" y="202401"/>
                </a:lnTo>
                <a:cubicBezTo>
                  <a:pt x="361949" y="202401"/>
                  <a:pt x="364100" y="200252"/>
                  <a:pt x="366251" y="199177"/>
                </a:cubicBezTo>
                <a:close/>
                <a:moveTo>
                  <a:pt x="151861" y="110092"/>
                </a:moveTo>
                <a:cubicBezTo>
                  <a:pt x="153477" y="110361"/>
                  <a:pt x="155094" y="111974"/>
                  <a:pt x="155094" y="111974"/>
                </a:cubicBezTo>
                <a:cubicBezTo>
                  <a:pt x="155094" y="111974"/>
                  <a:pt x="215442" y="157143"/>
                  <a:pt x="221907" y="163596"/>
                </a:cubicBezTo>
                <a:cubicBezTo>
                  <a:pt x="226218" y="167898"/>
                  <a:pt x="221907" y="172200"/>
                  <a:pt x="221907" y="172200"/>
                </a:cubicBezTo>
                <a:lnTo>
                  <a:pt x="157249" y="223822"/>
                </a:lnTo>
                <a:cubicBezTo>
                  <a:pt x="157249" y="223822"/>
                  <a:pt x="150783" y="232425"/>
                  <a:pt x="150783" y="223822"/>
                </a:cubicBezTo>
                <a:lnTo>
                  <a:pt x="150783" y="193709"/>
                </a:lnTo>
                <a:lnTo>
                  <a:pt x="137852" y="193709"/>
                </a:lnTo>
                <a:lnTo>
                  <a:pt x="58106" y="193709"/>
                </a:lnTo>
                <a:cubicBezTo>
                  <a:pt x="58106" y="193709"/>
                  <a:pt x="53796" y="195860"/>
                  <a:pt x="53796" y="189407"/>
                </a:cubicBezTo>
                <a:lnTo>
                  <a:pt x="53796" y="146389"/>
                </a:lnTo>
                <a:cubicBezTo>
                  <a:pt x="53796" y="142087"/>
                  <a:pt x="55951" y="142087"/>
                  <a:pt x="55951" y="142087"/>
                </a:cubicBezTo>
                <a:lnTo>
                  <a:pt x="135696" y="142087"/>
                </a:lnTo>
                <a:lnTo>
                  <a:pt x="148628" y="142087"/>
                </a:lnTo>
                <a:lnTo>
                  <a:pt x="148628" y="116276"/>
                </a:lnTo>
                <a:cubicBezTo>
                  <a:pt x="148628" y="110899"/>
                  <a:pt x="150245" y="109824"/>
                  <a:pt x="151861" y="110092"/>
                </a:cubicBezTo>
                <a:close/>
                <a:moveTo>
                  <a:pt x="273634" y="99173"/>
                </a:moveTo>
                <a:lnTo>
                  <a:pt x="273634" y="413104"/>
                </a:lnTo>
                <a:lnTo>
                  <a:pt x="420193" y="413104"/>
                </a:lnTo>
                <a:lnTo>
                  <a:pt x="418038" y="339997"/>
                </a:lnTo>
                <a:cubicBezTo>
                  <a:pt x="418038" y="337846"/>
                  <a:pt x="420193" y="335696"/>
                  <a:pt x="422348" y="333546"/>
                </a:cubicBezTo>
                <a:cubicBezTo>
                  <a:pt x="424504" y="331396"/>
                  <a:pt x="426659" y="329246"/>
                  <a:pt x="430970" y="329246"/>
                </a:cubicBezTo>
                <a:lnTo>
                  <a:pt x="489162" y="329246"/>
                </a:lnTo>
                <a:lnTo>
                  <a:pt x="489162" y="99173"/>
                </a:lnTo>
                <a:close/>
                <a:moveTo>
                  <a:pt x="252081" y="75521"/>
                </a:moveTo>
                <a:lnTo>
                  <a:pt x="510715" y="75521"/>
                </a:lnTo>
                <a:cubicBezTo>
                  <a:pt x="515026" y="75521"/>
                  <a:pt x="519336" y="79821"/>
                  <a:pt x="519336" y="84122"/>
                </a:cubicBezTo>
                <a:lnTo>
                  <a:pt x="519336" y="357198"/>
                </a:lnTo>
                <a:cubicBezTo>
                  <a:pt x="519336" y="359348"/>
                  <a:pt x="519336" y="361499"/>
                  <a:pt x="517181" y="363649"/>
                </a:cubicBezTo>
                <a:lnTo>
                  <a:pt x="452522" y="436756"/>
                </a:lnTo>
                <a:cubicBezTo>
                  <a:pt x="450367" y="438906"/>
                  <a:pt x="448212" y="441056"/>
                  <a:pt x="443901" y="441056"/>
                </a:cubicBezTo>
                <a:lnTo>
                  <a:pt x="252081" y="441056"/>
                </a:lnTo>
                <a:cubicBezTo>
                  <a:pt x="247770" y="441056"/>
                  <a:pt x="243460" y="436756"/>
                  <a:pt x="243460" y="430305"/>
                </a:cubicBezTo>
                <a:lnTo>
                  <a:pt x="243460" y="84122"/>
                </a:lnTo>
                <a:cubicBezTo>
                  <a:pt x="243460" y="79821"/>
                  <a:pt x="247770" y="75521"/>
                  <a:pt x="252081" y="75521"/>
                </a:cubicBezTo>
                <a:close/>
                <a:moveTo>
                  <a:pt x="10776" y="0"/>
                </a:moveTo>
                <a:lnTo>
                  <a:pt x="267255" y="0"/>
                </a:lnTo>
                <a:cubicBezTo>
                  <a:pt x="271565" y="0"/>
                  <a:pt x="275876" y="6456"/>
                  <a:pt x="275876" y="10761"/>
                </a:cubicBezTo>
                <a:lnTo>
                  <a:pt x="275876" y="60262"/>
                </a:lnTo>
                <a:lnTo>
                  <a:pt x="260789" y="60262"/>
                </a:lnTo>
                <a:cubicBezTo>
                  <a:pt x="254323" y="60262"/>
                  <a:pt x="250013" y="62415"/>
                  <a:pt x="245702" y="64567"/>
                </a:cubicBezTo>
                <a:lnTo>
                  <a:pt x="245702" y="25827"/>
                </a:lnTo>
                <a:lnTo>
                  <a:pt x="30174" y="25827"/>
                </a:lnTo>
                <a:lnTo>
                  <a:pt x="30174" y="340053"/>
                </a:lnTo>
                <a:lnTo>
                  <a:pt x="176733" y="340053"/>
                </a:lnTo>
                <a:lnTo>
                  <a:pt x="176733" y="266877"/>
                </a:lnTo>
                <a:cubicBezTo>
                  <a:pt x="176733" y="264725"/>
                  <a:pt x="176733" y="262573"/>
                  <a:pt x="178888" y="260421"/>
                </a:cubicBezTo>
                <a:cubicBezTo>
                  <a:pt x="181044" y="258268"/>
                  <a:pt x="183199" y="256116"/>
                  <a:pt x="187509" y="256116"/>
                </a:cubicBezTo>
                <a:lnTo>
                  <a:pt x="232770" y="256116"/>
                </a:lnTo>
                <a:lnTo>
                  <a:pt x="232770" y="335749"/>
                </a:lnTo>
                <a:lnTo>
                  <a:pt x="209062" y="363728"/>
                </a:lnTo>
                <a:cubicBezTo>
                  <a:pt x="206907" y="365880"/>
                  <a:pt x="204752" y="365880"/>
                  <a:pt x="200441" y="365880"/>
                </a:cubicBezTo>
                <a:lnTo>
                  <a:pt x="10776" y="365880"/>
                </a:lnTo>
                <a:cubicBezTo>
                  <a:pt x="4310" y="365880"/>
                  <a:pt x="0" y="361576"/>
                  <a:pt x="0" y="357271"/>
                </a:cubicBezTo>
                <a:lnTo>
                  <a:pt x="0" y="10761"/>
                </a:lnTo>
                <a:cubicBezTo>
                  <a:pt x="0" y="6456"/>
                  <a:pt x="4310" y="0"/>
                  <a:pt x="107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F2D7BE40-2F37-4B37-9F15-984132BB718C}"/>
              </a:ext>
            </a:extLst>
          </p:cNvPr>
          <p:cNvGrpSpPr/>
          <p:nvPr/>
        </p:nvGrpSpPr>
        <p:grpSpPr>
          <a:xfrm>
            <a:off x="7885445" y="2166098"/>
            <a:ext cx="3468687" cy="852971"/>
            <a:chOff x="7772594" y="3046532"/>
            <a:chExt cx="3468687" cy="852971"/>
          </a:xfrm>
        </p:grpSpPr>
        <p:sp>
          <p:nvSpPr>
            <p:cNvPr id="43" name="文本框 8">
              <a:extLst>
                <a:ext uri="{FF2B5EF4-FFF2-40B4-BE49-F238E27FC236}">
                  <a16:creationId xmlns="" xmlns:a16="http://schemas.microsoft.com/office/drawing/2014/main" id="{206D4268-A2EC-4F75-95AB-06702DD71A56}"/>
                </a:ext>
              </a:extLst>
            </p:cNvPr>
            <p:cNvSpPr txBox="1"/>
            <p:nvPr/>
          </p:nvSpPr>
          <p:spPr>
            <a:xfrm>
              <a:off x="7772594" y="3046532"/>
              <a:ext cx="226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添加文本标题</a:t>
              </a:r>
            </a:p>
          </p:txBody>
        </p:sp>
        <p:sp>
          <p:nvSpPr>
            <p:cNvPr id="44" name="TextBox 12">
              <a:extLst>
                <a:ext uri="{FF2B5EF4-FFF2-40B4-BE49-F238E27FC236}">
                  <a16:creationId xmlns="" xmlns:a16="http://schemas.microsoft.com/office/drawing/2014/main" id="{59D8B3A3-910A-4196-B64B-6F75F72BD1BE}"/>
                </a:ext>
              </a:extLst>
            </p:cNvPr>
            <p:cNvSpPr txBox="1"/>
            <p:nvPr/>
          </p:nvSpPr>
          <p:spPr>
            <a:xfrm flipH="1">
              <a:off x="7772594" y="3327039"/>
              <a:ext cx="34686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容编辑文字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轻松设计高效办公双击输入替换内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容编辑文字。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5" name="notes-tools-symbol-of-a-clipboard-and-notebook_52013">
            <a:extLst>
              <a:ext uri="{FF2B5EF4-FFF2-40B4-BE49-F238E27FC236}">
                <a16:creationId xmlns="" xmlns:a16="http://schemas.microsoft.com/office/drawing/2014/main" id="{3B66E7E8-52F3-4DD3-98D8-F3F9F49BDCAD}"/>
              </a:ext>
            </a:extLst>
          </p:cNvPr>
          <p:cNvSpPr>
            <a:spLocks noChangeAspect="1"/>
          </p:cNvSpPr>
          <p:nvPr/>
        </p:nvSpPr>
        <p:spPr bwMode="auto">
          <a:xfrm>
            <a:off x="7214800" y="3409571"/>
            <a:ext cx="609685" cy="549866"/>
          </a:xfrm>
          <a:custGeom>
            <a:avLst/>
            <a:gdLst>
              <a:gd name="T0" fmla="*/ 7830 w 8541"/>
              <a:gd name="T1" fmla="*/ 7703 h 7703"/>
              <a:gd name="T2" fmla="*/ 0 w 8541"/>
              <a:gd name="T3" fmla="*/ 7703 h 7703"/>
              <a:gd name="T4" fmla="*/ 0 w 8541"/>
              <a:gd name="T5" fmla="*/ 0 h 7703"/>
              <a:gd name="T6" fmla="*/ 632 w 8541"/>
              <a:gd name="T7" fmla="*/ 0 h 7703"/>
              <a:gd name="T8" fmla="*/ 632 w 8541"/>
              <a:gd name="T9" fmla="*/ 4272 h 7703"/>
              <a:gd name="T10" fmla="*/ 4513 w 8541"/>
              <a:gd name="T11" fmla="*/ 1449 h 7703"/>
              <a:gd name="T12" fmla="*/ 5841 w 8541"/>
              <a:gd name="T13" fmla="*/ 2017 h 7703"/>
              <a:gd name="T14" fmla="*/ 7667 w 8541"/>
              <a:gd name="T15" fmla="*/ 357 h 7703"/>
              <a:gd name="T16" fmla="*/ 7305 w 8541"/>
              <a:gd name="T17" fmla="*/ 0 h 7703"/>
              <a:gd name="T18" fmla="*/ 8541 w 8541"/>
              <a:gd name="T19" fmla="*/ 0 h 7703"/>
              <a:gd name="T20" fmla="*/ 8541 w 8541"/>
              <a:gd name="T21" fmla="*/ 1235 h 7703"/>
              <a:gd name="T22" fmla="*/ 8116 w 8541"/>
              <a:gd name="T23" fmla="*/ 806 h 7703"/>
              <a:gd name="T24" fmla="*/ 5965 w 8541"/>
              <a:gd name="T25" fmla="*/ 2756 h 7703"/>
              <a:gd name="T26" fmla="*/ 4593 w 8541"/>
              <a:gd name="T27" fmla="*/ 2172 h 7703"/>
              <a:gd name="T28" fmla="*/ 632 w 8541"/>
              <a:gd name="T29" fmla="*/ 5054 h 7703"/>
              <a:gd name="T30" fmla="*/ 632 w 8541"/>
              <a:gd name="T31" fmla="*/ 7072 h 7703"/>
              <a:gd name="T32" fmla="*/ 1348 w 8541"/>
              <a:gd name="T33" fmla="*/ 7072 h 7703"/>
              <a:gd name="T34" fmla="*/ 1348 w 8541"/>
              <a:gd name="T35" fmla="*/ 5289 h 7703"/>
              <a:gd name="T36" fmla="*/ 1980 w 8541"/>
              <a:gd name="T37" fmla="*/ 5289 h 7703"/>
              <a:gd name="T38" fmla="*/ 1980 w 8541"/>
              <a:gd name="T39" fmla="*/ 7072 h 7703"/>
              <a:gd name="T40" fmla="*/ 2517 w 8541"/>
              <a:gd name="T41" fmla="*/ 7072 h 7703"/>
              <a:gd name="T42" fmla="*/ 2517 w 8541"/>
              <a:gd name="T43" fmla="*/ 4558 h 7703"/>
              <a:gd name="T44" fmla="*/ 3149 w 8541"/>
              <a:gd name="T45" fmla="*/ 4558 h 7703"/>
              <a:gd name="T46" fmla="*/ 3149 w 8541"/>
              <a:gd name="T47" fmla="*/ 7072 h 7703"/>
              <a:gd name="T48" fmla="*/ 3686 w 8541"/>
              <a:gd name="T49" fmla="*/ 7072 h 7703"/>
              <a:gd name="T50" fmla="*/ 3686 w 8541"/>
              <a:gd name="T51" fmla="*/ 3824 h 7703"/>
              <a:gd name="T52" fmla="*/ 4318 w 8541"/>
              <a:gd name="T53" fmla="*/ 3824 h 7703"/>
              <a:gd name="T54" fmla="*/ 4318 w 8541"/>
              <a:gd name="T55" fmla="*/ 7072 h 7703"/>
              <a:gd name="T56" fmla="*/ 4855 w 8541"/>
              <a:gd name="T57" fmla="*/ 7072 h 7703"/>
              <a:gd name="T58" fmla="*/ 4855 w 8541"/>
              <a:gd name="T59" fmla="*/ 3458 h 7703"/>
              <a:gd name="T60" fmla="*/ 5491 w 8541"/>
              <a:gd name="T61" fmla="*/ 3458 h 7703"/>
              <a:gd name="T62" fmla="*/ 5491 w 8541"/>
              <a:gd name="T63" fmla="*/ 7072 h 7703"/>
              <a:gd name="T64" fmla="*/ 6028 w 8541"/>
              <a:gd name="T65" fmla="*/ 7072 h 7703"/>
              <a:gd name="T66" fmla="*/ 6028 w 8541"/>
              <a:gd name="T67" fmla="*/ 4193 h 7703"/>
              <a:gd name="T68" fmla="*/ 6660 w 8541"/>
              <a:gd name="T69" fmla="*/ 4193 h 7703"/>
              <a:gd name="T70" fmla="*/ 6660 w 8541"/>
              <a:gd name="T71" fmla="*/ 7072 h 7703"/>
              <a:gd name="T72" fmla="*/ 7197 w 8541"/>
              <a:gd name="T73" fmla="*/ 7072 h 7703"/>
              <a:gd name="T74" fmla="*/ 7197 w 8541"/>
              <a:gd name="T75" fmla="*/ 2728 h 7703"/>
              <a:gd name="T76" fmla="*/ 7830 w 8541"/>
              <a:gd name="T77" fmla="*/ 2728 h 7703"/>
              <a:gd name="T78" fmla="*/ 7830 w 8541"/>
              <a:gd name="T79" fmla="*/ 7703 h 7703"/>
              <a:gd name="T80" fmla="*/ 7830 w 8541"/>
              <a:gd name="T81" fmla="*/ 7703 h 7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541" h="7703">
                <a:moveTo>
                  <a:pt x="7830" y="7703"/>
                </a:moveTo>
                <a:lnTo>
                  <a:pt x="0" y="7703"/>
                </a:lnTo>
                <a:lnTo>
                  <a:pt x="0" y="0"/>
                </a:lnTo>
                <a:lnTo>
                  <a:pt x="632" y="0"/>
                </a:lnTo>
                <a:lnTo>
                  <a:pt x="632" y="4272"/>
                </a:lnTo>
                <a:lnTo>
                  <a:pt x="4513" y="1449"/>
                </a:lnTo>
                <a:lnTo>
                  <a:pt x="5841" y="2017"/>
                </a:lnTo>
                <a:lnTo>
                  <a:pt x="7667" y="357"/>
                </a:lnTo>
                <a:lnTo>
                  <a:pt x="7305" y="0"/>
                </a:lnTo>
                <a:lnTo>
                  <a:pt x="8541" y="0"/>
                </a:lnTo>
                <a:lnTo>
                  <a:pt x="8541" y="1235"/>
                </a:lnTo>
                <a:lnTo>
                  <a:pt x="8116" y="806"/>
                </a:lnTo>
                <a:lnTo>
                  <a:pt x="5965" y="2756"/>
                </a:lnTo>
                <a:lnTo>
                  <a:pt x="4593" y="2172"/>
                </a:lnTo>
                <a:lnTo>
                  <a:pt x="632" y="5054"/>
                </a:lnTo>
                <a:lnTo>
                  <a:pt x="632" y="7072"/>
                </a:lnTo>
                <a:lnTo>
                  <a:pt x="1348" y="7072"/>
                </a:lnTo>
                <a:lnTo>
                  <a:pt x="1348" y="5289"/>
                </a:lnTo>
                <a:lnTo>
                  <a:pt x="1980" y="5289"/>
                </a:lnTo>
                <a:lnTo>
                  <a:pt x="1980" y="7072"/>
                </a:lnTo>
                <a:lnTo>
                  <a:pt x="2517" y="7072"/>
                </a:lnTo>
                <a:lnTo>
                  <a:pt x="2517" y="4558"/>
                </a:lnTo>
                <a:lnTo>
                  <a:pt x="3149" y="4558"/>
                </a:lnTo>
                <a:lnTo>
                  <a:pt x="3149" y="7072"/>
                </a:lnTo>
                <a:lnTo>
                  <a:pt x="3686" y="7072"/>
                </a:lnTo>
                <a:lnTo>
                  <a:pt x="3686" y="3824"/>
                </a:lnTo>
                <a:lnTo>
                  <a:pt x="4318" y="3824"/>
                </a:lnTo>
                <a:lnTo>
                  <a:pt x="4318" y="7072"/>
                </a:lnTo>
                <a:lnTo>
                  <a:pt x="4855" y="7072"/>
                </a:lnTo>
                <a:lnTo>
                  <a:pt x="4855" y="3458"/>
                </a:lnTo>
                <a:lnTo>
                  <a:pt x="5491" y="3458"/>
                </a:lnTo>
                <a:lnTo>
                  <a:pt x="5491" y="7072"/>
                </a:lnTo>
                <a:lnTo>
                  <a:pt x="6028" y="7072"/>
                </a:lnTo>
                <a:lnTo>
                  <a:pt x="6028" y="4193"/>
                </a:lnTo>
                <a:lnTo>
                  <a:pt x="6660" y="4193"/>
                </a:lnTo>
                <a:lnTo>
                  <a:pt x="6660" y="7072"/>
                </a:lnTo>
                <a:lnTo>
                  <a:pt x="7197" y="7072"/>
                </a:lnTo>
                <a:lnTo>
                  <a:pt x="7197" y="2728"/>
                </a:lnTo>
                <a:lnTo>
                  <a:pt x="7830" y="2728"/>
                </a:lnTo>
                <a:lnTo>
                  <a:pt x="7830" y="7703"/>
                </a:lnTo>
                <a:lnTo>
                  <a:pt x="7830" y="7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6" name="组合 45">
            <a:extLst>
              <a:ext uri="{FF2B5EF4-FFF2-40B4-BE49-F238E27FC236}">
                <a16:creationId xmlns="" xmlns:a16="http://schemas.microsoft.com/office/drawing/2014/main" id="{3EF6CBF9-5024-4F98-B461-E2D75B38F10A}"/>
              </a:ext>
            </a:extLst>
          </p:cNvPr>
          <p:cNvGrpSpPr/>
          <p:nvPr/>
        </p:nvGrpSpPr>
        <p:grpSpPr>
          <a:xfrm>
            <a:off x="7885445" y="3275042"/>
            <a:ext cx="3468687" cy="852971"/>
            <a:chOff x="7772594" y="3046532"/>
            <a:chExt cx="3468687" cy="852971"/>
          </a:xfrm>
        </p:grpSpPr>
        <p:sp>
          <p:nvSpPr>
            <p:cNvPr id="47" name="文本框 15">
              <a:extLst>
                <a:ext uri="{FF2B5EF4-FFF2-40B4-BE49-F238E27FC236}">
                  <a16:creationId xmlns="" xmlns:a16="http://schemas.microsoft.com/office/drawing/2014/main" id="{1220DEA3-B65F-4BAE-9523-6698D4985363}"/>
                </a:ext>
              </a:extLst>
            </p:cNvPr>
            <p:cNvSpPr txBox="1"/>
            <p:nvPr/>
          </p:nvSpPr>
          <p:spPr>
            <a:xfrm>
              <a:off x="7772594" y="3046532"/>
              <a:ext cx="226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>
                  <a:solidFill>
                    <a:schemeClr val="accent1"/>
                  </a:solidFill>
                  <a:latin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/>
                <a:t>添加文本标题</a:t>
              </a:r>
            </a:p>
          </p:txBody>
        </p:sp>
        <p:sp>
          <p:nvSpPr>
            <p:cNvPr id="48" name="TextBox 12">
              <a:extLst>
                <a:ext uri="{FF2B5EF4-FFF2-40B4-BE49-F238E27FC236}">
                  <a16:creationId xmlns="" xmlns:a16="http://schemas.microsoft.com/office/drawing/2014/main" id="{788E32B7-63BE-42AA-970D-E34208F71CCA}"/>
                </a:ext>
              </a:extLst>
            </p:cNvPr>
            <p:cNvSpPr txBox="1"/>
            <p:nvPr/>
          </p:nvSpPr>
          <p:spPr>
            <a:xfrm flipH="1">
              <a:off x="7772594" y="3327039"/>
              <a:ext cx="34686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容编辑文字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轻松设计高效办公双击输入替换内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容编辑文字。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9" name="notes-tools-symbol-of-a-clipboard-and-notebook_52013">
            <a:extLst>
              <a:ext uri="{FF2B5EF4-FFF2-40B4-BE49-F238E27FC236}">
                <a16:creationId xmlns="" xmlns:a16="http://schemas.microsoft.com/office/drawing/2014/main" id="{9DF47053-5CDA-4E90-86E4-3C0572CAA7F2}"/>
              </a:ext>
            </a:extLst>
          </p:cNvPr>
          <p:cNvSpPr>
            <a:spLocks noChangeAspect="1"/>
          </p:cNvSpPr>
          <p:nvPr/>
        </p:nvSpPr>
        <p:spPr bwMode="auto">
          <a:xfrm>
            <a:off x="7214800" y="4535523"/>
            <a:ext cx="609685" cy="515849"/>
          </a:xfrm>
          <a:custGeom>
            <a:avLst/>
            <a:gdLst>
              <a:gd name="connsiteX0" fmla="*/ 82314 w 609332"/>
              <a:gd name="connsiteY0" fmla="*/ 471503 h 515551"/>
              <a:gd name="connsiteX1" fmla="*/ 66477 w 609332"/>
              <a:gd name="connsiteY1" fmla="*/ 487317 h 515551"/>
              <a:gd name="connsiteX2" fmla="*/ 82314 w 609332"/>
              <a:gd name="connsiteY2" fmla="*/ 503131 h 515551"/>
              <a:gd name="connsiteX3" fmla="*/ 98152 w 609332"/>
              <a:gd name="connsiteY3" fmla="*/ 487317 h 515551"/>
              <a:gd name="connsiteX4" fmla="*/ 82314 w 609332"/>
              <a:gd name="connsiteY4" fmla="*/ 471503 h 515551"/>
              <a:gd name="connsiteX5" fmla="*/ 519477 w 609332"/>
              <a:gd name="connsiteY5" fmla="*/ 331502 h 515551"/>
              <a:gd name="connsiteX6" fmla="*/ 500606 w 609332"/>
              <a:gd name="connsiteY6" fmla="*/ 350244 h 515551"/>
              <a:gd name="connsiteX7" fmla="*/ 519477 w 609332"/>
              <a:gd name="connsiteY7" fmla="*/ 369084 h 515551"/>
              <a:gd name="connsiteX8" fmla="*/ 538250 w 609332"/>
              <a:gd name="connsiteY8" fmla="*/ 350244 h 515551"/>
              <a:gd name="connsiteX9" fmla="*/ 519477 w 609332"/>
              <a:gd name="connsiteY9" fmla="*/ 331502 h 515551"/>
              <a:gd name="connsiteX10" fmla="*/ 33434 w 609332"/>
              <a:gd name="connsiteY10" fmla="*/ 294911 h 515551"/>
              <a:gd name="connsiteX11" fmla="*/ 33434 w 609332"/>
              <a:gd name="connsiteY11" fmla="*/ 439093 h 515551"/>
              <a:gd name="connsiteX12" fmla="*/ 131293 w 609332"/>
              <a:gd name="connsiteY12" fmla="*/ 439093 h 515551"/>
              <a:gd name="connsiteX13" fmla="*/ 131293 w 609332"/>
              <a:gd name="connsiteY13" fmla="*/ 294911 h 515551"/>
              <a:gd name="connsiteX14" fmla="*/ 20530 w 609332"/>
              <a:gd name="connsiteY14" fmla="*/ 254106 h 515551"/>
              <a:gd name="connsiteX15" fmla="*/ 144099 w 609332"/>
              <a:gd name="connsiteY15" fmla="*/ 254106 h 515551"/>
              <a:gd name="connsiteX16" fmla="*/ 164629 w 609332"/>
              <a:gd name="connsiteY16" fmla="*/ 274606 h 515551"/>
              <a:gd name="connsiteX17" fmla="*/ 164629 w 609332"/>
              <a:gd name="connsiteY17" fmla="*/ 494248 h 515551"/>
              <a:gd name="connsiteX18" fmla="*/ 144099 w 609332"/>
              <a:gd name="connsiteY18" fmla="*/ 514845 h 515551"/>
              <a:gd name="connsiteX19" fmla="*/ 20530 w 609332"/>
              <a:gd name="connsiteY19" fmla="*/ 514845 h 515551"/>
              <a:gd name="connsiteX20" fmla="*/ 0 w 609332"/>
              <a:gd name="connsiteY20" fmla="*/ 494248 h 515551"/>
              <a:gd name="connsiteX21" fmla="*/ 0 w 609332"/>
              <a:gd name="connsiteY21" fmla="*/ 274606 h 515551"/>
              <a:gd name="connsiteX22" fmla="*/ 20530 w 609332"/>
              <a:gd name="connsiteY22" fmla="*/ 254106 h 515551"/>
              <a:gd name="connsiteX23" fmla="*/ 97946 w 609332"/>
              <a:gd name="connsiteY23" fmla="*/ 147552 h 515551"/>
              <a:gd name="connsiteX24" fmla="*/ 314156 w 609332"/>
              <a:gd name="connsiteY24" fmla="*/ 147552 h 515551"/>
              <a:gd name="connsiteX25" fmla="*/ 347111 w 609332"/>
              <a:gd name="connsiteY25" fmla="*/ 180456 h 515551"/>
              <a:gd name="connsiteX26" fmla="*/ 347111 w 609332"/>
              <a:gd name="connsiteY26" fmla="*/ 482647 h 515551"/>
              <a:gd name="connsiteX27" fmla="*/ 314156 w 609332"/>
              <a:gd name="connsiteY27" fmla="*/ 515551 h 515551"/>
              <a:gd name="connsiteX28" fmla="*/ 192018 w 609332"/>
              <a:gd name="connsiteY28" fmla="*/ 515551 h 515551"/>
              <a:gd name="connsiteX29" fmla="*/ 195441 w 609332"/>
              <a:gd name="connsiteY29" fmla="*/ 497488 h 515551"/>
              <a:gd name="connsiteX30" fmla="*/ 195441 w 609332"/>
              <a:gd name="connsiteY30" fmla="*/ 492118 h 515551"/>
              <a:gd name="connsiteX31" fmla="*/ 206002 w 609332"/>
              <a:gd name="connsiteY31" fmla="*/ 495828 h 515551"/>
              <a:gd name="connsiteX32" fmla="*/ 224875 w 609332"/>
              <a:gd name="connsiteY32" fmla="*/ 476984 h 515551"/>
              <a:gd name="connsiteX33" fmla="*/ 206002 w 609332"/>
              <a:gd name="connsiteY33" fmla="*/ 458238 h 515551"/>
              <a:gd name="connsiteX34" fmla="*/ 195441 w 609332"/>
              <a:gd name="connsiteY34" fmla="*/ 461948 h 515551"/>
              <a:gd name="connsiteX35" fmla="*/ 195441 w 609332"/>
              <a:gd name="connsiteY35" fmla="*/ 425333 h 515551"/>
              <a:gd name="connsiteX36" fmla="*/ 301835 w 609332"/>
              <a:gd name="connsiteY36" fmla="*/ 425333 h 515551"/>
              <a:gd name="connsiteX37" fmla="*/ 301835 w 609332"/>
              <a:gd name="connsiteY37" fmla="*/ 199202 h 515551"/>
              <a:gd name="connsiteX38" fmla="*/ 110169 w 609332"/>
              <a:gd name="connsiteY38" fmla="*/ 199202 h 515551"/>
              <a:gd name="connsiteX39" fmla="*/ 110169 w 609332"/>
              <a:gd name="connsiteY39" fmla="*/ 226541 h 515551"/>
              <a:gd name="connsiteX40" fmla="*/ 64991 w 609332"/>
              <a:gd name="connsiteY40" fmla="*/ 226541 h 515551"/>
              <a:gd name="connsiteX41" fmla="*/ 64991 w 609332"/>
              <a:gd name="connsiteY41" fmla="*/ 180456 h 515551"/>
              <a:gd name="connsiteX42" fmla="*/ 97946 w 609332"/>
              <a:gd name="connsiteY42" fmla="*/ 147552 h 515551"/>
              <a:gd name="connsiteX43" fmla="*/ 183816 w 609332"/>
              <a:gd name="connsiteY43" fmla="*/ 0 h 515551"/>
              <a:gd name="connsiteX44" fmla="*/ 549103 w 609332"/>
              <a:gd name="connsiteY44" fmla="*/ 0 h 515551"/>
              <a:gd name="connsiteX45" fmla="*/ 609332 w 609332"/>
              <a:gd name="connsiteY45" fmla="*/ 60228 h 515551"/>
              <a:gd name="connsiteX46" fmla="*/ 609332 w 609332"/>
              <a:gd name="connsiteY46" fmla="*/ 338237 h 515551"/>
              <a:gd name="connsiteX47" fmla="*/ 549103 w 609332"/>
              <a:gd name="connsiteY47" fmla="*/ 398466 h 515551"/>
              <a:gd name="connsiteX48" fmla="*/ 421702 w 609332"/>
              <a:gd name="connsiteY48" fmla="*/ 398466 h 515551"/>
              <a:gd name="connsiteX49" fmla="*/ 421702 w 609332"/>
              <a:gd name="connsiteY49" fmla="*/ 439074 h 515551"/>
              <a:gd name="connsiteX50" fmla="*/ 477727 w 609332"/>
              <a:gd name="connsiteY50" fmla="*/ 439074 h 515551"/>
              <a:gd name="connsiteX51" fmla="*/ 500606 w 609332"/>
              <a:gd name="connsiteY51" fmla="*/ 461916 h 515551"/>
              <a:gd name="connsiteX52" fmla="*/ 500606 w 609332"/>
              <a:gd name="connsiteY52" fmla="*/ 491201 h 515551"/>
              <a:gd name="connsiteX53" fmla="*/ 477727 w 609332"/>
              <a:gd name="connsiteY53" fmla="*/ 514140 h 515551"/>
              <a:gd name="connsiteX54" fmla="*/ 369099 w 609332"/>
              <a:gd name="connsiteY54" fmla="*/ 514140 h 515551"/>
              <a:gd name="connsiteX55" fmla="*/ 377606 w 609332"/>
              <a:gd name="connsiteY55" fmla="*/ 485148 h 515551"/>
              <a:gd name="connsiteX56" fmla="*/ 377801 w 609332"/>
              <a:gd name="connsiteY56" fmla="*/ 384409 h 515551"/>
              <a:gd name="connsiteX57" fmla="*/ 377801 w 609332"/>
              <a:gd name="connsiteY57" fmla="*/ 309343 h 515551"/>
              <a:gd name="connsiteX58" fmla="*/ 534143 w 609332"/>
              <a:gd name="connsiteY58" fmla="*/ 309343 h 515551"/>
              <a:gd name="connsiteX59" fmla="*/ 557022 w 609332"/>
              <a:gd name="connsiteY59" fmla="*/ 286404 h 515551"/>
              <a:gd name="connsiteX60" fmla="*/ 557022 w 609332"/>
              <a:gd name="connsiteY60" fmla="*/ 71064 h 515551"/>
              <a:gd name="connsiteX61" fmla="*/ 534143 w 609332"/>
              <a:gd name="connsiteY61" fmla="*/ 48222 h 515551"/>
              <a:gd name="connsiteX62" fmla="*/ 198776 w 609332"/>
              <a:gd name="connsiteY62" fmla="*/ 48222 h 515551"/>
              <a:gd name="connsiteX63" fmla="*/ 175799 w 609332"/>
              <a:gd name="connsiteY63" fmla="*/ 71064 h 515551"/>
              <a:gd name="connsiteX64" fmla="*/ 175799 w 609332"/>
              <a:gd name="connsiteY64" fmla="*/ 116845 h 515551"/>
              <a:gd name="connsiteX65" fmla="*/ 123489 w 609332"/>
              <a:gd name="connsiteY65" fmla="*/ 116845 h 515551"/>
              <a:gd name="connsiteX66" fmla="*/ 123489 w 609332"/>
              <a:gd name="connsiteY66" fmla="*/ 60228 h 515551"/>
              <a:gd name="connsiteX67" fmla="*/ 183816 w 609332"/>
              <a:gd name="connsiteY67" fmla="*/ 0 h 51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609332" h="515551">
                <a:moveTo>
                  <a:pt x="82314" y="471503"/>
                </a:moveTo>
                <a:cubicBezTo>
                  <a:pt x="73614" y="471503"/>
                  <a:pt x="66477" y="478629"/>
                  <a:pt x="66477" y="487317"/>
                </a:cubicBezTo>
                <a:cubicBezTo>
                  <a:pt x="66477" y="496005"/>
                  <a:pt x="73614" y="503131"/>
                  <a:pt x="82314" y="503131"/>
                </a:cubicBezTo>
                <a:cubicBezTo>
                  <a:pt x="91015" y="503131"/>
                  <a:pt x="98152" y="496005"/>
                  <a:pt x="98152" y="487317"/>
                </a:cubicBezTo>
                <a:cubicBezTo>
                  <a:pt x="98152" y="478629"/>
                  <a:pt x="91015" y="471503"/>
                  <a:pt x="82314" y="471503"/>
                </a:cubicBezTo>
                <a:close/>
                <a:moveTo>
                  <a:pt x="519477" y="331502"/>
                </a:moveTo>
                <a:cubicBezTo>
                  <a:pt x="509015" y="331502"/>
                  <a:pt x="500606" y="339897"/>
                  <a:pt x="500606" y="350244"/>
                </a:cubicBezTo>
                <a:cubicBezTo>
                  <a:pt x="500606" y="360689"/>
                  <a:pt x="509015" y="369084"/>
                  <a:pt x="519477" y="369084"/>
                </a:cubicBezTo>
                <a:cubicBezTo>
                  <a:pt x="529841" y="369084"/>
                  <a:pt x="538250" y="360689"/>
                  <a:pt x="538250" y="350244"/>
                </a:cubicBezTo>
                <a:cubicBezTo>
                  <a:pt x="538250" y="339897"/>
                  <a:pt x="529841" y="331502"/>
                  <a:pt x="519477" y="331502"/>
                </a:cubicBezTo>
                <a:close/>
                <a:moveTo>
                  <a:pt x="33434" y="294911"/>
                </a:moveTo>
                <a:lnTo>
                  <a:pt x="33434" y="439093"/>
                </a:lnTo>
                <a:lnTo>
                  <a:pt x="131293" y="439093"/>
                </a:lnTo>
                <a:lnTo>
                  <a:pt x="131293" y="294911"/>
                </a:lnTo>
                <a:close/>
                <a:moveTo>
                  <a:pt x="20530" y="254106"/>
                </a:moveTo>
                <a:lnTo>
                  <a:pt x="144099" y="254106"/>
                </a:lnTo>
                <a:cubicBezTo>
                  <a:pt x="155440" y="254106"/>
                  <a:pt x="164629" y="263282"/>
                  <a:pt x="164629" y="274606"/>
                </a:cubicBezTo>
                <a:lnTo>
                  <a:pt x="164629" y="494248"/>
                </a:lnTo>
                <a:cubicBezTo>
                  <a:pt x="164629" y="505669"/>
                  <a:pt x="155440" y="514845"/>
                  <a:pt x="144099" y="514845"/>
                </a:cubicBezTo>
                <a:lnTo>
                  <a:pt x="20530" y="514845"/>
                </a:lnTo>
                <a:cubicBezTo>
                  <a:pt x="9190" y="514845"/>
                  <a:pt x="0" y="505669"/>
                  <a:pt x="0" y="494248"/>
                </a:cubicBezTo>
                <a:lnTo>
                  <a:pt x="0" y="274606"/>
                </a:lnTo>
                <a:cubicBezTo>
                  <a:pt x="0" y="263282"/>
                  <a:pt x="9190" y="254106"/>
                  <a:pt x="20530" y="254106"/>
                </a:cubicBezTo>
                <a:close/>
                <a:moveTo>
                  <a:pt x="97946" y="147552"/>
                </a:moveTo>
                <a:lnTo>
                  <a:pt x="314156" y="147552"/>
                </a:lnTo>
                <a:cubicBezTo>
                  <a:pt x="332345" y="147552"/>
                  <a:pt x="347111" y="162295"/>
                  <a:pt x="347111" y="180456"/>
                </a:cubicBezTo>
                <a:lnTo>
                  <a:pt x="347111" y="482647"/>
                </a:lnTo>
                <a:cubicBezTo>
                  <a:pt x="347111" y="500808"/>
                  <a:pt x="332345" y="515551"/>
                  <a:pt x="314156" y="515551"/>
                </a:cubicBezTo>
                <a:lnTo>
                  <a:pt x="192018" y="515551"/>
                </a:lnTo>
                <a:cubicBezTo>
                  <a:pt x="194072" y="509888"/>
                  <a:pt x="195441" y="503835"/>
                  <a:pt x="195441" y="497488"/>
                </a:cubicBezTo>
                <a:lnTo>
                  <a:pt x="195441" y="492118"/>
                </a:lnTo>
                <a:cubicBezTo>
                  <a:pt x="198472" y="494266"/>
                  <a:pt x="201993" y="495828"/>
                  <a:pt x="206002" y="495828"/>
                </a:cubicBezTo>
                <a:cubicBezTo>
                  <a:pt x="216368" y="495828"/>
                  <a:pt x="224875" y="487334"/>
                  <a:pt x="224875" y="476984"/>
                </a:cubicBezTo>
                <a:cubicBezTo>
                  <a:pt x="224875" y="466634"/>
                  <a:pt x="216368" y="458238"/>
                  <a:pt x="206002" y="458238"/>
                </a:cubicBezTo>
                <a:cubicBezTo>
                  <a:pt x="201993" y="458238"/>
                  <a:pt x="198472" y="459800"/>
                  <a:pt x="195441" y="461948"/>
                </a:cubicBezTo>
                <a:lnTo>
                  <a:pt x="195441" y="425333"/>
                </a:lnTo>
                <a:lnTo>
                  <a:pt x="301835" y="425333"/>
                </a:lnTo>
                <a:lnTo>
                  <a:pt x="301835" y="199202"/>
                </a:lnTo>
                <a:lnTo>
                  <a:pt x="110169" y="199202"/>
                </a:lnTo>
                <a:lnTo>
                  <a:pt x="110169" y="226541"/>
                </a:lnTo>
                <a:lnTo>
                  <a:pt x="64991" y="226541"/>
                </a:lnTo>
                <a:lnTo>
                  <a:pt x="64991" y="180456"/>
                </a:lnTo>
                <a:cubicBezTo>
                  <a:pt x="64991" y="162295"/>
                  <a:pt x="79757" y="147552"/>
                  <a:pt x="97946" y="147552"/>
                </a:cubicBezTo>
                <a:close/>
                <a:moveTo>
                  <a:pt x="183816" y="0"/>
                </a:moveTo>
                <a:lnTo>
                  <a:pt x="549103" y="0"/>
                </a:lnTo>
                <a:cubicBezTo>
                  <a:pt x="582346" y="0"/>
                  <a:pt x="609332" y="26942"/>
                  <a:pt x="609332" y="60228"/>
                </a:cubicBezTo>
                <a:lnTo>
                  <a:pt x="609332" y="338237"/>
                </a:lnTo>
                <a:cubicBezTo>
                  <a:pt x="609332" y="371427"/>
                  <a:pt x="582346" y="398466"/>
                  <a:pt x="549103" y="398466"/>
                </a:cubicBezTo>
                <a:lnTo>
                  <a:pt x="421702" y="398466"/>
                </a:lnTo>
                <a:lnTo>
                  <a:pt x="421702" y="439074"/>
                </a:lnTo>
                <a:lnTo>
                  <a:pt x="477727" y="439074"/>
                </a:lnTo>
                <a:cubicBezTo>
                  <a:pt x="490340" y="439074"/>
                  <a:pt x="500606" y="449324"/>
                  <a:pt x="500606" y="461916"/>
                </a:cubicBezTo>
                <a:lnTo>
                  <a:pt x="500606" y="491201"/>
                </a:lnTo>
                <a:cubicBezTo>
                  <a:pt x="500606" y="503891"/>
                  <a:pt x="490340" y="514140"/>
                  <a:pt x="477727" y="514140"/>
                </a:cubicBezTo>
                <a:lnTo>
                  <a:pt x="369099" y="514140"/>
                </a:lnTo>
                <a:cubicBezTo>
                  <a:pt x="374086" y="505452"/>
                  <a:pt x="377117" y="495691"/>
                  <a:pt x="377606" y="485148"/>
                </a:cubicBezTo>
                <a:cubicBezTo>
                  <a:pt x="377606" y="484270"/>
                  <a:pt x="377801" y="384409"/>
                  <a:pt x="377801" y="384409"/>
                </a:cubicBezTo>
                <a:lnTo>
                  <a:pt x="377801" y="309343"/>
                </a:lnTo>
                <a:lnTo>
                  <a:pt x="534143" y="309343"/>
                </a:lnTo>
                <a:cubicBezTo>
                  <a:pt x="546756" y="309343"/>
                  <a:pt x="557022" y="299094"/>
                  <a:pt x="557022" y="286404"/>
                </a:cubicBezTo>
                <a:lnTo>
                  <a:pt x="557022" y="71064"/>
                </a:lnTo>
                <a:cubicBezTo>
                  <a:pt x="557022" y="58471"/>
                  <a:pt x="546756" y="48222"/>
                  <a:pt x="534143" y="48222"/>
                </a:cubicBezTo>
                <a:lnTo>
                  <a:pt x="198776" y="48222"/>
                </a:lnTo>
                <a:cubicBezTo>
                  <a:pt x="186065" y="48222"/>
                  <a:pt x="175799" y="58471"/>
                  <a:pt x="175799" y="71064"/>
                </a:cubicBezTo>
                <a:lnTo>
                  <a:pt x="175799" y="116845"/>
                </a:lnTo>
                <a:lnTo>
                  <a:pt x="123489" y="116845"/>
                </a:lnTo>
                <a:lnTo>
                  <a:pt x="123489" y="60228"/>
                </a:lnTo>
                <a:cubicBezTo>
                  <a:pt x="123489" y="26942"/>
                  <a:pt x="150475" y="0"/>
                  <a:pt x="1838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ED48C22C-CE62-407E-9713-EB90F0043F42}"/>
              </a:ext>
            </a:extLst>
          </p:cNvPr>
          <p:cNvGrpSpPr/>
          <p:nvPr/>
        </p:nvGrpSpPr>
        <p:grpSpPr>
          <a:xfrm>
            <a:off x="7885445" y="4383986"/>
            <a:ext cx="3468687" cy="852971"/>
            <a:chOff x="7772594" y="3046532"/>
            <a:chExt cx="3468687" cy="852971"/>
          </a:xfrm>
        </p:grpSpPr>
        <p:sp>
          <p:nvSpPr>
            <p:cNvPr id="51" name="文本框 20">
              <a:extLst>
                <a:ext uri="{FF2B5EF4-FFF2-40B4-BE49-F238E27FC236}">
                  <a16:creationId xmlns="" xmlns:a16="http://schemas.microsoft.com/office/drawing/2014/main" id="{FF67BB14-9654-4625-AD5C-2C57FFDC077F}"/>
                </a:ext>
              </a:extLst>
            </p:cNvPr>
            <p:cNvSpPr txBox="1"/>
            <p:nvPr/>
          </p:nvSpPr>
          <p:spPr>
            <a:xfrm>
              <a:off x="7772594" y="3046532"/>
              <a:ext cx="2264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dirty="0">
                  <a:solidFill>
                    <a:schemeClr val="accent1"/>
                  </a:solidFill>
                  <a:latin typeface="+mn-ea"/>
                </a:rPr>
                <a:t>添加文本标题</a:t>
              </a:r>
            </a:p>
          </p:txBody>
        </p:sp>
        <p:sp>
          <p:nvSpPr>
            <p:cNvPr id="52" name="TextBox 12">
              <a:extLst>
                <a:ext uri="{FF2B5EF4-FFF2-40B4-BE49-F238E27FC236}">
                  <a16:creationId xmlns="" xmlns:a16="http://schemas.microsoft.com/office/drawing/2014/main" id="{C79CC4D2-9FD6-4F62-9614-18895A0B8E1E}"/>
                </a:ext>
              </a:extLst>
            </p:cNvPr>
            <p:cNvSpPr txBox="1"/>
            <p:nvPr/>
          </p:nvSpPr>
          <p:spPr>
            <a:xfrm flipH="1">
              <a:off x="7772594" y="3327039"/>
              <a:ext cx="3468687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容编辑文字</a:t>
              </a:r>
              <a:r>
                <a:rPr lang="en-US" altLang="zh-CN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,</a:t>
              </a:r>
              <a:r>
                <a:rPr lang="zh-CN" altLang="en-US" sz="1200" dirty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轻松设计高效办公双击输入替换内</a:t>
              </a:r>
              <a:r>
                <a:rPr lang="zh-CN" altLang="en-US" sz="1200" dirty="0" smtClean="0">
                  <a:solidFill>
                    <a:schemeClr val="bg2">
                      <a:lumMod val="50000"/>
                    </a:schemeClr>
                  </a:solidFill>
                  <a:latin typeface="+mn-ea"/>
                </a:rPr>
                <a:t>容编辑文字。</a:t>
              </a:r>
              <a:endParaRPr lang="en-US" altLang="zh-CN" sz="1200" dirty="0">
                <a:solidFill>
                  <a:schemeClr val="bg2">
                    <a:lumMod val="50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6179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AsOne/>
      </p:bldGraphic>
      <p:bldP spid="41" grpId="0" animBg="1"/>
      <p:bldP spid="45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2B334A19-7CB1-4F4D-B52D-AF7F01C52C7D}"/>
              </a:ext>
            </a:extLst>
          </p:cNvPr>
          <p:cNvSpPr/>
          <p:nvPr/>
        </p:nvSpPr>
        <p:spPr>
          <a:xfrm>
            <a:off x="0" y="0"/>
            <a:ext cx="2876550" cy="68580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55A51AFF-B52D-483C-A880-FB55DAEDB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75" y="769077"/>
            <a:ext cx="2662970" cy="53198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37905C-1208-4167-B044-CB917C2401E3}"/>
              </a:ext>
            </a:extLst>
          </p:cNvPr>
          <p:cNvSpPr/>
          <p:nvPr/>
        </p:nvSpPr>
        <p:spPr>
          <a:xfrm>
            <a:off x="3743324" y="1779909"/>
            <a:ext cx="7629526" cy="2058665"/>
          </a:xfrm>
          <a:prstGeom prst="rect">
            <a:avLst/>
          </a:prstGeom>
          <a:solidFill>
            <a:schemeClr val="accent2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8AC8C6ED-B142-4B90-8843-69420385019B}"/>
              </a:ext>
            </a:extLst>
          </p:cNvPr>
          <p:cNvSpPr txBox="1"/>
          <p:nvPr/>
        </p:nvSpPr>
        <p:spPr>
          <a:xfrm>
            <a:off x="4282219" y="1972452"/>
            <a:ext cx="64715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</a:t>
            </a:r>
            <a:endParaRPr lang="en-US" altLang="zh-CN" sz="1400" dirty="0">
              <a:solidFill>
                <a:schemeClr val="bg1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0F0DA38E-B43E-48D8-85DA-3D9B039646C3}"/>
              </a:ext>
            </a:extLst>
          </p:cNvPr>
          <p:cNvSpPr txBox="1"/>
          <p:nvPr/>
        </p:nvSpPr>
        <p:spPr>
          <a:xfrm>
            <a:off x="4282219" y="2822300"/>
            <a:ext cx="647150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</a:t>
            </a:r>
            <a:endParaRPr lang="en-US" altLang="zh-CN" sz="1400" dirty="0">
              <a:solidFill>
                <a:schemeClr val="bg1"/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2E588EC-DA1F-42FA-AD71-25ACC1067444}"/>
              </a:ext>
            </a:extLst>
          </p:cNvPr>
          <p:cNvSpPr txBox="1"/>
          <p:nvPr/>
        </p:nvSpPr>
        <p:spPr>
          <a:xfrm>
            <a:off x="5539521" y="4097072"/>
            <a:ext cx="583333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松设计高效办公。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ffectLst/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10830E7-8687-4E4C-A03F-DC2EA2723986}"/>
              </a:ext>
            </a:extLst>
          </p:cNvPr>
          <p:cNvSpPr txBox="1"/>
          <p:nvPr/>
        </p:nvSpPr>
        <p:spPr>
          <a:xfrm>
            <a:off x="4314825" y="1028708"/>
            <a:ext cx="338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请输入替换标题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8F1D91A-BEF7-4D34-AE80-BD9BEC0518D4}"/>
              </a:ext>
            </a:extLst>
          </p:cNvPr>
          <p:cNvSpPr txBox="1"/>
          <p:nvPr/>
        </p:nvSpPr>
        <p:spPr>
          <a:xfrm>
            <a:off x="5539521" y="4979444"/>
            <a:ext cx="5833330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</a:rPr>
              <a:t>松设计高效办公。</a:t>
            </a:r>
            <a:endParaRPr lang="en-US" altLang="zh-CN" sz="1400" dirty="0">
              <a:solidFill>
                <a:schemeClr val="bg1">
                  <a:lumMod val="6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7338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315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4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42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42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57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B6EE13E6-28D2-4ADF-AB5A-B21F7F8F5393}"/>
              </a:ext>
            </a:extLst>
          </p:cNvPr>
          <p:cNvGrpSpPr/>
          <p:nvPr/>
        </p:nvGrpSpPr>
        <p:grpSpPr>
          <a:xfrm>
            <a:off x="6378539" y="2093260"/>
            <a:ext cx="1208738" cy="1208738"/>
            <a:chOff x="4099796" y="2321452"/>
            <a:chExt cx="1208738" cy="1208738"/>
          </a:xfrm>
        </p:grpSpPr>
        <p:sp>
          <p:nvSpPr>
            <p:cNvPr id="4" name="椭圆 3">
              <a:extLst>
                <a:ext uri="{FF2B5EF4-FFF2-40B4-BE49-F238E27FC236}">
                  <a16:creationId xmlns="" xmlns:a16="http://schemas.microsoft.com/office/drawing/2014/main" id="{8A6456CC-4750-43DE-B209-5CC851CD298A}"/>
                </a:ext>
              </a:extLst>
            </p:cNvPr>
            <p:cNvSpPr/>
            <p:nvPr/>
          </p:nvSpPr>
          <p:spPr>
            <a:xfrm>
              <a:off x="4099796" y="2321452"/>
              <a:ext cx="1208738" cy="1208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5" name="stack-of-two-books_46392">
              <a:extLst>
                <a:ext uri="{FF2B5EF4-FFF2-40B4-BE49-F238E27FC236}">
                  <a16:creationId xmlns="" xmlns:a16="http://schemas.microsoft.com/office/drawing/2014/main" id="{41958C9F-501E-491B-915E-C50311C4D7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6070" y="2572148"/>
              <a:ext cx="776191" cy="707346"/>
            </a:xfrm>
            <a:custGeom>
              <a:avLst/>
              <a:gdLst>
                <a:gd name="connsiteX0" fmla="*/ 238942 w 607620"/>
                <a:gd name="connsiteY0" fmla="*/ 508565 h 553727"/>
                <a:gd name="connsiteX1" fmla="*/ 261549 w 607620"/>
                <a:gd name="connsiteY1" fmla="*/ 531146 h 553727"/>
                <a:gd name="connsiteX2" fmla="*/ 239031 w 607620"/>
                <a:gd name="connsiteY2" fmla="*/ 553727 h 553727"/>
                <a:gd name="connsiteX3" fmla="*/ 238942 w 607620"/>
                <a:gd name="connsiteY3" fmla="*/ 553727 h 553727"/>
                <a:gd name="connsiteX4" fmla="*/ 216335 w 607620"/>
                <a:gd name="connsiteY4" fmla="*/ 531235 h 553727"/>
                <a:gd name="connsiteX5" fmla="*/ 238942 w 607620"/>
                <a:gd name="connsiteY5" fmla="*/ 508565 h 553727"/>
                <a:gd name="connsiteX6" fmla="*/ 179676 w 607620"/>
                <a:gd name="connsiteY6" fmla="*/ 508565 h 553727"/>
                <a:gd name="connsiteX7" fmla="*/ 202292 w 607620"/>
                <a:gd name="connsiteY7" fmla="*/ 531146 h 553727"/>
                <a:gd name="connsiteX8" fmla="*/ 179765 w 607620"/>
                <a:gd name="connsiteY8" fmla="*/ 553727 h 553727"/>
                <a:gd name="connsiteX9" fmla="*/ 179676 w 607620"/>
                <a:gd name="connsiteY9" fmla="*/ 553727 h 553727"/>
                <a:gd name="connsiteX10" fmla="*/ 157060 w 607620"/>
                <a:gd name="connsiteY10" fmla="*/ 531235 h 553727"/>
                <a:gd name="connsiteX11" fmla="*/ 179676 w 607620"/>
                <a:gd name="connsiteY11" fmla="*/ 508565 h 553727"/>
                <a:gd name="connsiteX12" fmla="*/ 299478 w 607620"/>
                <a:gd name="connsiteY12" fmla="*/ 508495 h 553727"/>
                <a:gd name="connsiteX13" fmla="*/ 322183 w 607620"/>
                <a:gd name="connsiteY13" fmla="*/ 531041 h 553727"/>
                <a:gd name="connsiteX14" fmla="*/ 299567 w 607620"/>
                <a:gd name="connsiteY14" fmla="*/ 553586 h 553727"/>
                <a:gd name="connsiteX15" fmla="*/ 276951 w 607620"/>
                <a:gd name="connsiteY15" fmla="*/ 531129 h 553727"/>
                <a:gd name="connsiteX16" fmla="*/ 299478 w 607620"/>
                <a:gd name="connsiteY16" fmla="*/ 508495 h 553727"/>
                <a:gd name="connsiteX17" fmla="*/ 360103 w 607620"/>
                <a:gd name="connsiteY17" fmla="*/ 508353 h 553727"/>
                <a:gd name="connsiteX18" fmla="*/ 382710 w 607620"/>
                <a:gd name="connsiteY18" fmla="*/ 530845 h 553727"/>
                <a:gd name="connsiteX19" fmla="*/ 360192 w 607620"/>
                <a:gd name="connsiteY19" fmla="*/ 553515 h 553727"/>
                <a:gd name="connsiteX20" fmla="*/ 360103 w 607620"/>
                <a:gd name="connsiteY20" fmla="*/ 553515 h 553727"/>
                <a:gd name="connsiteX21" fmla="*/ 337496 w 607620"/>
                <a:gd name="connsiteY21" fmla="*/ 530934 h 553727"/>
                <a:gd name="connsiteX22" fmla="*/ 360103 w 607620"/>
                <a:gd name="connsiteY22" fmla="*/ 508353 h 553727"/>
                <a:gd name="connsiteX23" fmla="*/ 420727 w 607620"/>
                <a:gd name="connsiteY23" fmla="*/ 508301 h 553727"/>
                <a:gd name="connsiteX24" fmla="*/ 443343 w 607620"/>
                <a:gd name="connsiteY24" fmla="*/ 530784 h 553727"/>
                <a:gd name="connsiteX25" fmla="*/ 420727 w 607620"/>
                <a:gd name="connsiteY25" fmla="*/ 553444 h 553727"/>
                <a:gd name="connsiteX26" fmla="*/ 398111 w 607620"/>
                <a:gd name="connsiteY26" fmla="*/ 530873 h 553727"/>
                <a:gd name="connsiteX27" fmla="*/ 420727 w 607620"/>
                <a:gd name="connsiteY27" fmla="*/ 508301 h 553727"/>
                <a:gd name="connsiteX28" fmla="*/ 481219 w 607620"/>
                <a:gd name="connsiteY28" fmla="*/ 508142 h 553727"/>
                <a:gd name="connsiteX29" fmla="*/ 503889 w 607620"/>
                <a:gd name="connsiteY29" fmla="*/ 530688 h 553727"/>
                <a:gd name="connsiteX30" fmla="*/ 481308 w 607620"/>
                <a:gd name="connsiteY30" fmla="*/ 553233 h 553727"/>
                <a:gd name="connsiteX31" fmla="*/ 458727 w 607620"/>
                <a:gd name="connsiteY31" fmla="*/ 530776 h 553727"/>
                <a:gd name="connsiteX32" fmla="*/ 481219 w 607620"/>
                <a:gd name="connsiteY32" fmla="*/ 508142 h 553727"/>
                <a:gd name="connsiteX33" fmla="*/ 545190 w 607620"/>
                <a:gd name="connsiteY33" fmla="*/ 496115 h 553727"/>
                <a:gd name="connsiteX34" fmla="*/ 559011 w 607620"/>
                <a:gd name="connsiteY34" fmla="*/ 506499 h 553727"/>
                <a:gd name="connsiteX35" fmla="*/ 551088 w 607620"/>
                <a:gd name="connsiteY35" fmla="*/ 537421 h 553727"/>
                <a:gd name="connsiteX36" fmla="*/ 539604 w 607620"/>
                <a:gd name="connsiteY36" fmla="*/ 540531 h 553727"/>
                <a:gd name="connsiteX37" fmla="*/ 520107 w 607620"/>
                <a:gd name="connsiteY37" fmla="*/ 529424 h 553727"/>
                <a:gd name="connsiteX38" fmla="*/ 528030 w 607620"/>
                <a:gd name="connsiteY38" fmla="*/ 498591 h 553727"/>
                <a:gd name="connsiteX39" fmla="*/ 545190 w 607620"/>
                <a:gd name="connsiteY39" fmla="*/ 496115 h 553727"/>
                <a:gd name="connsiteX40" fmla="*/ 586442 w 607620"/>
                <a:gd name="connsiteY40" fmla="*/ 451772 h 553727"/>
                <a:gd name="connsiteX41" fmla="*/ 599178 w 607620"/>
                <a:gd name="connsiteY41" fmla="*/ 481074 h 553727"/>
                <a:gd name="connsiteX42" fmla="*/ 578159 w 607620"/>
                <a:gd name="connsiteY42" fmla="*/ 495370 h 553727"/>
                <a:gd name="connsiteX43" fmla="*/ 569876 w 607620"/>
                <a:gd name="connsiteY43" fmla="*/ 493772 h 553727"/>
                <a:gd name="connsiteX44" fmla="*/ 557139 w 607620"/>
                <a:gd name="connsiteY44" fmla="*/ 464470 h 553727"/>
                <a:gd name="connsiteX45" fmla="*/ 586442 w 607620"/>
                <a:gd name="connsiteY45" fmla="*/ 451772 h 553727"/>
                <a:gd name="connsiteX46" fmla="*/ 574485 w 607620"/>
                <a:gd name="connsiteY46" fmla="*/ 391786 h 553727"/>
                <a:gd name="connsiteX47" fmla="*/ 602525 w 607620"/>
                <a:gd name="connsiteY47" fmla="*/ 407154 h 553727"/>
                <a:gd name="connsiteX48" fmla="*/ 587214 w 607620"/>
                <a:gd name="connsiteY48" fmla="*/ 435136 h 553727"/>
                <a:gd name="connsiteX49" fmla="*/ 580805 w 607620"/>
                <a:gd name="connsiteY49" fmla="*/ 436024 h 553727"/>
                <a:gd name="connsiteX50" fmla="*/ 559085 w 607620"/>
                <a:gd name="connsiteY50" fmla="*/ 419857 h 553727"/>
                <a:gd name="connsiteX51" fmla="*/ 574485 w 607620"/>
                <a:gd name="connsiteY51" fmla="*/ 391786 h 553727"/>
                <a:gd name="connsiteX52" fmla="*/ 542824 w 607620"/>
                <a:gd name="connsiteY52" fmla="*/ 342755 h 553727"/>
                <a:gd name="connsiteX53" fmla="*/ 559657 w 607620"/>
                <a:gd name="connsiteY53" fmla="*/ 346712 h 553727"/>
                <a:gd name="connsiteX54" fmla="*/ 564823 w 607620"/>
                <a:gd name="connsiteY54" fmla="*/ 378279 h 553727"/>
                <a:gd name="connsiteX55" fmla="*/ 546386 w 607620"/>
                <a:gd name="connsiteY55" fmla="*/ 387616 h 553727"/>
                <a:gd name="connsiteX56" fmla="*/ 533205 w 607620"/>
                <a:gd name="connsiteY56" fmla="*/ 383348 h 553727"/>
                <a:gd name="connsiteX57" fmla="*/ 528128 w 607620"/>
                <a:gd name="connsiteY57" fmla="*/ 351869 h 553727"/>
                <a:gd name="connsiteX58" fmla="*/ 542824 w 607620"/>
                <a:gd name="connsiteY58" fmla="*/ 342755 h 553727"/>
                <a:gd name="connsiteX59" fmla="*/ 428904 w 607620"/>
                <a:gd name="connsiteY59" fmla="*/ 325377 h 553727"/>
                <a:gd name="connsiteX60" fmla="*/ 451511 w 607620"/>
                <a:gd name="connsiteY60" fmla="*/ 347869 h 553727"/>
                <a:gd name="connsiteX61" fmla="*/ 428993 w 607620"/>
                <a:gd name="connsiteY61" fmla="*/ 370539 h 553727"/>
                <a:gd name="connsiteX62" fmla="*/ 428904 w 607620"/>
                <a:gd name="connsiteY62" fmla="*/ 370539 h 553727"/>
                <a:gd name="connsiteX63" fmla="*/ 406297 w 607620"/>
                <a:gd name="connsiteY63" fmla="*/ 347958 h 553727"/>
                <a:gd name="connsiteX64" fmla="*/ 428904 w 607620"/>
                <a:gd name="connsiteY64" fmla="*/ 325377 h 553727"/>
                <a:gd name="connsiteX65" fmla="*/ 489405 w 607620"/>
                <a:gd name="connsiteY65" fmla="*/ 325236 h 553727"/>
                <a:gd name="connsiteX66" fmla="*/ 512075 w 607620"/>
                <a:gd name="connsiteY66" fmla="*/ 347781 h 553727"/>
                <a:gd name="connsiteX67" fmla="*/ 489583 w 607620"/>
                <a:gd name="connsiteY67" fmla="*/ 370327 h 553727"/>
                <a:gd name="connsiteX68" fmla="*/ 489494 w 607620"/>
                <a:gd name="connsiteY68" fmla="*/ 370327 h 553727"/>
                <a:gd name="connsiteX69" fmla="*/ 466913 w 607620"/>
                <a:gd name="connsiteY69" fmla="*/ 347870 h 553727"/>
                <a:gd name="connsiteX70" fmla="*/ 489405 w 607620"/>
                <a:gd name="connsiteY70" fmla="*/ 325236 h 553727"/>
                <a:gd name="connsiteX71" fmla="*/ 374424 w 607620"/>
                <a:gd name="connsiteY71" fmla="*/ 324431 h 553727"/>
                <a:gd name="connsiteX72" fmla="*/ 390370 w 607620"/>
                <a:gd name="connsiteY72" fmla="*/ 352068 h 553727"/>
                <a:gd name="connsiteX73" fmla="*/ 368545 w 607620"/>
                <a:gd name="connsiteY73" fmla="*/ 368775 h 553727"/>
                <a:gd name="connsiteX74" fmla="*/ 362576 w 607620"/>
                <a:gd name="connsiteY74" fmla="*/ 367975 h 553727"/>
                <a:gd name="connsiteX75" fmla="*/ 346719 w 607620"/>
                <a:gd name="connsiteY75" fmla="*/ 340338 h 553727"/>
                <a:gd name="connsiteX76" fmla="*/ 374424 w 607620"/>
                <a:gd name="connsiteY76" fmla="*/ 324431 h 553727"/>
                <a:gd name="connsiteX77" fmla="*/ 325656 w 607620"/>
                <a:gd name="connsiteY77" fmla="*/ 281731 h 553727"/>
                <a:gd name="connsiteX78" fmla="*/ 351923 w 607620"/>
                <a:gd name="connsiteY78" fmla="*/ 299943 h 553727"/>
                <a:gd name="connsiteX79" fmla="*/ 333670 w 607620"/>
                <a:gd name="connsiteY79" fmla="*/ 326152 h 553727"/>
                <a:gd name="connsiteX80" fmla="*/ 329663 w 607620"/>
                <a:gd name="connsiteY80" fmla="*/ 326507 h 553727"/>
                <a:gd name="connsiteX81" fmla="*/ 307403 w 607620"/>
                <a:gd name="connsiteY81" fmla="*/ 307939 h 553727"/>
                <a:gd name="connsiteX82" fmla="*/ 325656 w 607620"/>
                <a:gd name="connsiteY82" fmla="*/ 281731 h 553727"/>
                <a:gd name="connsiteX83" fmla="*/ 110724 w 607620"/>
                <a:gd name="connsiteY83" fmla="*/ 258795 h 553727"/>
                <a:gd name="connsiteX84" fmla="*/ 78326 w 607620"/>
                <a:gd name="connsiteY84" fmla="*/ 291235 h 553727"/>
                <a:gd name="connsiteX85" fmla="*/ 110813 w 607620"/>
                <a:gd name="connsiteY85" fmla="*/ 323586 h 553727"/>
                <a:gd name="connsiteX86" fmla="*/ 143212 w 607620"/>
                <a:gd name="connsiteY86" fmla="*/ 291146 h 553727"/>
                <a:gd name="connsiteX87" fmla="*/ 110724 w 607620"/>
                <a:gd name="connsiteY87" fmla="*/ 258795 h 553727"/>
                <a:gd name="connsiteX88" fmla="*/ 354539 w 607620"/>
                <a:gd name="connsiteY88" fmla="*/ 228405 h 553727"/>
                <a:gd name="connsiteX89" fmla="*/ 369268 w 607620"/>
                <a:gd name="connsiteY89" fmla="*/ 237464 h 553727"/>
                <a:gd name="connsiteX90" fmla="*/ 364280 w 607620"/>
                <a:gd name="connsiteY90" fmla="*/ 269032 h 553727"/>
                <a:gd name="connsiteX91" fmla="*/ 351010 w 607620"/>
                <a:gd name="connsiteY91" fmla="*/ 273300 h 553727"/>
                <a:gd name="connsiteX92" fmla="*/ 332662 w 607620"/>
                <a:gd name="connsiteY92" fmla="*/ 263963 h 553727"/>
                <a:gd name="connsiteX93" fmla="*/ 337739 w 607620"/>
                <a:gd name="connsiteY93" fmla="*/ 232484 h 553727"/>
                <a:gd name="connsiteX94" fmla="*/ 354539 w 607620"/>
                <a:gd name="connsiteY94" fmla="*/ 228405 h 553727"/>
                <a:gd name="connsiteX95" fmla="*/ 474136 w 607620"/>
                <a:gd name="connsiteY95" fmla="*/ 217836 h 553727"/>
                <a:gd name="connsiteX96" fmla="*/ 496743 w 607620"/>
                <a:gd name="connsiteY96" fmla="*/ 240417 h 553727"/>
                <a:gd name="connsiteX97" fmla="*/ 474225 w 607620"/>
                <a:gd name="connsiteY97" fmla="*/ 262998 h 553727"/>
                <a:gd name="connsiteX98" fmla="*/ 474136 w 607620"/>
                <a:gd name="connsiteY98" fmla="*/ 262998 h 553727"/>
                <a:gd name="connsiteX99" fmla="*/ 451529 w 607620"/>
                <a:gd name="connsiteY99" fmla="*/ 240506 h 553727"/>
                <a:gd name="connsiteX100" fmla="*/ 474136 w 607620"/>
                <a:gd name="connsiteY100" fmla="*/ 217836 h 553727"/>
                <a:gd name="connsiteX101" fmla="*/ 409402 w 607620"/>
                <a:gd name="connsiteY101" fmla="*/ 217836 h 553727"/>
                <a:gd name="connsiteX102" fmla="*/ 431983 w 607620"/>
                <a:gd name="connsiteY102" fmla="*/ 240417 h 553727"/>
                <a:gd name="connsiteX103" fmla="*/ 409491 w 607620"/>
                <a:gd name="connsiteY103" fmla="*/ 262998 h 553727"/>
                <a:gd name="connsiteX104" fmla="*/ 409402 w 607620"/>
                <a:gd name="connsiteY104" fmla="*/ 262998 h 553727"/>
                <a:gd name="connsiteX105" fmla="*/ 386821 w 607620"/>
                <a:gd name="connsiteY105" fmla="*/ 240506 h 553727"/>
                <a:gd name="connsiteX106" fmla="*/ 409402 w 607620"/>
                <a:gd name="connsiteY106" fmla="*/ 217836 h 553727"/>
                <a:gd name="connsiteX107" fmla="*/ 110546 w 607620"/>
                <a:gd name="connsiteY107" fmla="*/ 175073 h 553727"/>
                <a:gd name="connsiteX108" fmla="*/ 110813 w 607620"/>
                <a:gd name="connsiteY108" fmla="*/ 175073 h 553727"/>
                <a:gd name="connsiteX109" fmla="*/ 189050 w 607620"/>
                <a:gd name="connsiteY109" fmla="*/ 206624 h 553727"/>
                <a:gd name="connsiteX110" fmla="*/ 221538 w 607620"/>
                <a:gd name="connsiteY110" fmla="*/ 283947 h 553727"/>
                <a:gd name="connsiteX111" fmla="*/ 111080 w 607620"/>
                <a:gd name="connsiteY111" fmla="*/ 493253 h 553727"/>
                <a:gd name="connsiteX112" fmla="*/ 0 w 607620"/>
                <a:gd name="connsiteY112" fmla="*/ 285903 h 553727"/>
                <a:gd name="connsiteX113" fmla="*/ 110546 w 607620"/>
                <a:gd name="connsiteY113" fmla="*/ 175073 h 553727"/>
                <a:gd name="connsiteX114" fmla="*/ 537831 w 607620"/>
                <a:gd name="connsiteY114" fmla="*/ 52891 h 553727"/>
                <a:gd name="connsiteX115" fmla="*/ 511393 w 607620"/>
                <a:gd name="connsiteY115" fmla="*/ 79381 h 553727"/>
                <a:gd name="connsiteX116" fmla="*/ 537920 w 607620"/>
                <a:gd name="connsiteY116" fmla="*/ 105693 h 553727"/>
                <a:gd name="connsiteX117" fmla="*/ 564358 w 607620"/>
                <a:gd name="connsiteY117" fmla="*/ 79292 h 553727"/>
                <a:gd name="connsiteX118" fmla="*/ 537831 w 607620"/>
                <a:gd name="connsiteY118" fmla="*/ 52891 h 553727"/>
                <a:gd name="connsiteX119" fmla="*/ 537742 w 607620"/>
                <a:gd name="connsiteY119" fmla="*/ 0 h 553727"/>
                <a:gd name="connsiteX120" fmla="*/ 537831 w 607620"/>
                <a:gd name="connsiteY120" fmla="*/ 0 h 553727"/>
                <a:gd name="connsiteX121" fmla="*/ 607620 w 607620"/>
                <a:gd name="connsiteY121" fmla="*/ 68447 h 553727"/>
                <a:gd name="connsiteX122" fmla="*/ 538009 w 607620"/>
                <a:gd name="connsiteY122" fmla="*/ 201253 h 553727"/>
                <a:gd name="connsiteX123" fmla="*/ 468131 w 607620"/>
                <a:gd name="connsiteY123" fmla="*/ 69781 h 553727"/>
                <a:gd name="connsiteX124" fmla="*/ 537742 w 607620"/>
                <a:gd name="connsiteY124" fmla="*/ 0 h 55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7620" h="553727">
                  <a:moveTo>
                    <a:pt x="238942" y="508565"/>
                  </a:moveTo>
                  <a:cubicBezTo>
                    <a:pt x="251402" y="508565"/>
                    <a:pt x="261549" y="518700"/>
                    <a:pt x="261549" y="531146"/>
                  </a:cubicBezTo>
                  <a:cubicBezTo>
                    <a:pt x="261638" y="543592"/>
                    <a:pt x="251491" y="553727"/>
                    <a:pt x="239031" y="553727"/>
                  </a:cubicBezTo>
                  <a:lnTo>
                    <a:pt x="238942" y="553727"/>
                  </a:lnTo>
                  <a:cubicBezTo>
                    <a:pt x="226481" y="553727"/>
                    <a:pt x="216424" y="543681"/>
                    <a:pt x="216335" y="531235"/>
                  </a:cubicBezTo>
                  <a:cubicBezTo>
                    <a:pt x="216335" y="518700"/>
                    <a:pt x="226481" y="508654"/>
                    <a:pt x="238942" y="508565"/>
                  </a:cubicBezTo>
                  <a:close/>
                  <a:moveTo>
                    <a:pt x="179676" y="508565"/>
                  </a:moveTo>
                  <a:cubicBezTo>
                    <a:pt x="192141" y="508565"/>
                    <a:pt x="202292" y="518700"/>
                    <a:pt x="202292" y="531146"/>
                  </a:cubicBezTo>
                  <a:cubicBezTo>
                    <a:pt x="202292" y="543592"/>
                    <a:pt x="192230" y="553727"/>
                    <a:pt x="179765" y="553727"/>
                  </a:cubicBezTo>
                  <a:lnTo>
                    <a:pt x="179676" y="553727"/>
                  </a:lnTo>
                  <a:cubicBezTo>
                    <a:pt x="167210" y="553727"/>
                    <a:pt x="157060" y="543681"/>
                    <a:pt x="157060" y="531235"/>
                  </a:cubicBezTo>
                  <a:cubicBezTo>
                    <a:pt x="157060" y="518700"/>
                    <a:pt x="167121" y="508654"/>
                    <a:pt x="179676" y="508565"/>
                  </a:cubicBezTo>
                  <a:close/>
                  <a:moveTo>
                    <a:pt x="299478" y="508495"/>
                  </a:moveTo>
                  <a:cubicBezTo>
                    <a:pt x="312032" y="508495"/>
                    <a:pt x="322183" y="518525"/>
                    <a:pt x="322183" y="531041"/>
                  </a:cubicBezTo>
                  <a:cubicBezTo>
                    <a:pt x="322183" y="543467"/>
                    <a:pt x="312121" y="553586"/>
                    <a:pt x="299567" y="553586"/>
                  </a:cubicBezTo>
                  <a:cubicBezTo>
                    <a:pt x="287101" y="553586"/>
                    <a:pt x="276951" y="543556"/>
                    <a:pt x="276951" y="531129"/>
                  </a:cubicBezTo>
                  <a:cubicBezTo>
                    <a:pt x="276951" y="518614"/>
                    <a:pt x="287012" y="508495"/>
                    <a:pt x="299478" y="508495"/>
                  </a:cubicBezTo>
                  <a:close/>
                  <a:moveTo>
                    <a:pt x="360103" y="508353"/>
                  </a:moveTo>
                  <a:cubicBezTo>
                    <a:pt x="372564" y="508353"/>
                    <a:pt x="382710" y="518399"/>
                    <a:pt x="382710" y="530845"/>
                  </a:cubicBezTo>
                  <a:cubicBezTo>
                    <a:pt x="382799" y="543380"/>
                    <a:pt x="372653" y="553515"/>
                    <a:pt x="360192" y="553515"/>
                  </a:cubicBezTo>
                  <a:lnTo>
                    <a:pt x="360103" y="553515"/>
                  </a:lnTo>
                  <a:cubicBezTo>
                    <a:pt x="347643" y="553515"/>
                    <a:pt x="337585" y="543380"/>
                    <a:pt x="337496" y="530934"/>
                  </a:cubicBezTo>
                  <a:cubicBezTo>
                    <a:pt x="337496" y="518488"/>
                    <a:pt x="347643" y="508353"/>
                    <a:pt x="360103" y="508353"/>
                  </a:cubicBezTo>
                  <a:close/>
                  <a:moveTo>
                    <a:pt x="420727" y="508301"/>
                  </a:moveTo>
                  <a:cubicBezTo>
                    <a:pt x="433193" y="508212"/>
                    <a:pt x="443343" y="518343"/>
                    <a:pt x="443343" y="530784"/>
                  </a:cubicBezTo>
                  <a:cubicBezTo>
                    <a:pt x="443343" y="543225"/>
                    <a:pt x="433282" y="553355"/>
                    <a:pt x="420727" y="553444"/>
                  </a:cubicBezTo>
                  <a:cubicBezTo>
                    <a:pt x="408262" y="553444"/>
                    <a:pt x="398111" y="543314"/>
                    <a:pt x="398111" y="530873"/>
                  </a:cubicBezTo>
                  <a:cubicBezTo>
                    <a:pt x="398111" y="518432"/>
                    <a:pt x="408173" y="508301"/>
                    <a:pt x="420727" y="508301"/>
                  </a:cubicBezTo>
                  <a:close/>
                  <a:moveTo>
                    <a:pt x="481219" y="508142"/>
                  </a:moveTo>
                  <a:cubicBezTo>
                    <a:pt x="493754" y="508142"/>
                    <a:pt x="503889" y="518261"/>
                    <a:pt x="503889" y="530688"/>
                  </a:cubicBezTo>
                  <a:cubicBezTo>
                    <a:pt x="503889" y="543114"/>
                    <a:pt x="493754" y="553233"/>
                    <a:pt x="481308" y="553233"/>
                  </a:cubicBezTo>
                  <a:cubicBezTo>
                    <a:pt x="468862" y="553233"/>
                    <a:pt x="458727" y="543203"/>
                    <a:pt x="458727" y="530776"/>
                  </a:cubicBezTo>
                  <a:cubicBezTo>
                    <a:pt x="458727" y="518350"/>
                    <a:pt x="468773" y="508231"/>
                    <a:pt x="481219" y="508142"/>
                  </a:cubicBezTo>
                  <a:close/>
                  <a:moveTo>
                    <a:pt x="545190" y="496115"/>
                  </a:moveTo>
                  <a:cubicBezTo>
                    <a:pt x="550799" y="497547"/>
                    <a:pt x="555851" y="501124"/>
                    <a:pt x="559011" y="506499"/>
                  </a:cubicBezTo>
                  <a:cubicBezTo>
                    <a:pt x="565421" y="517162"/>
                    <a:pt x="561860" y="531024"/>
                    <a:pt x="551088" y="537421"/>
                  </a:cubicBezTo>
                  <a:cubicBezTo>
                    <a:pt x="547438" y="539554"/>
                    <a:pt x="543521" y="540531"/>
                    <a:pt x="539604" y="540531"/>
                  </a:cubicBezTo>
                  <a:cubicBezTo>
                    <a:pt x="531858" y="540531"/>
                    <a:pt x="524380" y="536622"/>
                    <a:pt x="520107" y="529424"/>
                  </a:cubicBezTo>
                  <a:cubicBezTo>
                    <a:pt x="513697" y="518762"/>
                    <a:pt x="517258" y="504900"/>
                    <a:pt x="528030" y="498591"/>
                  </a:cubicBezTo>
                  <a:cubicBezTo>
                    <a:pt x="533416" y="495393"/>
                    <a:pt x="539581" y="494682"/>
                    <a:pt x="545190" y="496115"/>
                  </a:cubicBezTo>
                  <a:close/>
                  <a:moveTo>
                    <a:pt x="586442" y="451772"/>
                  </a:moveTo>
                  <a:cubicBezTo>
                    <a:pt x="598109" y="456390"/>
                    <a:pt x="603809" y="469442"/>
                    <a:pt x="599178" y="481074"/>
                  </a:cubicBezTo>
                  <a:cubicBezTo>
                    <a:pt x="595704" y="489953"/>
                    <a:pt x="587154" y="495370"/>
                    <a:pt x="578159" y="495370"/>
                  </a:cubicBezTo>
                  <a:cubicBezTo>
                    <a:pt x="575398" y="495370"/>
                    <a:pt x="572637" y="494837"/>
                    <a:pt x="569876" y="493772"/>
                  </a:cubicBezTo>
                  <a:cubicBezTo>
                    <a:pt x="558208" y="489154"/>
                    <a:pt x="552508" y="476102"/>
                    <a:pt x="557139" y="464470"/>
                  </a:cubicBezTo>
                  <a:cubicBezTo>
                    <a:pt x="561682" y="452927"/>
                    <a:pt x="574863" y="447244"/>
                    <a:pt x="586442" y="451772"/>
                  </a:cubicBezTo>
                  <a:close/>
                  <a:moveTo>
                    <a:pt x="574485" y="391786"/>
                  </a:moveTo>
                  <a:cubicBezTo>
                    <a:pt x="586413" y="388322"/>
                    <a:pt x="598965" y="395162"/>
                    <a:pt x="602525" y="407154"/>
                  </a:cubicBezTo>
                  <a:cubicBezTo>
                    <a:pt x="605997" y="419057"/>
                    <a:pt x="599143" y="431582"/>
                    <a:pt x="587214" y="435136"/>
                  </a:cubicBezTo>
                  <a:cubicBezTo>
                    <a:pt x="585078" y="435757"/>
                    <a:pt x="582941" y="436024"/>
                    <a:pt x="580805" y="436024"/>
                  </a:cubicBezTo>
                  <a:cubicBezTo>
                    <a:pt x="571013" y="436024"/>
                    <a:pt x="562022" y="429628"/>
                    <a:pt x="559085" y="419857"/>
                  </a:cubicBezTo>
                  <a:cubicBezTo>
                    <a:pt x="555613" y="407865"/>
                    <a:pt x="562467" y="395339"/>
                    <a:pt x="574485" y="391786"/>
                  </a:cubicBezTo>
                  <a:close/>
                  <a:moveTo>
                    <a:pt x="542824" y="342755"/>
                  </a:moveTo>
                  <a:cubicBezTo>
                    <a:pt x="548524" y="341821"/>
                    <a:pt x="554580" y="343066"/>
                    <a:pt x="559657" y="346712"/>
                  </a:cubicBezTo>
                  <a:cubicBezTo>
                    <a:pt x="569810" y="354003"/>
                    <a:pt x="572126" y="368142"/>
                    <a:pt x="564823" y="378279"/>
                  </a:cubicBezTo>
                  <a:cubicBezTo>
                    <a:pt x="560370" y="384326"/>
                    <a:pt x="553423" y="387616"/>
                    <a:pt x="546386" y="387616"/>
                  </a:cubicBezTo>
                  <a:cubicBezTo>
                    <a:pt x="541844" y="387616"/>
                    <a:pt x="537213" y="386193"/>
                    <a:pt x="533205" y="383348"/>
                  </a:cubicBezTo>
                  <a:cubicBezTo>
                    <a:pt x="523052" y="376056"/>
                    <a:pt x="520825" y="361917"/>
                    <a:pt x="528128" y="351869"/>
                  </a:cubicBezTo>
                  <a:cubicBezTo>
                    <a:pt x="531780" y="346801"/>
                    <a:pt x="537124" y="343688"/>
                    <a:pt x="542824" y="342755"/>
                  </a:cubicBezTo>
                  <a:close/>
                  <a:moveTo>
                    <a:pt x="428904" y="325377"/>
                  </a:moveTo>
                  <a:cubicBezTo>
                    <a:pt x="441365" y="325377"/>
                    <a:pt x="451511" y="335423"/>
                    <a:pt x="451511" y="347869"/>
                  </a:cubicBezTo>
                  <a:cubicBezTo>
                    <a:pt x="451600" y="360404"/>
                    <a:pt x="441454" y="370539"/>
                    <a:pt x="428993" y="370539"/>
                  </a:cubicBezTo>
                  <a:lnTo>
                    <a:pt x="428904" y="370539"/>
                  </a:lnTo>
                  <a:cubicBezTo>
                    <a:pt x="416444" y="370539"/>
                    <a:pt x="406386" y="360404"/>
                    <a:pt x="406297" y="347958"/>
                  </a:cubicBezTo>
                  <a:cubicBezTo>
                    <a:pt x="406297" y="335512"/>
                    <a:pt x="416444" y="325377"/>
                    <a:pt x="428904" y="325377"/>
                  </a:cubicBezTo>
                  <a:close/>
                  <a:moveTo>
                    <a:pt x="489405" y="325236"/>
                  </a:moveTo>
                  <a:cubicBezTo>
                    <a:pt x="501940" y="325236"/>
                    <a:pt x="512075" y="335355"/>
                    <a:pt x="512075" y="347781"/>
                  </a:cubicBezTo>
                  <a:cubicBezTo>
                    <a:pt x="512075" y="360208"/>
                    <a:pt x="502029" y="370327"/>
                    <a:pt x="489583" y="370327"/>
                  </a:cubicBezTo>
                  <a:lnTo>
                    <a:pt x="489494" y="370327"/>
                  </a:lnTo>
                  <a:cubicBezTo>
                    <a:pt x="477048" y="370327"/>
                    <a:pt x="466913" y="360297"/>
                    <a:pt x="466913" y="347870"/>
                  </a:cubicBezTo>
                  <a:cubicBezTo>
                    <a:pt x="466913" y="335443"/>
                    <a:pt x="476959" y="325325"/>
                    <a:pt x="489405" y="325236"/>
                  </a:cubicBezTo>
                  <a:close/>
                  <a:moveTo>
                    <a:pt x="374424" y="324431"/>
                  </a:moveTo>
                  <a:cubicBezTo>
                    <a:pt x="386450" y="327630"/>
                    <a:pt x="393666" y="340071"/>
                    <a:pt x="390370" y="352068"/>
                  </a:cubicBezTo>
                  <a:cubicBezTo>
                    <a:pt x="387608" y="362199"/>
                    <a:pt x="378522" y="368775"/>
                    <a:pt x="368545" y="368775"/>
                  </a:cubicBezTo>
                  <a:cubicBezTo>
                    <a:pt x="366585" y="368775"/>
                    <a:pt x="364625" y="368508"/>
                    <a:pt x="362576" y="367975"/>
                  </a:cubicBezTo>
                  <a:cubicBezTo>
                    <a:pt x="350550" y="364687"/>
                    <a:pt x="343423" y="352335"/>
                    <a:pt x="346719" y="340338"/>
                  </a:cubicBezTo>
                  <a:cubicBezTo>
                    <a:pt x="349926" y="328252"/>
                    <a:pt x="362398" y="321143"/>
                    <a:pt x="374424" y="324431"/>
                  </a:cubicBezTo>
                  <a:close/>
                  <a:moveTo>
                    <a:pt x="325656" y="281731"/>
                  </a:moveTo>
                  <a:cubicBezTo>
                    <a:pt x="337944" y="279510"/>
                    <a:pt x="349697" y="287683"/>
                    <a:pt x="351923" y="299943"/>
                  </a:cubicBezTo>
                  <a:cubicBezTo>
                    <a:pt x="354149" y="312203"/>
                    <a:pt x="345957" y="323930"/>
                    <a:pt x="333670" y="326152"/>
                  </a:cubicBezTo>
                  <a:cubicBezTo>
                    <a:pt x="332334" y="326418"/>
                    <a:pt x="330999" y="326507"/>
                    <a:pt x="329663" y="326507"/>
                  </a:cubicBezTo>
                  <a:cubicBezTo>
                    <a:pt x="318889" y="326507"/>
                    <a:pt x="309362" y="318867"/>
                    <a:pt x="307403" y="307939"/>
                  </a:cubicBezTo>
                  <a:cubicBezTo>
                    <a:pt x="305177" y="295679"/>
                    <a:pt x="313369" y="283952"/>
                    <a:pt x="325656" y="281731"/>
                  </a:cubicBezTo>
                  <a:close/>
                  <a:moveTo>
                    <a:pt x="110724" y="258795"/>
                  </a:moveTo>
                  <a:cubicBezTo>
                    <a:pt x="92834" y="258884"/>
                    <a:pt x="78326" y="273371"/>
                    <a:pt x="78326" y="291235"/>
                  </a:cubicBezTo>
                  <a:cubicBezTo>
                    <a:pt x="78415" y="309188"/>
                    <a:pt x="92923" y="323586"/>
                    <a:pt x="110813" y="323586"/>
                  </a:cubicBezTo>
                  <a:cubicBezTo>
                    <a:pt x="128793" y="323586"/>
                    <a:pt x="143212" y="309011"/>
                    <a:pt x="143212" y="291146"/>
                  </a:cubicBezTo>
                  <a:cubicBezTo>
                    <a:pt x="143212" y="273282"/>
                    <a:pt x="128615" y="258795"/>
                    <a:pt x="110724" y="258795"/>
                  </a:cubicBezTo>
                  <a:close/>
                  <a:moveTo>
                    <a:pt x="354539" y="228405"/>
                  </a:moveTo>
                  <a:cubicBezTo>
                    <a:pt x="360250" y="229305"/>
                    <a:pt x="365616" y="232396"/>
                    <a:pt x="369268" y="237464"/>
                  </a:cubicBezTo>
                  <a:cubicBezTo>
                    <a:pt x="376660" y="247512"/>
                    <a:pt x="374433" y="261651"/>
                    <a:pt x="364280" y="269032"/>
                  </a:cubicBezTo>
                  <a:cubicBezTo>
                    <a:pt x="360272" y="271877"/>
                    <a:pt x="355641" y="273300"/>
                    <a:pt x="351010" y="273300"/>
                  </a:cubicBezTo>
                  <a:cubicBezTo>
                    <a:pt x="344063" y="273300"/>
                    <a:pt x="337115" y="270099"/>
                    <a:pt x="332662" y="263963"/>
                  </a:cubicBezTo>
                  <a:cubicBezTo>
                    <a:pt x="325359" y="253915"/>
                    <a:pt x="327586" y="239776"/>
                    <a:pt x="337739" y="232484"/>
                  </a:cubicBezTo>
                  <a:cubicBezTo>
                    <a:pt x="342771" y="228794"/>
                    <a:pt x="348828" y="227505"/>
                    <a:pt x="354539" y="228405"/>
                  </a:cubicBezTo>
                  <a:close/>
                  <a:moveTo>
                    <a:pt x="474136" y="217836"/>
                  </a:moveTo>
                  <a:cubicBezTo>
                    <a:pt x="486597" y="217836"/>
                    <a:pt x="496743" y="227882"/>
                    <a:pt x="496743" y="240417"/>
                  </a:cubicBezTo>
                  <a:cubicBezTo>
                    <a:pt x="496832" y="252863"/>
                    <a:pt x="486686" y="262998"/>
                    <a:pt x="474225" y="262998"/>
                  </a:cubicBezTo>
                  <a:lnTo>
                    <a:pt x="474136" y="262998"/>
                  </a:lnTo>
                  <a:cubicBezTo>
                    <a:pt x="461676" y="262998"/>
                    <a:pt x="451618" y="252952"/>
                    <a:pt x="451529" y="240506"/>
                  </a:cubicBezTo>
                  <a:cubicBezTo>
                    <a:pt x="451529" y="228060"/>
                    <a:pt x="461676" y="217925"/>
                    <a:pt x="474136" y="217836"/>
                  </a:cubicBezTo>
                  <a:close/>
                  <a:moveTo>
                    <a:pt x="409402" y="217836"/>
                  </a:moveTo>
                  <a:cubicBezTo>
                    <a:pt x="421848" y="217836"/>
                    <a:pt x="431983" y="227882"/>
                    <a:pt x="431983" y="240417"/>
                  </a:cubicBezTo>
                  <a:cubicBezTo>
                    <a:pt x="431983" y="252863"/>
                    <a:pt x="421937" y="262998"/>
                    <a:pt x="409491" y="262998"/>
                  </a:cubicBezTo>
                  <a:lnTo>
                    <a:pt x="409402" y="262998"/>
                  </a:lnTo>
                  <a:cubicBezTo>
                    <a:pt x="396956" y="262998"/>
                    <a:pt x="386821" y="252952"/>
                    <a:pt x="386821" y="240506"/>
                  </a:cubicBezTo>
                  <a:cubicBezTo>
                    <a:pt x="386821" y="228060"/>
                    <a:pt x="396867" y="217925"/>
                    <a:pt x="409402" y="217836"/>
                  </a:cubicBezTo>
                  <a:close/>
                  <a:moveTo>
                    <a:pt x="110546" y="175073"/>
                  </a:moveTo>
                  <a:lnTo>
                    <a:pt x="110813" y="175073"/>
                  </a:lnTo>
                  <a:cubicBezTo>
                    <a:pt x="140453" y="175073"/>
                    <a:pt x="168223" y="186271"/>
                    <a:pt x="189050" y="206624"/>
                  </a:cubicBezTo>
                  <a:cubicBezTo>
                    <a:pt x="209967" y="227066"/>
                    <a:pt x="221538" y="254529"/>
                    <a:pt x="221538" y="283947"/>
                  </a:cubicBezTo>
                  <a:cubicBezTo>
                    <a:pt x="221627" y="331319"/>
                    <a:pt x="150332" y="439304"/>
                    <a:pt x="111080" y="493253"/>
                  </a:cubicBezTo>
                  <a:cubicBezTo>
                    <a:pt x="71739" y="439927"/>
                    <a:pt x="89" y="333274"/>
                    <a:pt x="0" y="285903"/>
                  </a:cubicBezTo>
                  <a:cubicBezTo>
                    <a:pt x="-89" y="224933"/>
                    <a:pt x="49488" y="175251"/>
                    <a:pt x="110546" y="175073"/>
                  </a:cubicBezTo>
                  <a:close/>
                  <a:moveTo>
                    <a:pt x="537831" y="52891"/>
                  </a:moveTo>
                  <a:cubicBezTo>
                    <a:pt x="523232" y="52891"/>
                    <a:pt x="511393" y="64714"/>
                    <a:pt x="511393" y="79381"/>
                  </a:cubicBezTo>
                  <a:cubicBezTo>
                    <a:pt x="511393" y="93959"/>
                    <a:pt x="523321" y="105782"/>
                    <a:pt x="537920" y="105693"/>
                  </a:cubicBezTo>
                  <a:cubicBezTo>
                    <a:pt x="552519" y="105693"/>
                    <a:pt x="564358" y="93871"/>
                    <a:pt x="564358" y="79292"/>
                  </a:cubicBezTo>
                  <a:cubicBezTo>
                    <a:pt x="564269" y="64625"/>
                    <a:pt x="552430" y="52891"/>
                    <a:pt x="537831" y="52891"/>
                  </a:cubicBezTo>
                  <a:close/>
                  <a:moveTo>
                    <a:pt x="537742" y="0"/>
                  </a:moveTo>
                  <a:lnTo>
                    <a:pt x="537831" y="0"/>
                  </a:lnTo>
                  <a:cubicBezTo>
                    <a:pt x="576909" y="0"/>
                    <a:pt x="607531" y="30046"/>
                    <a:pt x="607620" y="68447"/>
                  </a:cubicBezTo>
                  <a:cubicBezTo>
                    <a:pt x="607620" y="95204"/>
                    <a:pt x="568809" y="158229"/>
                    <a:pt x="538009" y="201253"/>
                  </a:cubicBezTo>
                  <a:cubicBezTo>
                    <a:pt x="507120" y="158762"/>
                    <a:pt x="468131" y="96537"/>
                    <a:pt x="468131" y="69781"/>
                  </a:cubicBezTo>
                  <a:cubicBezTo>
                    <a:pt x="468042" y="31379"/>
                    <a:pt x="499287" y="89"/>
                    <a:pt x="5377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5CEC0399-10A3-4660-9CD1-AE014B907631}"/>
              </a:ext>
            </a:extLst>
          </p:cNvPr>
          <p:cNvGrpSpPr/>
          <p:nvPr/>
        </p:nvGrpSpPr>
        <p:grpSpPr>
          <a:xfrm>
            <a:off x="1412279" y="4061504"/>
            <a:ext cx="1208738" cy="1208738"/>
            <a:chOff x="1414593" y="4188506"/>
            <a:chExt cx="1208738" cy="1208738"/>
          </a:xfrm>
        </p:grpSpPr>
        <p:sp>
          <p:nvSpPr>
            <p:cNvPr id="7" name="椭圆 6">
              <a:extLst>
                <a:ext uri="{FF2B5EF4-FFF2-40B4-BE49-F238E27FC236}">
                  <a16:creationId xmlns="" xmlns:a16="http://schemas.microsoft.com/office/drawing/2014/main" id="{49D1E151-DD1C-406C-AD7F-42C371762188}"/>
                </a:ext>
              </a:extLst>
            </p:cNvPr>
            <p:cNvSpPr/>
            <p:nvPr/>
          </p:nvSpPr>
          <p:spPr>
            <a:xfrm>
              <a:off x="1414593" y="4188506"/>
              <a:ext cx="1208738" cy="12087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stack-of-two-books_46392">
              <a:extLst>
                <a:ext uri="{FF2B5EF4-FFF2-40B4-BE49-F238E27FC236}">
                  <a16:creationId xmlns="" xmlns:a16="http://schemas.microsoft.com/office/drawing/2014/main" id="{38867AB5-8A9E-4412-AF78-8574231CB29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30867" y="4432589"/>
              <a:ext cx="776190" cy="720573"/>
            </a:xfrm>
            <a:custGeom>
              <a:avLst/>
              <a:gdLst>
                <a:gd name="connsiteX0" fmla="*/ 331621 w 608704"/>
                <a:gd name="connsiteY0" fmla="*/ 496781 h 565088"/>
                <a:gd name="connsiteX1" fmla="*/ 441006 w 608704"/>
                <a:gd name="connsiteY1" fmla="*/ 496781 h 565088"/>
                <a:gd name="connsiteX2" fmla="*/ 446506 w 608704"/>
                <a:gd name="connsiteY2" fmla="*/ 497758 h 565088"/>
                <a:gd name="connsiteX3" fmla="*/ 454289 w 608704"/>
                <a:gd name="connsiteY3" fmla="*/ 504273 h 565088"/>
                <a:gd name="connsiteX4" fmla="*/ 456526 w 608704"/>
                <a:gd name="connsiteY4" fmla="*/ 512276 h 565088"/>
                <a:gd name="connsiteX5" fmla="*/ 456526 w 608704"/>
                <a:gd name="connsiteY5" fmla="*/ 517999 h 565088"/>
                <a:gd name="connsiteX6" fmla="*/ 456526 w 608704"/>
                <a:gd name="connsiteY6" fmla="*/ 549547 h 565088"/>
                <a:gd name="connsiteX7" fmla="*/ 441006 w 608704"/>
                <a:gd name="connsiteY7" fmla="*/ 565088 h 565088"/>
                <a:gd name="connsiteX8" fmla="*/ 331621 w 608704"/>
                <a:gd name="connsiteY8" fmla="*/ 565088 h 565088"/>
                <a:gd name="connsiteX9" fmla="*/ 316101 w 608704"/>
                <a:gd name="connsiteY9" fmla="*/ 549547 h 565088"/>
                <a:gd name="connsiteX10" fmla="*/ 316101 w 608704"/>
                <a:gd name="connsiteY10" fmla="*/ 517627 h 565088"/>
                <a:gd name="connsiteX11" fmla="*/ 316101 w 608704"/>
                <a:gd name="connsiteY11" fmla="*/ 512276 h 565088"/>
                <a:gd name="connsiteX12" fmla="*/ 318525 w 608704"/>
                <a:gd name="connsiteY12" fmla="*/ 503947 h 565088"/>
                <a:gd name="connsiteX13" fmla="*/ 326401 w 608704"/>
                <a:gd name="connsiteY13" fmla="*/ 497712 h 565088"/>
                <a:gd name="connsiteX14" fmla="*/ 331621 w 608704"/>
                <a:gd name="connsiteY14" fmla="*/ 496781 h 565088"/>
                <a:gd name="connsiteX15" fmla="*/ 166349 w 608704"/>
                <a:gd name="connsiteY15" fmla="*/ 496640 h 565088"/>
                <a:gd name="connsiteX16" fmla="*/ 275680 w 608704"/>
                <a:gd name="connsiteY16" fmla="*/ 496640 h 565088"/>
                <a:gd name="connsiteX17" fmla="*/ 282109 w 608704"/>
                <a:gd name="connsiteY17" fmla="*/ 498083 h 565088"/>
                <a:gd name="connsiteX18" fmla="*/ 289515 w 608704"/>
                <a:gd name="connsiteY18" fmla="*/ 505202 h 565088"/>
                <a:gd name="connsiteX19" fmla="*/ 291192 w 608704"/>
                <a:gd name="connsiteY19" fmla="*/ 512181 h 565088"/>
                <a:gd name="connsiteX20" fmla="*/ 291192 w 608704"/>
                <a:gd name="connsiteY20" fmla="*/ 518928 h 565088"/>
                <a:gd name="connsiteX21" fmla="*/ 291192 w 608704"/>
                <a:gd name="connsiteY21" fmla="*/ 549453 h 565088"/>
                <a:gd name="connsiteX22" fmla="*/ 275680 w 608704"/>
                <a:gd name="connsiteY22" fmla="*/ 564947 h 565088"/>
                <a:gd name="connsiteX23" fmla="*/ 166349 w 608704"/>
                <a:gd name="connsiteY23" fmla="*/ 564947 h 565088"/>
                <a:gd name="connsiteX24" fmla="*/ 150884 w 608704"/>
                <a:gd name="connsiteY24" fmla="*/ 549406 h 565088"/>
                <a:gd name="connsiteX25" fmla="*/ 150884 w 608704"/>
                <a:gd name="connsiteY25" fmla="*/ 516276 h 565088"/>
                <a:gd name="connsiteX26" fmla="*/ 150884 w 608704"/>
                <a:gd name="connsiteY26" fmla="*/ 512181 h 565088"/>
                <a:gd name="connsiteX27" fmla="*/ 153912 w 608704"/>
                <a:gd name="connsiteY27" fmla="*/ 502922 h 565088"/>
                <a:gd name="connsiteX28" fmla="*/ 162064 w 608704"/>
                <a:gd name="connsiteY28" fmla="*/ 497292 h 565088"/>
                <a:gd name="connsiteX29" fmla="*/ 166349 w 608704"/>
                <a:gd name="connsiteY29" fmla="*/ 496640 h 565088"/>
                <a:gd name="connsiteX30" fmla="*/ 560321 w 608704"/>
                <a:gd name="connsiteY30" fmla="*/ 169851 h 565088"/>
                <a:gd name="connsiteX31" fmla="*/ 572108 w 608704"/>
                <a:gd name="connsiteY31" fmla="*/ 175247 h 565088"/>
                <a:gd name="connsiteX32" fmla="*/ 577884 w 608704"/>
                <a:gd name="connsiteY32" fmla="*/ 346298 h 565088"/>
                <a:gd name="connsiteX33" fmla="*/ 535489 w 608704"/>
                <a:gd name="connsiteY33" fmla="*/ 388677 h 565088"/>
                <a:gd name="connsiteX34" fmla="*/ 492862 w 608704"/>
                <a:gd name="connsiteY34" fmla="*/ 424822 h 565088"/>
                <a:gd name="connsiteX35" fmla="*/ 455964 w 608704"/>
                <a:gd name="connsiteY35" fmla="*/ 451292 h 565088"/>
                <a:gd name="connsiteX36" fmla="*/ 446972 w 608704"/>
                <a:gd name="connsiteY36" fmla="*/ 468876 h 565088"/>
                <a:gd name="connsiteX37" fmla="*/ 446879 w 608704"/>
                <a:gd name="connsiteY37" fmla="*/ 478645 h 565088"/>
                <a:gd name="connsiteX38" fmla="*/ 441056 w 608704"/>
                <a:gd name="connsiteY38" fmla="*/ 478180 h 565088"/>
                <a:gd name="connsiteX39" fmla="*/ 331714 w 608704"/>
                <a:gd name="connsiteY39" fmla="*/ 478180 h 565088"/>
                <a:gd name="connsiteX40" fmla="*/ 326263 w 608704"/>
                <a:gd name="connsiteY40" fmla="*/ 478598 h 565088"/>
                <a:gd name="connsiteX41" fmla="*/ 326263 w 608704"/>
                <a:gd name="connsiteY41" fmla="*/ 409517 h 565088"/>
                <a:gd name="connsiteX42" fmla="*/ 327148 w 608704"/>
                <a:gd name="connsiteY42" fmla="*/ 404307 h 565088"/>
                <a:gd name="connsiteX43" fmla="*/ 434301 w 608704"/>
                <a:gd name="connsiteY43" fmla="*/ 313130 h 565088"/>
                <a:gd name="connsiteX44" fmla="*/ 441568 w 608704"/>
                <a:gd name="connsiteY44" fmla="*/ 309036 h 565088"/>
                <a:gd name="connsiteX45" fmla="*/ 476136 w 608704"/>
                <a:gd name="connsiteY45" fmla="*/ 274472 h 565088"/>
                <a:gd name="connsiteX46" fmla="*/ 487131 w 608704"/>
                <a:gd name="connsiteY46" fmla="*/ 269960 h 565088"/>
                <a:gd name="connsiteX47" fmla="*/ 498126 w 608704"/>
                <a:gd name="connsiteY47" fmla="*/ 274472 h 565088"/>
                <a:gd name="connsiteX48" fmla="*/ 510612 w 608704"/>
                <a:gd name="connsiteY48" fmla="*/ 286986 h 565088"/>
                <a:gd name="connsiteX49" fmla="*/ 513873 w 608704"/>
                <a:gd name="connsiteY49" fmla="*/ 290242 h 565088"/>
                <a:gd name="connsiteX50" fmla="*/ 513873 w 608704"/>
                <a:gd name="connsiteY50" fmla="*/ 312199 h 565088"/>
                <a:gd name="connsiteX51" fmla="*/ 445948 w 608704"/>
                <a:gd name="connsiteY51" fmla="*/ 379978 h 565088"/>
                <a:gd name="connsiteX52" fmla="*/ 445948 w 608704"/>
                <a:gd name="connsiteY52" fmla="*/ 388723 h 565088"/>
                <a:gd name="connsiteX53" fmla="*/ 447159 w 608704"/>
                <a:gd name="connsiteY53" fmla="*/ 389886 h 565088"/>
                <a:gd name="connsiteX54" fmla="*/ 451538 w 608704"/>
                <a:gd name="connsiteY54" fmla="*/ 391700 h 565088"/>
                <a:gd name="connsiteX55" fmla="*/ 455964 w 608704"/>
                <a:gd name="connsiteY55" fmla="*/ 389886 h 565088"/>
                <a:gd name="connsiteX56" fmla="*/ 533626 w 608704"/>
                <a:gd name="connsiteY56" fmla="*/ 312292 h 565088"/>
                <a:gd name="connsiteX57" fmla="*/ 533999 w 608704"/>
                <a:gd name="connsiteY57" fmla="*/ 209345 h 565088"/>
                <a:gd name="connsiteX58" fmla="*/ 535024 w 608704"/>
                <a:gd name="connsiteY58" fmla="*/ 188644 h 565088"/>
                <a:gd name="connsiteX59" fmla="*/ 535909 w 608704"/>
                <a:gd name="connsiteY59" fmla="*/ 187761 h 565088"/>
                <a:gd name="connsiteX60" fmla="*/ 549326 w 608704"/>
                <a:gd name="connsiteY60" fmla="*/ 174363 h 565088"/>
                <a:gd name="connsiteX61" fmla="*/ 560321 w 608704"/>
                <a:gd name="connsiteY61" fmla="*/ 169851 h 565088"/>
                <a:gd name="connsiteX62" fmla="*/ 48337 w 608704"/>
                <a:gd name="connsiteY62" fmla="*/ 169851 h 565088"/>
                <a:gd name="connsiteX63" fmla="*/ 59331 w 608704"/>
                <a:gd name="connsiteY63" fmla="*/ 174364 h 565088"/>
                <a:gd name="connsiteX64" fmla="*/ 72749 w 608704"/>
                <a:gd name="connsiteY64" fmla="*/ 187763 h 565088"/>
                <a:gd name="connsiteX65" fmla="*/ 73587 w 608704"/>
                <a:gd name="connsiteY65" fmla="*/ 188647 h 565088"/>
                <a:gd name="connsiteX66" fmla="*/ 74659 w 608704"/>
                <a:gd name="connsiteY66" fmla="*/ 209352 h 565088"/>
                <a:gd name="connsiteX67" fmla="*/ 75031 w 608704"/>
                <a:gd name="connsiteY67" fmla="*/ 312361 h 565088"/>
                <a:gd name="connsiteX68" fmla="*/ 152601 w 608704"/>
                <a:gd name="connsiteY68" fmla="*/ 389874 h 565088"/>
                <a:gd name="connsiteX69" fmla="*/ 157027 w 608704"/>
                <a:gd name="connsiteY69" fmla="*/ 391688 h 565088"/>
                <a:gd name="connsiteX70" fmla="*/ 161452 w 608704"/>
                <a:gd name="connsiteY70" fmla="*/ 389874 h 565088"/>
                <a:gd name="connsiteX71" fmla="*/ 162617 w 608704"/>
                <a:gd name="connsiteY71" fmla="*/ 388711 h 565088"/>
                <a:gd name="connsiteX72" fmla="*/ 162617 w 608704"/>
                <a:gd name="connsiteY72" fmla="*/ 379964 h 565088"/>
                <a:gd name="connsiteX73" fmla="*/ 94738 w 608704"/>
                <a:gd name="connsiteY73" fmla="*/ 312175 h 565088"/>
                <a:gd name="connsiteX74" fmla="*/ 94738 w 608704"/>
                <a:gd name="connsiteY74" fmla="*/ 290214 h 565088"/>
                <a:gd name="connsiteX75" fmla="*/ 97953 w 608704"/>
                <a:gd name="connsiteY75" fmla="*/ 286958 h 565088"/>
                <a:gd name="connsiteX76" fmla="*/ 110485 w 608704"/>
                <a:gd name="connsiteY76" fmla="*/ 274442 h 565088"/>
                <a:gd name="connsiteX77" fmla="*/ 121480 w 608704"/>
                <a:gd name="connsiteY77" fmla="*/ 269929 h 565088"/>
                <a:gd name="connsiteX78" fmla="*/ 132474 w 608704"/>
                <a:gd name="connsiteY78" fmla="*/ 274442 h 565088"/>
                <a:gd name="connsiteX79" fmla="*/ 167136 w 608704"/>
                <a:gd name="connsiteY79" fmla="*/ 309011 h 565088"/>
                <a:gd name="connsiteX80" fmla="*/ 174404 w 608704"/>
                <a:gd name="connsiteY80" fmla="*/ 313105 h 565088"/>
                <a:gd name="connsiteX81" fmla="*/ 281556 w 608704"/>
                <a:gd name="connsiteY81" fmla="*/ 404297 h 565088"/>
                <a:gd name="connsiteX82" fmla="*/ 282441 w 608704"/>
                <a:gd name="connsiteY82" fmla="*/ 409508 h 565088"/>
                <a:gd name="connsiteX83" fmla="*/ 282441 w 608704"/>
                <a:gd name="connsiteY83" fmla="*/ 478786 h 565088"/>
                <a:gd name="connsiteX84" fmla="*/ 275686 w 608704"/>
                <a:gd name="connsiteY84" fmla="*/ 478088 h 565088"/>
                <a:gd name="connsiteX85" fmla="*/ 166344 w 608704"/>
                <a:gd name="connsiteY85" fmla="*/ 478088 h 565088"/>
                <a:gd name="connsiteX86" fmla="*/ 161825 w 608704"/>
                <a:gd name="connsiteY86" fmla="*/ 478414 h 565088"/>
                <a:gd name="connsiteX87" fmla="*/ 161732 w 608704"/>
                <a:gd name="connsiteY87" fmla="*/ 468783 h 565088"/>
                <a:gd name="connsiteX88" fmla="*/ 152741 w 608704"/>
                <a:gd name="connsiteY88" fmla="*/ 451242 h 565088"/>
                <a:gd name="connsiteX89" fmla="*/ 115842 w 608704"/>
                <a:gd name="connsiteY89" fmla="*/ 424769 h 565088"/>
                <a:gd name="connsiteX90" fmla="*/ 73215 w 608704"/>
                <a:gd name="connsiteY90" fmla="*/ 388711 h 565088"/>
                <a:gd name="connsiteX91" fmla="*/ 30820 w 608704"/>
                <a:gd name="connsiteY91" fmla="*/ 346325 h 565088"/>
                <a:gd name="connsiteX92" fmla="*/ 36596 w 608704"/>
                <a:gd name="connsiteY92" fmla="*/ 175248 h 565088"/>
                <a:gd name="connsiteX93" fmla="*/ 48337 w 608704"/>
                <a:gd name="connsiteY93" fmla="*/ 169851 h 565088"/>
                <a:gd name="connsiteX94" fmla="*/ 101464 w 608704"/>
                <a:gd name="connsiteY94" fmla="*/ 164593 h 565088"/>
                <a:gd name="connsiteX95" fmla="*/ 112641 w 608704"/>
                <a:gd name="connsiteY95" fmla="*/ 169193 h 565088"/>
                <a:gd name="connsiteX96" fmla="*/ 131324 w 608704"/>
                <a:gd name="connsiteY96" fmla="*/ 188128 h 565088"/>
                <a:gd name="connsiteX97" fmla="*/ 131557 w 608704"/>
                <a:gd name="connsiteY97" fmla="*/ 209667 h 565088"/>
                <a:gd name="connsiteX98" fmla="*/ 117486 w 608704"/>
                <a:gd name="connsiteY98" fmla="*/ 224601 h 565088"/>
                <a:gd name="connsiteX99" fmla="*/ 94656 w 608704"/>
                <a:gd name="connsiteY99" fmla="*/ 264005 h 565088"/>
                <a:gd name="connsiteX100" fmla="*/ 81564 w 608704"/>
                <a:gd name="connsiteY100" fmla="*/ 277078 h 565088"/>
                <a:gd name="connsiteX101" fmla="*/ 77091 w 608704"/>
                <a:gd name="connsiteY101" fmla="*/ 282614 h 565088"/>
                <a:gd name="connsiteX102" fmla="*/ 74435 w 608704"/>
                <a:gd name="connsiteY102" fmla="*/ 275542 h 565088"/>
                <a:gd name="connsiteX103" fmla="*/ 73224 w 608704"/>
                <a:gd name="connsiteY103" fmla="*/ 252188 h 565088"/>
                <a:gd name="connsiteX104" fmla="*/ 89158 w 608704"/>
                <a:gd name="connsiteY104" fmla="*/ 221205 h 565088"/>
                <a:gd name="connsiteX105" fmla="*/ 96799 w 608704"/>
                <a:gd name="connsiteY105" fmla="*/ 197851 h 565088"/>
                <a:gd name="connsiteX106" fmla="*/ 86782 w 608704"/>
                <a:gd name="connsiteY106" fmla="*/ 175520 h 565088"/>
                <a:gd name="connsiteX107" fmla="*/ 85617 w 608704"/>
                <a:gd name="connsiteY107" fmla="*/ 174357 h 565088"/>
                <a:gd name="connsiteX108" fmla="*/ 90323 w 608704"/>
                <a:gd name="connsiteY108" fmla="*/ 169379 h 565088"/>
                <a:gd name="connsiteX109" fmla="*/ 101464 w 608704"/>
                <a:gd name="connsiteY109" fmla="*/ 164593 h 565088"/>
                <a:gd name="connsiteX110" fmla="*/ 507200 w 608704"/>
                <a:gd name="connsiteY110" fmla="*/ 164524 h 565088"/>
                <a:gd name="connsiteX111" fmla="*/ 518327 w 608704"/>
                <a:gd name="connsiteY111" fmla="*/ 169311 h 565088"/>
                <a:gd name="connsiteX112" fmla="*/ 523035 w 608704"/>
                <a:gd name="connsiteY112" fmla="*/ 174289 h 565088"/>
                <a:gd name="connsiteX113" fmla="*/ 521870 w 608704"/>
                <a:gd name="connsiteY113" fmla="*/ 175453 h 565088"/>
                <a:gd name="connsiteX114" fmla="*/ 511895 w 608704"/>
                <a:gd name="connsiteY114" fmla="*/ 197788 h 565088"/>
                <a:gd name="connsiteX115" fmla="*/ 519539 w 608704"/>
                <a:gd name="connsiteY115" fmla="*/ 221100 h 565088"/>
                <a:gd name="connsiteX116" fmla="*/ 535387 w 608704"/>
                <a:gd name="connsiteY116" fmla="*/ 252183 h 565088"/>
                <a:gd name="connsiteX117" fmla="*/ 534221 w 608704"/>
                <a:gd name="connsiteY117" fmla="*/ 275542 h 565088"/>
                <a:gd name="connsiteX118" fmla="*/ 531565 w 608704"/>
                <a:gd name="connsiteY118" fmla="*/ 282615 h 565088"/>
                <a:gd name="connsiteX119" fmla="*/ 527090 w 608704"/>
                <a:gd name="connsiteY119" fmla="*/ 277078 h 565088"/>
                <a:gd name="connsiteX120" fmla="*/ 513946 w 608704"/>
                <a:gd name="connsiteY120" fmla="*/ 264002 h 565088"/>
                <a:gd name="connsiteX121" fmla="*/ 491154 w 608704"/>
                <a:gd name="connsiteY121" fmla="*/ 224590 h 565088"/>
                <a:gd name="connsiteX122" fmla="*/ 477032 w 608704"/>
                <a:gd name="connsiteY122" fmla="*/ 209653 h 565088"/>
                <a:gd name="connsiteX123" fmla="*/ 477311 w 608704"/>
                <a:gd name="connsiteY123" fmla="*/ 188109 h 565088"/>
                <a:gd name="connsiteX124" fmla="*/ 496002 w 608704"/>
                <a:gd name="connsiteY124" fmla="*/ 169124 h 565088"/>
                <a:gd name="connsiteX125" fmla="*/ 507200 w 608704"/>
                <a:gd name="connsiteY125" fmla="*/ 164524 h 565088"/>
                <a:gd name="connsiteX126" fmla="*/ 255331 w 608704"/>
                <a:gd name="connsiteY126" fmla="*/ 53303 h 565088"/>
                <a:gd name="connsiteX127" fmla="*/ 244789 w 608704"/>
                <a:gd name="connsiteY127" fmla="*/ 55176 h 565088"/>
                <a:gd name="connsiteX128" fmla="*/ 240503 w 608704"/>
                <a:gd name="connsiteY128" fmla="*/ 74437 h 565088"/>
                <a:gd name="connsiteX129" fmla="*/ 282110 w 608704"/>
                <a:gd name="connsiteY129" fmla="*/ 139662 h 565088"/>
                <a:gd name="connsiteX130" fmla="*/ 268132 w 608704"/>
                <a:gd name="connsiteY130" fmla="*/ 139662 h 565088"/>
                <a:gd name="connsiteX131" fmla="*/ 254154 w 608704"/>
                <a:gd name="connsiteY131" fmla="*/ 153619 h 565088"/>
                <a:gd name="connsiteX132" fmla="*/ 268132 w 608704"/>
                <a:gd name="connsiteY132" fmla="*/ 167576 h 565088"/>
                <a:gd name="connsiteX133" fmla="*/ 292174 w 608704"/>
                <a:gd name="connsiteY133" fmla="*/ 167576 h 565088"/>
                <a:gd name="connsiteX134" fmla="*/ 292174 w 608704"/>
                <a:gd name="connsiteY134" fmla="*/ 177346 h 565088"/>
                <a:gd name="connsiteX135" fmla="*/ 268132 w 608704"/>
                <a:gd name="connsiteY135" fmla="*/ 177346 h 565088"/>
                <a:gd name="connsiteX136" fmla="*/ 254154 w 608704"/>
                <a:gd name="connsiteY136" fmla="*/ 191302 h 565088"/>
                <a:gd name="connsiteX137" fmla="*/ 268132 w 608704"/>
                <a:gd name="connsiteY137" fmla="*/ 205259 h 565088"/>
                <a:gd name="connsiteX138" fmla="*/ 292174 w 608704"/>
                <a:gd name="connsiteY138" fmla="*/ 205259 h 565088"/>
                <a:gd name="connsiteX139" fmla="*/ 292174 w 608704"/>
                <a:gd name="connsiteY139" fmla="*/ 224706 h 565088"/>
                <a:gd name="connsiteX140" fmla="*/ 306151 w 608704"/>
                <a:gd name="connsiteY140" fmla="*/ 238663 h 565088"/>
                <a:gd name="connsiteX141" fmla="*/ 320129 w 608704"/>
                <a:gd name="connsiteY141" fmla="*/ 224706 h 565088"/>
                <a:gd name="connsiteX142" fmla="*/ 320129 w 608704"/>
                <a:gd name="connsiteY142" fmla="*/ 205259 h 565088"/>
                <a:gd name="connsiteX143" fmla="*/ 344171 w 608704"/>
                <a:gd name="connsiteY143" fmla="*/ 205259 h 565088"/>
                <a:gd name="connsiteX144" fmla="*/ 358149 w 608704"/>
                <a:gd name="connsiteY144" fmla="*/ 191302 h 565088"/>
                <a:gd name="connsiteX145" fmla="*/ 344171 w 608704"/>
                <a:gd name="connsiteY145" fmla="*/ 177346 h 565088"/>
                <a:gd name="connsiteX146" fmla="*/ 320129 w 608704"/>
                <a:gd name="connsiteY146" fmla="*/ 177346 h 565088"/>
                <a:gd name="connsiteX147" fmla="*/ 320129 w 608704"/>
                <a:gd name="connsiteY147" fmla="*/ 167576 h 565088"/>
                <a:gd name="connsiteX148" fmla="*/ 344264 w 608704"/>
                <a:gd name="connsiteY148" fmla="*/ 167576 h 565088"/>
                <a:gd name="connsiteX149" fmla="*/ 358242 w 608704"/>
                <a:gd name="connsiteY149" fmla="*/ 153619 h 565088"/>
                <a:gd name="connsiteX150" fmla="*/ 344264 w 608704"/>
                <a:gd name="connsiteY150" fmla="*/ 139662 h 565088"/>
                <a:gd name="connsiteX151" fmla="*/ 330286 w 608704"/>
                <a:gd name="connsiteY151" fmla="*/ 139662 h 565088"/>
                <a:gd name="connsiteX152" fmla="*/ 371893 w 608704"/>
                <a:gd name="connsiteY152" fmla="*/ 74437 h 565088"/>
                <a:gd name="connsiteX153" fmla="*/ 367793 w 608704"/>
                <a:gd name="connsiteY153" fmla="*/ 55176 h 565088"/>
                <a:gd name="connsiteX154" fmla="*/ 348457 w 608704"/>
                <a:gd name="connsiteY154" fmla="*/ 59456 h 565088"/>
                <a:gd name="connsiteX155" fmla="*/ 306291 w 608704"/>
                <a:gd name="connsiteY155" fmla="*/ 125426 h 565088"/>
                <a:gd name="connsiteX156" fmla="*/ 264125 w 608704"/>
                <a:gd name="connsiteY156" fmla="*/ 59456 h 565088"/>
                <a:gd name="connsiteX157" fmla="*/ 255331 w 608704"/>
                <a:gd name="connsiteY157" fmla="*/ 53303 h 565088"/>
                <a:gd name="connsiteX158" fmla="*/ 304940 w 608704"/>
                <a:gd name="connsiteY158" fmla="*/ 0 h 565088"/>
                <a:gd name="connsiteX159" fmla="*/ 447000 w 608704"/>
                <a:gd name="connsiteY159" fmla="*/ 141895 h 565088"/>
                <a:gd name="connsiteX160" fmla="*/ 304940 w 608704"/>
                <a:gd name="connsiteY160" fmla="*/ 283744 h 565088"/>
                <a:gd name="connsiteX161" fmla="*/ 162833 w 608704"/>
                <a:gd name="connsiteY161" fmla="*/ 141895 h 565088"/>
                <a:gd name="connsiteX162" fmla="*/ 304940 w 608704"/>
                <a:gd name="connsiteY162" fmla="*/ 0 h 56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608704" h="565088">
                  <a:moveTo>
                    <a:pt x="331621" y="496781"/>
                  </a:moveTo>
                  <a:lnTo>
                    <a:pt x="441006" y="496781"/>
                  </a:lnTo>
                  <a:cubicBezTo>
                    <a:pt x="442917" y="496781"/>
                    <a:pt x="444781" y="497060"/>
                    <a:pt x="446506" y="497758"/>
                  </a:cubicBezTo>
                  <a:cubicBezTo>
                    <a:pt x="449815" y="499015"/>
                    <a:pt x="452565" y="501341"/>
                    <a:pt x="454289" y="504273"/>
                  </a:cubicBezTo>
                  <a:cubicBezTo>
                    <a:pt x="455734" y="506646"/>
                    <a:pt x="456526" y="509345"/>
                    <a:pt x="456526" y="512276"/>
                  </a:cubicBezTo>
                  <a:lnTo>
                    <a:pt x="456526" y="517999"/>
                  </a:lnTo>
                  <a:lnTo>
                    <a:pt x="456526" y="549547"/>
                  </a:lnTo>
                  <a:cubicBezTo>
                    <a:pt x="456526" y="558109"/>
                    <a:pt x="449582" y="565088"/>
                    <a:pt x="441006" y="565088"/>
                  </a:cubicBezTo>
                  <a:lnTo>
                    <a:pt x="331621" y="565088"/>
                  </a:lnTo>
                  <a:cubicBezTo>
                    <a:pt x="323046" y="565088"/>
                    <a:pt x="316101" y="558109"/>
                    <a:pt x="316101" y="549547"/>
                  </a:cubicBezTo>
                  <a:lnTo>
                    <a:pt x="316101" y="517627"/>
                  </a:lnTo>
                  <a:lnTo>
                    <a:pt x="316101" y="512276"/>
                  </a:lnTo>
                  <a:cubicBezTo>
                    <a:pt x="316101" y="509251"/>
                    <a:pt x="316940" y="506367"/>
                    <a:pt x="318525" y="503947"/>
                  </a:cubicBezTo>
                  <a:cubicBezTo>
                    <a:pt x="320389" y="501109"/>
                    <a:pt x="323092" y="498875"/>
                    <a:pt x="326401" y="497712"/>
                  </a:cubicBezTo>
                  <a:cubicBezTo>
                    <a:pt x="328032" y="497060"/>
                    <a:pt x="329757" y="496781"/>
                    <a:pt x="331621" y="496781"/>
                  </a:cubicBezTo>
                  <a:close/>
                  <a:moveTo>
                    <a:pt x="166349" y="496640"/>
                  </a:moveTo>
                  <a:lnTo>
                    <a:pt x="275680" y="496640"/>
                  </a:lnTo>
                  <a:cubicBezTo>
                    <a:pt x="277963" y="496640"/>
                    <a:pt x="280152" y="497152"/>
                    <a:pt x="282109" y="498083"/>
                  </a:cubicBezTo>
                  <a:cubicBezTo>
                    <a:pt x="285276" y="499572"/>
                    <a:pt x="287978" y="502038"/>
                    <a:pt x="289515" y="505202"/>
                  </a:cubicBezTo>
                  <a:cubicBezTo>
                    <a:pt x="290587" y="507249"/>
                    <a:pt x="291192" y="509669"/>
                    <a:pt x="291192" y="512181"/>
                  </a:cubicBezTo>
                  <a:lnTo>
                    <a:pt x="291192" y="518928"/>
                  </a:lnTo>
                  <a:lnTo>
                    <a:pt x="291192" y="549453"/>
                  </a:lnTo>
                  <a:cubicBezTo>
                    <a:pt x="291192" y="558014"/>
                    <a:pt x="284251" y="564947"/>
                    <a:pt x="275680" y="564947"/>
                  </a:cubicBezTo>
                  <a:lnTo>
                    <a:pt x="166349" y="564947"/>
                  </a:lnTo>
                  <a:cubicBezTo>
                    <a:pt x="157732" y="564947"/>
                    <a:pt x="150837" y="558014"/>
                    <a:pt x="150884" y="549406"/>
                  </a:cubicBezTo>
                  <a:lnTo>
                    <a:pt x="150884" y="516276"/>
                  </a:lnTo>
                  <a:lnTo>
                    <a:pt x="150884" y="512181"/>
                  </a:lnTo>
                  <a:cubicBezTo>
                    <a:pt x="150884" y="508692"/>
                    <a:pt x="152002" y="505528"/>
                    <a:pt x="153912" y="502922"/>
                  </a:cubicBezTo>
                  <a:cubicBezTo>
                    <a:pt x="155915" y="500270"/>
                    <a:pt x="158756" y="498222"/>
                    <a:pt x="162064" y="497292"/>
                  </a:cubicBezTo>
                  <a:cubicBezTo>
                    <a:pt x="163415" y="496826"/>
                    <a:pt x="164859" y="496640"/>
                    <a:pt x="166349" y="496640"/>
                  </a:cubicBezTo>
                  <a:close/>
                  <a:moveTo>
                    <a:pt x="560321" y="169851"/>
                  </a:moveTo>
                  <a:cubicBezTo>
                    <a:pt x="564653" y="169851"/>
                    <a:pt x="569033" y="171618"/>
                    <a:pt x="572108" y="175247"/>
                  </a:cubicBezTo>
                  <a:cubicBezTo>
                    <a:pt x="650934" y="266843"/>
                    <a:pt x="577884" y="346298"/>
                    <a:pt x="577884" y="346298"/>
                  </a:cubicBezTo>
                  <a:lnTo>
                    <a:pt x="535489" y="388677"/>
                  </a:lnTo>
                  <a:cubicBezTo>
                    <a:pt x="522258" y="401795"/>
                    <a:pt x="508003" y="413890"/>
                    <a:pt x="492862" y="424822"/>
                  </a:cubicBezTo>
                  <a:lnTo>
                    <a:pt x="455964" y="451292"/>
                  </a:lnTo>
                  <a:cubicBezTo>
                    <a:pt x="450373" y="455385"/>
                    <a:pt x="446972" y="461898"/>
                    <a:pt x="446972" y="468876"/>
                  </a:cubicBezTo>
                  <a:lnTo>
                    <a:pt x="446879" y="478645"/>
                  </a:lnTo>
                  <a:cubicBezTo>
                    <a:pt x="445016" y="478366"/>
                    <a:pt x="443059" y="478180"/>
                    <a:pt x="441056" y="478180"/>
                  </a:cubicBezTo>
                  <a:lnTo>
                    <a:pt x="331714" y="478180"/>
                  </a:lnTo>
                  <a:cubicBezTo>
                    <a:pt x="329851" y="478180"/>
                    <a:pt x="328080" y="478273"/>
                    <a:pt x="326263" y="478598"/>
                  </a:cubicBezTo>
                  <a:lnTo>
                    <a:pt x="326263" y="409517"/>
                  </a:lnTo>
                  <a:cubicBezTo>
                    <a:pt x="326263" y="407703"/>
                    <a:pt x="326589" y="405982"/>
                    <a:pt x="327148" y="404307"/>
                  </a:cubicBezTo>
                  <a:cubicBezTo>
                    <a:pt x="350489" y="337599"/>
                    <a:pt x="417063" y="317316"/>
                    <a:pt x="434301" y="313130"/>
                  </a:cubicBezTo>
                  <a:cubicBezTo>
                    <a:pt x="437003" y="312432"/>
                    <a:pt x="439565" y="310990"/>
                    <a:pt x="441568" y="309036"/>
                  </a:cubicBezTo>
                  <a:lnTo>
                    <a:pt x="476136" y="274472"/>
                  </a:lnTo>
                  <a:cubicBezTo>
                    <a:pt x="479211" y="271449"/>
                    <a:pt x="483171" y="269960"/>
                    <a:pt x="487131" y="269960"/>
                  </a:cubicBezTo>
                  <a:cubicBezTo>
                    <a:pt x="491138" y="269960"/>
                    <a:pt x="495098" y="271449"/>
                    <a:pt x="498126" y="274472"/>
                  </a:cubicBezTo>
                  <a:lnTo>
                    <a:pt x="510612" y="286986"/>
                  </a:lnTo>
                  <a:lnTo>
                    <a:pt x="513873" y="290242"/>
                  </a:lnTo>
                  <a:cubicBezTo>
                    <a:pt x="519929" y="296290"/>
                    <a:pt x="519929" y="306105"/>
                    <a:pt x="513873" y="312199"/>
                  </a:cubicBezTo>
                  <a:lnTo>
                    <a:pt x="445948" y="379978"/>
                  </a:lnTo>
                  <a:cubicBezTo>
                    <a:pt x="443525" y="382397"/>
                    <a:pt x="443525" y="386304"/>
                    <a:pt x="445948" y="388723"/>
                  </a:cubicBezTo>
                  <a:lnTo>
                    <a:pt x="447159" y="389886"/>
                  </a:lnTo>
                  <a:cubicBezTo>
                    <a:pt x="448370" y="391096"/>
                    <a:pt x="449954" y="391700"/>
                    <a:pt x="451538" y="391700"/>
                  </a:cubicBezTo>
                  <a:cubicBezTo>
                    <a:pt x="453169" y="391700"/>
                    <a:pt x="454706" y="391142"/>
                    <a:pt x="455964" y="389886"/>
                  </a:cubicBezTo>
                  <a:lnTo>
                    <a:pt x="533626" y="312292"/>
                  </a:lnTo>
                  <a:cubicBezTo>
                    <a:pt x="533626" y="312292"/>
                    <a:pt x="581379" y="266983"/>
                    <a:pt x="533999" y="209345"/>
                  </a:cubicBezTo>
                  <a:cubicBezTo>
                    <a:pt x="528874" y="203205"/>
                    <a:pt x="529386" y="194273"/>
                    <a:pt x="535024" y="188644"/>
                  </a:cubicBezTo>
                  <a:lnTo>
                    <a:pt x="535909" y="187761"/>
                  </a:lnTo>
                  <a:lnTo>
                    <a:pt x="549326" y="174363"/>
                  </a:lnTo>
                  <a:cubicBezTo>
                    <a:pt x="552354" y="171339"/>
                    <a:pt x="556361" y="169851"/>
                    <a:pt x="560321" y="169851"/>
                  </a:cubicBezTo>
                  <a:close/>
                  <a:moveTo>
                    <a:pt x="48337" y="169851"/>
                  </a:moveTo>
                  <a:cubicBezTo>
                    <a:pt x="52297" y="169851"/>
                    <a:pt x="56257" y="171340"/>
                    <a:pt x="59331" y="174364"/>
                  </a:cubicBezTo>
                  <a:lnTo>
                    <a:pt x="72749" y="187763"/>
                  </a:lnTo>
                  <a:lnTo>
                    <a:pt x="73587" y="188647"/>
                  </a:lnTo>
                  <a:cubicBezTo>
                    <a:pt x="79178" y="194231"/>
                    <a:pt x="79690" y="203210"/>
                    <a:pt x="74659" y="209352"/>
                  </a:cubicBezTo>
                  <a:cubicBezTo>
                    <a:pt x="27279" y="266998"/>
                    <a:pt x="75031" y="312361"/>
                    <a:pt x="75031" y="312361"/>
                  </a:cubicBezTo>
                  <a:lnTo>
                    <a:pt x="152601" y="389874"/>
                  </a:lnTo>
                  <a:cubicBezTo>
                    <a:pt x="153859" y="391084"/>
                    <a:pt x="155396" y="391688"/>
                    <a:pt x="157027" y="391688"/>
                  </a:cubicBezTo>
                  <a:cubicBezTo>
                    <a:pt x="158657" y="391688"/>
                    <a:pt x="160195" y="391130"/>
                    <a:pt x="161452" y="389874"/>
                  </a:cubicBezTo>
                  <a:lnTo>
                    <a:pt x="162617" y="388711"/>
                  </a:lnTo>
                  <a:cubicBezTo>
                    <a:pt x="165040" y="386291"/>
                    <a:pt x="165040" y="382383"/>
                    <a:pt x="162617" y="379964"/>
                  </a:cubicBezTo>
                  <a:lnTo>
                    <a:pt x="94738" y="312175"/>
                  </a:lnTo>
                  <a:cubicBezTo>
                    <a:pt x="88635" y="306080"/>
                    <a:pt x="88635" y="296263"/>
                    <a:pt x="94738" y="290214"/>
                  </a:cubicBezTo>
                  <a:lnTo>
                    <a:pt x="97953" y="286958"/>
                  </a:lnTo>
                  <a:lnTo>
                    <a:pt x="110485" y="274442"/>
                  </a:lnTo>
                  <a:cubicBezTo>
                    <a:pt x="113560" y="271418"/>
                    <a:pt x="117520" y="269929"/>
                    <a:pt x="121480" y="269929"/>
                  </a:cubicBezTo>
                  <a:cubicBezTo>
                    <a:pt x="125486" y="269929"/>
                    <a:pt x="129446" y="271418"/>
                    <a:pt x="132474" y="274442"/>
                  </a:cubicBezTo>
                  <a:lnTo>
                    <a:pt x="167136" y="309011"/>
                  </a:lnTo>
                  <a:cubicBezTo>
                    <a:pt x="169139" y="310965"/>
                    <a:pt x="171702" y="312408"/>
                    <a:pt x="174404" y="313105"/>
                  </a:cubicBezTo>
                  <a:cubicBezTo>
                    <a:pt x="191641" y="317293"/>
                    <a:pt x="258216" y="337578"/>
                    <a:pt x="281556" y="404297"/>
                  </a:cubicBezTo>
                  <a:cubicBezTo>
                    <a:pt x="282115" y="405972"/>
                    <a:pt x="282441" y="407740"/>
                    <a:pt x="282441" y="409508"/>
                  </a:cubicBezTo>
                  <a:lnTo>
                    <a:pt x="282441" y="478786"/>
                  </a:lnTo>
                  <a:cubicBezTo>
                    <a:pt x="280252" y="478367"/>
                    <a:pt x="277969" y="478088"/>
                    <a:pt x="275686" y="478088"/>
                  </a:cubicBezTo>
                  <a:lnTo>
                    <a:pt x="166344" y="478088"/>
                  </a:lnTo>
                  <a:cubicBezTo>
                    <a:pt x="164807" y="478088"/>
                    <a:pt x="163316" y="478227"/>
                    <a:pt x="161825" y="478414"/>
                  </a:cubicBezTo>
                  <a:lnTo>
                    <a:pt x="161732" y="468783"/>
                  </a:lnTo>
                  <a:cubicBezTo>
                    <a:pt x="161732" y="461850"/>
                    <a:pt x="158378" y="455290"/>
                    <a:pt x="152741" y="451242"/>
                  </a:cubicBezTo>
                  <a:lnTo>
                    <a:pt x="115842" y="424769"/>
                  </a:lnTo>
                  <a:cubicBezTo>
                    <a:pt x="100701" y="413881"/>
                    <a:pt x="86399" y="401785"/>
                    <a:pt x="73215" y="388711"/>
                  </a:cubicBezTo>
                  <a:lnTo>
                    <a:pt x="30820" y="346325"/>
                  </a:lnTo>
                  <a:cubicBezTo>
                    <a:pt x="30820" y="346325"/>
                    <a:pt x="-42230" y="266858"/>
                    <a:pt x="36596" y="175248"/>
                  </a:cubicBezTo>
                  <a:cubicBezTo>
                    <a:pt x="39625" y="171665"/>
                    <a:pt x="43957" y="169851"/>
                    <a:pt x="48337" y="169851"/>
                  </a:cubicBezTo>
                  <a:close/>
                  <a:moveTo>
                    <a:pt x="101464" y="164593"/>
                  </a:moveTo>
                  <a:cubicBezTo>
                    <a:pt x="105512" y="164564"/>
                    <a:pt x="109566" y="166100"/>
                    <a:pt x="112641" y="169193"/>
                  </a:cubicBezTo>
                  <a:lnTo>
                    <a:pt x="131324" y="188128"/>
                  </a:lnTo>
                  <a:cubicBezTo>
                    <a:pt x="137148" y="194082"/>
                    <a:pt x="137288" y="203573"/>
                    <a:pt x="131557" y="209667"/>
                  </a:cubicBezTo>
                  <a:lnTo>
                    <a:pt x="117486" y="224601"/>
                  </a:lnTo>
                  <a:cubicBezTo>
                    <a:pt x="102483" y="238790"/>
                    <a:pt x="96100" y="252142"/>
                    <a:pt x="94656" y="264005"/>
                  </a:cubicBezTo>
                  <a:lnTo>
                    <a:pt x="81564" y="277078"/>
                  </a:lnTo>
                  <a:cubicBezTo>
                    <a:pt x="79886" y="278799"/>
                    <a:pt x="78395" y="280613"/>
                    <a:pt x="77091" y="282614"/>
                  </a:cubicBezTo>
                  <a:cubicBezTo>
                    <a:pt x="76112" y="280427"/>
                    <a:pt x="75181" y="278055"/>
                    <a:pt x="74435" y="275542"/>
                  </a:cubicBezTo>
                  <a:cubicBezTo>
                    <a:pt x="72105" y="267820"/>
                    <a:pt x="71733" y="259958"/>
                    <a:pt x="73224" y="252188"/>
                  </a:cubicBezTo>
                  <a:cubicBezTo>
                    <a:pt x="75227" y="242047"/>
                    <a:pt x="80492" y="231533"/>
                    <a:pt x="89158" y="221205"/>
                  </a:cubicBezTo>
                  <a:cubicBezTo>
                    <a:pt x="94470" y="214692"/>
                    <a:pt x="97219" y="206364"/>
                    <a:pt x="96799" y="197851"/>
                  </a:cubicBezTo>
                  <a:cubicBezTo>
                    <a:pt x="96287" y="189430"/>
                    <a:pt x="92746" y="181475"/>
                    <a:pt x="86782" y="175520"/>
                  </a:cubicBezTo>
                  <a:lnTo>
                    <a:pt x="85617" y="174357"/>
                  </a:lnTo>
                  <a:lnTo>
                    <a:pt x="90323" y="169379"/>
                  </a:lnTo>
                  <a:cubicBezTo>
                    <a:pt x="93375" y="166216"/>
                    <a:pt x="97417" y="164622"/>
                    <a:pt x="101464" y="164593"/>
                  </a:cubicBezTo>
                  <a:close/>
                  <a:moveTo>
                    <a:pt x="507200" y="164524"/>
                  </a:moveTo>
                  <a:cubicBezTo>
                    <a:pt x="511255" y="164553"/>
                    <a:pt x="515298" y="166147"/>
                    <a:pt x="518327" y="169311"/>
                  </a:cubicBezTo>
                  <a:lnTo>
                    <a:pt x="523035" y="174289"/>
                  </a:lnTo>
                  <a:lnTo>
                    <a:pt x="521870" y="175453"/>
                  </a:lnTo>
                  <a:cubicBezTo>
                    <a:pt x="515904" y="181409"/>
                    <a:pt x="512361" y="189366"/>
                    <a:pt x="511895" y="197788"/>
                  </a:cubicBezTo>
                  <a:cubicBezTo>
                    <a:pt x="511429" y="206210"/>
                    <a:pt x="514133" y="214539"/>
                    <a:pt x="519539" y="221100"/>
                  </a:cubicBezTo>
                  <a:cubicBezTo>
                    <a:pt x="528069" y="231523"/>
                    <a:pt x="533429" y="241946"/>
                    <a:pt x="535387" y="252183"/>
                  </a:cubicBezTo>
                  <a:cubicBezTo>
                    <a:pt x="536971" y="259954"/>
                    <a:pt x="536505" y="267818"/>
                    <a:pt x="534221" y="275542"/>
                  </a:cubicBezTo>
                  <a:cubicBezTo>
                    <a:pt x="533476" y="278055"/>
                    <a:pt x="532543" y="280428"/>
                    <a:pt x="531565" y="282615"/>
                  </a:cubicBezTo>
                  <a:cubicBezTo>
                    <a:pt x="530306" y="280614"/>
                    <a:pt x="528815" y="278799"/>
                    <a:pt x="527090" y="277078"/>
                  </a:cubicBezTo>
                  <a:lnTo>
                    <a:pt x="513946" y="264002"/>
                  </a:lnTo>
                  <a:cubicBezTo>
                    <a:pt x="512548" y="252137"/>
                    <a:pt x="506069" y="238782"/>
                    <a:pt x="491154" y="224590"/>
                  </a:cubicBezTo>
                  <a:lnTo>
                    <a:pt x="477032" y="209653"/>
                  </a:lnTo>
                  <a:cubicBezTo>
                    <a:pt x="471345" y="203558"/>
                    <a:pt x="471438" y="194065"/>
                    <a:pt x="477311" y="188109"/>
                  </a:cubicBezTo>
                  <a:lnTo>
                    <a:pt x="496002" y="169124"/>
                  </a:lnTo>
                  <a:cubicBezTo>
                    <a:pt x="499078" y="166030"/>
                    <a:pt x="503145" y="164495"/>
                    <a:pt x="507200" y="164524"/>
                  </a:cubicBezTo>
                  <a:close/>
                  <a:moveTo>
                    <a:pt x="255331" y="53303"/>
                  </a:moveTo>
                  <a:cubicBezTo>
                    <a:pt x="251836" y="52524"/>
                    <a:pt x="248051" y="53083"/>
                    <a:pt x="244789" y="55176"/>
                  </a:cubicBezTo>
                  <a:cubicBezTo>
                    <a:pt x="238266" y="59317"/>
                    <a:pt x="236356" y="67923"/>
                    <a:pt x="240503" y="74437"/>
                  </a:cubicBezTo>
                  <a:lnTo>
                    <a:pt x="282110" y="139662"/>
                  </a:lnTo>
                  <a:lnTo>
                    <a:pt x="268132" y="139662"/>
                  </a:lnTo>
                  <a:cubicBezTo>
                    <a:pt x="260444" y="139662"/>
                    <a:pt x="254154" y="145896"/>
                    <a:pt x="254154" y="153619"/>
                  </a:cubicBezTo>
                  <a:cubicBezTo>
                    <a:pt x="254154" y="161295"/>
                    <a:pt x="260444" y="167576"/>
                    <a:pt x="268132" y="167576"/>
                  </a:cubicBezTo>
                  <a:lnTo>
                    <a:pt x="292174" y="167576"/>
                  </a:lnTo>
                  <a:lnTo>
                    <a:pt x="292174" y="177346"/>
                  </a:lnTo>
                  <a:lnTo>
                    <a:pt x="268132" y="177346"/>
                  </a:lnTo>
                  <a:cubicBezTo>
                    <a:pt x="260444" y="177346"/>
                    <a:pt x="254154" y="183626"/>
                    <a:pt x="254154" y="191302"/>
                  </a:cubicBezTo>
                  <a:cubicBezTo>
                    <a:pt x="254154" y="199025"/>
                    <a:pt x="260444" y="205259"/>
                    <a:pt x="268132" y="205259"/>
                  </a:cubicBezTo>
                  <a:lnTo>
                    <a:pt x="292174" y="205259"/>
                  </a:lnTo>
                  <a:lnTo>
                    <a:pt x="292174" y="224706"/>
                  </a:lnTo>
                  <a:cubicBezTo>
                    <a:pt x="292174" y="232382"/>
                    <a:pt x="298464" y="238663"/>
                    <a:pt x="306151" y="238663"/>
                  </a:cubicBezTo>
                  <a:cubicBezTo>
                    <a:pt x="313886" y="238663"/>
                    <a:pt x="320129" y="232382"/>
                    <a:pt x="320129" y="224706"/>
                  </a:cubicBezTo>
                  <a:lnTo>
                    <a:pt x="320129" y="205259"/>
                  </a:lnTo>
                  <a:lnTo>
                    <a:pt x="344171" y="205259"/>
                  </a:lnTo>
                  <a:cubicBezTo>
                    <a:pt x="351905" y="205259"/>
                    <a:pt x="358149" y="199025"/>
                    <a:pt x="358149" y="191302"/>
                  </a:cubicBezTo>
                  <a:cubicBezTo>
                    <a:pt x="358149" y="183626"/>
                    <a:pt x="351905" y="177346"/>
                    <a:pt x="344171" y="177346"/>
                  </a:cubicBezTo>
                  <a:lnTo>
                    <a:pt x="320129" y="177346"/>
                  </a:lnTo>
                  <a:lnTo>
                    <a:pt x="320129" y="167576"/>
                  </a:lnTo>
                  <a:lnTo>
                    <a:pt x="344264" y="167576"/>
                  </a:lnTo>
                  <a:cubicBezTo>
                    <a:pt x="351952" y="167576"/>
                    <a:pt x="358242" y="161295"/>
                    <a:pt x="358242" y="153619"/>
                  </a:cubicBezTo>
                  <a:cubicBezTo>
                    <a:pt x="358242" y="145896"/>
                    <a:pt x="351952" y="139662"/>
                    <a:pt x="344264" y="139662"/>
                  </a:cubicBezTo>
                  <a:lnTo>
                    <a:pt x="330286" y="139662"/>
                  </a:lnTo>
                  <a:lnTo>
                    <a:pt x="371893" y="74437"/>
                  </a:lnTo>
                  <a:cubicBezTo>
                    <a:pt x="376040" y="67923"/>
                    <a:pt x="374130" y="59317"/>
                    <a:pt x="367793" y="55176"/>
                  </a:cubicBezTo>
                  <a:cubicBezTo>
                    <a:pt x="361270" y="50989"/>
                    <a:pt x="352651" y="52943"/>
                    <a:pt x="348457" y="59456"/>
                  </a:cubicBezTo>
                  <a:lnTo>
                    <a:pt x="306291" y="125426"/>
                  </a:lnTo>
                  <a:lnTo>
                    <a:pt x="264125" y="59456"/>
                  </a:lnTo>
                  <a:cubicBezTo>
                    <a:pt x="262029" y="56200"/>
                    <a:pt x="258825" y="54083"/>
                    <a:pt x="255331" y="53303"/>
                  </a:cubicBezTo>
                  <a:close/>
                  <a:moveTo>
                    <a:pt x="304940" y="0"/>
                  </a:moveTo>
                  <a:cubicBezTo>
                    <a:pt x="383402" y="0"/>
                    <a:pt x="447000" y="63550"/>
                    <a:pt x="447000" y="141895"/>
                  </a:cubicBezTo>
                  <a:cubicBezTo>
                    <a:pt x="447000" y="220240"/>
                    <a:pt x="383402" y="283744"/>
                    <a:pt x="304940" y="283744"/>
                  </a:cubicBezTo>
                  <a:cubicBezTo>
                    <a:pt x="226478" y="283744"/>
                    <a:pt x="162833" y="220240"/>
                    <a:pt x="162833" y="141895"/>
                  </a:cubicBezTo>
                  <a:cubicBezTo>
                    <a:pt x="162833" y="63550"/>
                    <a:pt x="226478" y="0"/>
                    <a:pt x="3049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595F94C3-652E-42E6-842B-225595A31142}"/>
              </a:ext>
            </a:extLst>
          </p:cNvPr>
          <p:cNvGrpSpPr/>
          <p:nvPr/>
        </p:nvGrpSpPr>
        <p:grpSpPr>
          <a:xfrm>
            <a:off x="6378539" y="4061504"/>
            <a:ext cx="1208738" cy="1208738"/>
            <a:chOff x="4099796" y="4188506"/>
            <a:chExt cx="1208738" cy="1208738"/>
          </a:xfrm>
        </p:grpSpPr>
        <p:sp>
          <p:nvSpPr>
            <p:cNvPr id="10" name="椭圆 9">
              <a:extLst>
                <a:ext uri="{FF2B5EF4-FFF2-40B4-BE49-F238E27FC236}">
                  <a16:creationId xmlns="" xmlns:a16="http://schemas.microsoft.com/office/drawing/2014/main" id="{F55F907A-4355-4B6D-9169-141D0FDE00EB}"/>
                </a:ext>
              </a:extLst>
            </p:cNvPr>
            <p:cNvSpPr/>
            <p:nvPr/>
          </p:nvSpPr>
          <p:spPr>
            <a:xfrm>
              <a:off x="4099796" y="4188506"/>
              <a:ext cx="1208738" cy="12087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stack-of-two-books_46392">
              <a:extLst>
                <a:ext uri="{FF2B5EF4-FFF2-40B4-BE49-F238E27FC236}">
                  <a16:creationId xmlns="" xmlns:a16="http://schemas.microsoft.com/office/drawing/2014/main" id="{16E881C9-12DB-440B-A50C-42345CFA1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16070" y="4445424"/>
              <a:ext cx="776191" cy="694903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8697" h="544950">
                  <a:moveTo>
                    <a:pt x="83323" y="375273"/>
                  </a:moveTo>
                  <a:cubicBezTo>
                    <a:pt x="75490" y="375273"/>
                    <a:pt x="69075" y="381679"/>
                    <a:pt x="69075" y="389574"/>
                  </a:cubicBezTo>
                  <a:lnTo>
                    <a:pt x="69075" y="431360"/>
                  </a:lnTo>
                  <a:cubicBezTo>
                    <a:pt x="69075" y="439256"/>
                    <a:pt x="75490" y="445662"/>
                    <a:pt x="83323" y="445662"/>
                  </a:cubicBezTo>
                  <a:lnTo>
                    <a:pt x="259591" y="445662"/>
                  </a:lnTo>
                  <a:cubicBezTo>
                    <a:pt x="267498" y="445662"/>
                    <a:pt x="273839" y="439256"/>
                    <a:pt x="273839" y="431360"/>
                  </a:cubicBezTo>
                  <a:lnTo>
                    <a:pt x="273839" y="389574"/>
                  </a:lnTo>
                  <a:cubicBezTo>
                    <a:pt x="273839" y="381679"/>
                    <a:pt x="267498" y="375273"/>
                    <a:pt x="259591" y="375273"/>
                  </a:cubicBezTo>
                  <a:close/>
                  <a:moveTo>
                    <a:pt x="83323" y="264737"/>
                  </a:moveTo>
                  <a:cubicBezTo>
                    <a:pt x="75490" y="264737"/>
                    <a:pt x="69075" y="271069"/>
                    <a:pt x="69075" y="278964"/>
                  </a:cubicBezTo>
                  <a:lnTo>
                    <a:pt x="69075" y="320825"/>
                  </a:lnTo>
                  <a:cubicBezTo>
                    <a:pt x="69075" y="328720"/>
                    <a:pt x="75490" y="335051"/>
                    <a:pt x="83323" y="335051"/>
                  </a:cubicBezTo>
                  <a:lnTo>
                    <a:pt x="259591" y="335051"/>
                  </a:lnTo>
                  <a:cubicBezTo>
                    <a:pt x="267498" y="335051"/>
                    <a:pt x="273839" y="328720"/>
                    <a:pt x="273839" y="320825"/>
                  </a:cubicBezTo>
                  <a:lnTo>
                    <a:pt x="273839" y="278964"/>
                  </a:lnTo>
                  <a:cubicBezTo>
                    <a:pt x="273839" y="271069"/>
                    <a:pt x="267498" y="264737"/>
                    <a:pt x="259591" y="264737"/>
                  </a:cubicBezTo>
                  <a:close/>
                  <a:moveTo>
                    <a:pt x="431011" y="255278"/>
                  </a:moveTo>
                  <a:cubicBezTo>
                    <a:pt x="375811" y="255278"/>
                    <a:pt x="331054" y="300043"/>
                    <a:pt x="331054" y="355162"/>
                  </a:cubicBezTo>
                  <a:cubicBezTo>
                    <a:pt x="331054" y="410356"/>
                    <a:pt x="375811" y="455047"/>
                    <a:pt x="431011" y="455047"/>
                  </a:cubicBezTo>
                  <a:cubicBezTo>
                    <a:pt x="486286" y="455047"/>
                    <a:pt x="531043" y="410356"/>
                    <a:pt x="531043" y="355162"/>
                  </a:cubicBezTo>
                  <a:cubicBezTo>
                    <a:pt x="531043" y="300043"/>
                    <a:pt x="486286" y="255278"/>
                    <a:pt x="431011" y="255278"/>
                  </a:cubicBezTo>
                  <a:close/>
                  <a:moveTo>
                    <a:pt x="14322" y="165449"/>
                  </a:moveTo>
                  <a:lnTo>
                    <a:pt x="594375" y="165449"/>
                  </a:lnTo>
                  <a:cubicBezTo>
                    <a:pt x="602282" y="165449"/>
                    <a:pt x="608697" y="171780"/>
                    <a:pt x="608697" y="179676"/>
                  </a:cubicBezTo>
                  <a:lnTo>
                    <a:pt x="608697" y="530649"/>
                  </a:lnTo>
                  <a:cubicBezTo>
                    <a:pt x="608697" y="538544"/>
                    <a:pt x="602282" y="544950"/>
                    <a:pt x="594375" y="544950"/>
                  </a:cubicBezTo>
                  <a:lnTo>
                    <a:pt x="14322" y="544950"/>
                  </a:lnTo>
                  <a:cubicBezTo>
                    <a:pt x="6415" y="544950"/>
                    <a:pt x="0" y="538544"/>
                    <a:pt x="0" y="530649"/>
                  </a:cubicBezTo>
                  <a:lnTo>
                    <a:pt x="0" y="179676"/>
                  </a:lnTo>
                  <a:cubicBezTo>
                    <a:pt x="0" y="171780"/>
                    <a:pt x="6415" y="165449"/>
                    <a:pt x="14322" y="165449"/>
                  </a:cubicBezTo>
                  <a:close/>
                  <a:moveTo>
                    <a:pt x="402627" y="0"/>
                  </a:moveTo>
                  <a:cubicBezTo>
                    <a:pt x="406627" y="0"/>
                    <a:pt x="410637" y="1509"/>
                    <a:pt x="413695" y="4527"/>
                  </a:cubicBezTo>
                  <a:lnTo>
                    <a:pt x="543566" y="134330"/>
                  </a:lnTo>
                  <a:lnTo>
                    <a:pt x="442042" y="134330"/>
                  </a:lnTo>
                  <a:lnTo>
                    <a:pt x="362896" y="55271"/>
                  </a:lnTo>
                  <a:cubicBezTo>
                    <a:pt x="356779" y="49161"/>
                    <a:pt x="356779" y="39325"/>
                    <a:pt x="362896" y="33215"/>
                  </a:cubicBezTo>
                  <a:lnTo>
                    <a:pt x="391615" y="4527"/>
                  </a:lnTo>
                  <a:cubicBezTo>
                    <a:pt x="394636" y="1509"/>
                    <a:pt x="398627" y="0"/>
                    <a:pt x="4026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0296FDD7-D10C-405A-8302-60BF48BE6A8C}"/>
              </a:ext>
            </a:extLst>
          </p:cNvPr>
          <p:cNvGrpSpPr/>
          <p:nvPr/>
        </p:nvGrpSpPr>
        <p:grpSpPr>
          <a:xfrm>
            <a:off x="1412279" y="2093260"/>
            <a:ext cx="1208738" cy="1208738"/>
            <a:chOff x="1465811" y="2321452"/>
            <a:chExt cx="1208738" cy="1208738"/>
          </a:xfrm>
        </p:grpSpPr>
        <p:sp>
          <p:nvSpPr>
            <p:cNvPr id="13" name="椭圆 12">
              <a:extLst>
                <a:ext uri="{FF2B5EF4-FFF2-40B4-BE49-F238E27FC236}">
                  <a16:creationId xmlns="" xmlns:a16="http://schemas.microsoft.com/office/drawing/2014/main" id="{3D0A1A67-1D8F-4487-A14D-B882B4677F35}"/>
                </a:ext>
              </a:extLst>
            </p:cNvPr>
            <p:cNvSpPr/>
            <p:nvPr/>
          </p:nvSpPr>
          <p:spPr>
            <a:xfrm>
              <a:off x="1465811" y="2321452"/>
              <a:ext cx="1208738" cy="120873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stack-of-two-books_46392">
              <a:extLst>
                <a:ext uri="{FF2B5EF4-FFF2-40B4-BE49-F238E27FC236}">
                  <a16:creationId xmlns="" xmlns:a16="http://schemas.microsoft.com/office/drawing/2014/main" id="{06155D2D-2ED5-40DF-83EE-4156863E7E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2085" y="2615290"/>
              <a:ext cx="776191" cy="621063"/>
            </a:xfrm>
            <a:custGeom>
              <a:avLst/>
              <a:gdLst>
                <a:gd name="T0" fmla="*/ 669 w 669"/>
                <a:gd name="T1" fmla="*/ 237 h 536"/>
                <a:gd name="T2" fmla="*/ 643 w 669"/>
                <a:gd name="T3" fmla="*/ 180 h 536"/>
                <a:gd name="T4" fmla="*/ 637 w 669"/>
                <a:gd name="T5" fmla="*/ 174 h 536"/>
                <a:gd name="T6" fmla="*/ 303 w 669"/>
                <a:gd name="T7" fmla="*/ 2 h 536"/>
                <a:gd name="T8" fmla="*/ 289 w 669"/>
                <a:gd name="T9" fmla="*/ 2 h 536"/>
                <a:gd name="T10" fmla="*/ 11 w 669"/>
                <a:gd name="T11" fmla="*/ 146 h 536"/>
                <a:gd name="T12" fmla="*/ 2 w 669"/>
                <a:gd name="T13" fmla="*/ 160 h 536"/>
                <a:gd name="T14" fmla="*/ 11 w 669"/>
                <a:gd name="T15" fmla="*/ 174 h 536"/>
                <a:gd name="T16" fmla="*/ 20 w 669"/>
                <a:gd name="T17" fmla="*/ 179 h 536"/>
                <a:gd name="T18" fmla="*/ 27 w 669"/>
                <a:gd name="T19" fmla="*/ 207 h 536"/>
                <a:gd name="T20" fmla="*/ 19 w 669"/>
                <a:gd name="T21" fmla="*/ 238 h 536"/>
                <a:gd name="T22" fmla="*/ 4 w 669"/>
                <a:gd name="T23" fmla="*/ 247 h 536"/>
                <a:gd name="T24" fmla="*/ 11 w 669"/>
                <a:gd name="T25" fmla="*/ 268 h 536"/>
                <a:gd name="T26" fmla="*/ 20 w 669"/>
                <a:gd name="T27" fmla="*/ 273 h 536"/>
                <a:gd name="T28" fmla="*/ 27 w 669"/>
                <a:gd name="T29" fmla="*/ 302 h 536"/>
                <a:gd name="T30" fmla="*/ 19 w 669"/>
                <a:gd name="T31" fmla="*/ 333 h 536"/>
                <a:gd name="T32" fmla="*/ 4 w 669"/>
                <a:gd name="T33" fmla="*/ 341 h 536"/>
                <a:gd name="T34" fmla="*/ 11 w 669"/>
                <a:gd name="T35" fmla="*/ 362 h 536"/>
                <a:gd name="T36" fmla="*/ 345 w 669"/>
                <a:gd name="T37" fmla="*/ 534 h 536"/>
                <a:gd name="T38" fmla="*/ 352 w 669"/>
                <a:gd name="T39" fmla="*/ 536 h 536"/>
                <a:gd name="T40" fmla="*/ 359 w 669"/>
                <a:gd name="T41" fmla="*/ 534 h 536"/>
                <a:gd name="T42" fmla="*/ 635 w 669"/>
                <a:gd name="T43" fmla="*/ 392 h 536"/>
                <a:gd name="T44" fmla="*/ 669 w 669"/>
                <a:gd name="T45" fmla="*/ 332 h 536"/>
                <a:gd name="T46" fmla="*/ 655 w 669"/>
                <a:gd name="T47" fmla="*/ 285 h 536"/>
                <a:gd name="T48" fmla="*/ 669 w 669"/>
                <a:gd name="T49" fmla="*/ 237 h 536"/>
                <a:gd name="T50" fmla="*/ 296 w 669"/>
                <a:gd name="T51" fmla="*/ 87 h 536"/>
                <a:gd name="T52" fmla="*/ 492 w 669"/>
                <a:gd name="T53" fmla="*/ 188 h 536"/>
                <a:gd name="T54" fmla="*/ 352 w 669"/>
                <a:gd name="T55" fmla="*/ 260 h 536"/>
                <a:gd name="T56" fmla="*/ 155 w 669"/>
                <a:gd name="T57" fmla="*/ 160 h 536"/>
                <a:gd name="T58" fmla="*/ 296 w 669"/>
                <a:gd name="T59" fmla="*/ 87 h 536"/>
                <a:gd name="T60" fmla="*/ 630 w 669"/>
                <a:gd name="T61" fmla="*/ 361 h 536"/>
                <a:gd name="T62" fmla="*/ 629 w 669"/>
                <a:gd name="T63" fmla="*/ 361 h 536"/>
                <a:gd name="T64" fmla="*/ 627 w 669"/>
                <a:gd name="T65" fmla="*/ 362 h 536"/>
                <a:gd name="T66" fmla="*/ 623 w 669"/>
                <a:gd name="T67" fmla="*/ 363 h 536"/>
                <a:gd name="T68" fmla="*/ 623 w 669"/>
                <a:gd name="T69" fmla="*/ 363 h 536"/>
                <a:gd name="T70" fmla="*/ 352 w 669"/>
                <a:gd name="T71" fmla="*/ 503 h 536"/>
                <a:gd name="T72" fmla="*/ 34 w 669"/>
                <a:gd name="T73" fmla="*/ 339 h 536"/>
                <a:gd name="T74" fmla="*/ 42 w 669"/>
                <a:gd name="T75" fmla="*/ 302 h 536"/>
                <a:gd name="T76" fmla="*/ 41 w 669"/>
                <a:gd name="T77" fmla="*/ 283 h 536"/>
                <a:gd name="T78" fmla="*/ 345 w 669"/>
                <a:gd name="T79" fmla="*/ 440 h 536"/>
                <a:gd name="T80" fmla="*/ 352 w 669"/>
                <a:gd name="T81" fmla="*/ 441 h 536"/>
                <a:gd name="T82" fmla="*/ 359 w 669"/>
                <a:gd name="T83" fmla="*/ 440 h 536"/>
                <a:gd name="T84" fmla="*/ 627 w 669"/>
                <a:gd name="T85" fmla="*/ 302 h 536"/>
                <a:gd name="T86" fmla="*/ 629 w 669"/>
                <a:gd name="T87" fmla="*/ 302 h 536"/>
                <a:gd name="T88" fmla="*/ 637 w 669"/>
                <a:gd name="T89" fmla="*/ 332 h 536"/>
                <a:gd name="T90" fmla="*/ 630 w 669"/>
                <a:gd name="T91" fmla="*/ 361 h 536"/>
                <a:gd name="T92" fmla="*/ 630 w 669"/>
                <a:gd name="T93" fmla="*/ 267 h 536"/>
                <a:gd name="T94" fmla="*/ 630 w 669"/>
                <a:gd name="T95" fmla="*/ 267 h 536"/>
                <a:gd name="T96" fmla="*/ 627 w 669"/>
                <a:gd name="T97" fmla="*/ 268 h 536"/>
                <a:gd name="T98" fmla="*/ 623 w 669"/>
                <a:gd name="T99" fmla="*/ 268 h 536"/>
                <a:gd name="T100" fmla="*/ 623 w 669"/>
                <a:gd name="T101" fmla="*/ 269 h 536"/>
                <a:gd name="T102" fmla="*/ 352 w 669"/>
                <a:gd name="T103" fmla="*/ 408 h 536"/>
                <a:gd name="T104" fmla="*/ 34 w 669"/>
                <a:gd name="T105" fmla="*/ 245 h 536"/>
                <a:gd name="T106" fmla="*/ 42 w 669"/>
                <a:gd name="T107" fmla="*/ 207 h 536"/>
                <a:gd name="T108" fmla="*/ 41 w 669"/>
                <a:gd name="T109" fmla="*/ 189 h 536"/>
                <a:gd name="T110" fmla="*/ 345 w 669"/>
                <a:gd name="T111" fmla="*/ 345 h 536"/>
                <a:gd name="T112" fmla="*/ 352 w 669"/>
                <a:gd name="T113" fmla="*/ 347 h 536"/>
                <a:gd name="T114" fmla="*/ 359 w 669"/>
                <a:gd name="T115" fmla="*/ 345 h 536"/>
                <a:gd name="T116" fmla="*/ 627 w 669"/>
                <a:gd name="T117" fmla="*/ 207 h 536"/>
                <a:gd name="T118" fmla="*/ 629 w 669"/>
                <a:gd name="T119" fmla="*/ 207 h 536"/>
                <a:gd name="T120" fmla="*/ 637 w 669"/>
                <a:gd name="T121" fmla="*/ 237 h 536"/>
                <a:gd name="T122" fmla="*/ 630 w 669"/>
                <a:gd name="T123" fmla="*/ 267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9" h="536">
                  <a:moveTo>
                    <a:pt x="669" y="237"/>
                  </a:moveTo>
                  <a:cubicBezTo>
                    <a:pt x="669" y="209"/>
                    <a:pt x="659" y="188"/>
                    <a:pt x="643" y="180"/>
                  </a:cubicBezTo>
                  <a:cubicBezTo>
                    <a:pt x="642" y="177"/>
                    <a:pt x="640" y="175"/>
                    <a:pt x="637" y="174"/>
                  </a:cubicBezTo>
                  <a:lnTo>
                    <a:pt x="303" y="2"/>
                  </a:lnTo>
                  <a:cubicBezTo>
                    <a:pt x="299" y="0"/>
                    <a:pt x="293" y="0"/>
                    <a:pt x="289" y="2"/>
                  </a:cubicBezTo>
                  <a:lnTo>
                    <a:pt x="11" y="146"/>
                  </a:lnTo>
                  <a:cubicBezTo>
                    <a:pt x="5" y="148"/>
                    <a:pt x="2" y="154"/>
                    <a:pt x="2" y="160"/>
                  </a:cubicBezTo>
                  <a:cubicBezTo>
                    <a:pt x="2" y="165"/>
                    <a:pt x="5" y="171"/>
                    <a:pt x="11" y="174"/>
                  </a:cubicBezTo>
                  <a:lnTo>
                    <a:pt x="20" y="179"/>
                  </a:lnTo>
                  <a:cubicBezTo>
                    <a:pt x="24" y="185"/>
                    <a:pt x="27" y="195"/>
                    <a:pt x="27" y="207"/>
                  </a:cubicBezTo>
                  <a:cubicBezTo>
                    <a:pt x="27" y="221"/>
                    <a:pt x="23" y="232"/>
                    <a:pt x="19" y="238"/>
                  </a:cubicBezTo>
                  <a:cubicBezTo>
                    <a:pt x="13" y="238"/>
                    <a:pt x="7" y="241"/>
                    <a:pt x="4" y="247"/>
                  </a:cubicBezTo>
                  <a:cubicBezTo>
                    <a:pt x="0" y="255"/>
                    <a:pt x="3" y="264"/>
                    <a:pt x="11" y="268"/>
                  </a:cubicBezTo>
                  <a:lnTo>
                    <a:pt x="20" y="273"/>
                  </a:lnTo>
                  <a:cubicBezTo>
                    <a:pt x="24" y="280"/>
                    <a:pt x="27" y="289"/>
                    <a:pt x="27" y="302"/>
                  </a:cubicBezTo>
                  <a:cubicBezTo>
                    <a:pt x="27" y="316"/>
                    <a:pt x="23" y="326"/>
                    <a:pt x="19" y="333"/>
                  </a:cubicBezTo>
                  <a:cubicBezTo>
                    <a:pt x="13" y="332"/>
                    <a:pt x="7" y="335"/>
                    <a:pt x="4" y="341"/>
                  </a:cubicBezTo>
                  <a:cubicBezTo>
                    <a:pt x="0" y="349"/>
                    <a:pt x="3" y="359"/>
                    <a:pt x="11" y="362"/>
                  </a:cubicBezTo>
                  <a:lnTo>
                    <a:pt x="345" y="534"/>
                  </a:lnTo>
                  <a:cubicBezTo>
                    <a:pt x="347" y="535"/>
                    <a:pt x="349" y="536"/>
                    <a:pt x="352" y="536"/>
                  </a:cubicBezTo>
                  <a:cubicBezTo>
                    <a:pt x="354" y="536"/>
                    <a:pt x="357" y="535"/>
                    <a:pt x="359" y="534"/>
                  </a:cubicBezTo>
                  <a:lnTo>
                    <a:pt x="635" y="392"/>
                  </a:lnTo>
                  <a:cubicBezTo>
                    <a:pt x="655" y="388"/>
                    <a:pt x="669" y="364"/>
                    <a:pt x="669" y="332"/>
                  </a:cubicBezTo>
                  <a:cubicBezTo>
                    <a:pt x="669" y="312"/>
                    <a:pt x="663" y="295"/>
                    <a:pt x="655" y="285"/>
                  </a:cubicBezTo>
                  <a:cubicBezTo>
                    <a:pt x="663" y="274"/>
                    <a:pt x="669" y="257"/>
                    <a:pt x="669" y="237"/>
                  </a:cubicBezTo>
                  <a:close/>
                  <a:moveTo>
                    <a:pt x="296" y="87"/>
                  </a:moveTo>
                  <a:lnTo>
                    <a:pt x="492" y="188"/>
                  </a:lnTo>
                  <a:lnTo>
                    <a:pt x="352" y="260"/>
                  </a:lnTo>
                  <a:lnTo>
                    <a:pt x="155" y="160"/>
                  </a:lnTo>
                  <a:lnTo>
                    <a:pt x="296" y="87"/>
                  </a:lnTo>
                  <a:close/>
                  <a:moveTo>
                    <a:pt x="630" y="361"/>
                  </a:moveTo>
                  <a:cubicBezTo>
                    <a:pt x="630" y="361"/>
                    <a:pt x="630" y="361"/>
                    <a:pt x="629" y="361"/>
                  </a:cubicBezTo>
                  <a:cubicBezTo>
                    <a:pt x="629" y="362"/>
                    <a:pt x="628" y="362"/>
                    <a:pt x="627" y="362"/>
                  </a:cubicBezTo>
                  <a:cubicBezTo>
                    <a:pt x="625" y="362"/>
                    <a:pt x="624" y="362"/>
                    <a:pt x="623" y="363"/>
                  </a:cubicBezTo>
                  <a:cubicBezTo>
                    <a:pt x="623" y="363"/>
                    <a:pt x="623" y="363"/>
                    <a:pt x="623" y="363"/>
                  </a:cubicBezTo>
                  <a:lnTo>
                    <a:pt x="352" y="503"/>
                  </a:lnTo>
                  <a:lnTo>
                    <a:pt x="34" y="339"/>
                  </a:lnTo>
                  <a:cubicBezTo>
                    <a:pt x="39" y="330"/>
                    <a:pt x="42" y="317"/>
                    <a:pt x="42" y="302"/>
                  </a:cubicBezTo>
                  <a:cubicBezTo>
                    <a:pt x="42" y="295"/>
                    <a:pt x="42" y="289"/>
                    <a:pt x="41" y="283"/>
                  </a:cubicBezTo>
                  <a:lnTo>
                    <a:pt x="345" y="440"/>
                  </a:lnTo>
                  <a:cubicBezTo>
                    <a:pt x="347" y="441"/>
                    <a:pt x="349" y="441"/>
                    <a:pt x="352" y="441"/>
                  </a:cubicBezTo>
                  <a:cubicBezTo>
                    <a:pt x="354" y="441"/>
                    <a:pt x="357" y="441"/>
                    <a:pt x="359" y="440"/>
                  </a:cubicBezTo>
                  <a:lnTo>
                    <a:pt x="627" y="302"/>
                  </a:lnTo>
                  <a:cubicBezTo>
                    <a:pt x="628" y="302"/>
                    <a:pt x="628" y="302"/>
                    <a:pt x="629" y="302"/>
                  </a:cubicBezTo>
                  <a:cubicBezTo>
                    <a:pt x="631" y="303"/>
                    <a:pt x="637" y="314"/>
                    <a:pt x="637" y="332"/>
                  </a:cubicBezTo>
                  <a:cubicBezTo>
                    <a:pt x="637" y="349"/>
                    <a:pt x="631" y="360"/>
                    <a:pt x="630" y="361"/>
                  </a:cubicBezTo>
                  <a:close/>
                  <a:moveTo>
                    <a:pt x="630" y="267"/>
                  </a:moveTo>
                  <a:cubicBezTo>
                    <a:pt x="630" y="267"/>
                    <a:pt x="630" y="267"/>
                    <a:pt x="630" y="267"/>
                  </a:cubicBezTo>
                  <a:cubicBezTo>
                    <a:pt x="629" y="267"/>
                    <a:pt x="628" y="267"/>
                    <a:pt x="627" y="268"/>
                  </a:cubicBezTo>
                  <a:cubicBezTo>
                    <a:pt x="625" y="268"/>
                    <a:pt x="624" y="268"/>
                    <a:pt x="623" y="268"/>
                  </a:cubicBezTo>
                  <a:cubicBezTo>
                    <a:pt x="623" y="269"/>
                    <a:pt x="623" y="269"/>
                    <a:pt x="623" y="269"/>
                  </a:cubicBezTo>
                  <a:lnTo>
                    <a:pt x="352" y="408"/>
                  </a:lnTo>
                  <a:lnTo>
                    <a:pt x="34" y="245"/>
                  </a:lnTo>
                  <a:cubicBezTo>
                    <a:pt x="39" y="235"/>
                    <a:pt x="42" y="222"/>
                    <a:pt x="42" y="207"/>
                  </a:cubicBezTo>
                  <a:cubicBezTo>
                    <a:pt x="42" y="201"/>
                    <a:pt x="42" y="195"/>
                    <a:pt x="41" y="189"/>
                  </a:cubicBezTo>
                  <a:lnTo>
                    <a:pt x="345" y="345"/>
                  </a:lnTo>
                  <a:cubicBezTo>
                    <a:pt x="347" y="346"/>
                    <a:pt x="349" y="347"/>
                    <a:pt x="352" y="347"/>
                  </a:cubicBezTo>
                  <a:cubicBezTo>
                    <a:pt x="354" y="347"/>
                    <a:pt x="357" y="346"/>
                    <a:pt x="359" y="345"/>
                  </a:cubicBezTo>
                  <a:lnTo>
                    <a:pt x="627" y="207"/>
                  </a:lnTo>
                  <a:cubicBezTo>
                    <a:pt x="628" y="207"/>
                    <a:pt x="628" y="207"/>
                    <a:pt x="629" y="207"/>
                  </a:cubicBezTo>
                  <a:cubicBezTo>
                    <a:pt x="631" y="209"/>
                    <a:pt x="637" y="220"/>
                    <a:pt x="637" y="237"/>
                  </a:cubicBezTo>
                  <a:cubicBezTo>
                    <a:pt x="637" y="255"/>
                    <a:pt x="631" y="266"/>
                    <a:pt x="630" y="2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05516546-719E-402C-A278-31EC1B324CFA}"/>
              </a:ext>
            </a:extLst>
          </p:cNvPr>
          <p:cNvSpPr txBox="1"/>
          <p:nvPr/>
        </p:nvSpPr>
        <p:spPr>
          <a:xfrm>
            <a:off x="2741668" y="2151394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latin typeface="思源宋体 CN Heavy"/>
                <a:ea typeface="思源宋体 CN Heavy"/>
              </a:rPr>
              <a:t>01 </a:t>
            </a:r>
            <a:r>
              <a:rPr lang="zh-CN" altLang="en-US" dirty="0"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C0DC6DE7-6657-4E0D-BC8D-8DBFDB988F8C}"/>
              </a:ext>
            </a:extLst>
          </p:cNvPr>
          <p:cNvSpPr txBox="1"/>
          <p:nvPr/>
        </p:nvSpPr>
        <p:spPr>
          <a:xfrm>
            <a:off x="2750670" y="2649521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effectLst/>
                <a:latin typeface="+mn-ea"/>
              </a:rPr>
              <a:t>容编辑文字轻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effectLst/>
                <a:latin typeface="+mn-ea"/>
              </a:rPr>
              <a:t>。编辑文字轻</a:t>
            </a:r>
            <a:r>
              <a:rPr lang="zh-CN" altLang="en-US" sz="1200" dirty="0">
                <a:effectLst/>
                <a:latin typeface="+mn-ea"/>
              </a:rPr>
              <a:t>松设计高效办公。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E6B8CD26-123D-435D-AC97-B8E71D88FCE0}"/>
              </a:ext>
            </a:extLst>
          </p:cNvPr>
          <p:cNvSpPr txBox="1"/>
          <p:nvPr/>
        </p:nvSpPr>
        <p:spPr>
          <a:xfrm>
            <a:off x="7803551" y="2151394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latin typeface="思源宋体 CN Heavy"/>
                <a:ea typeface="思源宋体 CN Heavy"/>
              </a:rPr>
              <a:t>02 </a:t>
            </a:r>
            <a:r>
              <a:rPr lang="zh-CN" altLang="en-US" dirty="0"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46594251-F675-4B81-8409-31472F99603A}"/>
              </a:ext>
            </a:extLst>
          </p:cNvPr>
          <p:cNvSpPr txBox="1"/>
          <p:nvPr/>
        </p:nvSpPr>
        <p:spPr>
          <a:xfrm>
            <a:off x="7812553" y="2649521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effectLst/>
                <a:latin typeface="+mn-ea"/>
              </a:rPr>
              <a:t>容编辑文字轻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effectLst/>
                <a:latin typeface="+mn-ea"/>
              </a:rPr>
              <a:t>。编辑文字轻</a:t>
            </a:r>
            <a:r>
              <a:rPr lang="zh-CN" altLang="en-US" sz="1200" dirty="0">
                <a:effectLst/>
                <a:latin typeface="+mn-ea"/>
              </a:rPr>
              <a:t>松设计高效办公。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535C898-6277-4F6F-9801-05F8DBA4EF2A}"/>
              </a:ext>
            </a:extLst>
          </p:cNvPr>
          <p:cNvSpPr txBox="1"/>
          <p:nvPr/>
        </p:nvSpPr>
        <p:spPr>
          <a:xfrm>
            <a:off x="2741668" y="4134074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latin typeface="思源宋体 CN Heavy"/>
                <a:ea typeface="思源宋体 CN Heavy"/>
              </a:rPr>
              <a:t>03 </a:t>
            </a:r>
            <a:r>
              <a:rPr lang="zh-CN" altLang="en-US" dirty="0"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B9EC922F-5806-4EF4-B95B-AB53E73845E8}"/>
              </a:ext>
            </a:extLst>
          </p:cNvPr>
          <p:cNvSpPr txBox="1"/>
          <p:nvPr/>
        </p:nvSpPr>
        <p:spPr>
          <a:xfrm>
            <a:off x="2750670" y="4632201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effectLst/>
                <a:latin typeface="+mn-ea"/>
              </a:rPr>
              <a:t>容编辑文字轻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effectLst/>
                <a:latin typeface="+mn-ea"/>
              </a:rPr>
              <a:t>。编辑文字轻</a:t>
            </a:r>
            <a:r>
              <a:rPr lang="zh-CN" altLang="en-US" sz="1200" dirty="0">
                <a:effectLst/>
                <a:latin typeface="+mn-ea"/>
              </a:rPr>
              <a:t>松设计高效办公。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BC903F4C-D081-4F16-A5FB-94C5FFCF60CA}"/>
              </a:ext>
            </a:extLst>
          </p:cNvPr>
          <p:cNvSpPr txBox="1"/>
          <p:nvPr/>
        </p:nvSpPr>
        <p:spPr>
          <a:xfrm>
            <a:off x="7803551" y="4134074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latin typeface="思源宋体 CN Heavy"/>
                <a:ea typeface="思源宋体 CN Heavy"/>
              </a:rPr>
              <a:t>04 </a:t>
            </a:r>
            <a:r>
              <a:rPr lang="zh-CN" altLang="en-US" dirty="0"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C253E7FB-8EC7-4F29-B286-C85BE262DC21}"/>
              </a:ext>
            </a:extLst>
          </p:cNvPr>
          <p:cNvSpPr txBox="1"/>
          <p:nvPr/>
        </p:nvSpPr>
        <p:spPr>
          <a:xfrm>
            <a:off x="7812553" y="4632201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dirty="0"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effectLst/>
                <a:latin typeface="+mn-ea"/>
              </a:rPr>
              <a:t>容编辑文字轻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effectLst/>
                <a:latin typeface="+mn-ea"/>
              </a:rPr>
              <a:t>。编辑文字轻</a:t>
            </a:r>
            <a:r>
              <a:rPr lang="zh-CN" altLang="en-US" sz="1200" dirty="0">
                <a:effectLst/>
                <a:latin typeface="+mn-ea"/>
              </a:rPr>
              <a:t>松设计高效办公。</a:t>
            </a:r>
          </a:p>
        </p:txBody>
      </p:sp>
    </p:spTree>
    <p:extLst>
      <p:ext uri="{BB962C8B-B14F-4D97-AF65-F5344CB8AC3E}">
        <p14:creationId xmlns:p14="http://schemas.microsoft.com/office/powerpoint/2010/main" val="132095672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7FE2407D-5476-4C28-A617-8FB53E56917A}"/>
              </a:ext>
            </a:extLst>
          </p:cNvPr>
          <p:cNvGrpSpPr/>
          <p:nvPr/>
        </p:nvGrpSpPr>
        <p:grpSpPr>
          <a:xfrm>
            <a:off x="1435256" y="1757210"/>
            <a:ext cx="1844889" cy="2143119"/>
            <a:chOff x="1016077" y="2583700"/>
            <a:chExt cx="1844889" cy="2143119"/>
          </a:xfrm>
        </p:grpSpPr>
        <p:grpSp>
          <p:nvGrpSpPr>
            <p:cNvPr id="4" name="íṧḷiḑê">
              <a:extLst>
                <a:ext uri="{FF2B5EF4-FFF2-40B4-BE49-F238E27FC236}">
                  <a16:creationId xmlns="" xmlns:a16="http://schemas.microsoft.com/office/drawing/2014/main" id="{8D2BCD34-47B9-49F6-B047-66381E4EB2FF}"/>
                </a:ext>
              </a:extLst>
            </p:cNvPr>
            <p:cNvGrpSpPr/>
            <p:nvPr/>
          </p:nvGrpSpPr>
          <p:grpSpPr>
            <a:xfrm>
              <a:off x="1016077" y="3024679"/>
              <a:ext cx="1844889" cy="1702140"/>
              <a:chOff x="517330" y="2623225"/>
              <a:chExt cx="1881837" cy="1502372"/>
            </a:xfrm>
          </p:grpSpPr>
          <p:sp>
            <p:nvSpPr>
              <p:cNvPr id="6" name="ïŝ1îḋé">
                <a:extLst>
                  <a:ext uri="{FF2B5EF4-FFF2-40B4-BE49-F238E27FC236}">
                    <a16:creationId xmlns="" xmlns:a16="http://schemas.microsoft.com/office/drawing/2014/main" id="{3C8A6CEC-D74E-4973-8110-660EEF6854FE}"/>
                  </a:ext>
                </a:extLst>
              </p:cNvPr>
              <p:cNvSpPr txBox="1"/>
              <p:nvPr/>
            </p:nvSpPr>
            <p:spPr>
              <a:xfrm>
                <a:off x="517330" y="2623225"/>
                <a:ext cx="188183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输入标题</a:t>
                </a:r>
              </a:p>
            </p:txBody>
          </p:sp>
          <p:sp>
            <p:nvSpPr>
              <p:cNvPr id="7" name="iś1ïďè">
                <a:extLst>
                  <a:ext uri="{FF2B5EF4-FFF2-40B4-BE49-F238E27FC236}">
                    <a16:creationId xmlns="" xmlns:a16="http://schemas.microsoft.com/office/drawing/2014/main" id="{59B0797A-F95E-4BC7-AA6B-31B231239AEE}"/>
                  </a:ext>
                </a:extLst>
              </p:cNvPr>
              <p:cNvSpPr txBox="1"/>
              <p:nvPr/>
            </p:nvSpPr>
            <p:spPr>
              <a:xfrm>
                <a:off x="517330" y="3017281"/>
                <a:ext cx="1881837" cy="110831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双击输入替换内</a:t>
                </a:r>
                <a:r>
                  <a:rPr lang="zh-CN" altLang="en-US" sz="13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容编辑文字轻</a:t>
                </a: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松设计高效办公</a:t>
                </a:r>
                <a:endParaRPr lang="en-US" altLang="zh-CN" sz="13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3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  <p:sp>
          <p:nvSpPr>
            <p:cNvPr id="5" name="îṧļíḋe">
              <a:extLst>
                <a:ext uri="{FF2B5EF4-FFF2-40B4-BE49-F238E27FC236}">
                  <a16:creationId xmlns="" xmlns:a16="http://schemas.microsoft.com/office/drawing/2014/main" id="{B8E57A4A-B2A8-4D91-8949-AFA204C74C98}"/>
                </a:ext>
              </a:extLst>
            </p:cNvPr>
            <p:cNvSpPr/>
            <p:nvPr/>
          </p:nvSpPr>
          <p:spPr>
            <a:xfrm>
              <a:off x="1740562" y="2583700"/>
              <a:ext cx="395917" cy="411052"/>
            </a:xfrm>
            <a:custGeom>
              <a:avLst/>
              <a:gdLst>
                <a:gd name="connsiteX0" fmla="*/ 332623 w 583294"/>
                <a:gd name="connsiteY0" fmla="*/ 296967 h 605593"/>
                <a:gd name="connsiteX1" fmla="*/ 316983 w 583294"/>
                <a:gd name="connsiteY1" fmla="*/ 302537 h 605593"/>
                <a:gd name="connsiteX2" fmla="*/ 311624 w 583294"/>
                <a:gd name="connsiteY2" fmla="*/ 308872 h 605593"/>
                <a:gd name="connsiteX3" fmla="*/ 311624 w 583294"/>
                <a:gd name="connsiteY3" fmla="*/ 325036 h 605593"/>
                <a:gd name="connsiteX4" fmla="*/ 309108 w 583294"/>
                <a:gd name="connsiteY4" fmla="*/ 326784 h 605593"/>
                <a:gd name="connsiteX5" fmla="*/ 307467 w 583294"/>
                <a:gd name="connsiteY5" fmla="*/ 331698 h 605593"/>
                <a:gd name="connsiteX6" fmla="*/ 311077 w 583294"/>
                <a:gd name="connsiteY6" fmla="*/ 366102 h 605593"/>
                <a:gd name="connsiteX7" fmla="*/ 315780 w 583294"/>
                <a:gd name="connsiteY7" fmla="*/ 371673 h 605593"/>
                <a:gd name="connsiteX8" fmla="*/ 317530 w 583294"/>
                <a:gd name="connsiteY8" fmla="*/ 371891 h 605593"/>
                <a:gd name="connsiteX9" fmla="*/ 322670 w 583294"/>
                <a:gd name="connsiteY9" fmla="*/ 369379 h 605593"/>
                <a:gd name="connsiteX10" fmla="*/ 340826 w 583294"/>
                <a:gd name="connsiteY10" fmla="*/ 345242 h 605593"/>
                <a:gd name="connsiteX11" fmla="*/ 342139 w 583294"/>
                <a:gd name="connsiteY11" fmla="*/ 341310 h 605593"/>
                <a:gd name="connsiteX12" fmla="*/ 342139 w 583294"/>
                <a:gd name="connsiteY12" fmla="*/ 302646 h 605593"/>
                <a:gd name="connsiteX13" fmla="*/ 339076 w 583294"/>
                <a:gd name="connsiteY13" fmla="*/ 297076 h 605593"/>
                <a:gd name="connsiteX14" fmla="*/ 332623 w 583294"/>
                <a:gd name="connsiteY14" fmla="*/ 296967 h 605593"/>
                <a:gd name="connsiteX15" fmla="*/ 250702 w 583294"/>
                <a:gd name="connsiteY15" fmla="*/ 296967 h 605593"/>
                <a:gd name="connsiteX16" fmla="*/ 244249 w 583294"/>
                <a:gd name="connsiteY16" fmla="*/ 297076 h 605593"/>
                <a:gd name="connsiteX17" fmla="*/ 241187 w 583294"/>
                <a:gd name="connsiteY17" fmla="*/ 302646 h 605593"/>
                <a:gd name="connsiteX18" fmla="*/ 241077 w 583294"/>
                <a:gd name="connsiteY18" fmla="*/ 341310 h 605593"/>
                <a:gd name="connsiteX19" fmla="*/ 242390 w 583294"/>
                <a:gd name="connsiteY19" fmla="*/ 345242 h 605593"/>
                <a:gd name="connsiteX20" fmla="*/ 260655 w 583294"/>
                <a:gd name="connsiteY20" fmla="*/ 369379 h 605593"/>
                <a:gd name="connsiteX21" fmla="*/ 265796 w 583294"/>
                <a:gd name="connsiteY21" fmla="*/ 371891 h 605593"/>
                <a:gd name="connsiteX22" fmla="*/ 267546 w 583294"/>
                <a:gd name="connsiteY22" fmla="*/ 371673 h 605593"/>
                <a:gd name="connsiteX23" fmla="*/ 272249 w 583294"/>
                <a:gd name="connsiteY23" fmla="*/ 366102 h 605593"/>
                <a:gd name="connsiteX24" fmla="*/ 275858 w 583294"/>
                <a:gd name="connsiteY24" fmla="*/ 331698 h 605593"/>
                <a:gd name="connsiteX25" fmla="*/ 274218 w 583294"/>
                <a:gd name="connsiteY25" fmla="*/ 326674 h 605593"/>
                <a:gd name="connsiteX26" fmla="*/ 271702 w 583294"/>
                <a:gd name="connsiteY26" fmla="*/ 325036 h 605593"/>
                <a:gd name="connsiteX27" fmla="*/ 271702 w 583294"/>
                <a:gd name="connsiteY27" fmla="*/ 308872 h 605593"/>
                <a:gd name="connsiteX28" fmla="*/ 266343 w 583294"/>
                <a:gd name="connsiteY28" fmla="*/ 302537 h 605593"/>
                <a:gd name="connsiteX29" fmla="*/ 250702 w 583294"/>
                <a:gd name="connsiteY29" fmla="*/ 296967 h 605593"/>
                <a:gd name="connsiteX30" fmla="*/ 30625 w 583294"/>
                <a:gd name="connsiteY30" fmla="*/ 270619 h 605593"/>
                <a:gd name="connsiteX31" fmla="*/ 94718 w 583294"/>
                <a:gd name="connsiteY31" fmla="*/ 270619 h 605593"/>
                <a:gd name="connsiteX32" fmla="*/ 125343 w 583294"/>
                <a:gd name="connsiteY32" fmla="*/ 301200 h 605593"/>
                <a:gd name="connsiteX33" fmla="*/ 293999 w 583294"/>
                <a:gd name="connsiteY33" fmla="*/ 469616 h 605593"/>
                <a:gd name="connsiteX34" fmla="*/ 462654 w 583294"/>
                <a:gd name="connsiteY34" fmla="*/ 301200 h 605593"/>
                <a:gd name="connsiteX35" fmla="*/ 493279 w 583294"/>
                <a:gd name="connsiteY35" fmla="*/ 270619 h 605593"/>
                <a:gd name="connsiteX36" fmla="*/ 552669 w 583294"/>
                <a:gd name="connsiteY36" fmla="*/ 270619 h 605593"/>
                <a:gd name="connsiteX37" fmla="*/ 583294 w 583294"/>
                <a:gd name="connsiteY37" fmla="*/ 301200 h 605593"/>
                <a:gd name="connsiteX38" fmla="*/ 552669 w 583294"/>
                <a:gd name="connsiteY38" fmla="*/ 331782 h 605593"/>
                <a:gd name="connsiteX39" fmla="*/ 521935 w 583294"/>
                <a:gd name="connsiteY39" fmla="*/ 331782 h 605593"/>
                <a:gd name="connsiteX40" fmla="*/ 478513 w 583294"/>
                <a:gd name="connsiteY40" fmla="*/ 438052 h 605593"/>
                <a:gd name="connsiteX41" fmla="*/ 504982 w 583294"/>
                <a:gd name="connsiteY41" fmla="*/ 464592 h 605593"/>
                <a:gd name="connsiteX42" fmla="*/ 504982 w 583294"/>
                <a:gd name="connsiteY42" fmla="*/ 507842 h 605593"/>
                <a:gd name="connsiteX43" fmla="*/ 483326 w 583294"/>
                <a:gd name="connsiteY43" fmla="*/ 516798 h 605593"/>
                <a:gd name="connsiteX44" fmla="*/ 461670 w 583294"/>
                <a:gd name="connsiteY44" fmla="*/ 507842 h 605593"/>
                <a:gd name="connsiteX45" fmla="*/ 435638 w 583294"/>
                <a:gd name="connsiteY45" fmla="*/ 481957 h 605593"/>
                <a:gd name="connsiteX46" fmla="*/ 322327 w 583294"/>
                <a:gd name="connsiteY46" fmla="*/ 529140 h 605593"/>
                <a:gd name="connsiteX47" fmla="*/ 322327 w 583294"/>
                <a:gd name="connsiteY47" fmla="*/ 575012 h 605593"/>
                <a:gd name="connsiteX48" fmla="*/ 291592 w 583294"/>
                <a:gd name="connsiteY48" fmla="*/ 605593 h 605593"/>
                <a:gd name="connsiteX49" fmla="*/ 260967 w 583294"/>
                <a:gd name="connsiteY49" fmla="*/ 575012 h 605593"/>
                <a:gd name="connsiteX50" fmla="*/ 260967 w 583294"/>
                <a:gd name="connsiteY50" fmla="*/ 528485 h 605593"/>
                <a:gd name="connsiteX51" fmla="*/ 149624 w 583294"/>
                <a:gd name="connsiteY51" fmla="*/ 479882 h 605593"/>
                <a:gd name="connsiteX52" fmla="*/ 121624 w 583294"/>
                <a:gd name="connsiteY52" fmla="*/ 507842 h 605593"/>
                <a:gd name="connsiteX53" fmla="*/ 99968 w 583294"/>
                <a:gd name="connsiteY53" fmla="*/ 516798 h 605593"/>
                <a:gd name="connsiteX54" fmla="*/ 78312 w 583294"/>
                <a:gd name="connsiteY54" fmla="*/ 507842 h 605593"/>
                <a:gd name="connsiteX55" fmla="*/ 78312 w 583294"/>
                <a:gd name="connsiteY55" fmla="*/ 464592 h 605593"/>
                <a:gd name="connsiteX56" fmla="*/ 107515 w 583294"/>
                <a:gd name="connsiteY56" fmla="*/ 435430 h 605593"/>
                <a:gd name="connsiteX57" fmla="*/ 66062 w 583294"/>
                <a:gd name="connsiteY57" fmla="*/ 331782 h 605593"/>
                <a:gd name="connsiteX58" fmla="*/ 30625 w 583294"/>
                <a:gd name="connsiteY58" fmla="*/ 331782 h 605593"/>
                <a:gd name="connsiteX59" fmla="*/ 0 w 583294"/>
                <a:gd name="connsiteY59" fmla="*/ 301200 h 605593"/>
                <a:gd name="connsiteX60" fmla="*/ 30625 w 583294"/>
                <a:gd name="connsiteY60" fmla="*/ 270619 h 605593"/>
                <a:gd name="connsiteX61" fmla="*/ 260655 w 583294"/>
                <a:gd name="connsiteY61" fmla="*/ 122871 h 605593"/>
                <a:gd name="connsiteX62" fmla="*/ 215703 w 583294"/>
                <a:gd name="connsiteY62" fmla="*/ 134776 h 605593"/>
                <a:gd name="connsiteX63" fmla="*/ 212093 w 583294"/>
                <a:gd name="connsiteY63" fmla="*/ 140565 h 605593"/>
                <a:gd name="connsiteX64" fmla="*/ 212093 w 583294"/>
                <a:gd name="connsiteY64" fmla="*/ 152142 h 605593"/>
                <a:gd name="connsiteX65" fmla="*/ 209468 w 583294"/>
                <a:gd name="connsiteY65" fmla="*/ 152142 h 605593"/>
                <a:gd name="connsiteX66" fmla="*/ 203015 w 583294"/>
                <a:gd name="connsiteY66" fmla="*/ 158586 h 605593"/>
                <a:gd name="connsiteX67" fmla="*/ 203015 w 583294"/>
                <a:gd name="connsiteY67" fmla="*/ 169289 h 605593"/>
                <a:gd name="connsiteX68" fmla="*/ 205969 w 583294"/>
                <a:gd name="connsiteY68" fmla="*/ 174641 h 605593"/>
                <a:gd name="connsiteX69" fmla="*/ 212203 w 583294"/>
                <a:gd name="connsiteY69" fmla="*/ 178791 h 605593"/>
                <a:gd name="connsiteX70" fmla="*/ 212640 w 583294"/>
                <a:gd name="connsiteY70" fmla="*/ 181413 h 605593"/>
                <a:gd name="connsiteX71" fmla="*/ 235828 w 583294"/>
                <a:gd name="connsiteY71" fmla="*/ 235039 h 605593"/>
                <a:gd name="connsiteX72" fmla="*/ 274218 w 583294"/>
                <a:gd name="connsiteY72" fmla="*/ 268242 h 605593"/>
                <a:gd name="connsiteX73" fmla="*/ 309108 w 583294"/>
                <a:gd name="connsiteY73" fmla="*/ 268242 h 605593"/>
                <a:gd name="connsiteX74" fmla="*/ 347498 w 583294"/>
                <a:gd name="connsiteY74" fmla="*/ 235039 h 605593"/>
                <a:gd name="connsiteX75" fmla="*/ 370685 w 583294"/>
                <a:gd name="connsiteY75" fmla="*/ 181413 h 605593"/>
                <a:gd name="connsiteX76" fmla="*/ 371123 w 583294"/>
                <a:gd name="connsiteY76" fmla="*/ 178791 h 605593"/>
                <a:gd name="connsiteX77" fmla="*/ 377357 w 583294"/>
                <a:gd name="connsiteY77" fmla="*/ 174641 h 605593"/>
                <a:gd name="connsiteX78" fmla="*/ 380310 w 583294"/>
                <a:gd name="connsiteY78" fmla="*/ 169289 h 605593"/>
                <a:gd name="connsiteX79" fmla="*/ 380310 w 583294"/>
                <a:gd name="connsiteY79" fmla="*/ 158586 h 605593"/>
                <a:gd name="connsiteX80" fmla="*/ 373857 w 583294"/>
                <a:gd name="connsiteY80" fmla="*/ 152142 h 605593"/>
                <a:gd name="connsiteX81" fmla="*/ 370248 w 583294"/>
                <a:gd name="connsiteY81" fmla="*/ 152142 h 605593"/>
                <a:gd name="connsiteX82" fmla="*/ 368279 w 583294"/>
                <a:gd name="connsiteY82" fmla="*/ 149958 h 605593"/>
                <a:gd name="connsiteX83" fmla="*/ 362045 w 583294"/>
                <a:gd name="connsiteY83" fmla="*/ 149521 h 605593"/>
                <a:gd name="connsiteX84" fmla="*/ 336451 w 583294"/>
                <a:gd name="connsiteY84" fmla="*/ 155309 h 605593"/>
                <a:gd name="connsiteX85" fmla="*/ 296749 w 583294"/>
                <a:gd name="connsiteY85" fmla="*/ 137288 h 605593"/>
                <a:gd name="connsiteX86" fmla="*/ 260655 w 583294"/>
                <a:gd name="connsiteY86" fmla="*/ 122871 h 605593"/>
                <a:gd name="connsiteX87" fmla="*/ 275311 w 583294"/>
                <a:gd name="connsiteY87" fmla="*/ 0 h 605593"/>
                <a:gd name="connsiteX88" fmla="*/ 308014 w 583294"/>
                <a:gd name="connsiteY88" fmla="*/ 0 h 605593"/>
                <a:gd name="connsiteX89" fmla="*/ 409185 w 583294"/>
                <a:gd name="connsiteY89" fmla="*/ 101027 h 605593"/>
                <a:gd name="connsiteX90" fmla="*/ 409185 w 583294"/>
                <a:gd name="connsiteY90" fmla="*/ 132701 h 605593"/>
                <a:gd name="connsiteX91" fmla="*/ 414982 w 583294"/>
                <a:gd name="connsiteY91" fmla="*/ 150722 h 605593"/>
                <a:gd name="connsiteX92" fmla="*/ 414982 w 583294"/>
                <a:gd name="connsiteY92" fmla="*/ 173331 h 605593"/>
                <a:gd name="connsiteX93" fmla="*/ 403826 w 583294"/>
                <a:gd name="connsiteY93" fmla="*/ 197140 h 605593"/>
                <a:gd name="connsiteX94" fmla="*/ 397263 w 583294"/>
                <a:gd name="connsiteY94" fmla="*/ 214288 h 605593"/>
                <a:gd name="connsiteX95" fmla="*/ 375498 w 583294"/>
                <a:gd name="connsiteY95" fmla="*/ 255136 h 605593"/>
                <a:gd name="connsiteX96" fmla="*/ 360732 w 583294"/>
                <a:gd name="connsiteY96" fmla="*/ 273922 h 605593"/>
                <a:gd name="connsiteX97" fmla="*/ 371670 w 583294"/>
                <a:gd name="connsiteY97" fmla="*/ 287574 h 605593"/>
                <a:gd name="connsiteX98" fmla="*/ 432919 w 583294"/>
                <a:gd name="connsiteY98" fmla="*/ 306141 h 605593"/>
                <a:gd name="connsiteX99" fmla="*/ 294014 w 583294"/>
                <a:gd name="connsiteY99" fmla="*/ 433272 h 605593"/>
                <a:gd name="connsiteX100" fmla="*/ 154891 w 583294"/>
                <a:gd name="connsiteY100" fmla="*/ 304721 h 605593"/>
                <a:gd name="connsiteX101" fmla="*/ 211656 w 583294"/>
                <a:gd name="connsiteY101" fmla="*/ 287574 h 605593"/>
                <a:gd name="connsiteX102" fmla="*/ 222593 w 583294"/>
                <a:gd name="connsiteY102" fmla="*/ 273922 h 605593"/>
                <a:gd name="connsiteX103" fmla="*/ 207828 w 583294"/>
                <a:gd name="connsiteY103" fmla="*/ 255136 h 605593"/>
                <a:gd name="connsiteX104" fmla="*/ 186063 w 583294"/>
                <a:gd name="connsiteY104" fmla="*/ 214288 h 605593"/>
                <a:gd name="connsiteX105" fmla="*/ 179500 w 583294"/>
                <a:gd name="connsiteY105" fmla="*/ 197140 h 605593"/>
                <a:gd name="connsiteX106" fmla="*/ 168344 w 583294"/>
                <a:gd name="connsiteY106" fmla="*/ 173331 h 605593"/>
                <a:gd name="connsiteX107" fmla="*/ 168344 w 583294"/>
                <a:gd name="connsiteY107" fmla="*/ 150722 h 605593"/>
                <a:gd name="connsiteX108" fmla="*/ 174141 w 583294"/>
                <a:gd name="connsiteY108" fmla="*/ 132701 h 605593"/>
                <a:gd name="connsiteX109" fmla="*/ 174141 w 583294"/>
                <a:gd name="connsiteY109" fmla="*/ 101027 h 605593"/>
                <a:gd name="connsiteX110" fmla="*/ 275311 w 583294"/>
                <a:gd name="connsiteY110" fmla="*/ 0 h 60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83294" h="605593">
                  <a:moveTo>
                    <a:pt x="332623" y="296967"/>
                  </a:moveTo>
                  <a:cubicBezTo>
                    <a:pt x="327373" y="299697"/>
                    <a:pt x="322123" y="301663"/>
                    <a:pt x="316983" y="302537"/>
                  </a:cubicBezTo>
                  <a:cubicBezTo>
                    <a:pt x="313811" y="303083"/>
                    <a:pt x="311624" y="305814"/>
                    <a:pt x="311624" y="308872"/>
                  </a:cubicBezTo>
                  <a:lnTo>
                    <a:pt x="311624" y="325036"/>
                  </a:lnTo>
                  <a:cubicBezTo>
                    <a:pt x="310639" y="325364"/>
                    <a:pt x="309874" y="326019"/>
                    <a:pt x="309108" y="326784"/>
                  </a:cubicBezTo>
                  <a:cubicBezTo>
                    <a:pt x="307905" y="328094"/>
                    <a:pt x="307358" y="329951"/>
                    <a:pt x="307467" y="331698"/>
                  </a:cubicBezTo>
                  <a:lnTo>
                    <a:pt x="311077" y="366102"/>
                  </a:lnTo>
                  <a:cubicBezTo>
                    <a:pt x="311295" y="368724"/>
                    <a:pt x="313155" y="371017"/>
                    <a:pt x="315780" y="371673"/>
                  </a:cubicBezTo>
                  <a:cubicBezTo>
                    <a:pt x="316327" y="371891"/>
                    <a:pt x="316983" y="371891"/>
                    <a:pt x="317530" y="371891"/>
                  </a:cubicBezTo>
                  <a:cubicBezTo>
                    <a:pt x="319498" y="371891"/>
                    <a:pt x="321467" y="371017"/>
                    <a:pt x="322670" y="369379"/>
                  </a:cubicBezTo>
                  <a:lnTo>
                    <a:pt x="340826" y="345242"/>
                  </a:lnTo>
                  <a:cubicBezTo>
                    <a:pt x="341701" y="344149"/>
                    <a:pt x="342139" y="342730"/>
                    <a:pt x="342139" y="341310"/>
                  </a:cubicBezTo>
                  <a:lnTo>
                    <a:pt x="342139" y="302646"/>
                  </a:lnTo>
                  <a:cubicBezTo>
                    <a:pt x="342139" y="300353"/>
                    <a:pt x="340936" y="298277"/>
                    <a:pt x="339076" y="297076"/>
                  </a:cubicBezTo>
                  <a:cubicBezTo>
                    <a:pt x="337108" y="295984"/>
                    <a:pt x="334701" y="295875"/>
                    <a:pt x="332623" y="296967"/>
                  </a:cubicBezTo>
                  <a:close/>
                  <a:moveTo>
                    <a:pt x="250702" y="296967"/>
                  </a:moveTo>
                  <a:cubicBezTo>
                    <a:pt x="248624" y="295875"/>
                    <a:pt x="246218" y="295984"/>
                    <a:pt x="244249" y="297076"/>
                  </a:cubicBezTo>
                  <a:cubicBezTo>
                    <a:pt x="242281" y="298277"/>
                    <a:pt x="241187" y="300353"/>
                    <a:pt x="241187" y="302646"/>
                  </a:cubicBezTo>
                  <a:lnTo>
                    <a:pt x="241077" y="341310"/>
                  </a:lnTo>
                  <a:cubicBezTo>
                    <a:pt x="241077" y="342730"/>
                    <a:pt x="241624" y="344149"/>
                    <a:pt x="242390" y="345242"/>
                  </a:cubicBezTo>
                  <a:lnTo>
                    <a:pt x="260655" y="369379"/>
                  </a:lnTo>
                  <a:cubicBezTo>
                    <a:pt x="261859" y="371017"/>
                    <a:pt x="263827" y="371891"/>
                    <a:pt x="265796" y="371891"/>
                  </a:cubicBezTo>
                  <a:cubicBezTo>
                    <a:pt x="266343" y="371891"/>
                    <a:pt x="266999" y="371891"/>
                    <a:pt x="267546" y="371673"/>
                  </a:cubicBezTo>
                  <a:cubicBezTo>
                    <a:pt x="270171" y="371017"/>
                    <a:pt x="272030" y="368833"/>
                    <a:pt x="272249" y="366102"/>
                  </a:cubicBezTo>
                  <a:lnTo>
                    <a:pt x="275858" y="331698"/>
                  </a:lnTo>
                  <a:cubicBezTo>
                    <a:pt x="275968" y="329951"/>
                    <a:pt x="275421" y="328094"/>
                    <a:pt x="274218" y="326674"/>
                  </a:cubicBezTo>
                  <a:cubicBezTo>
                    <a:pt x="273452" y="326019"/>
                    <a:pt x="272687" y="325364"/>
                    <a:pt x="271702" y="325036"/>
                  </a:cubicBezTo>
                  <a:lnTo>
                    <a:pt x="271702" y="308872"/>
                  </a:lnTo>
                  <a:cubicBezTo>
                    <a:pt x="271702" y="305814"/>
                    <a:pt x="269515" y="303083"/>
                    <a:pt x="266343" y="302537"/>
                  </a:cubicBezTo>
                  <a:cubicBezTo>
                    <a:pt x="261202" y="301663"/>
                    <a:pt x="255952" y="299697"/>
                    <a:pt x="250702" y="296967"/>
                  </a:cubicBezTo>
                  <a:close/>
                  <a:moveTo>
                    <a:pt x="30625" y="270619"/>
                  </a:moveTo>
                  <a:lnTo>
                    <a:pt x="94718" y="270619"/>
                  </a:lnTo>
                  <a:cubicBezTo>
                    <a:pt x="111562" y="270619"/>
                    <a:pt x="125343" y="284271"/>
                    <a:pt x="125343" y="301200"/>
                  </a:cubicBezTo>
                  <a:cubicBezTo>
                    <a:pt x="125343" y="394036"/>
                    <a:pt x="201030" y="469616"/>
                    <a:pt x="293999" y="469616"/>
                  </a:cubicBezTo>
                  <a:cubicBezTo>
                    <a:pt x="386967" y="469616"/>
                    <a:pt x="462654" y="394036"/>
                    <a:pt x="462654" y="301200"/>
                  </a:cubicBezTo>
                  <a:cubicBezTo>
                    <a:pt x="462654" y="284271"/>
                    <a:pt x="476326" y="270619"/>
                    <a:pt x="493279" y="270619"/>
                  </a:cubicBezTo>
                  <a:lnTo>
                    <a:pt x="552669" y="270619"/>
                  </a:lnTo>
                  <a:cubicBezTo>
                    <a:pt x="569622" y="270619"/>
                    <a:pt x="583294" y="284271"/>
                    <a:pt x="583294" y="301200"/>
                  </a:cubicBezTo>
                  <a:cubicBezTo>
                    <a:pt x="583294" y="318129"/>
                    <a:pt x="569622" y="331782"/>
                    <a:pt x="552669" y="331782"/>
                  </a:cubicBezTo>
                  <a:lnTo>
                    <a:pt x="521935" y="331782"/>
                  </a:lnTo>
                  <a:cubicBezTo>
                    <a:pt x="516576" y="371319"/>
                    <a:pt x="501263" y="407579"/>
                    <a:pt x="478513" y="438052"/>
                  </a:cubicBezTo>
                  <a:lnTo>
                    <a:pt x="504982" y="464592"/>
                  </a:lnTo>
                  <a:cubicBezTo>
                    <a:pt x="516904" y="476497"/>
                    <a:pt x="516904" y="495937"/>
                    <a:pt x="504982" y="507842"/>
                  </a:cubicBezTo>
                  <a:cubicBezTo>
                    <a:pt x="498966" y="513849"/>
                    <a:pt x="491091" y="516798"/>
                    <a:pt x="483326" y="516798"/>
                  </a:cubicBezTo>
                  <a:cubicBezTo>
                    <a:pt x="475451" y="516798"/>
                    <a:pt x="467576" y="513849"/>
                    <a:pt x="461670" y="507842"/>
                  </a:cubicBezTo>
                  <a:lnTo>
                    <a:pt x="435638" y="481957"/>
                  </a:lnTo>
                  <a:cubicBezTo>
                    <a:pt x="403592" y="507078"/>
                    <a:pt x="364764" y="523897"/>
                    <a:pt x="322327" y="529140"/>
                  </a:cubicBezTo>
                  <a:lnTo>
                    <a:pt x="322327" y="575012"/>
                  </a:lnTo>
                  <a:cubicBezTo>
                    <a:pt x="322327" y="591832"/>
                    <a:pt x="308545" y="605593"/>
                    <a:pt x="291592" y="605593"/>
                  </a:cubicBezTo>
                  <a:cubicBezTo>
                    <a:pt x="274749" y="605593"/>
                    <a:pt x="260967" y="591832"/>
                    <a:pt x="260967" y="575012"/>
                  </a:cubicBezTo>
                  <a:lnTo>
                    <a:pt x="260967" y="528485"/>
                  </a:lnTo>
                  <a:cubicBezTo>
                    <a:pt x="219186" y="522478"/>
                    <a:pt x="181015" y="505221"/>
                    <a:pt x="149624" y="479882"/>
                  </a:cubicBezTo>
                  <a:lnTo>
                    <a:pt x="121624" y="507842"/>
                  </a:lnTo>
                  <a:cubicBezTo>
                    <a:pt x="115718" y="513849"/>
                    <a:pt x="107843" y="516798"/>
                    <a:pt x="99968" y="516798"/>
                  </a:cubicBezTo>
                  <a:cubicBezTo>
                    <a:pt x="92093" y="516798"/>
                    <a:pt x="84328" y="513849"/>
                    <a:pt x="78312" y="507842"/>
                  </a:cubicBezTo>
                  <a:cubicBezTo>
                    <a:pt x="66281" y="495937"/>
                    <a:pt x="66281" y="476497"/>
                    <a:pt x="78312" y="464592"/>
                  </a:cubicBezTo>
                  <a:lnTo>
                    <a:pt x="107515" y="435430"/>
                  </a:lnTo>
                  <a:cubicBezTo>
                    <a:pt x="85859" y="405504"/>
                    <a:pt x="71203" y="370117"/>
                    <a:pt x="66062" y="331782"/>
                  </a:cubicBezTo>
                  <a:lnTo>
                    <a:pt x="30625" y="331782"/>
                  </a:lnTo>
                  <a:cubicBezTo>
                    <a:pt x="13672" y="331782"/>
                    <a:pt x="0" y="318129"/>
                    <a:pt x="0" y="301200"/>
                  </a:cubicBezTo>
                  <a:cubicBezTo>
                    <a:pt x="0" y="284271"/>
                    <a:pt x="13672" y="270619"/>
                    <a:pt x="30625" y="270619"/>
                  </a:cubicBezTo>
                  <a:close/>
                  <a:moveTo>
                    <a:pt x="260655" y="122871"/>
                  </a:moveTo>
                  <a:cubicBezTo>
                    <a:pt x="242390" y="122871"/>
                    <a:pt x="224671" y="130298"/>
                    <a:pt x="215703" y="134776"/>
                  </a:cubicBezTo>
                  <a:cubicBezTo>
                    <a:pt x="213515" y="135868"/>
                    <a:pt x="212093" y="138162"/>
                    <a:pt x="212093" y="140565"/>
                  </a:cubicBezTo>
                  <a:lnTo>
                    <a:pt x="212093" y="152142"/>
                  </a:lnTo>
                  <a:lnTo>
                    <a:pt x="209468" y="152142"/>
                  </a:lnTo>
                  <a:cubicBezTo>
                    <a:pt x="205859" y="152142"/>
                    <a:pt x="203015" y="154982"/>
                    <a:pt x="203015" y="158586"/>
                  </a:cubicBezTo>
                  <a:lnTo>
                    <a:pt x="203015" y="169289"/>
                  </a:lnTo>
                  <a:cubicBezTo>
                    <a:pt x="203015" y="171474"/>
                    <a:pt x="204109" y="173440"/>
                    <a:pt x="205969" y="174641"/>
                  </a:cubicBezTo>
                  <a:lnTo>
                    <a:pt x="212203" y="178791"/>
                  </a:lnTo>
                  <a:lnTo>
                    <a:pt x="212640" y="181413"/>
                  </a:lnTo>
                  <a:cubicBezTo>
                    <a:pt x="214609" y="196922"/>
                    <a:pt x="223359" y="216909"/>
                    <a:pt x="235828" y="235039"/>
                  </a:cubicBezTo>
                  <a:cubicBezTo>
                    <a:pt x="251687" y="257975"/>
                    <a:pt x="266562" y="268242"/>
                    <a:pt x="274218" y="268242"/>
                  </a:cubicBezTo>
                  <a:lnTo>
                    <a:pt x="309108" y="268242"/>
                  </a:lnTo>
                  <a:cubicBezTo>
                    <a:pt x="316764" y="268242"/>
                    <a:pt x="331639" y="257975"/>
                    <a:pt x="347498" y="235039"/>
                  </a:cubicBezTo>
                  <a:cubicBezTo>
                    <a:pt x="359967" y="216909"/>
                    <a:pt x="368717" y="196922"/>
                    <a:pt x="370685" y="181413"/>
                  </a:cubicBezTo>
                  <a:lnTo>
                    <a:pt x="371123" y="178791"/>
                  </a:lnTo>
                  <a:lnTo>
                    <a:pt x="377357" y="174641"/>
                  </a:lnTo>
                  <a:cubicBezTo>
                    <a:pt x="379217" y="173440"/>
                    <a:pt x="380310" y="171474"/>
                    <a:pt x="380310" y="169289"/>
                  </a:cubicBezTo>
                  <a:lnTo>
                    <a:pt x="380310" y="158586"/>
                  </a:lnTo>
                  <a:cubicBezTo>
                    <a:pt x="380310" y="154982"/>
                    <a:pt x="377357" y="152142"/>
                    <a:pt x="373857" y="152142"/>
                  </a:cubicBezTo>
                  <a:lnTo>
                    <a:pt x="370248" y="152142"/>
                  </a:lnTo>
                  <a:cubicBezTo>
                    <a:pt x="369810" y="151268"/>
                    <a:pt x="369045" y="150504"/>
                    <a:pt x="368279" y="149958"/>
                  </a:cubicBezTo>
                  <a:cubicBezTo>
                    <a:pt x="366420" y="148756"/>
                    <a:pt x="364014" y="148538"/>
                    <a:pt x="362045" y="149521"/>
                  </a:cubicBezTo>
                  <a:cubicBezTo>
                    <a:pt x="353404" y="153343"/>
                    <a:pt x="344764" y="155309"/>
                    <a:pt x="336451" y="155309"/>
                  </a:cubicBezTo>
                  <a:cubicBezTo>
                    <a:pt x="321686" y="155309"/>
                    <a:pt x="308342" y="149302"/>
                    <a:pt x="296749" y="137288"/>
                  </a:cubicBezTo>
                  <a:cubicBezTo>
                    <a:pt x="287452" y="127786"/>
                    <a:pt x="275311" y="122871"/>
                    <a:pt x="260655" y="122871"/>
                  </a:cubicBezTo>
                  <a:close/>
                  <a:moveTo>
                    <a:pt x="275311" y="0"/>
                  </a:moveTo>
                  <a:lnTo>
                    <a:pt x="308014" y="0"/>
                  </a:lnTo>
                  <a:cubicBezTo>
                    <a:pt x="363795" y="0"/>
                    <a:pt x="409185" y="45326"/>
                    <a:pt x="409185" y="101027"/>
                  </a:cubicBezTo>
                  <a:lnTo>
                    <a:pt x="409185" y="132701"/>
                  </a:lnTo>
                  <a:cubicBezTo>
                    <a:pt x="412904" y="137944"/>
                    <a:pt x="414982" y="144278"/>
                    <a:pt x="414982" y="150722"/>
                  </a:cubicBezTo>
                  <a:lnTo>
                    <a:pt x="414982" y="173331"/>
                  </a:lnTo>
                  <a:cubicBezTo>
                    <a:pt x="414982" y="182505"/>
                    <a:pt x="410826" y="191352"/>
                    <a:pt x="403826" y="197140"/>
                  </a:cubicBezTo>
                  <a:cubicBezTo>
                    <a:pt x="402076" y="202820"/>
                    <a:pt x="399888" y="208608"/>
                    <a:pt x="397263" y="214288"/>
                  </a:cubicBezTo>
                  <a:cubicBezTo>
                    <a:pt x="392013" y="227940"/>
                    <a:pt x="384576" y="242029"/>
                    <a:pt x="375498" y="255136"/>
                  </a:cubicBezTo>
                  <a:cubicBezTo>
                    <a:pt x="371670" y="260706"/>
                    <a:pt x="366639" y="267368"/>
                    <a:pt x="360732" y="273922"/>
                  </a:cubicBezTo>
                  <a:cubicBezTo>
                    <a:pt x="366092" y="277853"/>
                    <a:pt x="370029" y="282331"/>
                    <a:pt x="371670" y="287574"/>
                  </a:cubicBezTo>
                  <a:lnTo>
                    <a:pt x="432919" y="306141"/>
                  </a:lnTo>
                  <a:cubicBezTo>
                    <a:pt x="426685" y="377243"/>
                    <a:pt x="366748" y="433272"/>
                    <a:pt x="294014" y="433272"/>
                  </a:cubicBezTo>
                  <a:cubicBezTo>
                    <a:pt x="220734" y="433272"/>
                    <a:pt x="160469" y="376478"/>
                    <a:pt x="154891" y="304721"/>
                  </a:cubicBezTo>
                  <a:lnTo>
                    <a:pt x="211656" y="287574"/>
                  </a:lnTo>
                  <a:cubicBezTo>
                    <a:pt x="213297" y="282331"/>
                    <a:pt x="217234" y="277853"/>
                    <a:pt x="222593" y="273922"/>
                  </a:cubicBezTo>
                  <a:cubicBezTo>
                    <a:pt x="216687" y="267368"/>
                    <a:pt x="211656" y="260706"/>
                    <a:pt x="207828" y="255136"/>
                  </a:cubicBezTo>
                  <a:cubicBezTo>
                    <a:pt x="198750" y="242029"/>
                    <a:pt x="191312" y="227940"/>
                    <a:pt x="186063" y="214288"/>
                  </a:cubicBezTo>
                  <a:cubicBezTo>
                    <a:pt x="183438" y="208608"/>
                    <a:pt x="181250" y="202820"/>
                    <a:pt x="179500" y="197140"/>
                  </a:cubicBezTo>
                  <a:cubicBezTo>
                    <a:pt x="172500" y="191242"/>
                    <a:pt x="168344" y="182505"/>
                    <a:pt x="168344" y="173331"/>
                  </a:cubicBezTo>
                  <a:lnTo>
                    <a:pt x="168344" y="150722"/>
                  </a:lnTo>
                  <a:cubicBezTo>
                    <a:pt x="168344" y="144278"/>
                    <a:pt x="170422" y="137944"/>
                    <a:pt x="174141" y="132701"/>
                  </a:cubicBezTo>
                  <a:lnTo>
                    <a:pt x="174141" y="101027"/>
                  </a:lnTo>
                  <a:cubicBezTo>
                    <a:pt x="174141" y="45326"/>
                    <a:pt x="219531" y="0"/>
                    <a:pt x="275311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1EC3E341-5816-4632-8BF5-71C3DE80729C}"/>
              </a:ext>
            </a:extLst>
          </p:cNvPr>
          <p:cNvGrpSpPr/>
          <p:nvPr/>
        </p:nvGrpSpPr>
        <p:grpSpPr>
          <a:xfrm>
            <a:off x="3352777" y="1757210"/>
            <a:ext cx="1844889" cy="2143119"/>
            <a:chOff x="2971777" y="2583700"/>
            <a:chExt cx="1844889" cy="2143119"/>
          </a:xfrm>
        </p:grpSpPr>
        <p:sp>
          <p:nvSpPr>
            <p:cNvPr id="9" name="íşḻîḍê">
              <a:extLst>
                <a:ext uri="{FF2B5EF4-FFF2-40B4-BE49-F238E27FC236}">
                  <a16:creationId xmlns="" xmlns:a16="http://schemas.microsoft.com/office/drawing/2014/main" id="{6C4F0F45-BE40-439A-803A-1C36131C0E6C}"/>
                </a:ext>
              </a:extLst>
            </p:cNvPr>
            <p:cNvSpPr/>
            <p:nvPr/>
          </p:nvSpPr>
          <p:spPr>
            <a:xfrm>
              <a:off x="3690702" y="2583700"/>
              <a:ext cx="407041" cy="411052"/>
            </a:xfrm>
            <a:custGeom>
              <a:avLst/>
              <a:gdLst>
                <a:gd name="connsiteX0" fmla="*/ 175624 w 601711"/>
                <a:gd name="connsiteY0" fmla="*/ 342313 h 607639"/>
                <a:gd name="connsiteX1" fmla="*/ 192950 w 601711"/>
                <a:gd name="connsiteY1" fmla="*/ 359711 h 607639"/>
                <a:gd name="connsiteX2" fmla="*/ 192950 w 601711"/>
                <a:gd name="connsiteY2" fmla="*/ 360540 h 607639"/>
                <a:gd name="connsiteX3" fmla="*/ 205575 w 601711"/>
                <a:gd name="connsiteY3" fmla="*/ 362841 h 607639"/>
                <a:gd name="connsiteX4" fmla="*/ 219307 w 601711"/>
                <a:gd name="connsiteY4" fmla="*/ 386223 h 607639"/>
                <a:gd name="connsiteX5" fmla="*/ 210275 w 601711"/>
                <a:gd name="connsiteY5" fmla="*/ 398374 h 607639"/>
                <a:gd name="connsiteX6" fmla="*/ 195899 w 601711"/>
                <a:gd name="connsiteY6" fmla="*/ 399939 h 607639"/>
                <a:gd name="connsiteX7" fmla="*/ 179771 w 601711"/>
                <a:gd name="connsiteY7" fmla="*/ 397546 h 607639"/>
                <a:gd name="connsiteX8" fmla="*/ 170094 w 601711"/>
                <a:gd name="connsiteY8" fmla="*/ 401320 h 607639"/>
                <a:gd name="connsiteX9" fmla="*/ 189355 w 601711"/>
                <a:gd name="connsiteY9" fmla="*/ 411538 h 607639"/>
                <a:gd name="connsiteX10" fmla="*/ 227785 w 601711"/>
                <a:gd name="connsiteY10" fmla="*/ 456092 h 607639"/>
                <a:gd name="connsiteX11" fmla="*/ 191936 w 601711"/>
                <a:gd name="connsiteY11" fmla="*/ 499266 h 607639"/>
                <a:gd name="connsiteX12" fmla="*/ 191936 w 601711"/>
                <a:gd name="connsiteY12" fmla="*/ 503869 h 607639"/>
                <a:gd name="connsiteX13" fmla="*/ 174610 w 601711"/>
                <a:gd name="connsiteY13" fmla="*/ 521267 h 607639"/>
                <a:gd name="connsiteX14" fmla="*/ 157192 w 601711"/>
                <a:gd name="connsiteY14" fmla="*/ 503869 h 607639"/>
                <a:gd name="connsiteX15" fmla="*/ 157192 w 601711"/>
                <a:gd name="connsiteY15" fmla="*/ 501567 h 607639"/>
                <a:gd name="connsiteX16" fmla="*/ 138853 w 601711"/>
                <a:gd name="connsiteY16" fmla="*/ 497701 h 607639"/>
                <a:gd name="connsiteX17" fmla="*/ 125767 w 601711"/>
                <a:gd name="connsiteY17" fmla="*/ 474227 h 607639"/>
                <a:gd name="connsiteX18" fmla="*/ 135259 w 601711"/>
                <a:gd name="connsiteY18" fmla="*/ 461248 h 607639"/>
                <a:gd name="connsiteX19" fmla="*/ 149728 w 601711"/>
                <a:gd name="connsiteY19" fmla="*/ 460143 h 607639"/>
                <a:gd name="connsiteX20" fmla="*/ 170002 w 601711"/>
                <a:gd name="connsiteY20" fmla="*/ 463825 h 607639"/>
                <a:gd name="connsiteX21" fmla="*/ 181706 w 601711"/>
                <a:gd name="connsiteY21" fmla="*/ 458946 h 607639"/>
                <a:gd name="connsiteX22" fmla="*/ 165579 w 601711"/>
                <a:gd name="connsiteY22" fmla="*/ 448544 h 607639"/>
                <a:gd name="connsiteX23" fmla="*/ 124200 w 601711"/>
                <a:gd name="connsiteY23" fmla="*/ 404726 h 607639"/>
                <a:gd name="connsiteX24" fmla="*/ 158206 w 601711"/>
                <a:gd name="connsiteY24" fmla="*/ 363025 h 607639"/>
                <a:gd name="connsiteX25" fmla="*/ 158206 w 601711"/>
                <a:gd name="connsiteY25" fmla="*/ 359711 h 607639"/>
                <a:gd name="connsiteX26" fmla="*/ 175624 w 601711"/>
                <a:gd name="connsiteY26" fmla="*/ 342313 h 607639"/>
                <a:gd name="connsiteX27" fmla="*/ 175980 w 601711"/>
                <a:gd name="connsiteY27" fmla="*/ 316286 h 607639"/>
                <a:gd name="connsiteX28" fmla="*/ 60288 w 601711"/>
                <a:gd name="connsiteY28" fmla="*/ 431815 h 607639"/>
                <a:gd name="connsiteX29" fmla="*/ 175980 w 601711"/>
                <a:gd name="connsiteY29" fmla="*/ 547343 h 607639"/>
                <a:gd name="connsiteX30" fmla="*/ 291671 w 601711"/>
                <a:gd name="connsiteY30" fmla="*/ 431815 h 607639"/>
                <a:gd name="connsiteX31" fmla="*/ 175980 w 601711"/>
                <a:gd name="connsiteY31" fmla="*/ 316286 h 607639"/>
                <a:gd name="connsiteX32" fmla="*/ 175980 w 601711"/>
                <a:gd name="connsiteY32" fmla="*/ 256082 h 607639"/>
                <a:gd name="connsiteX33" fmla="*/ 352051 w 601711"/>
                <a:gd name="connsiteY33" fmla="*/ 431815 h 607639"/>
                <a:gd name="connsiteX34" fmla="*/ 175980 w 601711"/>
                <a:gd name="connsiteY34" fmla="*/ 607639 h 607639"/>
                <a:gd name="connsiteX35" fmla="*/ 0 w 601711"/>
                <a:gd name="connsiteY35" fmla="*/ 431815 h 607639"/>
                <a:gd name="connsiteX36" fmla="*/ 175980 w 601711"/>
                <a:gd name="connsiteY36" fmla="*/ 256082 h 607639"/>
                <a:gd name="connsiteX37" fmla="*/ 224697 w 601711"/>
                <a:gd name="connsiteY37" fmla="*/ 186030 h 607639"/>
                <a:gd name="connsiteX38" fmla="*/ 382969 w 601711"/>
                <a:gd name="connsiteY38" fmla="*/ 232699 h 607639"/>
                <a:gd name="connsiteX39" fmla="*/ 541241 w 601711"/>
                <a:gd name="connsiteY39" fmla="*/ 186030 h 607639"/>
                <a:gd name="connsiteX40" fmla="*/ 382969 w 601711"/>
                <a:gd name="connsiteY40" fmla="*/ 212632 h 607639"/>
                <a:gd name="connsiteX41" fmla="*/ 224697 w 601711"/>
                <a:gd name="connsiteY41" fmla="*/ 186030 h 607639"/>
                <a:gd name="connsiteX42" fmla="*/ 382969 w 601711"/>
                <a:gd name="connsiteY42" fmla="*/ 60292 h 607639"/>
                <a:gd name="connsiteX43" fmla="*/ 224513 w 601711"/>
                <a:gd name="connsiteY43" fmla="*/ 106316 h 607639"/>
                <a:gd name="connsiteX44" fmla="*/ 382969 w 601711"/>
                <a:gd name="connsiteY44" fmla="*/ 152341 h 607639"/>
                <a:gd name="connsiteX45" fmla="*/ 541334 w 601711"/>
                <a:gd name="connsiteY45" fmla="*/ 106316 h 607639"/>
                <a:gd name="connsiteX46" fmla="*/ 382969 w 601711"/>
                <a:gd name="connsiteY46" fmla="*/ 60292 h 607639"/>
                <a:gd name="connsiteX47" fmla="*/ 382969 w 601711"/>
                <a:gd name="connsiteY47" fmla="*/ 0 h 607639"/>
                <a:gd name="connsiteX48" fmla="*/ 601711 w 601711"/>
                <a:gd name="connsiteY48" fmla="*/ 106316 h 607639"/>
                <a:gd name="connsiteX49" fmla="*/ 590281 w 601711"/>
                <a:gd name="connsiteY49" fmla="*/ 146357 h 607639"/>
                <a:gd name="connsiteX50" fmla="*/ 601711 w 601711"/>
                <a:gd name="connsiteY50" fmla="*/ 186675 h 607639"/>
                <a:gd name="connsiteX51" fmla="*/ 590373 w 601711"/>
                <a:gd name="connsiteY51" fmla="*/ 226716 h 607639"/>
                <a:gd name="connsiteX52" fmla="*/ 601711 w 601711"/>
                <a:gd name="connsiteY52" fmla="*/ 267033 h 607639"/>
                <a:gd name="connsiteX53" fmla="*/ 590281 w 601711"/>
                <a:gd name="connsiteY53" fmla="*/ 307074 h 607639"/>
                <a:gd name="connsiteX54" fmla="*/ 601711 w 601711"/>
                <a:gd name="connsiteY54" fmla="*/ 347392 h 607639"/>
                <a:gd name="connsiteX55" fmla="*/ 391173 w 601711"/>
                <a:gd name="connsiteY55" fmla="*/ 453524 h 607639"/>
                <a:gd name="connsiteX56" fmla="*/ 392279 w 601711"/>
                <a:gd name="connsiteY56" fmla="*/ 431801 h 607639"/>
                <a:gd name="connsiteX57" fmla="*/ 388684 w 601711"/>
                <a:gd name="connsiteY57" fmla="*/ 393324 h 607639"/>
                <a:gd name="connsiteX58" fmla="*/ 541057 w 601711"/>
                <a:gd name="connsiteY58" fmla="*/ 346840 h 607639"/>
                <a:gd name="connsiteX59" fmla="*/ 383983 w 601711"/>
                <a:gd name="connsiteY59" fmla="*/ 373258 h 607639"/>
                <a:gd name="connsiteX60" fmla="*/ 355961 w 601711"/>
                <a:gd name="connsiteY60" fmla="*/ 312321 h 607639"/>
                <a:gd name="connsiteX61" fmla="*/ 382969 w 601711"/>
                <a:gd name="connsiteY61" fmla="*/ 313058 h 607639"/>
                <a:gd name="connsiteX62" fmla="*/ 541241 w 601711"/>
                <a:gd name="connsiteY62" fmla="*/ 266389 h 607639"/>
                <a:gd name="connsiteX63" fmla="*/ 382969 w 601711"/>
                <a:gd name="connsiteY63" fmla="*/ 292991 h 607639"/>
                <a:gd name="connsiteX64" fmla="*/ 339922 w 601711"/>
                <a:gd name="connsiteY64" fmla="*/ 291334 h 607639"/>
                <a:gd name="connsiteX65" fmla="*/ 176026 w 601711"/>
                <a:gd name="connsiteY65" fmla="*/ 215854 h 607639"/>
                <a:gd name="connsiteX66" fmla="*/ 170219 w 601711"/>
                <a:gd name="connsiteY66" fmla="*/ 216130 h 607639"/>
                <a:gd name="connsiteX67" fmla="*/ 164135 w 601711"/>
                <a:gd name="connsiteY67" fmla="*/ 186675 h 607639"/>
                <a:gd name="connsiteX68" fmla="*/ 175566 w 601711"/>
                <a:gd name="connsiteY68" fmla="*/ 146357 h 607639"/>
                <a:gd name="connsiteX69" fmla="*/ 164135 w 601711"/>
                <a:gd name="connsiteY69" fmla="*/ 106316 h 607639"/>
                <a:gd name="connsiteX70" fmla="*/ 382969 w 601711"/>
                <a:gd name="connsiteY70" fmla="*/ 0 h 607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01711" h="607639">
                  <a:moveTo>
                    <a:pt x="175624" y="342313"/>
                  </a:moveTo>
                  <a:cubicBezTo>
                    <a:pt x="185208" y="342313"/>
                    <a:pt x="192950" y="350138"/>
                    <a:pt x="192950" y="359711"/>
                  </a:cubicBezTo>
                  <a:lnTo>
                    <a:pt x="192950" y="360540"/>
                  </a:lnTo>
                  <a:cubicBezTo>
                    <a:pt x="197465" y="361092"/>
                    <a:pt x="201612" y="361829"/>
                    <a:pt x="205575" y="362841"/>
                  </a:cubicBezTo>
                  <a:cubicBezTo>
                    <a:pt x="215713" y="365511"/>
                    <a:pt x="221887" y="376005"/>
                    <a:pt x="219307" y="386223"/>
                  </a:cubicBezTo>
                  <a:cubicBezTo>
                    <a:pt x="217832" y="391838"/>
                    <a:pt x="214607" y="395981"/>
                    <a:pt x="210275" y="398374"/>
                  </a:cubicBezTo>
                  <a:cubicBezTo>
                    <a:pt x="205944" y="400860"/>
                    <a:pt x="200691" y="401412"/>
                    <a:pt x="195899" y="399939"/>
                  </a:cubicBezTo>
                  <a:cubicBezTo>
                    <a:pt x="190738" y="398374"/>
                    <a:pt x="185393" y="397546"/>
                    <a:pt x="179771" y="397546"/>
                  </a:cubicBezTo>
                  <a:cubicBezTo>
                    <a:pt x="178204" y="397546"/>
                    <a:pt x="170094" y="397730"/>
                    <a:pt x="170094" y="401320"/>
                  </a:cubicBezTo>
                  <a:cubicBezTo>
                    <a:pt x="170094" y="402425"/>
                    <a:pt x="172583" y="405186"/>
                    <a:pt x="189355" y="411538"/>
                  </a:cubicBezTo>
                  <a:cubicBezTo>
                    <a:pt x="215897" y="420836"/>
                    <a:pt x="227785" y="434644"/>
                    <a:pt x="227785" y="456092"/>
                  </a:cubicBezTo>
                  <a:cubicBezTo>
                    <a:pt x="227785" y="476805"/>
                    <a:pt x="213869" y="493282"/>
                    <a:pt x="191936" y="499266"/>
                  </a:cubicBezTo>
                  <a:lnTo>
                    <a:pt x="191936" y="503869"/>
                  </a:lnTo>
                  <a:cubicBezTo>
                    <a:pt x="191936" y="513442"/>
                    <a:pt x="184195" y="521267"/>
                    <a:pt x="174610" y="521267"/>
                  </a:cubicBezTo>
                  <a:cubicBezTo>
                    <a:pt x="165026" y="521267"/>
                    <a:pt x="157192" y="513442"/>
                    <a:pt x="157192" y="503869"/>
                  </a:cubicBezTo>
                  <a:lnTo>
                    <a:pt x="157192" y="501567"/>
                  </a:lnTo>
                  <a:cubicBezTo>
                    <a:pt x="150833" y="500831"/>
                    <a:pt x="144567" y="499542"/>
                    <a:pt x="138853" y="497701"/>
                  </a:cubicBezTo>
                  <a:cubicBezTo>
                    <a:pt x="128992" y="494479"/>
                    <a:pt x="123278" y="484261"/>
                    <a:pt x="125767" y="474227"/>
                  </a:cubicBezTo>
                  <a:cubicBezTo>
                    <a:pt x="127425" y="467783"/>
                    <a:pt x="130743" y="463549"/>
                    <a:pt x="135259" y="461248"/>
                  </a:cubicBezTo>
                  <a:cubicBezTo>
                    <a:pt x="139590" y="458854"/>
                    <a:pt x="145028" y="458486"/>
                    <a:pt x="149728" y="460143"/>
                  </a:cubicBezTo>
                  <a:cubicBezTo>
                    <a:pt x="156547" y="462628"/>
                    <a:pt x="163275" y="463825"/>
                    <a:pt x="170002" y="463825"/>
                  </a:cubicBezTo>
                  <a:cubicBezTo>
                    <a:pt x="174334" y="463825"/>
                    <a:pt x="181706" y="462812"/>
                    <a:pt x="181706" y="458946"/>
                  </a:cubicBezTo>
                  <a:cubicBezTo>
                    <a:pt x="181706" y="457473"/>
                    <a:pt x="181706" y="454067"/>
                    <a:pt x="165579" y="448544"/>
                  </a:cubicBezTo>
                  <a:cubicBezTo>
                    <a:pt x="147792" y="442653"/>
                    <a:pt x="124200" y="431606"/>
                    <a:pt x="124200" y="404726"/>
                  </a:cubicBezTo>
                  <a:cubicBezTo>
                    <a:pt x="124200" y="384750"/>
                    <a:pt x="137102" y="369285"/>
                    <a:pt x="158206" y="363025"/>
                  </a:cubicBezTo>
                  <a:lnTo>
                    <a:pt x="158206" y="359711"/>
                  </a:lnTo>
                  <a:cubicBezTo>
                    <a:pt x="158206" y="350138"/>
                    <a:pt x="165947" y="342313"/>
                    <a:pt x="175624" y="342313"/>
                  </a:cubicBezTo>
                  <a:close/>
                  <a:moveTo>
                    <a:pt x="175980" y="316286"/>
                  </a:moveTo>
                  <a:cubicBezTo>
                    <a:pt x="112188" y="316286"/>
                    <a:pt x="60288" y="368113"/>
                    <a:pt x="60288" y="431815"/>
                  </a:cubicBezTo>
                  <a:cubicBezTo>
                    <a:pt x="60288" y="495516"/>
                    <a:pt x="112188" y="547343"/>
                    <a:pt x="175980" y="547343"/>
                  </a:cubicBezTo>
                  <a:cubicBezTo>
                    <a:pt x="239771" y="547343"/>
                    <a:pt x="291671" y="495516"/>
                    <a:pt x="291671" y="431815"/>
                  </a:cubicBezTo>
                  <a:cubicBezTo>
                    <a:pt x="291671" y="368113"/>
                    <a:pt x="239771" y="316286"/>
                    <a:pt x="175980" y="316286"/>
                  </a:cubicBezTo>
                  <a:close/>
                  <a:moveTo>
                    <a:pt x="175980" y="256082"/>
                  </a:moveTo>
                  <a:cubicBezTo>
                    <a:pt x="273049" y="256082"/>
                    <a:pt x="352051" y="334881"/>
                    <a:pt x="352051" y="431815"/>
                  </a:cubicBezTo>
                  <a:cubicBezTo>
                    <a:pt x="352051" y="528748"/>
                    <a:pt x="273049" y="607639"/>
                    <a:pt x="175980" y="607639"/>
                  </a:cubicBezTo>
                  <a:cubicBezTo>
                    <a:pt x="78909" y="607639"/>
                    <a:pt x="0" y="528748"/>
                    <a:pt x="0" y="431815"/>
                  </a:cubicBezTo>
                  <a:cubicBezTo>
                    <a:pt x="0" y="334881"/>
                    <a:pt x="78909" y="256082"/>
                    <a:pt x="175980" y="256082"/>
                  </a:cubicBezTo>
                  <a:close/>
                  <a:moveTo>
                    <a:pt x="224697" y="186030"/>
                  </a:moveTo>
                  <a:cubicBezTo>
                    <a:pt x="223222" y="194683"/>
                    <a:pt x="264611" y="232699"/>
                    <a:pt x="382969" y="232699"/>
                  </a:cubicBezTo>
                  <a:cubicBezTo>
                    <a:pt x="483445" y="232699"/>
                    <a:pt x="541426" y="202599"/>
                    <a:pt x="541241" y="186030"/>
                  </a:cubicBezTo>
                  <a:cubicBezTo>
                    <a:pt x="494599" y="206373"/>
                    <a:pt x="421777" y="212632"/>
                    <a:pt x="382969" y="212632"/>
                  </a:cubicBezTo>
                  <a:cubicBezTo>
                    <a:pt x="344070" y="212632"/>
                    <a:pt x="250600" y="199746"/>
                    <a:pt x="224697" y="186030"/>
                  </a:cubicBezTo>
                  <a:close/>
                  <a:moveTo>
                    <a:pt x="382969" y="60292"/>
                  </a:moveTo>
                  <a:cubicBezTo>
                    <a:pt x="295399" y="60292"/>
                    <a:pt x="224513" y="80911"/>
                    <a:pt x="224513" y="106316"/>
                  </a:cubicBezTo>
                  <a:cubicBezTo>
                    <a:pt x="224513" y="131722"/>
                    <a:pt x="295399" y="152341"/>
                    <a:pt x="382969" y="152341"/>
                  </a:cubicBezTo>
                  <a:cubicBezTo>
                    <a:pt x="470448" y="152341"/>
                    <a:pt x="541334" y="131722"/>
                    <a:pt x="541334" y="106316"/>
                  </a:cubicBezTo>
                  <a:cubicBezTo>
                    <a:pt x="541334" y="80911"/>
                    <a:pt x="470448" y="60292"/>
                    <a:pt x="382969" y="60292"/>
                  </a:cubicBezTo>
                  <a:close/>
                  <a:moveTo>
                    <a:pt x="382969" y="0"/>
                  </a:moveTo>
                  <a:cubicBezTo>
                    <a:pt x="448693" y="0"/>
                    <a:pt x="601711" y="10309"/>
                    <a:pt x="601711" y="106316"/>
                  </a:cubicBezTo>
                  <a:cubicBezTo>
                    <a:pt x="601711" y="121872"/>
                    <a:pt x="597379" y="135035"/>
                    <a:pt x="590281" y="146357"/>
                  </a:cubicBezTo>
                  <a:cubicBezTo>
                    <a:pt x="597471" y="157771"/>
                    <a:pt x="601711" y="171026"/>
                    <a:pt x="601711" y="186675"/>
                  </a:cubicBezTo>
                  <a:cubicBezTo>
                    <a:pt x="601711" y="202231"/>
                    <a:pt x="597379" y="215302"/>
                    <a:pt x="590373" y="226716"/>
                  </a:cubicBezTo>
                  <a:cubicBezTo>
                    <a:pt x="597471" y="238038"/>
                    <a:pt x="601711" y="251385"/>
                    <a:pt x="601711" y="267033"/>
                  </a:cubicBezTo>
                  <a:cubicBezTo>
                    <a:pt x="601711" y="282589"/>
                    <a:pt x="597379" y="295660"/>
                    <a:pt x="590281" y="307074"/>
                  </a:cubicBezTo>
                  <a:cubicBezTo>
                    <a:pt x="597471" y="318488"/>
                    <a:pt x="601711" y="331743"/>
                    <a:pt x="601711" y="347392"/>
                  </a:cubicBezTo>
                  <a:cubicBezTo>
                    <a:pt x="601711" y="439533"/>
                    <a:pt x="460584" y="452696"/>
                    <a:pt x="391173" y="453524"/>
                  </a:cubicBezTo>
                  <a:cubicBezTo>
                    <a:pt x="391911" y="446436"/>
                    <a:pt x="392279" y="439164"/>
                    <a:pt x="392279" y="431801"/>
                  </a:cubicBezTo>
                  <a:cubicBezTo>
                    <a:pt x="392279" y="418638"/>
                    <a:pt x="390897" y="405843"/>
                    <a:pt x="388684" y="393324"/>
                  </a:cubicBezTo>
                  <a:cubicBezTo>
                    <a:pt x="473305" y="392404"/>
                    <a:pt x="540873" y="371601"/>
                    <a:pt x="541057" y="346840"/>
                  </a:cubicBezTo>
                  <a:cubicBezTo>
                    <a:pt x="491280" y="369300"/>
                    <a:pt x="423067" y="373258"/>
                    <a:pt x="383983" y="373258"/>
                  </a:cubicBezTo>
                  <a:cubicBezTo>
                    <a:pt x="377807" y="351350"/>
                    <a:pt x="368405" y="330823"/>
                    <a:pt x="355961" y="312321"/>
                  </a:cubicBezTo>
                  <a:cubicBezTo>
                    <a:pt x="364810" y="312781"/>
                    <a:pt x="373751" y="313058"/>
                    <a:pt x="382969" y="313058"/>
                  </a:cubicBezTo>
                  <a:cubicBezTo>
                    <a:pt x="470448" y="313058"/>
                    <a:pt x="541241" y="291794"/>
                    <a:pt x="541241" y="266389"/>
                  </a:cubicBezTo>
                  <a:cubicBezTo>
                    <a:pt x="491004" y="289217"/>
                    <a:pt x="421777" y="292991"/>
                    <a:pt x="382969" y="292991"/>
                  </a:cubicBezTo>
                  <a:cubicBezTo>
                    <a:pt x="371078" y="292991"/>
                    <a:pt x="356145" y="292531"/>
                    <a:pt x="339922" y="291334"/>
                  </a:cubicBezTo>
                  <a:cubicBezTo>
                    <a:pt x="300284" y="245218"/>
                    <a:pt x="241566" y="215854"/>
                    <a:pt x="176026" y="215854"/>
                  </a:cubicBezTo>
                  <a:cubicBezTo>
                    <a:pt x="174091" y="215854"/>
                    <a:pt x="172155" y="216130"/>
                    <a:pt x="170219" y="216130"/>
                  </a:cubicBezTo>
                  <a:cubicBezTo>
                    <a:pt x="166440" y="207386"/>
                    <a:pt x="164135" y="197629"/>
                    <a:pt x="164135" y="186675"/>
                  </a:cubicBezTo>
                  <a:cubicBezTo>
                    <a:pt x="164135" y="171026"/>
                    <a:pt x="168376" y="157771"/>
                    <a:pt x="175566" y="146357"/>
                  </a:cubicBezTo>
                  <a:cubicBezTo>
                    <a:pt x="168560" y="135035"/>
                    <a:pt x="164135" y="121872"/>
                    <a:pt x="164135" y="106316"/>
                  </a:cubicBezTo>
                  <a:cubicBezTo>
                    <a:pt x="164135" y="10309"/>
                    <a:pt x="317153" y="0"/>
                    <a:pt x="382969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0" name="íṧḷiḑê">
              <a:extLst>
                <a:ext uri="{FF2B5EF4-FFF2-40B4-BE49-F238E27FC236}">
                  <a16:creationId xmlns="" xmlns:a16="http://schemas.microsoft.com/office/drawing/2014/main" id="{9D461AE8-9C58-4C1B-A727-FCC37A39C332}"/>
                </a:ext>
              </a:extLst>
            </p:cNvPr>
            <p:cNvGrpSpPr/>
            <p:nvPr/>
          </p:nvGrpSpPr>
          <p:grpSpPr>
            <a:xfrm>
              <a:off x="2971777" y="3024679"/>
              <a:ext cx="1844889" cy="1702140"/>
              <a:chOff x="517330" y="2623225"/>
              <a:chExt cx="1881837" cy="1502372"/>
            </a:xfrm>
          </p:grpSpPr>
          <p:sp>
            <p:nvSpPr>
              <p:cNvPr id="11" name="ïŝ1îḋé">
                <a:extLst>
                  <a:ext uri="{FF2B5EF4-FFF2-40B4-BE49-F238E27FC236}">
                    <a16:creationId xmlns="" xmlns:a16="http://schemas.microsoft.com/office/drawing/2014/main" id="{E6BE6CE9-121C-4140-887B-DE0A163AAC2B}"/>
                  </a:ext>
                </a:extLst>
              </p:cNvPr>
              <p:cNvSpPr txBox="1"/>
              <p:nvPr/>
            </p:nvSpPr>
            <p:spPr>
              <a:xfrm>
                <a:off x="517330" y="2623225"/>
                <a:ext cx="188183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输入标题</a:t>
                </a:r>
              </a:p>
            </p:txBody>
          </p:sp>
          <p:sp>
            <p:nvSpPr>
              <p:cNvPr id="12" name="iś1ïďè">
                <a:extLst>
                  <a:ext uri="{FF2B5EF4-FFF2-40B4-BE49-F238E27FC236}">
                    <a16:creationId xmlns="" xmlns:a16="http://schemas.microsoft.com/office/drawing/2014/main" id="{629B53EF-52FF-4502-B99D-E3E4AC79637A}"/>
                  </a:ext>
                </a:extLst>
              </p:cNvPr>
              <p:cNvSpPr txBox="1"/>
              <p:nvPr/>
            </p:nvSpPr>
            <p:spPr>
              <a:xfrm>
                <a:off x="517330" y="3017281"/>
                <a:ext cx="1881837" cy="110831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双击输入替换内</a:t>
                </a:r>
                <a:r>
                  <a:rPr lang="zh-CN" altLang="en-US" sz="13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容编辑文字轻</a:t>
                </a: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松设计高效办公</a:t>
                </a:r>
                <a:endParaRPr lang="en-US" altLang="zh-CN" sz="13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3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59FCC82-B78B-4723-AC14-DD80D5D8ECF5}"/>
              </a:ext>
            </a:extLst>
          </p:cNvPr>
          <p:cNvGrpSpPr/>
          <p:nvPr/>
        </p:nvGrpSpPr>
        <p:grpSpPr>
          <a:xfrm>
            <a:off x="1435256" y="3909143"/>
            <a:ext cx="1844889" cy="2133994"/>
            <a:chOff x="4851124" y="2592825"/>
            <a:chExt cx="1844889" cy="2133994"/>
          </a:xfrm>
        </p:grpSpPr>
        <p:sp>
          <p:nvSpPr>
            <p:cNvPr id="14" name="ïṩļíḓê">
              <a:extLst>
                <a:ext uri="{FF2B5EF4-FFF2-40B4-BE49-F238E27FC236}">
                  <a16:creationId xmlns="" xmlns:a16="http://schemas.microsoft.com/office/drawing/2014/main" id="{6CC72186-C7C8-4096-AE01-2E8A81B65E68}"/>
                </a:ext>
              </a:extLst>
            </p:cNvPr>
            <p:cNvSpPr/>
            <p:nvPr/>
          </p:nvSpPr>
          <p:spPr>
            <a:xfrm>
              <a:off x="5568042" y="2592825"/>
              <a:ext cx="411052" cy="392802"/>
            </a:xfrm>
            <a:custGeom>
              <a:avLst/>
              <a:gdLst>
                <a:gd name="connsiteX0" fmla="*/ 420621 w 608768"/>
                <a:gd name="connsiteY0" fmla="*/ 138943 h 581741"/>
                <a:gd name="connsiteX1" fmla="*/ 489388 w 608768"/>
                <a:gd name="connsiteY1" fmla="*/ 138943 h 581741"/>
                <a:gd name="connsiteX2" fmla="*/ 504966 w 608768"/>
                <a:gd name="connsiteY2" fmla="*/ 154497 h 581741"/>
                <a:gd name="connsiteX3" fmla="*/ 504966 w 608768"/>
                <a:gd name="connsiteY3" fmla="*/ 223154 h 581741"/>
                <a:gd name="connsiteX4" fmla="*/ 495379 w 608768"/>
                <a:gd name="connsiteY4" fmla="*/ 237512 h 581741"/>
                <a:gd name="connsiteX5" fmla="*/ 478418 w 608768"/>
                <a:gd name="connsiteY5" fmla="*/ 234107 h 581741"/>
                <a:gd name="connsiteX6" fmla="*/ 458876 w 608768"/>
                <a:gd name="connsiteY6" fmla="*/ 214595 h 581741"/>
                <a:gd name="connsiteX7" fmla="*/ 394533 w 608768"/>
                <a:gd name="connsiteY7" fmla="*/ 278927 h 581741"/>
                <a:gd name="connsiteX8" fmla="*/ 370843 w 608768"/>
                <a:gd name="connsiteY8" fmla="*/ 288683 h 581741"/>
                <a:gd name="connsiteX9" fmla="*/ 347429 w 608768"/>
                <a:gd name="connsiteY9" fmla="*/ 279203 h 581741"/>
                <a:gd name="connsiteX10" fmla="*/ 279768 w 608768"/>
                <a:gd name="connsiteY10" fmla="*/ 212939 h 581741"/>
                <a:gd name="connsiteX11" fmla="*/ 201230 w 608768"/>
                <a:gd name="connsiteY11" fmla="*/ 243770 h 581741"/>
                <a:gd name="connsiteX12" fmla="*/ 188970 w 608768"/>
                <a:gd name="connsiteY12" fmla="*/ 246071 h 581741"/>
                <a:gd name="connsiteX13" fmla="*/ 102965 w 608768"/>
                <a:gd name="connsiteY13" fmla="*/ 246071 h 581741"/>
                <a:gd name="connsiteX14" fmla="*/ 81856 w 608768"/>
                <a:gd name="connsiteY14" fmla="*/ 224995 h 581741"/>
                <a:gd name="connsiteX15" fmla="*/ 102965 w 608768"/>
                <a:gd name="connsiteY15" fmla="*/ 204011 h 581741"/>
                <a:gd name="connsiteX16" fmla="*/ 187403 w 608768"/>
                <a:gd name="connsiteY16" fmla="*/ 204011 h 581741"/>
                <a:gd name="connsiteX17" fmla="*/ 269536 w 608768"/>
                <a:gd name="connsiteY17" fmla="*/ 171799 h 581741"/>
                <a:gd name="connsiteX18" fmla="*/ 305210 w 608768"/>
                <a:gd name="connsiteY18" fmla="*/ 179070 h 581741"/>
                <a:gd name="connsiteX19" fmla="*/ 370751 w 608768"/>
                <a:gd name="connsiteY19" fmla="*/ 243126 h 581741"/>
                <a:gd name="connsiteX20" fmla="*/ 429101 w 608768"/>
                <a:gd name="connsiteY20" fmla="*/ 184868 h 581741"/>
                <a:gd name="connsiteX21" fmla="*/ 409559 w 608768"/>
                <a:gd name="connsiteY21" fmla="*/ 165449 h 581741"/>
                <a:gd name="connsiteX22" fmla="*/ 406240 w 608768"/>
                <a:gd name="connsiteY22" fmla="*/ 148515 h 581741"/>
                <a:gd name="connsiteX23" fmla="*/ 420621 w 608768"/>
                <a:gd name="connsiteY23" fmla="*/ 138943 h 581741"/>
                <a:gd name="connsiteX24" fmla="*/ 81673 w 608768"/>
                <a:gd name="connsiteY24" fmla="*/ 63053 h 581741"/>
                <a:gd name="connsiteX25" fmla="*/ 63145 w 608768"/>
                <a:gd name="connsiteY25" fmla="*/ 81554 h 581741"/>
                <a:gd name="connsiteX26" fmla="*/ 63145 w 608768"/>
                <a:gd name="connsiteY26" fmla="*/ 324928 h 581741"/>
                <a:gd name="connsiteX27" fmla="*/ 81673 w 608768"/>
                <a:gd name="connsiteY27" fmla="*/ 343430 h 581741"/>
                <a:gd name="connsiteX28" fmla="*/ 527095 w 608768"/>
                <a:gd name="connsiteY28" fmla="*/ 343430 h 581741"/>
                <a:gd name="connsiteX29" fmla="*/ 545624 w 608768"/>
                <a:gd name="connsiteY29" fmla="*/ 324928 h 581741"/>
                <a:gd name="connsiteX30" fmla="*/ 545624 w 608768"/>
                <a:gd name="connsiteY30" fmla="*/ 81554 h 581741"/>
                <a:gd name="connsiteX31" fmla="*/ 527095 w 608768"/>
                <a:gd name="connsiteY31" fmla="*/ 63053 h 581741"/>
                <a:gd name="connsiteX32" fmla="*/ 81673 w 608768"/>
                <a:gd name="connsiteY32" fmla="*/ 0 h 581741"/>
                <a:gd name="connsiteX33" fmla="*/ 527095 w 608768"/>
                <a:gd name="connsiteY33" fmla="*/ 0 h 581741"/>
                <a:gd name="connsiteX34" fmla="*/ 608768 w 608768"/>
                <a:gd name="connsiteY34" fmla="*/ 81554 h 581741"/>
                <a:gd name="connsiteX35" fmla="*/ 608768 w 608768"/>
                <a:gd name="connsiteY35" fmla="*/ 324928 h 581741"/>
                <a:gd name="connsiteX36" fmla="*/ 527095 w 608768"/>
                <a:gd name="connsiteY36" fmla="*/ 406482 h 581741"/>
                <a:gd name="connsiteX37" fmla="*/ 405507 w 608768"/>
                <a:gd name="connsiteY37" fmla="*/ 406482 h 581741"/>
                <a:gd name="connsiteX38" fmla="*/ 472800 w 608768"/>
                <a:gd name="connsiteY38" fmla="*/ 535625 h 581741"/>
                <a:gd name="connsiteX39" fmla="*/ 459342 w 608768"/>
                <a:gd name="connsiteY39" fmla="*/ 578151 h 581741"/>
                <a:gd name="connsiteX40" fmla="*/ 444777 w 608768"/>
                <a:gd name="connsiteY40" fmla="*/ 581741 h 581741"/>
                <a:gd name="connsiteX41" fmla="*/ 416754 w 608768"/>
                <a:gd name="connsiteY41" fmla="*/ 564712 h 581741"/>
                <a:gd name="connsiteX42" fmla="*/ 335541 w 608768"/>
                <a:gd name="connsiteY42" fmla="*/ 408876 h 581741"/>
                <a:gd name="connsiteX43" fmla="*/ 335541 w 608768"/>
                <a:gd name="connsiteY43" fmla="*/ 487116 h 581741"/>
                <a:gd name="connsiteX44" fmla="*/ 303923 w 608768"/>
                <a:gd name="connsiteY44" fmla="*/ 518688 h 581741"/>
                <a:gd name="connsiteX45" fmla="*/ 272397 w 608768"/>
                <a:gd name="connsiteY45" fmla="*/ 487116 h 581741"/>
                <a:gd name="connsiteX46" fmla="*/ 272397 w 608768"/>
                <a:gd name="connsiteY46" fmla="*/ 408876 h 581741"/>
                <a:gd name="connsiteX47" fmla="*/ 192015 w 608768"/>
                <a:gd name="connsiteY47" fmla="*/ 564712 h 581741"/>
                <a:gd name="connsiteX48" fmla="*/ 163991 w 608768"/>
                <a:gd name="connsiteY48" fmla="*/ 581741 h 581741"/>
                <a:gd name="connsiteX49" fmla="*/ 149427 w 608768"/>
                <a:gd name="connsiteY49" fmla="*/ 578151 h 581741"/>
                <a:gd name="connsiteX50" fmla="*/ 135968 w 608768"/>
                <a:gd name="connsiteY50" fmla="*/ 535625 h 581741"/>
                <a:gd name="connsiteX51" fmla="*/ 203261 w 608768"/>
                <a:gd name="connsiteY51" fmla="*/ 406482 h 581741"/>
                <a:gd name="connsiteX52" fmla="*/ 81673 w 608768"/>
                <a:gd name="connsiteY52" fmla="*/ 406482 h 581741"/>
                <a:gd name="connsiteX53" fmla="*/ 0 w 608768"/>
                <a:gd name="connsiteY53" fmla="*/ 324928 h 581741"/>
                <a:gd name="connsiteX54" fmla="*/ 0 w 608768"/>
                <a:gd name="connsiteY54" fmla="*/ 81554 h 581741"/>
                <a:gd name="connsiteX55" fmla="*/ 81673 w 608768"/>
                <a:gd name="connsiteY55" fmla="*/ 0 h 5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8768" h="581741">
                  <a:moveTo>
                    <a:pt x="420621" y="138943"/>
                  </a:moveTo>
                  <a:lnTo>
                    <a:pt x="489388" y="138943"/>
                  </a:lnTo>
                  <a:cubicBezTo>
                    <a:pt x="497960" y="138943"/>
                    <a:pt x="504966" y="145846"/>
                    <a:pt x="504966" y="154497"/>
                  </a:cubicBezTo>
                  <a:lnTo>
                    <a:pt x="504966" y="223154"/>
                  </a:lnTo>
                  <a:cubicBezTo>
                    <a:pt x="504966" y="229413"/>
                    <a:pt x="501187" y="235119"/>
                    <a:pt x="495379" y="237512"/>
                  </a:cubicBezTo>
                  <a:cubicBezTo>
                    <a:pt x="489572" y="239905"/>
                    <a:pt x="482843" y="238616"/>
                    <a:pt x="478418" y="234107"/>
                  </a:cubicBezTo>
                  <a:lnTo>
                    <a:pt x="458876" y="214595"/>
                  </a:lnTo>
                  <a:lnTo>
                    <a:pt x="394533" y="278927"/>
                  </a:lnTo>
                  <a:cubicBezTo>
                    <a:pt x="387989" y="285370"/>
                    <a:pt x="379416" y="288683"/>
                    <a:pt x="370843" y="288683"/>
                  </a:cubicBezTo>
                  <a:cubicBezTo>
                    <a:pt x="362362" y="288683"/>
                    <a:pt x="353882" y="285462"/>
                    <a:pt x="347429" y="279203"/>
                  </a:cubicBezTo>
                  <a:lnTo>
                    <a:pt x="279768" y="212939"/>
                  </a:lnTo>
                  <a:lnTo>
                    <a:pt x="201230" y="243770"/>
                  </a:lnTo>
                  <a:cubicBezTo>
                    <a:pt x="197266" y="245243"/>
                    <a:pt x="193211" y="246071"/>
                    <a:pt x="188970" y="246071"/>
                  </a:cubicBezTo>
                  <a:lnTo>
                    <a:pt x="102965" y="246071"/>
                  </a:lnTo>
                  <a:cubicBezTo>
                    <a:pt x="91259" y="246071"/>
                    <a:pt x="81856" y="236592"/>
                    <a:pt x="81856" y="224995"/>
                  </a:cubicBezTo>
                  <a:cubicBezTo>
                    <a:pt x="81856" y="213399"/>
                    <a:pt x="91259" y="204011"/>
                    <a:pt x="102965" y="204011"/>
                  </a:cubicBezTo>
                  <a:lnTo>
                    <a:pt x="187403" y="204011"/>
                  </a:lnTo>
                  <a:lnTo>
                    <a:pt x="269536" y="171799"/>
                  </a:lnTo>
                  <a:cubicBezTo>
                    <a:pt x="281796" y="167013"/>
                    <a:pt x="295808" y="169867"/>
                    <a:pt x="305210" y="179070"/>
                  </a:cubicBezTo>
                  <a:lnTo>
                    <a:pt x="370751" y="243126"/>
                  </a:lnTo>
                  <a:lnTo>
                    <a:pt x="429101" y="184868"/>
                  </a:lnTo>
                  <a:lnTo>
                    <a:pt x="409559" y="165449"/>
                  </a:lnTo>
                  <a:cubicBezTo>
                    <a:pt x="405134" y="161031"/>
                    <a:pt x="403844" y="154313"/>
                    <a:pt x="406240" y="148515"/>
                  </a:cubicBezTo>
                  <a:cubicBezTo>
                    <a:pt x="408637" y="142716"/>
                    <a:pt x="414352" y="138943"/>
                    <a:pt x="420621" y="138943"/>
                  </a:cubicBezTo>
                  <a:close/>
                  <a:moveTo>
                    <a:pt x="81673" y="63053"/>
                  </a:moveTo>
                  <a:cubicBezTo>
                    <a:pt x="71441" y="63053"/>
                    <a:pt x="63145" y="71429"/>
                    <a:pt x="63145" y="81554"/>
                  </a:cubicBezTo>
                  <a:lnTo>
                    <a:pt x="63145" y="324928"/>
                  </a:lnTo>
                  <a:cubicBezTo>
                    <a:pt x="63145" y="335145"/>
                    <a:pt x="71441" y="343430"/>
                    <a:pt x="81673" y="343430"/>
                  </a:cubicBezTo>
                  <a:lnTo>
                    <a:pt x="527095" y="343430"/>
                  </a:lnTo>
                  <a:cubicBezTo>
                    <a:pt x="537327" y="343430"/>
                    <a:pt x="545624" y="335145"/>
                    <a:pt x="545624" y="324928"/>
                  </a:cubicBezTo>
                  <a:lnTo>
                    <a:pt x="545624" y="81554"/>
                  </a:lnTo>
                  <a:cubicBezTo>
                    <a:pt x="545624" y="71429"/>
                    <a:pt x="537327" y="63053"/>
                    <a:pt x="527095" y="63053"/>
                  </a:cubicBezTo>
                  <a:close/>
                  <a:moveTo>
                    <a:pt x="81673" y="0"/>
                  </a:moveTo>
                  <a:lnTo>
                    <a:pt x="527095" y="0"/>
                  </a:lnTo>
                  <a:cubicBezTo>
                    <a:pt x="572080" y="0"/>
                    <a:pt x="608768" y="36635"/>
                    <a:pt x="608768" y="81554"/>
                  </a:cubicBezTo>
                  <a:lnTo>
                    <a:pt x="608768" y="324928"/>
                  </a:lnTo>
                  <a:cubicBezTo>
                    <a:pt x="608768" y="369939"/>
                    <a:pt x="572080" y="406482"/>
                    <a:pt x="527095" y="406482"/>
                  </a:cubicBezTo>
                  <a:lnTo>
                    <a:pt x="405507" y="406482"/>
                  </a:lnTo>
                  <a:lnTo>
                    <a:pt x="472800" y="535625"/>
                  </a:lnTo>
                  <a:cubicBezTo>
                    <a:pt x="480820" y="551089"/>
                    <a:pt x="474828" y="570143"/>
                    <a:pt x="459342" y="578151"/>
                  </a:cubicBezTo>
                  <a:cubicBezTo>
                    <a:pt x="454640" y="580544"/>
                    <a:pt x="449662" y="581741"/>
                    <a:pt x="444777" y="581741"/>
                  </a:cubicBezTo>
                  <a:cubicBezTo>
                    <a:pt x="433346" y="581741"/>
                    <a:pt x="422377" y="575574"/>
                    <a:pt x="416754" y="564712"/>
                  </a:cubicBezTo>
                  <a:lnTo>
                    <a:pt x="335541" y="408876"/>
                  </a:lnTo>
                  <a:lnTo>
                    <a:pt x="335541" y="487116"/>
                  </a:lnTo>
                  <a:cubicBezTo>
                    <a:pt x="335541" y="504513"/>
                    <a:pt x="321438" y="518688"/>
                    <a:pt x="303923" y="518688"/>
                  </a:cubicBezTo>
                  <a:cubicBezTo>
                    <a:pt x="286501" y="518688"/>
                    <a:pt x="272397" y="504513"/>
                    <a:pt x="272397" y="487116"/>
                  </a:cubicBezTo>
                  <a:lnTo>
                    <a:pt x="272397" y="408876"/>
                  </a:lnTo>
                  <a:lnTo>
                    <a:pt x="192015" y="564712"/>
                  </a:lnTo>
                  <a:cubicBezTo>
                    <a:pt x="186391" y="575574"/>
                    <a:pt x="175422" y="581741"/>
                    <a:pt x="163991" y="581741"/>
                  </a:cubicBezTo>
                  <a:cubicBezTo>
                    <a:pt x="159106" y="581741"/>
                    <a:pt x="154128" y="580544"/>
                    <a:pt x="149427" y="578151"/>
                  </a:cubicBezTo>
                  <a:cubicBezTo>
                    <a:pt x="133940" y="570143"/>
                    <a:pt x="127948" y="551089"/>
                    <a:pt x="135968" y="535625"/>
                  </a:cubicBezTo>
                  <a:lnTo>
                    <a:pt x="203261" y="406482"/>
                  </a:lnTo>
                  <a:lnTo>
                    <a:pt x="81673" y="406482"/>
                  </a:lnTo>
                  <a:cubicBezTo>
                    <a:pt x="36688" y="406482"/>
                    <a:pt x="0" y="369939"/>
                    <a:pt x="0" y="324928"/>
                  </a:cubicBezTo>
                  <a:lnTo>
                    <a:pt x="0" y="81554"/>
                  </a:lnTo>
                  <a:cubicBezTo>
                    <a:pt x="0" y="36635"/>
                    <a:pt x="36688" y="0"/>
                    <a:pt x="81673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5" name="íṧḷiḑê">
              <a:extLst>
                <a:ext uri="{FF2B5EF4-FFF2-40B4-BE49-F238E27FC236}">
                  <a16:creationId xmlns="" xmlns:a16="http://schemas.microsoft.com/office/drawing/2014/main" id="{69197B9C-02BA-4DE2-9C39-87DEBE9CEDF6}"/>
                </a:ext>
              </a:extLst>
            </p:cNvPr>
            <p:cNvGrpSpPr/>
            <p:nvPr/>
          </p:nvGrpSpPr>
          <p:grpSpPr>
            <a:xfrm>
              <a:off x="4851124" y="3024679"/>
              <a:ext cx="1844889" cy="1702140"/>
              <a:chOff x="517330" y="2623225"/>
              <a:chExt cx="1881837" cy="1502372"/>
            </a:xfrm>
          </p:grpSpPr>
          <p:sp>
            <p:nvSpPr>
              <p:cNvPr id="16" name="ïŝ1îḋé">
                <a:extLst>
                  <a:ext uri="{FF2B5EF4-FFF2-40B4-BE49-F238E27FC236}">
                    <a16:creationId xmlns="" xmlns:a16="http://schemas.microsoft.com/office/drawing/2014/main" id="{52E96288-2B91-4626-B429-9637593F18CC}"/>
                  </a:ext>
                </a:extLst>
              </p:cNvPr>
              <p:cNvSpPr txBox="1"/>
              <p:nvPr/>
            </p:nvSpPr>
            <p:spPr>
              <a:xfrm>
                <a:off x="517330" y="2623225"/>
                <a:ext cx="188183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输入标题</a:t>
                </a:r>
              </a:p>
            </p:txBody>
          </p:sp>
          <p:sp>
            <p:nvSpPr>
              <p:cNvPr id="17" name="iś1ïďè">
                <a:extLst>
                  <a:ext uri="{FF2B5EF4-FFF2-40B4-BE49-F238E27FC236}">
                    <a16:creationId xmlns="" xmlns:a16="http://schemas.microsoft.com/office/drawing/2014/main" id="{122BE033-FB37-4A16-BE7F-49AD8EBB1793}"/>
                  </a:ext>
                </a:extLst>
              </p:cNvPr>
              <p:cNvSpPr txBox="1"/>
              <p:nvPr/>
            </p:nvSpPr>
            <p:spPr>
              <a:xfrm>
                <a:off x="517330" y="3017281"/>
                <a:ext cx="1881837" cy="110831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双击输入替换内</a:t>
                </a:r>
                <a:r>
                  <a:rPr lang="zh-CN" altLang="en-US" sz="13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容编辑文字轻</a:t>
                </a: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松设计高效办公</a:t>
                </a:r>
                <a:endParaRPr lang="en-US" altLang="zh-CN" sz="13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3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63D93F6C-E3AA-466C-A294-27AB9024C29A}"/>
              </a:ext>
            </a:extLst>
          </p:cNvPr>
          <p:cNvGrpSpPr/>
          <p:nvPr/>
        </p:nvGrpSpPr>
        <p:grpSpPr>
          <a:xfrm>
            <a:off x="3370007" y="3900329"/>
            <a:ext cx="1844889" cy="2142808"/>
            <a:chOff x="6747697" y="2584011"/>
            <a:chExt cx="1844889" cy="2142808"/>
          </a:xfrm>
        </p:grpSpPr>
        <p:sp>
          <p:nvSpPr>
            <p:cNvPr id="19" name="iŝḷíḍè">
              <a:extLst>
                <a:ext uri="{FF2B5EF4-FFF2-40B4-BE49-F238E27FC236}">
                  <a16:creationId xmlns="" xmlns:a16="http://schemas.microsoft.com/office/drawing/2014/main" id="{E08968C6-DA50-4856-8F81-B195A65D76C4}"/>
                </a:ext>
              </a:extLst>
            </p:cNvPr>
            <p:cNvSpPr/>
            <p:nvPr/>
          </p:nvSpPr>
          <p:spPr>
            <a:xfrm>
              <a:off x="7447388" y="2584011"/>
              <a:ext cx="411052" cy="410430"/>
            </a:xfrm>
            <a:custGeom>
              <a:avLst/>
              <a:gdLst>
                <a:gd name="connsiteX0" fmla="*/ 285241 w 606933"/>
                <a:gd name="connsiteY0" fmla="*/ 444068 h 606016"/>
                <a:gd name="connsiteX1" fmla="*/ 303420 w 606933"/>
                <a:gd name="connsiteY1" fmla="*/ 445197 h 606016"/>
                <a:gd name="connsiteX2" fmla="*/ 321693 w 606933"/>
                <a:gd name="connsiteY2" fmla="*/ 444068 h 606016"/>
                <a:gd name="connsiteX3" fmla="*/ 321693 w 606933"/>
                <a:gd name="connsiteY3" fmla="*/ 466921 h 606016"/>
                <a:gd name="connsiteX4" fmla="*/ 321693 w 606933"/>
                <a:gd name="connsiteY4" fmla="*/ 503693 h 606016"/>
                <a:gd name="connsiteX5" fmla="*/ 356356 w 606933"/>
                <a:gd name="connsiteY5" fmla="*/ 553162 h 606016"/>
                <a:gd name="connsiteX6" fmla="*/ 303420 w 606933"/>
                <a:gd name="connsiteY6" fmla="*/ 606016 h 606016"/>
                <a:gd name="connsiteX7" fmla="*/ 250578 w 606933"/>
                <a:gd name="connsiteY7" fmla="*/ 553162 h 606016"/>
                <a:gd name="connsiteX8" fmla="*/ 285241 w 606933"/>
                <a:gd name="connsiteY8" fmla="*/ 503693 h 606016"/>
                <a:gd name="connsiteX9" fmla="*/ 285241 w 606933"/>
                <a:gd name="connsiteY9" fmla="*/ 466921 h 606016"/>
                <a:gd name="connsiteX10" fmla="*/ 416083 w 606933"/>
                <a:gd name="connsiteY10" fmla="*/ 389803 h 606016"/>
                <a:gd name="connsiteX11" fmla="*/ 458471 w 606933"/>
                <a:gd name="connsiteY11" fmla="*/ 432034 h 606016"/>
                <a:gd name="connsiteX12" fmla="*/ 480701 w 606933"/>
                <a:gd name="connsiteY12" fmla="*/ 427143 h 606016"/>
                <a:gd name="connsiteX13" fmla="*/ 533545 w 606933"/>
                <a:gd name="connsiteY13" fmla="*/ 480003 h 606016"/>
                <a:gd name="connsiteX14" fmla="*/ 480701 w 606933"/>
                <a:gd name="connsiteY14" fmla="*/ 532769 h 606016"/>
                <a:gd name="connsiteX15" fmla="*/ 427764 w 606933"/>
                <a:gd name="connsiteY15" fmla="*/ 480003 h 606016"/>
                <a:gd name="connsiteX16" fmla="*/ 432662 w 606933"/>
                <a:gd name="connsiteY16" fmla="*/ 457806 h 606016"/>
                <a:gd name="connsiteX17" fmla="*/ 390368 w 606933"/>
                <a:gd name="connsiteY17" fmla="*/ 415480 h 606016"/>
                <a:gd name="connsiteX18" fmla="*/ 416083 w 606933"/>
                <a:gd name="connsiteY18" fmla="*/ 389803 h 606016"/>
                <a:gd name="connsiteX19" fmla="*/ 190658 w 606933"/>
                <a:gd name="connsiteY19" fmla="*/ 389803 h 606016"/>
                <a:gd name="connsiteX20" fmla="*/ 216283 w 606933"/>
                <a:gd name="connsiteY20" fmla="*/ 415480 h 606016"/>
                <a:gd name="connsiteX21" fmla="*/ 174076 w 606933"/>
                <a:gd name="connsiteY21" fmla="*/ 457806 h 606016"/>
                <a:gd name="connsiteX22" fmla="*/ 178975 w 606933"/>
                <a:gd name="connsiteY22" fmla="*/ 480003 h 606016"/>
                <a:gd name="connsiteX23" fmla="*/ 126123 w 606933"/>
                <a:gd name="connsiteY23" fmla="*/ 532769 h 606016"/>
                <a:gd name="connsiteX24" fmla="*/ 73176 w 606933"/>
                <a:gd name="connsiteY24" fmla="*/ 480003 h 606016"/>
                <a:gd name="connsiteX25" fmla="*/ 126123 w 606933"/>
                <a:gd name="connsiteY25" fmla="*/ 427143 h 606016"/>
                <a:gd name="connsiteX26" fmla="*/ 148357 w 606933"/>
                <a:gd name="connsiteY26" fmla="*/ 432034 h 606016"/>
                <a:gd name="connsiteX27" fmla="*/ 52836 w 606933"/>
                <a:gd name="connsiteY27" fmla="*/ 253330 h 606016"/>
                <a:gd name="connsiteX28" fmla="*/ 102470 w 606933"/>
                <a:gd name="connsiteY28" fmla="*/ 287852 h 606016"/>
                <a:gd name="connsiteX29" fmla="*/ 161711 w 606933"/>
                <a:gd name="connsiteY29" fmla="*/ 287852 h 606016"/>
                <a:gd name="connsiteX30" fmla="*/ 160958 w 606933"/>
                <a:gd name="connsiteY30" fmla="*/ 302997 h 606016"/>
                <a:gd name="connsiteX31" fmla="*/ 162653 w 606933"/>
                <a:gd name="connsiteY31" fmla="*/ 324350 h 606016"/>
                <a:gd name="connsiteX32" fmla="*/ 102470 w 606933"/>
                <a:gd name="connsiteY32" fmla="*/ 324350 h 606016"/>
                <a:gd name="connsiteX33" fmla="*/ 52836 w 606933"/>
                <a:gd name="connsiteY33" fmla="*/ 358966 h 606016"/>
                <a:gd name="connsiteX34" fmla="*/ 0 w 606933"/>
                <a:gd name="connsiteY34" fmla="*/ 306195 h 606016"/>
                <a:gd name="connsiteX35" fmla="*/ 52836 w 606933"/>
                <a:gd name="connsiteY35" fmla="*/ 253330 h 606016"/>
                <a:gd name="connsiteX36" fmla="*/ 553987 w 606933"/>
                <a:gd name="connsiteY36" fmla="*/ 250225 h 606016"/>
                <a:gd name="connsiteX37" fmla="*/ 606933 w 606933"/>
                <a:gd name="connsiteY37" fmla="*/ 302996 h 606016"/>
                <a:gd name="connsiteX38" fmla="*/ 553987 w 606933"/>
                <a:gd name="connsiteY38" fmla="*/ 355861 h 606016"/>
                <a:gd name="connsiteX39" fmla="*/ 505658 w 606933"/>
                <a:gd name="connsiteY39" fmla="*/ 324349 h 606016"/>
                <a:gd name="connsiteX40" fmla="*/ 444139 w 606933"/>
                <a:gd name="connsiteY40" fmla="*/ 324349 h 606016"/>
                <a:gd name="connsiteX41" fmla="*/ 445741 w 606933"/>
                <a:gd name="connsiteY41" fmla="*/ 302996 h 606016"/>
                <a:gd name="connsiteX42" fmla="*/ 444987 w 606933"/>
                <a:gd name="connsiteY42" fmla="*/ 287851 h 606016"/>
                <a:gd name="connsiteX43" fmla="*/ 503397 w 606933"/>
                <a:gd name="connsiteY43" fmla="*/ 287851 h 606016"/>
                <a:gd name="connsiteX44" fmla="*/ 553987 w 606933"/>
                <a:gd name="connsiteY44" fmla="*/ 250225 h 606016"/>
                <a:gd name="connsiteX45" fmla="*/ 303361 w 606933"/>
                <a:gd name="connsiteY45" fmla="*/ 231794 h 606016"/>
                <a:gd name="connsiteX46" fmla="*/ 232049 w 606933"/>
                <a:gd name="connsiteY46" fmla="*/ 302996 h 606016"/>
                <a:gd name="connsiteX47" fmla="*/ 249099 w 606933"/>
                <a:gd name="connsiteY47" fmla="*/ 320115 h 606016"/>
                <a:gd name="connsiteX48" fmla="*/ 266150 w 606933"/>
                <a:gd name="connsiteY48" fmla="*/ 302996 h 606016"/>
                <a:gd name="connsiteX49" fmla="*/ 303455 w 606933"/>
                <a:gd name="connsiteY49" fmla="*/ 265749 h 606016"/>
                <a:gd name="connsiteX50" fmla="*/ 320412 w 606933"/>
                <a:gd name="connsiteY50" fmla="*/ 248819 h 606016"/>
                <a:gd name="connsiteX51" fmla="*/ 303361 w 606933"/>
                <a:gd name="connsiteY51" fmla="*/ 231794 h 606016"/>
                <a:gd name="connsiteX52" fmla="*/ 303455 w 606933"/>
                <a:gd name="connsiteY52" fmla="*/ 188904 h 606016"/>
                <a:gd name="connsiteX53" fmla="*/ 417818 w 606933"/>
                <a:gd name="connsiteY53" fmla="*/ 302996 h 606016"/>
                <a:gd name="connsiteX54" fmla="*/ 303455 w 606933"/>
                <a:gd name="connsiteY54" fmla="*/ 417183 h 606016"/>
                <a:gd name="connsiteX55" fmla="*/ 189186 w 606933"/>
                <a:gd name="connsiteY55" fmla="*/ 302996 h 606016"/>
                <a:gd name="connsiteX56" fmla="*/ 303455 w 606933"/>
                <a:gd name="connsiteY56" fmla="*/ 188904 h 606016"/>
                <a:gd name="connsiteX57" fmla="*/ 480677 w 606933"/>
                <a:gd name="connsiteY57" fmla="*/ 73506 h 606016"/>
                <a:gd name="connsiteX58" fmla="*/ 518018 w 606933"/>
                <a:gd name="connsiteY58" fmla="*/ 88889 h 606016"/>
                <a:gd name="connsiteX59" fmla="*/ 518018 w 606933"/>
                <a:gd name="connsiteY59" fmla="*/ 163406 h 606016"/>
                <a:gd name="connsiteX60" fmla="*/ 458574 w 606933"/>
                <a:gd name="connsiteY60" fmla="*/ 173944 h 606016"/>
                <a:gd name="connsiteX61" fmla="*/ 416275 w 606933"/>
                <a:gd name="connsiteY61" fmla="*/ 216283 h 606016"/>
                <a:gd name="connsiteX62" fmla="*/ 390368 w 606933"/>
                <a:gd name="connsiteY62" fmla="*/ 190503 h 606016"/>
                <a:gd name="connsiteX63" fmla="*/ 405818 w 606933"/>
                <a:gd name="connsiteY63" fmla="*/ 175073 h 606016"/>
                <a:gd name="connsiteX64" fmla="*/ 432855 w 606933"/>
                <a:gd name="connsiteY64" fmla="*/ 148258 h 606016"/>
                <a:gd name="connsiteX65" fmla="*/ 443406 w 606933"/>
                <a:gd name="connsiteY65" fmla="*/ 88889 h 606016"/>
                <a:gd name="connsiteX66" fmla="*/ 480677 w 606933"/>
                <a:gd name="connsiteY66" fmla="*/ 73506 h 606016"/>
                <a:gd name="connsiteX67" fmla="*/ 126232 w 606933"/>
                <a:gd name="connsiteY67" fmla="*/ 73247 h 606016"/>
                <a:gd name="connsiteX68" fmla="*/ 179075 w 606933"/>
                <a:gd name="connsiteY68" fmla="*/ 126039 h 606016"/>
                <a:gd name="connsiteX69" fmla="*/ 174177 w 606933"/>
                <a:gd name="connsiteY69" fmla="*/ 148247 h 606016"/>
                <a:gd name="connsiteX70" fmla="*/ 216565 w 606933"/>
                <a:gd name="connsiteY70" fmla="*/ 190499 h 606016"/>
                <a:gd name="connsiteX71" fmla="*/ 190755 w 606933"/>
                <a:gd name="connsiteY71" fmla="*/ 216283 h 606016"/>
                <a:gd name="connsiteX72" fmla="*/ 148462 w 606933"/>
                <a:gd name="connsiteY72" fmla="*/ 173937 h 606016"/>
                <a:gd name="connsiteX73" fmla="*/ 126232 w 606933"/>
                <a:gd name="connsiteY73" fmla="*/ 178830 h 606016"/>
                <a:gd name="connsiteX74" fmla="*/ 73388 w 606933"/>
                <a:gd name="connsiteY74" fmla="*/ 126039 h 606016"/>
                <a:gd name="connsiteX75" fmla="*/ 126232 w 606933"/>
                <a:gd name="connsiteY75" fmla="*/ 73247 h 606016"/>
                <a:gd name="connsiteX76" fmla="*/ 303420 w 606933"/>
                <a:gd name="connsiteY76" fmla="*/ 0 h 606016"/>
                <a:gd name="connsiteX77" fmla="*/ 356356 w 606933"/>
                <a:gd name="connsiteY77" fmla="*/ 52775 h 606016"/>
                <a:gd name="connsiteX78" fmla="*/ 321693 w 606933"/>
                <a:gd name="connsiteY78" fmla="*/ 102352 h 606016"/>
                <a:gd name="connsiteX79" fmla="*/ 321693 w 606933"/>
                <a:gd name="connsiteY79" fmla="*/ 162089 h 606016"/>
                <a:gd name="connsiteX80" fmla="*/ 303420 w 606933"/>
                <a:gd name="connsiteY80" fmla="*/ 160960 h 606016"/>
                <a:gd name="connsiteX81" fmla="*/ 285241 w 606933"/>
                <a:gd name="connsiteY81" fmla="*/ 162089 h 606016"/>
                <a:gd name="connsiteX82" fmla="*/ 285241 w 606933"/>
                <a:gd name="connsiteY82" fmla="*/ 102352 h 606016"/>
                <a:gd name="connsiteX83" fmla="*/ 250578 w 606933"/>
                <a:gd name="connsiteY83" fmla="*/ 52775 h 606016"/>
                <a:gd name="connsiteX84" fmla="*/ 303420 w 606933"/>
                <a:gd name="connsiteY84" fmla="*/ 0 h 60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06933" h="606016">
                  <a:moveTo>
                    <a:pt x="285241" y="444068"/>
                  </a:moveTo>
                  <a:cubicBezTo>
                    <a:pt x="291175" y="444820"/>
                    <a:pt x="297297" y="445197"/>
                    <a:pt x="303420" y="445197"/>
                  </a:cubicBezTo>
                  <a:cubicBezTo>
                    <a:pt x="309637" y="445197"/>
                    <a:pt x="315665" y="444820"/>
                    <a:pt x="321693" y="444068"/>
                  </a:cubicBezTo>
                  <a:lnTo>
                    <a:pt x="321693" y="466921"/>
                  </a:lnTo>
                  <a:lnTo>
                    <a:pt x="321693" y="503693"/>
                  </a:lnTo>
                  <a:cubicBezTo>
                    <a:pt x="341850" y="511029"/>
                    <a:pt x="356356" y="530497"/>
                    <a:pt x="356356" y="553162"/>
                  </a:cubicBezTo>
                  <a:cubicBezTo>
                    <a:pt x="356356" y="582410"/>
                    <a:pt x="332620" y="606016"/>
                    <a:pt x="303420" y="606016"/>
                  </a:cubicBezTo>
                  <a:cubicBezTo>
                    <a:pt x="274220" y="606016"/>
                    <a:pt x="250578" y="582316"/>
                    <a:pt x="250578" y="553162"/>
                  </a:cubicBezTo>
                  <a:cubicBezTo>
                    <a:pt x="250578" y="530497"/>
                    <a:pt x="264989" y="511029"/>
                    <a:pt x="285241" y="503693"/>
                  </a:cubicBezTo>
                  <a:lnTo>
                    <a:pt x="285241" y="466921"/>
                  </a:lnTo>
                  <a:close/>
                  <a:moveTo>
                    <a:pt x="416083" y="389803"/>
                  </a:moveTo>
                  <a:lnTo>
                    <a:pt x="458471" y="432034"/>
                  </a:lnTo>
                  <a:cubicBezTo>
                    <a:pt x="465253" y="428931"/>
                    <a:pt x="472789" y="427143"/>
                    <a:pt x="480701" y="427143"/>
                  </a:cubicBezTo>
                  <a:cubicBezTo>
                    <a:pt x="509808" y="427143"/>
                    <a:pt x="533451" y="450752"/>
                    <a:pt x="533545" y="480003"/>
                  </a:cubicBezTo>
                  <a:cubicBezTo>
                    <a:pt x="533545" y="509161"/>
                    <a:pt x="509808" y="532769"/>
                    <a:pt x="480701" y="532769"/>
                  </a:cubicBezTo>
                  <a:cubicBezTo>
                    <a:pt x="451407" y="532769"/>
                    <a:pt x="427764" y="509067"/>
                    <a:pt x="427764" y="480003"/>
                  </a:cubicBezTo>
                  <a:cubicBezTo>
                    <a:pt x="427764" y="471914"/>
                    <a:pt x="429553" y="464578"/>
                    <a:pt x="432662" y="457806"/>
                  </a:cubicBezTo>
                  <a:lnTo>
                    <a:pt x="390368" y="415480"/>
                  </a:lnTo>
                  <a:cubicBezTo>
                    <a:pt x="400070" y="408144"/>
                    <a:pt x="408736" y="399491"/>
                    <a:pt x="416083" y="389803"/>
                  </a:cubicBezTo>
                  <a:close/>
                  <a:moveTo>
                    <a:pt x="190658" y="389803"/>
                  </a:moveTo>
                  <a:cubicBezTo>
                    <a:pt x="198194" y="399491"/>
                    <a:pt x="206862" y="408144"/>
                    <a:pt x="216283" y="415480"/>
                  </a:cubicBezTo>
                  <a:lnTo>
                    <a:pt x="174076" y="457806"/>
                  </a:lnTo>
                  <a:cubicBezTo>
                    <a:pt x="177185" y="464578"/>
                    <a:pt x="178975" y="472103"/>
                    <a:pt x="178975" y="480003"/>
                  </a:cubicBezTo>
                  <a:cubicBezTo>
                    <a:pt x="178975" y="509161"/>
                    <a:pt x="155234" y="532769"/>
                    <a:pt x="126123" y="532769"/>
                  </a:cubicBezTo>
                  <a:cubicBezTo>
                    <a:pt x="96823" y="532769"/>
                    <a:pt x="73176" y="509161"/>
                    <a:pt x="73176" y="480003"/>
                  </a:cubicBezTo>
                  <a:cubicBezTo>
                    <a:pt x="73176" y="450752"/>
                    <a:pt x="96917" y="427143"/>
                    <a:pt x="126123" y="427143"/>
                  </a:cubicBezTo>
                  <a:cubicBezTo>
                    <a:pt x="134131" y="427143"/>
                    <a:pt x="141573" y="428931"/>
                    <a:pt x="148357" y="432034"/>
                  </a:cubicBezTo>
                  <a:close/>
                  <a:moveTo>
                    <a:pt x="52836" y="253330"/>
                  </a:moveTo>
                  <a:cubicBezTo>
                    <a:pt x="75628" y="253330"/>
                    <a:pt x="95030" y="267628"/>
                    <a:pt x="102470" y="287852"/>
                  </a:cubicBezTo>
                  <a:lnTo>
                    <a:pt x="161711" y="287852"/>
                  </a:lnTo>
                  <a:cubicBezTo>
                    <a:pt x="161240" y="292838"/>
                    <a:pt x="160958" y="297917"/>
                    <a:pt x="160958" y="302997"/>
                  </a:cubicBezTo>
                  <a:cubicBezTo>
                    <a:pt x="160958" y="310334"/>
                    <a:pt x="161617" y="317483"/>
                    <a:pt x="162653" y="324350"/>
                  </a:cubicBezTo>
                  <a:lnTo>
                    <a:pt x="102470" y="324350"/>
                  </a:lnTo>
                  <a:cubicBezTo>
                    <a:pt x="95030" y="344386"/>
                    <a:pt x="75628" y="358872"/>
                    <a:pt x="52836" y="358966"/>
                  </a:cubicBezTo>
                  <a:cubicBezTo>
                    <a:pt x="23640" y="358966"/>
                    <a:pt x="0" y="335355"/>
                    <a:pt x="0" y="306195"/>
                  </a:cubicBezTo>
                  <a:cubicBezTo>
                    <a:pt x="0" y="276941"/>
                    <a:pt x="23734" y="253330"/>
                    <a:pt x="52836" y="253330"/>
                  </a:cubicBezTo>
                  <a:close/>
                  <a:moveTo>
                    <a:pt x="553987" y="250225"/>
                  </a:moveTo>
                  <a:cubicBezTo>
                    <a:pt x="583192" y="250225"/>
                    <a:pt x="606933" y="273930"/>
                    <a:pt x="606933" y="302996"/>
                  </a:cubicBezTo>
                  <a:cubicBezTo>
                    <a:pt x="606933" y="332250"/>
                    <a:pt x="583192" y="355861"/>
                    <a:pt x="553987" y="355861"/>
                  </a:cubicBezTo>
                  <a:cubicBezTo>
                    <a:pt x="532413" y="355861"/>
                    <a:pt x="513854" y="342880"/>
                    <a:pt x="505658" y="324349"/>
                  </a:cubicBezTo>
                  <a:lnTo>
                    <a:pt x="444139" y="324349"/>
                  </a:lnTo>
                  <a:cubicBezTo>
                    <a:pt x="445270" y="317294"/>
                    <a:pt x="445741" y="310333"/>
                    <a:pt x="445741" y="302996"/>
                  </a:cubicBezTo>
                  <a:cubicBezTo>
                    <a:pt x="445741" y="297916"/>
                    <a:pt x="445458" y="292837"/>
                    <a:pt x="444987" y="287851"/>
                  </a:cubicBezTo>
                  <a:lnTo>
                    <a:pt x="503397" y="287851"/>
                  </a:lnTo>
                  <a:cubicBezTo>
                    <a:pt x="509897" y="266028"/>
                    <a:pt x="530152" y="250225"/>
                    <a:pt x="553987" y="250225"/>
                  </a:cubicBezTo>
                  <a:close/>
                  <a:moveTo>
                    <a:pt x="303361" y="231794"/>
                  </a:moveTo>
                  <a:cubicBezTo>
                    <a:pt x="264078" y="231794"/>
                    <a:pt x="232049" y="263774"/>
                    <a:pt x="232049" y="302996"/>
                  </a:cubicBezTo>
                  <a:cubicBezTo>
                    <a:pt x="232049" y="312402"/>
                    <a:pt x="239679" y="320115"/>
                    <a:pt x="249099" y="320115"/>
                  </a:cubicBezTo>
                  <a:cubicBezTo>
                    <a:pt x="258520" y="320115"/>
                    <a:pt x="266150" y="312402"/>
                    <a:pt x="266150" y="302996"/>
                  </a:cubicBezTo>
                  <a:cubicBezTo>
                    <a:pt x="266150" y="282492"/>
                    <a:pt x="282919" y="265749"/>
                    <a:pt x="303455" y="265749"/>
                  </a:cubicBezTo>
                  <a:cubicBezTo>
                    <a:pt x="312875" y="265749"/>
                    <a:pt x="320600" y="258225"/>
                    <a:pt x="320412" y="248819"/>
                  </a:cubicBezTo>
                  <a:cubicBezTo>
                    <a:pt x="320412" y="239413"/>
                    <a:pt x="312781" y="231794"/>
                    <a:pt x="303361" y="231794"/>
                  </a:cubicBezTo>
                  <a:close/>
                  <a:moveTo>
                    <a:pt x="303455" y="188904"/>
                  </a:moveTo>
                  <a:cubicBezTo>
                    <a:pt x="366665" y="188904"/>
                    <a:pt x="417818" y="239978"/>
                    <a:pt x="417818" y="302996"/>
                  </a:cubicBezTo>
                  <a:cubicBezTo>
                    <a:pt x="417818" y="366109"/>
                    <a:pt x="366665" y="417183"/>
                    <a:pt x="303455" y="417183"/>
                  </a:cubicBezTo>
                  <a:cubicBezTo>
                    <a:pt x="240339" y="417183"/>
                    <a:pt x="189186" y="366109"/>
                    <a:pt x="189186" y="302996"/>
                  </a:cubicBezTo>
                  <a:cubicBezTo>
                    <a:pt x="189186" y="239978"/>
                    <a:pt x="240339" y="188904"/>
                    <a:pt x="303455" y="188904"/>
                  </a:cubicBezTo>
                  <a:close/>
                  <a:moveTo>
                    <a:pt x="480677" y="73506"/>
                  </a:moveTo>
                  <a:cubicBezTo>
                    <a:pt x="494184" y="73506"/>
                    <a:pt x="507702" y="78634"/>
                    <a:pt x="518018" y="88889"/>
                  </a:cubicBezTo>
                  <a:cubicBezTo>
                    <a:pt x="538555" y="109494"/>
                    <a:pt x="538555" y="142895"/>
                    <a:pt x="518018" y="163406"/>
                  </a:cubicBezTo>
                  <a:cubicBezTo>
                    <a:pt x="501909" y="179495"/>
                    <a:pt x="478074" y="182976"/>
                    <a:pt x="458574" y="173944"/>
                  </a:cubicBezTo>
                  <a:lnTo>
                    <a:pt x="416275" y="216283"/>
                  </a:lnTo>
                  <a:cubicBezTo>
                    <a:pt x="408738" y="206592"/>
                    <a:pt x="400071" y="197936"/>
                    <a:pt x="390368" y="190503"/>
                  </a:cubicBezTo>
                  <a:lnTo>
                    <a:pt x="405818" y="175073"/>
                  </a:lnTo>
                  <a:lnTo>
                    <a:pt x="432855" y="148258"/>
                  </a:lnTo>
                  <a:cubicBezTo>
                    <a:pt x="423811" y="128782"/>
                    <a:pt x="427297" y="104978"/>
                    <a:pt x="443406" y="88889"/>
                  </a:cubicBezTo>
                  <a:cubicBezTo>
                    <a:pt x="453674" y="78634"/>
                    <a:pt x="467170" y="73506"/>
                    <a:pt x="480677" y="73506"/>
                  </a:cubicBezTo>
                  <a:close/>
                  <a:moveTo>
                    <a:pt x="126232" y="73247"/>
                  </a:moveTo>
                  <a:cubicBezTo>
                    <a:pt x="155526" y="73247"/>
                    <a:pt x="179075" y="96961"/>
                    <a:pt x="179075" y="126039"/>
                  </a:cubicBezTo>
                  <a:cubicBezTo>
                    <a:pt x="179075" y="134037"/>
                    <a:pt x="177380" y="141471"/>
                    <a:pt x="174177" y="148247"/>
                  </a:cubicBezTo>
                  <a:lnTo>
                    <a:pt x="216565" y="190499"/>
                  </a:lnTo>
                  <a:cubicBezTo>
                    <a:pt x="206863" y="197933"/>
                    <a:pt x="198197" y="206590"/>
                    <a:pt x="190755" y="216283"/>
                  </a:cubicBezTo>
                  <a:lnTo>
                    <a:pt x="148462" y="173937"/>
                  </a:lnTo>
                  <a:cubicBezTo>
                    <a:pt x="141680" y="177136"/>
                    <a:pt x="134144" y="178830"/>
                    <a:pt x="126232" y="178830"/>
                  </a:cubicBezTo>
                  <a:cubicBezTo>
                    <a:pt x="97125" y="178830"/>
                    <a:pt x="73482" y="155304"/>
                    <a:pt x="73388" y="126039"/>
                  </a:cubicBezTo>
                  <a:cubicBezTo>
                    <a:pt x="73388" y="96773"/>
                    <a:pt x="97125" y="73247"/>
                    <a:pt x="126232" y="73247"/>
                  </a:cubicBezTo>
                  <a:close/>
                  <a:moveTo>
                    <a:pt x="303420" y="0"/>
                  </a:moveTo>
                  <a:cubicBezTo>
                    <a:pt x="332714" y="0"/>
                    <a:pt x="356356" y="23707"/>
                    <a:pt x="356356" y="52775"/>
                  </a:cubicBezTo>
                  <a:cubicBezTo>
                    <a:pt x="356356" y="75541"/>
                    <a:pt x="341850" y="94920"/>
                    <a:pt x="321693" y="102352"/>
                  </a:cubicBezTo>
                  <a:lnTo>
                    <a:pt x="321693" y="162089"/>
                  </a:lnTo>
                  <a:cubicBezTo>
                    <a:pt x="315759" y="161336"/>
                    <a:pt x="309637" y="160960"/>
                    <a:pt x="303420" y="160960"/>
                  </a:cubicBezTo>
                  <a:cubicBezTo>
                    <a:pt x="297297" y="160960"/>
                    <a:pt x="291269" y="161336"/>
                    <a:pt x="285241" y="162089"/>
                  </a:cubicBezTo>
                  <a:lnTo>
                    <a:pt x="285241" y="102352"/>
                  </a:lnTo>
                  <a:cubicBezTo>
                    <a:pt x="264989" y="94920"/>
                    <a:pt x="250578" y="75541"/>
                    <a:pt x="250578" y="52775"/>
                  </a:cubicBezTo>
                  <a:cubicBezTo>
                    <a:pt x="250578" y="23613"/>
                    <a:pt x="274314" y="0"/>
                    <a:pt x="303420" y="0"/>
                  </a:cubicBez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20" name="íṧḷiḑê">
              <a:extLst>
                <a:ext uri="{FF2B5EF4-FFF2-40B4-BE49-F238E27FC236}">
                  <a16:creationId xmlns="" xmlns:a16="http://schemas.microsoft.com/office/drawing/2014/main" id="{82B1C2EE-BD9C-4AD5-9882-314168851F7F}"/>
                </a:ext>
              </a:extLst>
            </p:cNvPr>
            <p:cNvGrpSpPr/>
            <p:nvPr/>
          </p:nvGrpSpPr>
          <p:grpSpPr>
            <a:xfrm>
              <a:off x="6747697" y="3024679"/>
              <a:ext cx="1844889" cy="1702140"/>
              <a:chOff x="517330" y="2623225"/>
              <a:chExt cx="1881837" cy="1502372"/>
            </a:xfrm>
          </p:grpSpPr>
          <p:sp>
            <p:nvSpPr>
              <p:cNvPr id="21" name="ïŝ1îḋé">
                <a:extLst>
                  <a:ext uri="{FF2B5EF4-FFF2-40B4-BE49-F238E27FC236}">
                    <a16:creationId xmlns="" xmlns:a16="http://schemas.microsoft.com/office/drawing/2014/main" id="{BAB93A08-D5E2-45F5-A0D0-6679C73D8513}"/>
                  </a:ext>
                </a:extLst>
              </p:cNvPr>
              <p:cNvSpPr txBox="1"/>
              <p:nvPr/>
            </p:nvSpPr>
            <p:spPr>
              <a:xfrm>
                <a:off x="517330" y="2623225"/>
                <a:ext cx="1881837" cy="449615"/>
              </a:xfrm>
              <a:prstGeom prst="rect">
                <a:avLst/>
              </a:prstGeom>
            </p:spPr>
            <p:txBody>
              <a:bodyPr vert="horz"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zh-CN" altLang="en-US" sz="1600" dirty="0"/>
                  <a:t>输入标题</a:t>
                </a:r>
              </a:p>
            </p:txBody>
          </p:sp>
          <p:sp>
            <p:nvSpPr>
              <p:cNvPr id="22" name="iś1ïďè">
                <a:extLst>
                  <a:ext uri="{FF2B5EF4-FFF2-40B4-BE49-F238E27FC236}">
                    <a16:creationId xmlns="" xmlns:a16="http://schemas.microsoft.com/office/drawing/2014/main" id="{2FA27A52-B412-43E9-A160-A6183816938C}"/>
                  </a:ext>
                </a:extLst>
              </p:cNvPr>
              <p:cNvSpPr txBox="1"/>
              <p:nvPr/>
            </p:nvSpPr>
            <p:spPr>
              <a:xfrm>
                <a:off x="517330" y="3017281"/>
                <a:ext cx="1881837" cy="1108316"/>
              </a:xfrm>
              <a:prstGeom prst="rect">
                <a:avLst/>
              </a:prstGeom>
            </p:spPr>
            <p:txBody>
              <a:bodyPr vert="horz" wrap="square" lIns="91440" tIns="45720" rIns="91440" bIns="45720" anchor="t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双击输入替换内</a:t>
                </a:r>
                <a:r>
                  <a:rPr lang="zh-CN" altLang="en-US" sz="1300" dirty="0" smtClean="0">
                    <a:solidFill>
                      <a:schemeClr val="dk1">
                        <a:lumMod val="100000"/>
                      </a:schemeClr>
                    </a:solidFill>
                  </a:rPr>
                  <a:t>容编辑文字轻</a:t>
                </a:r>
                <a:r>
                  <a:rPr lang="zh-CN" altLang="en-US" sz="1300" dirty="0">
                    <a:solidFill>
                      <a:schemeClr val="dk1">
                        <a:lumMod val="100000"/>
                      </a:schemeClr>
                    </a:solidFill>
                  </a:rPr>
                  <a:t>松设计高效办公</a:t>
                </a:r>
                <a:endParaRPr lang="en-US" altLang="zh-CN" sz="1300" dirty="0">
                  <a:solidFill>
                    <a:schemeClr val="dk1">
                      <a:lumMod val="100000"/>
                    </a:schemeClr>
                  </a:solidFill>
                </a:endParaRPr>
              </a:p>
              <a:p>
                <a:pPr lvl="0" algn="ctr">
                  <a:lnSpc>
                    <a:spcPct val="150000"/>
                  </a:lnSpc>
                  <a:spcBef>
                    <a:spcPct val="0"/>
                  </a:spcBef>
                  <a:defRPr/>
                </a:pPr>
                <a:r>
                  <a:rPr lang="en-US" altLang="zh-CN" sz="1300" dirty="0">
                    <a:solidFill>
                      <a:schemeClr val="dk1">
                        <a:lumMod val="100000"/>
                      </a:schemeClr>
                    </a:solidFill>
                  </a:rPr>
                  <a:t>……</a:t>
                </a:r>
                <a:endParaRPr lang="zh-CN" altLang="en-US" sz="1050" dirty="0">
                  <a:solidFill>
                    <a:schemeClr val="dk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9A65FFF5-2213-4632-B301-48C5AC21393E}"/>
              </a:ext>
            </a:extLst>
          </p:cNvPr>
          <p:cNvSpPr/>
          <p:nvPr/>
        </p:nvSpPr>
        <p:spPr>
          <a:xfrm>
            <a:off x="7066596" y="1371448"/>
            <a:ext cx="3805238" cy="3805238"/>
          </a:xfrm>
          <a:prstGeom prst="ellipse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F6E3EB5B-CD04-429E-B653-7F3000007C98}"/>
              </a:ext>
            </a:extLst>
          </p:cNvPr>
          <p:cNvSpPr/>
          <p:nvPr/>
        </p:nvSpPr>
        <p:spPr>
          <a:xfrm>
            <a:off x="6096000" y="2770196"/>
            <a:ext cx="2769392" cy="2769392"/>
          </a:xfrm>
          <a:prstGeom prst="ellipse">
            <a:avLst/>
          </a:prstGeom>
          <a:solidFill>
            <a:schemeClr val="accent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5F87C426-64A3-4DFD-ACF7-6D717D8E0AE5}"/>
              </a:ext>
            </a:extLst>
          </p:cNvPr>
          <p:cNvSpPr/>
          <p:nvPr/>
        </p:nvSpPr>
        <p:spPr>
          <a:xfrm>
            <a:off x="8652985" y="4048930"/>
            <a:ext cx="1874042" cy="1874042"/>
          </a:xfrm>
          <a:prstGeom prst="ellipse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9FB949EE-D8AE-4262-AE54-B419DCF034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08" t="2515" r="33117" b="2859"/>
          <a:stretch/>
        </p:blipFill>
        <p:spPr>
          <a:xfrm>
            <a:off x="7161844" y="1928660"/>
            <a:ext cx="3152776" cy="3152776"/>
          </a:xfrm>
          <a:custGeom>
            <a:avLst/>
            <a:gdLst>
              <a:gd name="connsiteX0" fmla="*/ 1576388 w 3152776"/>
              <a:gd name="connsiteY0" fmla="*/ 0 h 3152776"/>
              <a:gd name="connsiteX1" fmla="*/ 3152776 w 3152776"/>
              <a:gd name="connsiteY1" fmla="*/ 1576388 h 3152776"/>
              <a:gd name="connsiteX2" fmla="*/ 1576388 w 3152776"/>
              <a:gd name="connsiteY2" fmla="*/ 3152776 h 3152776"/>
              <a:gd name="connsiteX3" fmla="*/ 0 w 3152776"/>
              <a:gd name="connsiteY3" fmla="*/ 1576388 h 3152776"/>
              <a:gd name="connsiteX4" fmla="*/ 1576388 w 3152776"/>
              <a:gd name="connsiteY4" fmla="*/ 0 h 315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2776" h="3152776">
                <a:moveTo>
                  <a:pt x="1576388" y="0"/>
                </a:moveTo>
                <a:cubicBezTo>
                  <a:pt x="2447003" y="0"/>
                  <a:pt x="3152776" y="705773"/>
                  <a:pt x="3152776" y="1576388"/>
                </a:cubicBezTo>
                <a:cubicBezTo>
                  <a:pt x="3152776" y="2447003"/>
                  <a:pt x="2447003" y="3152776"/>
                  <a:pt x="1576388" y="3152776"/>
                </a:cubicBezTo>
                <a:cubicBezTo>
                  <a:pt x="705773" y="3152776"/>
                  <a:pt x="0" y="2447003"/>
                  <a:pt x="0" y="1576388"/>
                </a:cubicBezTo>
                <a:cubicBezTo>
                  <a:pt x="0" y="705773"/>
                  <a:pt x="705773" y="0"/>
                  <a:pt x="157638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53658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8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88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88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2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2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8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8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67F0F99-A45E-4B2E-8F2A-5C6DD407783B}"/>
              </a:ext>
            </a:extLst>
          </p:cNvPr>
          <p:cNvSpPr/>
          <p:nvPr/>
        </p:nvSpPr>
        <p:spPr>
          <a:xfrm>
            <a:off x="0" y="2451100"/>
            <a:ext cx="12192000" cy="18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4AA6BCB-68D2-4F6D-A46B-FF7B1C2F28B1}"/>
              </a:ext>
            </a:extLst>
          </p:cNvPr>
          <p:cNvSpPr/>
          <p:nvPr/>
        </p:nvSpPr>
        <p:spPr>
          <a:xfrm>
            <a:off x="4800600" y="1956629"/>
            <a:ext cx="2590800" cy="10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6000" i="1" dirty="0">
                <a:latin typeface="+mj-ea"/>
                <a:ea typeface="+mj-ea"/>
              </a:rPr>
              <a:t>03</a:t>
            </a:r>
            <a:endParaRPr lang="zh-CN" altLang="en-US" sz="6000" i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CAA537D-DB78-4F18-BC83-3F5C7B0C286C}"/>
              </a:ext>
            </a:extLst>
          </p:cNvPr>
          <p:cNvSpPr txBox="1"/>
          <p:nvPr/>
        </p:nvSpPr>
        <p:spPr>
          <a:xfrm>
            <a:off x="4272052" y="3316357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  <a:latin typeface="+mj-ea"/>
                <a:ea typeface="+mj-ea"/>
              </a:rPr>
              <a:t>工作存在不足</a:t>
            </a:r>
          </a:p>
        </p:txBody>
      </p:sp>
    </p:spTree>
    <p:extLst>
      <p:ext uri="{BB962C8B-B14F-4D97-AF65-F5344CB8AC3E}">
        <p14:creationId xmlns:p14="http://schemas.microsoft.com/office/powerpoint/2010/main" val="81753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graphicFrame>
        <p:nvGraphicFramePr>
          <p:cNvPr id="3" name="Chart 13">
            <a:extLst>
              <a:ext uri="{FF2B5EF4-FFF2-40B4-BE49-F238E27FC236}">
                <a16:creationId xmlns="" xmlns:a16="http://schemas.microsoft.com/office/drawing/2014/main" id="{D0DF6525-4350-43C8-A811-68994FEED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048933"/>
              </p:ext>
            </p:extLst>
          </p:nvPr>
        </p:nvGraphicFramePr>
        <p:xfrm>
          <a:off x="1194107" y="1455057"/>
          <a:ext cx="453041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3">
            <a:extLst>
              <a:ext uri="{FF2B5EF4-FFF2-40B4-BE49-F238E27FC236}">
                <a16:creationId xmlns="" xmlns:a16="http://schemas.microsoft.com/office/drawing/2014/main" id="{C0661DE2-5729-4649-A890-D14311D8E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428293"/>
              </p:ext>
            </p:extLst>
          </p:nvPr>
        </p:nvGraphicFramePr>
        <p:xfrm>
          <a:off x="6394757" y="1455057"/>
          <a:ext cx="453041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AE0E06E-C94D-464A-B78C-C981E8F3D1EE}"/>
              </a:ext>
            </a:extLst>
          </p:cNvPr>
          <p:cNvSpPr txBox="1"/>
          <p:nvPr/>
        </p:nvSpPr>
        <p:spPr>
          <a:xfrm>
            <a:off x="1304572" y="469932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latin typeface="思源宋体 CN Heavy"/>
                <a:ea typeface="思源宋体 CN Heavy"/>
              </a:rPr>
              <a:t>01 </a:t>
            </a:r>
            <a:r>
              <a:rPr lang="zh-CN" altLang="en-US" dirty="0"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246EECB-7E21-4810-848F-D70B356D1C2B}"/>
              </a:ext>
            </a:extLst>
          </p:cNvPr>
          <p:cNvSpPr txBox="1"/>
          <p:nvPr/>
        </p:nvSpPr>
        <p:spPr>
          <a:xfrm>
            <a:off x="1313573" y="5197455"/>
            <a:ext cx="41893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effectLst/>
                <a:latin typeface="+mn-ea"/>
              </a:rPr>
              <a:t>容编辑文字轻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effectLst/>
                <a:latin typeface="+mn-ea"/>
              </a:rPr>
              <a:t>。编辑文字轻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latin typeface="+mn-ea"/>
              </a:rPr>
              <a:t>。编辑文字轻</a:t>
            </a:r>
            <a:r>
              <a:rPr lang="zh-CN" altLang="en-US" sz="1200" dirty="0">
                <a:latin typeface="+mn-ea"/>
              </a:rPr>
              <a:t>松设计高效办公。</a:t>
            </a:r>
            <a:endParaRPr lang="zh-CN" altLang="en-US" sz="1200" dirty="0"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B9B3091-E31B-4A3C-94A7-C8DF4CAEFAD9}"/>
              </a:ext>
            </a:extLst>
          </p:cNvPr>
          <p:cNvSpPr txBox="1"/>
          <p:nvPr/>
        </p:nvSpPr>
        <p:spPr>
          <a:xfrm>
            <a:off x="6545856" y="4699328"/>
            <a:ext cx="2170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200" i="1" dirty="0">
                <a:latin typeface="思源宋体 CN Heavy"/>
                <a:ea typeface="思源宋体 CN Heavy"/>
              </a:rPr>
              <a:t>02 </a:t>
            </a:r>
            <a:r>
              <a:rPr lang="zh-CN" altLang="en-US" dirty="0"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1D8CBD8B-BEB9-4D3F-BE3E-161B45AEC44F}"/>
              </a:ext>
            </a:extLst>
          </p:cNvPr>
          <p:cNvSpPr txBox="1"/>
          <p:nvPr/>
        </p:nvSpPr>
        <p:spPr>
          <a:xfrm>
            <a:off x="6554857" y="5197455"/>
            <a:ext cx="418933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200" dirty="0"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effectLst/>
                <a:latin typeface="+mn-ea"/>
              </a:rPr>
              <a:t>容编辑文字轻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effectLst/>
                <a:latin typeface="+mn-ea"/>
              </a:rPr>
              <a:t>。编辑文字轻</a:t>
            </a:r>
            <a:r>
              <a:rPr lang="zh-CN" altLang="en-US" sz="1200" dirty="0">
                <a:effectLst/>
                <a:latin typeface="+mn-ea"/>
              </a:rPr>
              <a:t>松设计高效办公</a:t>
            </a:r>
            <a:r>
              <a:rPr lang="zh-CN" altLang="en-US" sz="1200" dirty="0" smtClean="0">
                <a:latin typeface="+mn-ea"/>
              </a:rPr>
              <a:t>。编辑文字轻</a:t>
            </a:r>
            <a:r>
              <a:rPr lang="zh-CN" altLang="en-US" sz="1200" dirty="0">
                <a:latin typeface="+mn-ea"/>
              </a:rPr>
              <a:t>松设计高效办公。</a:t>
            </a:r>
            <a:endParaRPr lang="zh-CN" altLang="en-US" sz="1200" dirty="0">
              <a:effectLst/>
              <a:latin typeface="+mn-ea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="" xmlns:a16="http://schemas.microsoft.com/office/drawing/2014/main" id="{44B31756-5AE2-41CB-AFCB-81F3A149BE70}"/>
              </a:ext>
            </a:extLst>
          </p:cNvPr>
          <p:cNvCxnSpPr/>
          <p:nvPr/>
        </p:nvCxnSpPr>
        <p:spPr>
          <a:xfrm>
            <a:off x="6096000" y="1455057"/>
            <a:ext cx="0" cy="4259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241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26232AF-033C-44AD-B622-33FB2AC3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736" y="2896926"/>
            <a:ext cx="2282811" cy="2197587"/>
          </a:xfrm>
          <a:custGeom>
            <a:avLst/>
            <a:gdLst>
              <a:gd name="connsiteX0" fmla="*/ 0 w 2286622"/>
              <a:gd name="connsiteY0" fmla="*/ 0 h 2197587"/>
              <a:gd name="connsiteX1" fmla="*/ 2286622 w 2286622"/>
              <a:gd name="connsiteY1" fmla="*/ 0 h 2197587"/>
              <a:gd name="connsiteX2" fmla="*/ 2286622 w 2286622"/>
              <a:gd name="connsiteY2" fmla="*/ 2197587 h 2197587"/>
              <a:gd name="connsiteX3" fmla="*/ 0 w 2286622"/>
              <a:gd name="connsiteY3" fmla="*/ 2197587 h 2197587"/>
              <a:gd name="connsiteX4" fmla="*/ 0 w 2286622"/>
              <a:gd name="connsiteY4" fmla="*/ 0 h 219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622" h="2197587">
                <a:moveTo>
                  <a:pt x="0" y="0"/>
                </a:moveTo>
                <a:lnTo>
                  <a:pt x="2286622" y="0"/>
                </a:lnTo>
                <a:lnTo>
                  <a:pt x="2286622" y="2197587"/>
                </a:lnTo>
                <a:lnTo>
                  <a:pt x="0" y="219758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4" name="图片 23">
            <a:extLst>
              <a:ext uri="{FF2B5EF4-FFF2-40B4-BE49-F238E27FC236}">
                <a16:creationId xmlns="" xmlns:a16="http://schemas.microsoft.com/office/drawing/2014/main" id="{C0B07229-2650-4B9C-8C4A-CD8C0E455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365" y="2896926"/>
            <a:ext cx="2282811" cy="2197587"/>
          </a:xfrm>
          <a:custGeom>
            <a:avLst/>
            <a:gdLst>
              <a:gd name="connsiteX0" fmla="*/ 0 w 2286622"/>
              <a:gd name="connsiteY0" fmla="*/ 0 h 2197587"/>
              <a:gd name="connsiteX1" fmla="*/ 2286622 w 2286622"/>
              <a:gd name="connsiteY1" fmla="*/ 0 h 2197587"/>
              <a:gd name="connsiteX2" fmla="*/ 2286622 w 2286622"/>
              <a:gd name="connsiteY2" fmla="*/ 2197587 h 2197587"/>
              <a:gd name="connsiteX3" fmla="*/ 0 w 2286622"/>
              <a:gd name="connsiteY3" fmla="*/ 2197587 h 2197587"/>
              <a:gd name="connsiteX4" fmla="*/ 0 w 2286622"/>
              <a:gd name="connsiteY4" fmla="*/ 0 h 219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622" h="2197587">
                <a:moveTo>
                  <a:pt x="0" y="0"/>
                </a:moveTo>
                <a:lnTo>
                  <a:pt x="2286622" y="0"/>
                </a:lnTo>
                <a:lnTo>
                  <a:pt x="2286622" y="2197587"/>
                </a:lnTo>
                <a:lnTo>
                  <a:pt x="0" y="219758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DA6EDAD9-68E2-439D-9EDC-C32FB67B1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994" y="2896926"/>
            <a:ext cx="2282811" cy="2197587"/>
          </a:xfrm>
          <a:custGeom>
            <a:avLst/>
            <a:gdLst>
              <a:gd name="connsiteX0" fmla="*/ 0 w 2286622"/>
              <a:gd name="connsiteY0" fmla="*/ 0 h 2197587"/>
              <a:gd name="connsiteX1" fmla="*/ 2286622 w 2286622"/>
              <a:gd name="connsiteY1" fmla="*/ 0 h 2197587"/>
              <a:gd name="connsiteX2" fmla="*/ 2286622 w 2286622"/>
              <a:gd name="connsiteY2" fmla="*/ 2197587 h 2197587"/>
              <a:gd name="connsiteX3" fmla="*/ 0 w 2286622"/>
              <a:gd name="connsiteY3" fmla="*/ 2197587 h 2197587"/>
              <a:gd name="connsiteX4" fmla="*/ 0 w 2286622"/>
              <a:gd name="connsiteY4" fmla="*/ 0 h 219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622" h="2197587">
                <a:moveTo>
                  <a:pt x="0" y="0"/>
                </a:moveTo>
                <a:lnTo>
                  <a:pt x="2286622" y="0"/>
                </a:lnTo>
                <a:lnTo>
                  <a:pt x="2286622" y="2197587"/>
                </a:lnTo>
                <a:lnTo>
                  <a:pt x="0" y="219758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="" xmlns:a16="http://schemas.microsoft.com/office/drawing/2014/main" id="{5B926771-A68B-47F8-9789-84AC3CC93606}"/>
              </a:ext>
            </a:extLst>
          </p:cNvPr>
          <p:cNvSpPr/>
          <p:nvPr/>
        </p:nvSpPr>
        <p:spPr>
          <a:xfrm>
            <a:off x="834656" y="1509486"/>
            <a:ext cx="1669143" cy="49348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输入标题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5ACDECFC-F65D-4211-A145-8854AE9B3734}"/>
              </a:ext>
            </a:extLst>
          </p:cNvPr>
          <p:cNvSpPr/>
          <p:nvPr/>
        </p:nvSpPr>
        <p:spPr>
          <a:xfrm>
            <a:off x="834656" y="2786400"/>
            <a:ext cx="32221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="" xmlns:a16="http://schemas.microsoft.com/office/drawing/2014/main" id="{85AFBC64-7055-4367-B3B7-FEFC4BF149F4}"/>
              </a:ext>
            </a:extLst>
          </p:cNvPr>
          <p:cNvSpPr/>
          <p:nvPr/>
        </p:nvSpPr>
        <p:spPr>
          <a:xfrm>
            <a:off x="834656" y="2146366"/>
            <a:ext cx="3044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编辑文字轻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6405EDE1-1861-4049-9500-2CC5628024C8}"/>
              </a:ext>
            </a:extLst>
          </p:cNvPr>
          <p:cNvSpPr/>
          <p:nvPr/>
        </p:nvSpPr>
        <p:spPr>
          <a:xfrm>
            <a:off x="4263203" y="1509486"/>
            <a:ext cx="1669143" cy="49348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输入标题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C3BF7A70-3E8C-472D-AE9B-1C13732892C8}"/>
              </a:ext>
            </a:extLst>
          </p:cNvPr>
          <p:cNvSpPr/>
          <p:nvPr/>
        </p:nvSpPr>
        <p:spPr>
          <a:xfrm>
            <a:off x="4263203" y="2146366"/>
            <a:ext cx="3044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编辑文字轻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45422306-65D6-4047-BEC8-B70D630273E6}"/>
              </a:ext>
            </a:extLst>
          </p:cNvPr>
          <p:cNvSpPr/>
          <p:nvPr/>
        </p:nvSpPr>
        <p:spPr>
          <a:xfrm>
            <a:off x="4890660" y="5273290"/>
            <a:ext cx="1292964" cy="3822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输入标题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="" xmlns:a16="http://schemas.microsoft.com/office/drawing/2014/main" id="{4BC1C1FC-756E-4DBF-88C2-9682399B09C6}"/>
              </a:ext>
            </a:extLst>
          </p:cNvPr>
          <p:cNvSpPr/>
          <p:nvPr/>
        </p:nvSpPr>
        <p:spPr>
          <a:xfrm>
            <a:off x="7307289" y="5273290"/>
            <a:ext cx="1292964" cy="3822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输入标题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="" xmlns:a16="http://schemas.microsoft.com/office/drawing/2014/main" id="{3D5BE640-D1C1-4BB4-8490-5F51946CA624}"/>
              </a:ext>
            </a:extLst>
          </p:cNvPr>
          <p:cNvSpPr/>
          <p:nvPr/>
        </p:nvSpPr>
        <p:spPr>
          <a:xfrm>
            <a:off x="9723918" y="5273290"/>
            <a:ext cx="1292964" cy="38226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60751319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6053C8B3-3E84-4E6A-BC39-008554C9F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52800" cy="6858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EB825629-D8AC-4105-A149-F3A6508CF7C6}"/>
              </a:ext>
            </a:extLst>
          </p:cNvPr>
          <p:cNvSpPr txBox="1"/>
          <p:nvPr/>
        </p:nvSpPr>
        <p:spPr>
          <a:xfrm>
            <a:off x="7938959" y="535693"/>
            <a:ext cx="35225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/>
              <a:t>ABOUT US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83D340C5-B5B8-4C9B-B96E-0F2A2253B46F}"/>
              </a:ext>
            </a:extLst>
          </p:cNvPr>
          <p:cNvSpPr txBox="1"/>
          <p:nvPr/>
        </p:nvSpPr>
        <p:spPr>
          <a:xfrm>
            <a:off x="9224952" y="134599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accent1"/>
                </a:solidFill>
              </a:rPr>
              <a:t>请输入标题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E26B1A7A-A6C2-4529-BE5E-7A658A0CD830}"/>
              </a:ext>
            </a:extLst>
          </p:cNvPr>
          <p:cNvGrpSpPr/>
          <p:nvPr/>
        </p:nvGrpSpPr>
        <p:grpSpPr>
          <a:xfrm>
            <a:off x="3703756" y="4086642"/>
            <a:ext cx="6207139" cy="1004130"/>
            <a:chOff x="3662390" y="2840857"/>
            <a:chExt cx="6207139" cy="1004130"/>
          </a:xfrm>
        </p:grpSpPr>
        <p:sp>
          <p:nvSpPr>
            <p:cNvPr id="15" name="椭圆 14">
              <a:extLst>
                <a:ext uri="{FF2B5EF4-FFF2-40B4-BE49-F238E27FC236}">
                  <a16:creationId xmlns="" xmlns:a16="http://schemas.microsoft.com/office/drawing/2014/main" id="{42F65460-CAA9-4ECB-B5B9-82E274ADA94E}"/>
                </a:ext>
              </a:extLst>
            </p:cNvPr>
            <p:cNvSpPr/>
            <p:nvPr/>
          </p:nvSpPr>
          <p:spPr>
            <a:xfrm>
              <a:off x="3662390" y="3043179"/>
              <a:ext cx="322870" cy="322870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="" xmlns:a16="http://schemas.microsoft.com/office/drawing/2014/main" id="{8E06A8AE-7213-4D42-A7F9-06A244AE8DCD}"/>
                </a:ext>
              </a:extLst>
            </p:cNvPr>
            <p:cNvGrpSpPr/>
            <p:nvPr/>
          </p:nvGrpSpPr>
          <p:grpSpPr>
            <a:xfrm>
              <a:off x="4064675" y="2840857"/>
              <a:ext cx="5804854" cy="1004130"/>
              <a:chOff x="4064675" y="2840857"/>
              <a:chExt cx="5804854" cy="1004130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E09DFDC3-BE38-44C4-86D0-31639CF0A060}"/>
                  </a:ext>
                </a:extLst>
              </p:cNvPr>
              <p:cNvSpPr txBox="1"/>
              <p:nvPr/>
            </p:nvSpPr>
            <p:spPr>
              <a:xfrm>
                <a:off x="4064675" y="2840857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CN" altLang="en-US" sz="2400" dirty="0"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74E438A3-ECA3-4E5A-B9FD-092FFA619EAA}"/>
                  </a:ext>
                </a:extLst>
              </p:cNvPr>
              <p:cNvSpPr txBox="1"/>
              <p:nvPr/>
            </p:nvSpPr>
            <p:spPr>
              <a:xfrm>
                <a:off x="4064675" y="3235589"/>
                <a:ext cx="580485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双击输入替换内</a:t>
                </a: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容编辑文字轻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松设计高效办公</a:t>
                </a: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。编辑文字轻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松设计高效办公。</a:t>
                </a:r>
              </a:p>
            </p:txBody>
          </p:sp>
        </p:grpSp>
      </p:grpSp>
      <p:grpSp>
        <p:nvGrpSpPr>
          <p:cNvPr id="19" name="组合 18">
            <a:extLst>
              <a:ext uri="{FF2B5EF4-FFF2-40B4-BE49-F238E27FC236}">
                <a16:creationId xmlns="" xmlns:a16="http://schemas.microsoft.com/office/drawing/2014/main" id="{81ED5565-B16C-41BB-8F88-E18C156EFAA9}"/>
              </a:ext>
            </a:extLst>
          </p:cNvPr>
          <p:cNvGrpSpPr/>
          <p:nvPr/>
        </p:nvGrpSpPr>
        <p:grpSpPr>
          <a:xfrm>
            <a:off x="3703756" y="2889480"/>
            <a:ext cx="6207139" cy="1004130"/>
            <a:chOff x="3662390" y="2840857"/>
            <a:chExt cx="6207139" cy="1004130"/>
          </a:xfrm>
        </p:grpSpPr>
        <p:sp>
          <p:nvSpPr>
            <p:cNvPr id="20" name="椭圆 19">
              <a:extLst>
                <a:ext uri="{FF2B5EF4-FFF2-40B4-BE49-F238E27FC236}">
                  <a16:creationId xmlns="" xmlns:a16="http://schemas.microsoft.com/office/drawing/2014/main" id="{35AF19BF-99F7-4F2C-ACFE-F1A23753C67E}"/>
                </a:ext>
              </a:extLst>
            </p:cNvPr>
            <p:cNvSpPr/>
            <p:nvPr/>
          </p:nvSpPr>
          <p:spPr>
            <a:xfrm>
              <a:off x="3662390" y="3043179"/>
              <a:ext cx="322870" cy="322870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FF0517C9-58EC-49C3-92EC-E0C40EB311B9}"/>
                </a:ext>
              </a:extLst>
            </p:cNvPr>
            <p:cNvGrpSpPr/>
            <p:nvPr/>
          </p:nvGrpSpPr>
          <p:grpSpPr>
            <a:xfrm>
              <a:off x="4064675" y="2840857"/>
              <a:ext cx="5804854" cy="1004130"/>
              <a:chOff x="4064675" y="2840857"/>
              <a:chExt cx="5804854" cy="1004130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6F21800D-50B4-4DB1-9445-4A7DED4BF640}"/>
                  </a:ext>
                </a:extLst>
              </p:cNvPr>
              <p:cNvSpPr txBox="1"/>
              <p:nvPr/>
            </p:nvSpPr>
            <p:spPr>
              <a:xfrm>
                <a:off x="4064675" y="2840857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CN" altLang="en-US" sz="2400" dirty="0"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="" xmlns:a16="http://schemas.microsoft.com/office/drawing/2014/main" id="{2ED1C6EA-C12F-4EA8-A7D9-FCA26BBE3CE8}"/>
                  </a:ext>
                </a:extLst>
              </p:cNvPr>
              <p:cNvSpPr txBox="1"/>
              <p:nvPr/>
            </p:nvSpPr>
            <p:spPr>
              <a:xfrm>
                <a:off x="4064675" y="3235589"/>
                <a:ext cx="580485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双击输入替换内</a:t>
                </a: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容编辑文字轻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松设计高效办公</a:t>
                </a: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。编辑文字轻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松设计高效办公。</a:t>
                </a: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BBD964DA-BCCA-4B81-8D7A-C3905CB72A91}"/>
              </a:ext>
            </a:extLst>
          </p:cNvPr>
          <p:cNvGrpSpPr/>
          <p:nvPr/>
        </p:nvGrpSpPr>
        <p:grpSpPr>
          <a:xfrm>
            <a:off x="3703756" y="5283803"/>
            <a:ext cx="6207139" cy="1004130"/>
            <a:chOff x="3662390" y="2840857"/>
            <a:chExt cx="6207139" cy="1004130"/>
          </a:xfrm>
        </p:grpSpPr>
        <p:sp>
          <p:nvSpPr>
            <p:cNvPr id="25" name="椭圆 24">
              <a:extLst>
                <a:ext uri="{FF2B5EF4-FFF2-40B4-BE49-F238E27FC236}">
                  <a16:creationId xmlns="" xmlns:a16="http://schemas.microsoft.com/office/drawing/2014/main" id="{DB52754C-2220-4414-A355-4406AA09414B}"/>
                </a:ext>
              </a:extLst>
            </p:cNvPr>
            <p:cNvSpPr/>
            <p:nvPr/>
          </p:nvSpPr>
          <p:spPr>
            <a:xfrm>
              <a:off x="3662390" y="3043179"/>
              <a:ext cx="322870" cy="322870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="" xmlns:a16="http://schemas.microsoft.com/office/drawing/2014/main" id="{699D80F0-0A9D-4C59-BC15-ED43CC928900}"/>
                </a:ext>
              </a:extLst>
            </p:cNvPr>
            <p:cNvGrpSpPr/>
            <p:nvPr/>
          </p:nvGrpSpPr>
          <p:grpSpPr>
            <a:xfrm>
              <a:off x="4064675" y="2840857"/>
              <a:ext cx="5804854" cy="1004130"/>
              <a:chOff x="4064675" y="2840857"/>
              <a:chExt cx="5804854" cy="100413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="" xmlns:a16="http://schemas.microsoft.com/office/drawing/2014/main" id="{1021430E-C4E3-4326-AB97-FEBD43A62F35}"/>
                  </a:ext>
                </a:extLst>
              </p:cNvPr>
              <p:cNvSpPr txBox="1"/>
              <p:nvPr/>
            </p:nvSpPr>
            <p:spPr>
              <a:xfrm>
                <a:off x="4064675" y="2840857"/>
                <a:ext cx="2031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CN" altLang="en-US" sz="2400" dirty="0"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="" xmlns:a16="http://schemas.microsoft.com/office/drawing/2014/main" id="{9397287C-7F31-4D1E-9A83-413153A7362F}"/>
                  </a:ext>
                </a:extLst>
              </p:cNvPr>
              <p:cNvSpPr txBox="1"/>
              <p:nvPr/>
            </p:nvSpPr>
            <p:spPr>
              <a:xfrm>
                <a:off x="4064675" y="3235589"/>
                <a:ext cx="5804854" cy="609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双击输入替换内</a:t>
                </a: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容编辑文字轻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松设计高效办公</a:t>
                </a: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。编辑文字轻</a:t>
                </a:r>
                <a:r>
                  <a:rPr lang="zh-CN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+mn-ea"/>
                  </a:rPr>
                  <a:t>松设计高效办公。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1854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0BE8FFF4-1282-479C-94AA-56512F67A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51" y="2237165"/>
            <a:ext cx="5654152" cy="3168275"/>
          </a:xfrm>
          <a:prstGeom prst="rect">
            <a:avLst/>
          </a:prstGeom>
        </p:spPr>
      </p:pic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sp>
        <p:nvSpPr>
          <p:cNvPr id="4" name="Shape 52164">
            <a:extLst>
              <a:ext uri="{FF2B5EF4-FFF2-40B4-BE49-F238E27FC236}">
                <a16:creationId xmlns="" xmlns:a16="http://schemas.microsoft.com/office/drawing/2014/main" id="{19F248C3-0C8F-46F9-AF5D-573C828629EF}"/>
              </a:ext>
            </a:extLst>
          </p:cNvPr>
          <p:cNvSpPr/>
          <p:nvPr/>
        </p:nvSpPr>
        <p:spPr>
          <a:xfrm flipH="1">
            <a:off x="3490636" y="1612260"/>
            <a:ext cx="1267380" cy="1267380"/>
          </a:xfrm>
          <a:prstGeom prst="ellipse">
            <a:avLst/>
          </a:prstGeom>
          <a:solidFill>
            <a:schemeClr val="accent2">
              <a:alpha val="78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 anchorCtr="0">
            <a:no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微软雅黑" panose="020B0503020204020204" pitchFamily="34" charset="-122"/>
              </a:rPr>
              <a:t>输入</a:t>
            </a:r>
            <a:endParaRPr lang="en-US" altLang="zh-CN" sz="2400" dirty="0">
              <a:solidFill>
                <a:schemeClr val="bg1"/>
              </a:solidFill>
              <a:cs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cs typeface="微软雅黑" panose="020B0503020204020204" pitchFamily="34" charset="-122"/>
              </a:rPr>
              <a:t>标题</a:t>
            </a:r>
            <a:endParaRPr sz="2400" dirty="0">
              <a:solidFill>
                <a:schemeClr val="bg1"/>
              </a:solidFill>
              <a:cs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AAE44C4-DDBE-43D0-B853-B1D3BCDBB543}"/>
              </a:ext>
            </a:extLst>
          </p:cNvPr>
          <p:cNvSpPr txBox="1"/>
          <p:nvPr/>
        </p:nvSpPr>
        <p:spPr>
          <a:xfrm>
            <a:off x="8568417" y="2169835"/>
            <a:ext cx="219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</a:rPr>
              <a:t>输入替换标题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4316CF3B-5C37-4482-8DDB-4CF0A40B11CB}"/>
              </a:ext>
            </a:extLst>
          </p:cNvPr>
          <p:cNvSpPr txBox="1"/>
          <p:nvPr/>
        </p:nvSpPr>
        <p:spPr>
          <a:xfrm>
            <a:off x="7432433" y="2718659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5F940DD3-735F-4D31-8D7B-E233D87DED84}"/>
              </a:ext>
            </a:extLst>
          </p:cNvPr>
          <p:cNvSpPr txBox="1"/>
          <p:nvPr/>
        </p:nvSpPr>
        <p:spPr>
          <a:xfrm>
            <a:off x="7432433" y="3261136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4CB4746-5663-4A62-9F5A-66AF4FE2B2E6}"/>
              </a:ext>
            </a:extLst>
          </p:cNvPr>
          <p:cNvSpPr txBox="1"/>
          <p:nvPr/>
        </p:nvSpPr>
        <p:spPr>
          <a:xfrm>
            <a:off x="7432433" y="3803613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A0B852DE-6580-4D90-BBBD-34E941628C3D}"/>
              </a:ext>
            </a:extLst>
          </p:cNvPr>
          <p:cNvSpPr txBox="1"/>
          <p:nvPr/>
        </p:nvSpPr>
        <p:spPr>
          <a:xfrm>
            <a:off x="7432433" y="4346090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7653CC32-170D-4EB0-9AFE-118B782A1378}"/>
              </a:ext>
            </a:extLst>
          </p:cNvPr>
          <p:cNvSpPr txBox="1"/>
          <p:nvPr/>
        </p:nvSpPr>
        <p:spPr>
          <a:xfrm>
            <a:off x="7432433" y="4888567"/>
            <a:ext cx="333081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 algn="r">
              <a:lnSpc>
                <a:spcPct val="120000"/>
              </a:lnSpc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</a:t>
            </a:r>
          </a:p>
        </p:txBody>
      </p:sp>
    </p:spTree>
    <p:extLst>
      <p:ext uri="{BB962C8B-B14F-4D97-AF65-F5344CB8AC3E}">
        <p14:creationId xmlns:p14="http://schemas.microsoft.com/office/powerpoint/2010/main" val="24105977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67F0F99-A45E-4B2E-8F2A-5C6DD407783B}"/>
              </a:ext>
            </a:extLst>
          </p:cNvPr>
          <p:cNvSpPr/>
          <p:nvPr/>
        </p:nvSpPr>
        <p:spPr>
          <a:xfrm>
            <a:off x="0" y="2451100"/>
            <a:ext cx="12192000" cy="18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4AA6BCB-68D2-4F6D-A46B-FF7B1C2F28B1}"/>
              </a:ext>
            </a:extLst>
          </p:cNvPr>
          <p:cNvSpPr/>
          <p:nvPr/>
        </p:nvSpPr>
        <p:spPr>
          <a:xfrm>
            <a:off x="4800600" y="1956629"/>
            <a:ext cx="2590800" cy="10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6000" i="1" dirty="0">
                <a:latin typeface="+mj-ea"/>
                <a:ea typeface="+mj-ea"/>
              </a:rPr>
              <a:t>04</a:t>
            </a:r>
            <a:endParaRPr lang="zh-CN" altLang="en-US" sz="6000" i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CAA537D-DB78-4F18-BC83-3F5C7B0C286C}"/>
              </a:ext>
            </a:extLst>
          </p:cNvPr>
          <p:cNvSpPr txBox="1"/>
          <p:nvPr/>
        </p:nvSpPr>
        <p:spPr>
          <a:xfrm>
            <a:off x="4272052" y="3316357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  <a:latin typeface="+mj-ea"/>
                <a:ea typeface="+mj-ea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217254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43291A1-B7EB-4C5C-8EAD-D9139A58CC4C}"/>
              </a:ext>
            </a:extLst>
          </p:cNvPr>
          <p:cNvSpPr/>
          <p:nvPr/>
        </p:nvSpPr>
        <p:spPr>
          <a:xfrm>
            <a:off x="600074" y="952501"/>
            <a:ext cx="11591925" cy="85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B3BF780D-0DD7-48F3-82BD-BB78ED46EC3D}"/>
              </a:ext>
            </a:extLst>
          </p:cNvPr>
          <p:cNvSpPr/>
          <p:nvPr/>
        </p:nvSpPr>
        <p:spPr>
          <a:xfrm>
            <a:off x="2705101" y="1866900"/>
            <a:ext cx="9486898" cy="10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4891F6A-E46A-4152-B367-139979F98D30}"/>
              </a:ext>
            </a:extLst>
          </p:cNvPr>
          <p:cNvSpPr txBox="1"/>
          <p:nvPr/>
        </p:nvSpPr>
        <p:spPr>
          <a:xfrm>
            <a:off x="10381338" y="102556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j-ea"/>
                <a:ea typeface="+mj-ea"/>
              </a:rPr>
              <a:t>前言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2CA30A5D-77B0-4383-B63B-B602546986B6}"/>
              </a:ext>
            </a:extLst>
          </p:cNvPr>
          <p:cNvSpPr/>
          <p:nvPr/>
        </p:nvSpPr>
        <p:spPr>
          <a:xfrm>
            <a:off x="5495926" y="251856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。双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+mn-ea"/>
              </a:rPr>
              <a:t>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松设计高效办公。双击输入替换内</a:t>
            </a:r>
            <a:r>
              <a:rPr lang="zh-CN" altLang="en-US" dirty="0" smtClean="0">
                <a:solidFill>
                  <a:schemeClr val="accent1"/>
                </a:solidFill>
                <a:latin typeface="+mn-ea"/>
              </a:rPr>
              <a:t>容编辑文字轻</a:t>
            </a:r>
            <a:r>
              <a:rPr lang="zh-CN" altLang="en-US" dirty="0">
                <a:solidFill>
                  <a:schemeClr val="accent1"/>
                </a:solidFill>
                <a:latin typeface="+mn-ea"/>
              </a:rPr>
              <a:t>松设计高效办公。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B0C0A255-44A9-442A-9F79-815A6F2B3C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41" t="27852" r="16350"/>
          <a:stretch/>
        </p:blipFill>
        <p:spPr>
          <a:xfrm>
            <a:off x="2" y="0"/>
            <a:ext cx="5753099" cy="6858000"/>
          </a:xfrm>
          <a:custGeom>
            <a:avLst/>
            <a:gdLst>
              <a:gd name="connsiteX0" fmla="*/ 0 w 5753099"/>
              <a:gd name="connsiteY0" fmla="*/ 0 h 6858000"/>
              <a:gd name="connsiteX1" fmla="*/ 2745528 w 5753099"/>
              <a:gd name="connsiteY1" fmla="*/ 0 h 6858000"/>
              <a:gd name="connsiteX2" fmla="*/ 5753099 w 5753099"/>
              <a:gd name="connsiteY2" fmla="*/ 6858000 h 6858000"/>
              <a:gd name="connsiteX3" fmla="*/ 1378795 w 5753099"/>
              <a:gd name="connsiteY3" fmla="*/ 6858000 h 6858000"/>
              <a:gd name="connsiteX4" fmla="*/ 0 w 5753099"/>
              <a:gd name="connsiteY4" fmla="*/ 371400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3099" h="6858000">
                <a:moveTo>
                  <a:pt x="0" y="0"/>
                </a:moveTo>
                <a:lnTo>
                  <a:pt x="2745528" y="0"/>
                </a:lnTo>
                <a:lnTo>
                  <a:pt x="5753099" y="6858000"/>
                </a:lnTo>
                <a:lnTo>
                  <a:pt x="1378795" y="6858000"/>
                </a:lnTo>
                <a:lnTo>
                  <a:pt x="0" y="37140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0863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CC0EA530-C8F7-4548-94FA-9F590B865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1070"/>
            <a:ext cx="12192000" cy="3413760"/>
          </a:xfrm>
          <a:prstGeom prst="rect">
            <a:avLst/>
          </a:prstGeom>
        </p:spPr>
      </p:pic>
      <p:sp>
        <p:nvSpPr>
          <p:cNvPr id="19" name="平行四边形 18">
            <a:extLst>
              <a:ext uri="{FF2B5EF4-FFF2-40B4-BE49-F238E27FC236}">
                <a16:creationId xmlns="" xmlns:a16="http://schemas.microsoft.com/office/drawing/2014/main" id="{D1F20C7A-9B56-4CD2-BDA3-A12BF27AA509}"/>
              </a:ext>
            </a:extLst>
          </p:cNvPr>
          <p:cNvSpPr/>
          <p:nvPr/>
        </p:nvSpPr>
        <p:spPr>
          <a:xfrm>
            <a:off x="4777961" y="0"/>
            <a:ext cx="5918614" cy="6858000"/>
          </a:xfrm>
          <a:prstGeom prst="parallelogram">
            <a:avLst>
              <a:gd name="adj" fmla="val 303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C961A276-6F74-4B71-ACE0-C1CB2B5BE71B}"/>
              </a:ext>
            </a:extLst>
          </p:cNvPr>
          <p:cNvSpPr txBox="1"/>
          <p:nvPr/>
        </p:nvSpPr>
        <p:spPr>
          <a:xfrm>
            <a:off x="1236119" y="1302877"/>
            <a:ext cx="337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 </a:t>
            </a:r>
            <a:r>
              <a:rPr lang="zh-CN" altLang="en-US" sz="4000" dirty="0">
                <a:solidFill>
                  <a:schemeClr val="accent1"/>
                </a:solidFill>
              </a:rPr>
              <a:t>输入替换标题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FD2E8EC0-7E9B-4589-BB4E-5140B73ABCCE}"/>
              </a:ext>
            </a:extLst>
          </p:cNvPr>
          <p:cNvSpPr txBox="1"/>
          <p:nvPr/>
        </p:nvSpPr>
        <p:spPr>
          <a:xfrm>
            <a:off x="1394312" y="2010763"/>
            <a:ext cx="1966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</a:rPr>
              <a:t>Your Title</a:t>
            </a:r>
            <a:endParaRPr lang="zh-CN" altLang="en-US" sz="3200" dirty="0">
              <a:solidFill>
                <a:schemeClr val="accent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18196511-8874-4254-A8D5-E6C0F44F1D11}"/>
              </a:ext>
            </a:extLst>
          </p:cNvPr>
          <p:cNvGrpSpPr/>
          <p:nvPr/>
        </p:nvGrpSpPr>
        <p:grpSpPr>
          <a:xfrm>
            <a:off x="6612461" y="1138173"/>
            <a:ext cx="2910349" cy="1117505"/>
            <a:chOff x="6519117" y="1357929"/>
            <a:chExt cx="2910349" cy="1117505"/>
          </a:xfrm>
        </p:grpSpPr>
        <p:sp>
          <p:nvSpPr>
            <p:cNvPr id="23" name="îṡlíḑê">
              <a:extLst>
                <a:ext uri="{FF2B5EF4-FFF2-40B4-BE49-F238E27FC236}">
                  <a16:creationId xmlns="" xmlns:a16="http://schemas.microsoft.com/office/drawing/2014/main" id="{1D086673-2758-479A-B5C2-6933C87B8AEC}"/>
                </a:ext>
              </a:extLst>
            </p:cNvPr>
            <p:cNvSpPr/>
            <p:nvPr/>
          </p:nvSpPr>
          <p:spPr bwMode="auto">
            <a:xfrm>
              <a:off x="6519117" y="1611459"/>
              <a:ext cx="583954" cy="49348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文本框 23">
              <a:extLst>
                <a:ext uri="{FF2B5EF4-FFF2-40B4-BE49-F238E27FC236}">
                  <a16:creationId xmlns="" xmlns:a16="http://schemas.microsoft.com/office/drawing/2014/main" id="{5B52D459-AAD2-4F6A-BDE6-DAD0E9E68659}"/>
                </a:ext>
              </a:extLst>
            </p:cNvPr>
            <p:cNvSpPr txBox="1"/>
            <p:nvPr/>
          </p:nvSpPr>
          <p:spPr>
            <a:xfrm>
              <a:off x="7179852" y="135792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B01FAE83-857D-4D21-8AA0-B28C0A174CCE}"/>
                </a:ext>
              </a:extLst>
            </p:cNvPr>
            <p:cNvSpPr txBox="1"/>
            <p:nvPr/>
          </p:nvSpPr>
          <p:spPr>
            <a:xfrm>
              <a:off x="7179852" y="1718304"/>
              <a:ext cx="224961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bg1"/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松设计高效办公</a:t>
              </a:r>
              <a:r>
                <a:rPr lang="zh-CN" altLang="en-US" sz="1200" dirty="0" smtClean="0">
                  <a:solidFill>
                    <a:schemeClr val="bg1"/>
                  </a:solidFill>
                  <a:effectLst/>
                  <a:latin typeface="+mn-ea"/>
                </a:rPr>
                <a:t>。编辑文字轻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松设计高效办公。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="" xmlns:a16="http://schemas.microsoft.com/office/drawing/2014/main" id="{16650324-7CD8-4330-9471-5E4A7F4B2174}"/>
              </a:ext>
            </a:extLst>
          </p:cNvPr>
          <p:cNvGrpSpPr/>
          <p:nvPr/>
        </p:nvGrpSpPr>
        <p:grpSpPr>
          <a:xfrm>
            <a:off x="6282094" y="2923178"/>
            <a:ext cx="2910349" cy="1117505"/>
            <a:chOff x="6519117" y="1357929"/>
            <a:chExt cx="2910349" cy="1117505"/>
          </a:xfrm>
        </p:grpSpPr>
        <p:sp>
          <p:nvSpPr>
            <p:cNvPr id="27" name="îṡlíḑê">
              <a:extLst>
                <a:ext uri="{FF2B5EF4-FFF2-40B4-BE49-F238E27FC236}">
                  <a16:creationId xmlns="" xmlns:a16="http://schemas.microsoft.com/office/drawing/2014/main" id="{F9D73C25-FEA1-43C1-9704-10E629AE9E39}"/>
                </a:ext>
              </a:extLst>
            </p:cNvPr>
            <p:cNvSpPr/>
            <p:nvPr/>
          </p:nvSpPr>
          <p:spPr bwMode="auto">
            <a:xfrm>
              <a:off x="6519117" y="1611459"/>
              <a:ext cx="583954" cy="49348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97BDEDBD-3F87-492E-9A46-E1A7539EC42E}"/>
                </a:ext>
              </a:extLst>
            </p:cNvPr>
            <p:cNvSpPr txBox="1"/>
            <p:nvPr/>
          </p:nvSpPr>
          <p:spPr>
            <a:xfrm>
              <a:off x="7179852" y="135792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AB7794CF-54E0-4E8A-A881-4F301356630B}"/>
                </a:ext>
              </a:extLst>
            </p:cNvPr>
            <p:cNvSpPr txBox="1"/>
            <p:nvPr/>
          </p:nvSpPr>
          <p:spPr>
            <a:xfrm>
              <a:off x="7179852" y="1718304"/>
              <a:ext cx="224961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bg1"/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松设计高效办公</a:t>
              </a:r>
              <a:r>
                <a:rPr lang="zh-CN" altLang="en-US" sz="1200" dirty="0" smtClean="0">
                  <a:solidFill>
                    <a:schemeClr val="bg1"/>
                  </a:solidFill>
                  <a:effectLst/>
                  <a:latin typeface="+mn-ea"/>
                </a:rPr>
                <a:t>。编辑文字轻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松设计高效办公。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38FAD13C-A323-4F26-983E-578515E102D0}"/>
              </a:ext>
            </a:extLst>
          </p:cNvPr>
          <p:cNvGrpSpPr/>
          <p:nvPr/>
        </p:nvGrpSpPr>
        <p:grpSpPr>
          <a:xfrm>
            <a:off x="5951726" y="4708182"/>
            <a:ext cx="2910349" cy="1117505"/>
            <a:chOff x="6519117" y="1357929"/>
            <a:chExt cx="2910349" cy="1117505"/>
          </a:xfrm>
        </p:grpSpPr>
        <p:sp>
          <p:nvSpPr>
            <p:cNvPr id="31" name="îṡlíḑê">
              <a:extLst>
                <a:ext uri="{FF2B5EF4-FFF2-40B4-BE49-F238E27FC236}">
                  <a16:creationId xmlns="" xmlns:a16="http://schemas.microsoft.com/office/drawing/2014/main" id="{38F3A8A1-D149-4AA8-A2AC-9A510EB828ED}"/>
                </a:ext>
              </a:extLst>
            </p:cNvPr>
            <p:cNvSpPr/>
            <p:nvPr/>
          </p:nvSpPr>
          <p:spPr bwMode="auto">
            <a:xfrm>
              <a:off x="6519117" y="1611459"/>
              <a:ext cx="583954" cy="493484"/>
            </a:xfrm>
            <a:custGeom>
              <a:avLst/>
              <a:gdLst>
                <a:gd name="connsiteX0" fmla="*/ 46038 w 338138"/>
                <a:gd name="connsiteY0" fmla="*/ 261938 h 285751"/>
                <a:gd name="connsiteX1" fmla="*/ 38100 w 338138"/>
                <a:gd name="connsiteY1" fmla="*/ 270670 h 285751"/>
                <a:gd name="connsiteX2" fmla="*/ 46038 w 338138"/>
                <a:gd name="connsiteY2" fmla="*/ 279402 h 285751"/>
                <a:gd name="connsiteX3" fmla="*/ 53976 w 338138"/>
                <a:gd name="connsiteY3" fmla="*/ 270670 h 285751"/>
                <a:gd name="connsiteX4" fmla="*/ 46038 w 338138"/>
                <a:gd name="connsiteY4" fmla="*/ 261938 h 285751"/>
                <a:gd name="connsiteX5" fmla="*/ 288131 w 338138"/>
                <a:gd name="connsiteY5" fmla="*/ 184150 h 285751"/>
                <a:gd name="connsiteX6" fmla="*/ 277812 w 338138"/>
                <a:gd name="connsiteY6" fmla="*/ 194469 h 285751"/>
                <a:gd name="connsiteX7" fmla="*/ 288131 w 338138"/>
                <a:gd name="connsiteY7" fmla="*/ 204788 h 285751"/>
                <a:gd name="connsiteX8" fmla="*/ 298450 w 338138"/>
                <a:gd name="connsiteY8" fmla="*/ 194469 h 285751"/>
                <a:gd name="connsiteX9" fmla="*/ 288131 w 338138"/>
                <a:gd name="connsiteY9" fmla="*/ 184150 h 285751"/>
                <a:gd name="connsiteX10" fmla="*/ 19050 w 338138"/>
                <a:gd name="connsiteY10" fmla="*/ 165100 h 285751"/>
                <a:gd name="connsiteX11" fmla="*/ 19050 w 338138"/>
                <a:gd name="connsiteY11" fmla="*/ 242888 h 285751"/>
                <a:gd name="connsiteX12" fmla="*/ 73025 w 338138"/>
                <a:gd name="connsiteY12" fmla="*/ 242888 h 285751"/>
                <a:gd name="connsiteX13" fmla="*/ 73025 w 338138"/>
                <a:gd name="connsiteY13" fmla="*/ 165100 h 285751"/>
                <a:gd name="connsiteX14" fmla="*/ 12010 w 338138"/>
                <a:gd name="connsiteY14" fmla="*/ 141288 h 285751"/>
                <a:gd name="connsiteX15" fmla="*/ 81400 w 338138"/>
                <a:gd name="connsiteY15" fmla="*/ 141288 h 285751"/>
                <a:gd name="connsiteX16" fmla="*/ 92075 w 338138"/>
                <a:gd name="connsiteY16" fmla="*/ 153107 h 285751"/>
                <a:gd name="connsiteX17" fmla="*/ 92075 w 338138"/>
                <a:gd name="connsiteY17" fmla="*/ 273932 h 285751"/>
                <a:gd name="connsiteX18" fmla="*/ 81400 w 338138"/>
                <a:gd name="connsiteY18" fmla="*/ 285751 h 285751"/>
                <a:gd name="connsiteX19" fmla="*/ 12010 w 338138"/>
                <a:gd name="connsiteY19" fmla="*/ 285751 h 285751"/>
                <a:gd name="connsiteX20" fmla="*/ 0 w 338138"/>
                <a:gd name="connsiteY20" fmla="*/ 273932 h 285751"/>
                <a:gd name="connsiteX21" fmla="*/ 0 w 338138"/>
                <a:gd name="connsiteY21" fmla="*/ 153107 h 285751"/>
                <a:gd name="connsiteX22" fmla="*/ 12010 w 338138"/>
                <a:gd name="connsiteY22" fmla="*/ 141288 h 285751"/>
                <a:gd name="connsiteX23" fmla="*/ 55002 w 338138"/>
                <a:gd name="connsiteY23" fmla="*/ 82550 h 285751"/>
                <a:gd name="connsiteX24" fmla="*/ 175185 w 338138"/>
                <a:gd name="connsiteY24" fmla="*/ 82550 h 285751"/>
                <a:gd name="connsiteX25" fmla="*/ 193675 w 338138"/>
                <a:gd name="connsiteY25" fmla="*/ 99703 h 285751"/>
                <a:gd name="connsiteX26" fmla="*/ 193675 w 338138"/>
                <a:gd name="connsiteY26" fmla="*/ 268597 h 285751"/>
                <a:gd name="connsiteX27" fmla="*/ 175185 w 338138"/>
                <a:gd name="connsiteY27" fmla="*/ 285750 h 285751"/>
                <a:gd name="connsiteX28" fmla="*/ 107830 w 338138"/>
                <a:gd name="connsiteY28" fmla="*/ 285750 h 285751"/>
                <a:gd name="connsiteX29" fmla="*/ 109151 w 338138"/>
                <a:gd name="connsiteY29" fmla="*/ 276514 h 285751"/>
                <a:gd name="connsiteX30" fmla="*/ 109151 w 338138"/>
                <a:gd name="connsiteY30" fmla="*/ 273875 h 285751"/>
                <a:gd name="connsiteX31" fmla="*/ 115754 w 338138"/>
                <a:gd name="connsiteY31" fmla="*/ 275194 h 285751"/>
                <a:gd name="connsiteX32" fmla="*/ 124999 w 338138"/>
                <a:gd name="connsiteY32" fmla="*/ 264639 h 285751"/>
                <a:gd name="connsiteX33" fmla="*/ 115754 w 338138"/>
                <a:gd name="connsiteY33" fmla="*/ 254083 h 285751"/>
                <a:gd name="connsiteX34" fmla="*/ 109151 w 338138"/>
                <a:gd name="connsiteY34" fmla="*/ 256722 h 285751"/>
                <a:gd name="connsiteX35" fmla="*/ 109151 w 338138"/>
                <a:gd name="connsiteY35" fmla="*/ 235610 h 285751"/>
                <a:gd name="connsiteX36" fmla="*/ 168582 w 338138"/>
                <a:gd name="connsiteY36" fmla="*/ 235610 h 285751"/>
                <a:gd name="connsiteX37" fmla="*/ 168582 w 338138"/>
                <a:gd name="connsiteY37" fmla="*/ 110259 h 285751"/>
                <a:gd name="connsiteX38" fmla="*/ 61606 w 338138"/>
                <a:gd name="connsiteY38" fmla="*/ 110259 h 285751"/>
                <a:gd name="connsiteX39" fmla="*/ 61606 w 338138"/>
                <a:gd name="connsiteY39" fmla="*/ 126093 h 285751"/>
                <a:gd name="connsiteX40" fmla="*/ 36512 w 338138"/>
                <a:gd name="connsiteY40" fmla="*/ 126093 h 285751"/>
                <a:gd name="connsiteX41" fmla="*/ 36512 w 338138"/>
                <a:gd name="connsiteY41" fmla="*/ 99703 h 285751"/>
                <a:gd name="connsiteX42" fmla="*/ 55002 w 338138"/>
                <a:gd name="connsiteY42" fmla="*/ 82550 h 285751"/>
                <a:gd name="connsiteX43" fmla="*/ 102729 w 338138"/>
                <a:gd name="connsiteY43" fmla="*/ 0 h 285751"/>
                <a:gd name="connsiteX44" fmla="*/ 305260 w 338138"/>
                <a:gd name="connsiteY44" fmla="*/ 0 h 285751"/>
                <a:gd name="connsiteX45" fmla="*/ 338138 w 338138"/>
                <a:gd name="connsiteY45" fmla="*/ 34237 h 285751"/>
                <a:gd name="connsiteX46" fmla="*/ 338138 w 338138"/>
                <a:gd name="connsiteY46" fmla="*/ 188306 h 285751"/>
                <a:gd name="connsiteX47" fmla="*/ 305260 w 338138"/>
                <a:gd name="connsiteY47" fmla="*/ 221226 h 285751"/>
                <a:gd name="connsiteX48" fmla="*/ 234242 w 338138"/>
                <a:gd name="connsiteY48" fmla="*/ 221226 h 285751"/>
                <a:gd name="connsiteX49" fmla="*/ 234242 w 338138"/>
                <a:gd name="connsiteY49" fmla="*/ 243612 h 285751"/>
                <a:gd name="connsiteX50" fmla="*/ 265806 w 338138"/>
                <a:gd name="connsiteY50" fmla="*/ 243612 h 285751"/>
                <a:gd name="connsiteX51" fmla="*/ 277642 w 338138"/>
                <a:gd name="connsiteY51" fmla="*/ 256780 h 285751"/>
                <a:gd name="connsiteX52" fmla="*/ 277642 w 338138"/>
                <a:gd name="connsiteY52" fmla="*/ 272582 h 285751"/>
                <a:gd name="connsiteX53" fmla="*/ 265806 w 338138"/>
                <a:gd name="connsiteY53" fmla="*/ 285750 h 285751"/>
                <a:gd name="connsiteX54" fmla="*/ 205309 w 338138"/>
                <a:gd name="connsiteY54" fmla="*/ 285750 h 285751"/>
                <a:gd name="connsiteX55" fmla="*/ 210570 w 338138"/>
                <a:gd name="connsiteY55" fmla="*/ 269948 h 285751"/>
                <a:gd name="connsiteX56" fmla="*/ 210570 w 338138"/>
                <a:gd name="connsiteY56" fmla="*/ 213325 h 285751"/>
                <a:gd name="connsiteX57" fmla="*/ 210570 w 338138"/>
                <a:gd name="connsiteY57" fmla="*/ 172504 h 285751"/>
                <a:gd name="connsiteX58" fmla="*/ 296054 w 338138"/>
                <a:gd name="connsiteY58" fmla="*/ 172504 h 285751"/>
                <a:gd name="connsiteX59" fmla="*/ 309205 w 338138"/>
                <a:gd name="connsiteY59" fmla="*/ 159335 h 285751"/>
                <a:gd name="connsiteX60" fmla="*/ 309205 w 338138"/>
                <a:gd name="connsiteY60" fmla="*/ 39504 h 285751"/>
                <a:gd name="connsiteX61" fmla="*/ 296054 w 338138"/>
                <a:gd name="connsiteY61" fmla="*/ 27653 h 285751"/>
                <a:gd name="connsiteX62" fmla="*/ 110620 w 338138"/>
                <a:gd name="connsiteY62" fmla="*/ 27653 h 285751"/>
                <a:gd name="connsiteX63" fmla="*/ 98783 w 338138"/>
                <a:gd name="connsiteY63" fmla="*/ 39504 h 285751"/>
                <a:gd name="connsiteX64" fmla="*/ 98783 w 338138"/>
                <a:gd name="connsiteY64" fmla="*/ 65841 h 285751"/>
                <a:gd name="connsiteX65" fmla="*/ 69850 w 338138"/>
                <a:gd name="connsiteY65" fmla="*/ 65841 h 285751"/>
                <a:gd name="connsiteX66" fmla="*/ 69850 w 338138"/>
                <a:gd name="connsiteY66" fmla="*/ 34237 h 285751"/>
                <a:gd name="connsiteX67" fmla="*/ 102729 w 338138"/>
                <a:gd name="connsiteY67" fmla="*/ 0 h 28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38138" h="285751">
                  <a:moveTo>
                    <a:pt x="46038" y="261938"/>
                  </a:moveTo>
                  <a:cubicBezTo>
                    <a:pt x="41654" y="261938"/>
                    <a:pt x="38100" y="265847"/>
                    <a:pt x="38100" y="270670"/>
                  </a:cubicBezTo>
                  <a:cubicBezTo>
                    <a:pt x="38100" y="275493"/>
                    <a:pt x="41654" y="279402"/>
                    <a:pt x="46038" y="279402"/>
                  </a:cubicBezTo>
                  <a:cubicBezTo>
                    <a:pt x="50422" y="279402"/>
                    <a:pt x="53976" y="275493"/>
                    <a:pt x="53976" y="270670"/>
                  </a:cubicBezTo>
                  <a:cubicBezTo>
                    <a:pt x="53976" y="265847"/>
                    <a:pt x="50422" y="261938"/>
                    <a:pt x="46038" y="261938"/>
                  </a:cubicBezTo>
                  <a:close/>
                  <a:moveTo>
                    <a:pt x="288131" y="184150"/>
                  </a:moveTo>
                  <a:cubicBezTo>
                    <a:pt x="282432" y="184150"/>
                    <a:pt x="277812" y="188770"/>
                    <a:pt x="277812" y="194469"/>
                  </a:cubicBezTo>
                  <a:cubicBezTo>
                    <a:pt x="277812" y="200168"/>
                    <a:pt x="282432" y="204788"/>
                    <a:pt x="288131" y="204788"/>
                  </a:cubicBezTo>
                  <a:cubicBezTo>
                    <a:pt x="293830" y="204788"/>
                    <a:pt x="298450" y="200168"/>
                    <a:pt x="298450" y="194469"/>
                  </a:cubicBezTo>
                  <a:cubicBezTo>
                    <a:pt x="298450" y="188770"/>
                    <a:pt x="293830" y="184150"/>
                    <a:pt x="288131" y="184150"/>
                  </a:cubicBezTo>
                  <a:close/>
                  <a:moveTo>
                    <a:pt x="19050" y="165100"/>
                  </a:moveTo>
                  <a:lnTo>
                    <a:pt x="19050" y="242888"/>
                  </a:lnTo>
                  <a:lnTo>
                    <a:pt x="73025" y="242888"/>
                  </a:lnTo>
                  <a:lnTo>
                    <a:pt x="73025" y="165100"/>
                  </a:lnTo>
                  <a:close/>
                  <a:moveTo>
                    <a:pt x="12010" y="141288"/>
                  </a:moveTo>
                  <a:cubicBezTo>
                    <a:pt x="12010" y="141288"/>
                    <a:pt x="12010" y="141288"/>
                    <a:pt x="81400" y="141288"/>
                  </a:cubicBezTo>
                  <a:cubicBezTo>
                    <a:pt x="86738" y="141288"/>
                    <a:pt x="92075" y="146541"/>
                    <a:pt x="92075" y="153107"/>
                  </a:cubicBezTo>
                  <a:cubicBezTo>
                    <a:pt x="92075" y="153107"/>
                    <a:pt x="92075" y="153107"/>
                    <a:pt x="92075" y="273932"/>
                  </a:cubicBezTo>
                  <a:cubicBezTo>
                    <a:pt x="92075" y="280498"/>
                    <a:pt x="86738" y="285751"/>
                    <a:pt x="81400" y="285751"/>
                  </a:cubicBezTo>
                  <a:cubicBezTo>
                    <a:pt x="81400" y="285751"/>
                    <a:pt x="81400" y="285751"/>
                    <a:pt x="12010" y="285751"/>
                  </a:cubicBezTo>
                  <a:cubicBezTo>
                    <a:pt x="5337" y="285751"/>
                    <a:pt x="0" y="280498"/>
                    <a:pt x="0" y="273932"/>
                  </a:cubicBezTo>
                  <a:cubicBezTo>
                    <a:pt x="0" y="273932"/>
                    <a:pt x="0" y="273932"/>
                    <a:pt x="0" y="153107"/>
                  </a:cubicBezTo>
                  <a:cubicBezTo>
                    <a:pt x="0" y="146541"/>
                    <a:pt x="5337" y="141288"/>
                    <a:pt x="12010" y="141288"/>
                  </a:cubicBezTo>
                  <a:close/>
                  <a:moveTo>
                    <a:pt x="55002" y="82550"/>
                  </a:moveTo>
                  <a:cubicBezTo>
                    <a:pt x="55002" y="82550"/>
                    <a:pt x="55002" y="82550"/>
                    <a:pt x="175185" y="82550"/>
                  </a:cubicBezTo>
                  <a:cubicBezTo>
                    <a:pt x="185751" y="82550"/>
                    <a:pt x="193675" y="90467"/>
                    <a:pt x="193675" y="99703"/>
                  </a:cubicBezTo>
                  <a:cubicBezTo>
                    <a:pt x="193675" y="99703"/>
                    <a:pt x="193675" y="99703"/>
                    <a:pt x="193675" y="268597"/>
                  </a:cubicBezTo>
                  <a:cubicBezTo>
                    <a:pt x="193675" y="277833"/>
                    <a:pt x="185751" y="285750"/>
                    <a:pt x="175185" y="285750"/>
                  </a:cubicBezTo>
                  <a:cubicBezTo>
                    <a:pt x="175185" y="285750"/>
                    <a:pt x="175185" y="285750"/>
                    <a:pt x="107830" y="285750"/>
                  </a:cubicBezTo>
                  <a:cubicBezTo>
                    <a:pt x="109151" y="283111"/>
                    <a:pt x="109151" y="280472"/>
                    <a:pt x="109151" y="276514"/>
                  </a:cubicBezTo>
                  <a:cubicBezTo>
                    <a:pt x="109151" y="276514"/>
                    <a:pt x="109151" y="276514"/>
                    <a:pt x="109151" y="273875"/>
                  </a:cubicBezTo>
                  <a:cubicBezTo>
                    <a:pt x="110471" y="273875"/>
                    <a:pt x="113113" y="275194"/>
                    <a:pt x="115754" y="275194"/>
                  </a:cubicBezTo>
                  <a:cubicBezTo>
                    <a:pt x="121037" y="275194"/>
                    <a:pt x="124999" y="271236"/>
                    <a:pt x="124999" y="264639"/>
                  </a:cubicBezTo>
                  <a:cubicBezTo>
                    <a:pt x="124999" y="259361"/>
                    <a:pt x="121037" y="254083"/>
                    <a:pt x="115754" y="254083"/>
                  </a:cubicBezTo>
                  <a:cubicBezTo>
                    <a:pt x="113113" y="254083"/>
                    <a:pt x="110471" y="255402"/>
                    <a:pt x="109151" y="256722"/>
                  </a:cubicBezTo>
                  <a:cubicBezTo>
                    <a:pt x="109151" y="256722"/>
                    <a:pt x="109151" y="256722"/>
                    <a:pt x="109151" y="235610"/>
                  </a:cubicBezTo>
                  <a:cubicBezTo>
                    <a:pt x="109151" y="235610"/>
                    <a:pt x="109151" y="235610"/>
                    <a:pt x="168582" y="235610"/>
                  </a:cubicBezTo>
                  <a:cubicBezTo>
                    <a:pt x="168582" y="235610"/>
                    <a:pt x="168582" y="235610"/>
                    <a:pt x="168582" y="110259"/>
                  </a:cubicBezTo>
                  <a:cubicBezTo>
                    <a:pt x="168582" y="110259"/>
                    <a:pt x="168582" y="110259"/>
                    <a:pt x="61606" y="110259"/>
                  </a:cubicBezTo>
                  <a:cubicBezTo>
                    <a:pt x="61606" y="110259"/>
                    <a:pt x="61606" y="110259"/>
                    <a:pt x="61606" y="126093"/>
                  </a:cubicBezTo>
                  <a:cubicBezTo>
                    <a:pt x="61606" y="126093"/>
                    <a:pt x="61606" y="126093"/>
                    <a:pt x="36512" y="126093"/>
                  </a:cubicBezTo>
                  <a:cubicBezTo>
                    <a:pt x="36512" y="126093"/>
                    <a:pt x="36512" y="126093"/>
                    <a:pt x="36512" y="99703"/>
                  </a:cubicBezTo>
                  <a:cubicBezTo>
                    <a:pt x="36512" y="90467"/>
                    <a:pt x="45757" y="82550"/>
                    <a:pt x="55002" y="82550"/>
                  </a:cubicBezTo>
                  <a:close/>
                  <a:moveTo>
                    <a:pt x="102729" y="0"/>
                  </a:moveTo>
                  <a:cubicBezTo>
                    <a:pt x="102729" y="0"/>
                    <a:pt x="102729" y="0"/>
                    <a:pt x="305260" y="0"/>
                  </a:cubicBezTo>
                  <a:cubicBezTo>
                    <a:pt x="323672" y="0"/>
                    <a:pt x="338138" y="15802"/>
                    <a:pt x="338138" y="34237"/>
                  </a:cubicBezTo>
                  <a:cubicBezTo>
                    <a:pt x="338138" y="34237"/>
                    <a:pt x="338138" y="34237"/>
                    <a:pt x="338138" y="188306"/>
                  </a:cubicBezTo>
                  <a:cubicBezTo>
                    <a:pt x="338138" y="206741"/>
                    <a:pt x="323672" y="221226"/>
                    <a:pt x="305260" y="221226"/>
                  </a:cubicBezTo>
                  <a:cubicBezTo>
                    <a:pt x="305260" y="221226"/>
                    <a:pt x="305260" y="221226"/>
                    <a:pt x="234242" y="221226"/>
                  </a:cubicBezTo>
                  <a:cubicBezTo>
                    <a:pt x="234242" y="221226"/>
                    <a:pt x="234242" y="221226"/>
                    <a:pt x="234242" y="243612"/>
                  </a:cubicBezTo>
                  <a:cubicBezTo>
                    <a:pt x="234242" y="243612"/>
                    <a:pt x="234242" y="243612"/>
                    <a:pt x="265806" y="243612"/>
                  </a:cubicBezTo>
                  <a:cubicBezTo>
                    <a:pt x="272381" y="243612"/>
                    <a:pt x="277642" y="250196"/>
                    <a:pt x="277642" y="256780"/>
                  </a:cubicBezTo>
                  <a:cubicBezTo>
                    <a:pt x="277642" y="256780"/>
                    <a:pt x="277642" y="256780"/>
                    <a:pt x="277642" y="272582"/>
                  </a:cubicBezTo>
                  <a:cubicBezTo>
                    <a:pt x="277642" y="280483"/>
                    <a:pt x="272381" y="285750"/>
                    <a:pt x="265806" y="285750"/>
                  </a:cubicBezTo>
                  <a:cubicBezTo>
                    <a:pt x="265806" y="285750"/>
                    <a:pt x="265806" y="285750"/>
                    <a:pt x="205309" y="285750"/>
                  </a:cubicBezTo>
                  <a:cubicBezTo>
                    <a:pt x="207940" y="280483"/>
                    <a:pt x="209255" y="275216"/>
                    <a:pt x="210570" y="269948"/>
                  </a:cubicBezTo>
                  <a:cubicBezTo>
                    <a:pt x="210570" y="268632"/>
                    <a:pt x="210570" y="213325"/>
                    <a:pt x="210570" y="213325"/>
                  </a:cubicBezTo>
                  <a:cubicBezTo>
                    <a:pt x="210570" y="213325"/>
                    <a:pt x="210570" y="213325"/>
                    <a:pt x="210570" y="172504"/>
                  </a:cubicBezTo>
                  <a:cubicBezTo>
                    <a:pt x="210570" y="172504"/>
                    <a:pt x="210570" y="172504"/>
                    <a:pt x="296054" y="172504"/>
                  </a:cubicBezTo>
                  <a:cubicBezTo>
                    <a:pt x="303945" y="172504"/>
                    <a:pt x="309205" y="165920"/>
                    <a:pt x="309205" y="159335"/>
                  </a:cubicBezTo>
                  <a:cubicBezTo>
                    <a:pt x="309205" y="159335"/>
                    <a:pt x="309205" y="159335"/>
                    <a:pt x="309205" y="39504"/>
                  </a:cubicBezTo>
                  <a:cubicBezTo>
                    <a:pt x="309205" y="32920"/>
                    <a:pt x="303945" y="27653"/>
                    <a:pt x="296054" y="27653"/>
                  </a:cubicBezTo>
                  <a:cubicBezTo>
                    <a:pt x="296054" y="27653"/>
                    <a:pt x="296054" y="27653"/>
                    <a:pt x="110620" y="27653"/>
                  </a:cubicBezTo>
                  <a:cubicBezTo>
                    <a:pt x="104044" y="27653"/>
                    <a:pt x="98783" y="32920"/>
                    <a:pt x="98783" y="39504"/>
                  </a:cubicBezTo>
                  <a:cubicBezTo>
                    <a:pt x="98783" y="39504"/>
                    <a:pt x="98783" y="39504"/>
                    <a:pt x="98783" y="65841"/>
                  </a:cubicBezTo>
                  <a:cubicBezTo>
                    <a:pt x="98783" y="65841"/>
                    <a:pt x="98783" y="65841"/>
                    <a:pt x="69850" y="65841"/>
                  </a:cubicBezTo>
                  <a:cubicBezTo>
                    <a:pt x="69850" y="65841"/>
                    <a:pt x="69850" y="65841"/>
                    <a:pt x="69850" y="34237"/>
                  </a:cubicBezTo>
                  <a:cubicBezTo>
                    <a:pt x="69850" y="15802"/>
                    <a:pt x="84317" y="0"/>
                    <a:pt x="10272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E442C90A-2125-424A-B341-04FF4DB83563}"/>
                </a:ext>
              </a:extLst>
            </p:cNvPr>
            <p:cNvSpPr txBox="1"/>
            <p:nvPr/>
          </p:nvSpPr>
          <p:spPr>
            <a:xfrm>
              <a:off x="7179852" y="135792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zh-CN" altLang="en-US" dirty="0">
                  <a:solidFill>
                    <a:schemeClr val="bg1"/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6016683D-1B19-4DC5-9A8C-FE45222A1ED1}"/>
                </a:ext>
              </a:extLst>
            </p:cNvPr>
            <p:cNvSpPr txBox="1"/>
            <p:nvPr/>
          </p:nvSpPr>
          <p:spPr>
            <a:xfrm>
              <a:off x="7179852" y="1718304"/>
              <a:ext cx="2249614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bg1"/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松设计高效办公</a:t>
              </a:r>
              <a:r>
                <a:rPr lang="zh-CN" altLang="en-US" sz="1200" dirty="0" smtClean="0">
                  <a:solidFill>
                    <a:schemeClr val="bg1"/>
                  </a:solidFill>
                  <a:effectLst/>
                  <a:latin typeface="+mn-ea"/>
                </a:rPr>
                <a:t>。编辑文字轻</a:t>
              </a:r>
              <a:r>
                <a:rPr lang="zh-CN" altLang="en-US" sz="1200" dirty="0">
                  <a:solidFill>
                    <a:schemeClr val="bg1"/>
                  </a:solidFill>
                  <a:effectLst/>
                  <a:latin typeface="+mn-ea"/>
                </a:rPr>
                <a:t>松设计高效办公。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28230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D4B2A254-DB93-493F-811D-722C7322677B}"/>
              </a:ext>
            </a:extLst>
          </p:cNvPr>
          <p:cNvSpPr/>
          <p:nvPr/>
        </p:nvSpPr>
        <p:spPr>
          <a:xfrm>
            <a:off x="921115" y="1625772"/>
            <a:ext cx="5503025" cy="22418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122124BA-F7F0-42CF-A242-61E65433BF18}"/>
              </a:ext>
            </a:extLst>
          </p:cNvPr>
          <p:cNvGrpSpPr/>
          <p:nvPr/>
        </p:nvGrpSpPr>
        <p:grpSpPr>
          <a:xfrm>
            <a:off x="1111118" y="1766282"/>
            <a:ext cx="5430795" cy="1975629"/>
            <a:chOff x="1350356" y="2264644"/>
            <a:chExt cx="5430795" cy="1975629"/>
          </a:xfrm>
        </p:grpSpPr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49BA7A3A-A1EB-49F2-A302-32EEF126AE31}"/>
                </a:ext>
              </a:extLst>
            </p:cNvPr>
            <p:cNvSpPr txBox="1"/>
            <p:nvPr/>
          </p:nvSpPr>
          <p:spPr>
            <a:xfrm>
              <a:off x="1350356" y="2264644"/>
              <a:ext cx="21707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3200" i="1" dirty="0">
                  <a:latin typeface="思源宋体 CN Heavy"/>
                  <a:ea typeface="思源宋体 CN Heavy"/>
                </a:rPr>
                <a:t>01 </a:t>
              </a:r>
              <a:r>
                <a:rPr lang="zh-CN" altLang="en-US" dirty="0"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882859BC-7678-459C-9D29-BD6426C38451}"/>
                </a:ext>
              </a:extLst>
            </p:cNvPr>
            <p:cNvSpPr txBox="1"/>
            <p:nvPr/>
          </p:nvSpPr>
          <p:spPr>
            <a:xfrm>
              <a:off x="1364283" y="2762771"/>
              <a:ext cx="541686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effectLst/>
                  <a:latin typeface="+mn-ea"/>
                </a:rPr>
                <a:t>松设计高效办公。双击输入替换内容。</a:t>
              </a:r>
              <a:endParaRPr lang="en-US" altLang="zh-CN" sz="1200" dirty="0"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effectLst/>
                  <a:latin typeface="+mn-ea"/>
                </a:rPr>
                <a:t>松设计高效办公。双击输入替换内</a:t>
              </a:r>
              <a:r>
                <a:rPr lang="zh-CN" altLang="en-US" sz="1200" dirty="0" smtClean="0"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effectLst/>
                  <a:latin typeface="+mn-ea"/>
                </a:rPr>
                <a:t>松设计高效办公。</a:t>
              </a:r>
              <a:endParaRPr lang="en-US" altLang="zh-CN" sz="1200" dirty="0"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+mn-ea"/>
                </a:rPr>
                <a:t>编辑文字轻</a:t>
              </a:r>
              <a:r>
                <a:rPr lang="zh-CN" altLang="en-US" sz="1200" dirty="0">
                  <a:latin typeface="+mn-ea"/>
                </a:rPr>
                <a:t>松设计高效办公。</a:t>
              </a:r>
              <a:endParaRPr lang="zh-CN" altLang="en-US" sz="1200" dirty="0">
                <a:effectLst/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117C33C8-6BD0-4296-97DF-A8DC8AABA3C5}"/>
                </a:ext>
              </a:extLst>
            </p:cNvPr>
            <p:cNvSpPr txBox="1"/>
            <p:nvPr/>
          </p:nvSpPr>
          <p:spPr>
            <a:xfrm>
              <a:off x="1364283" y="3483143"/>
              <a:ext cx="541686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effectLst/>
                  <a:latin typeface="+mn-ea"/>
                </a:rPr>
                <a:t>松设计高效办公。双击输入替换内容。</a:t>
              </a:r>
              <a:endParaRPr lang="en-US" altLang="zh-CN" sz="1200" dirty="0"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effectLst/>
                  <a:latin typeface="+mn-ea"/>
                </a:rPr>
                <a:t>松设计高效办公。双击输入替换内</a:t>
              </a:r>
              <a:r>
                <a:rPr lang="zh-CN" altLang="en-US" sz="1200" dirty="0" smtClean="0"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effectLst/>
                  <a:latin typeface="+mn-ea"/>
                </a:rPr>
                <a:t>松设计高效办公。</a:t>
              </a:r>
              <a:endParaRPr lang="en-US" altLang="zh-CN" sz="1200" dirty="0"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latin typeface="+mn-ea"/>
                </a:rPr>
                <a:t>编辑文字轻</a:t>
              </a:r>
              <a:r>
                <a:rPr lang="zh-CN" altLang="en-US" sz="1200" dirty="0">
                  <a:latin typeface="+mn-ea"/>
                </a:rPr>
                <a:t>松设计高效办公。</a:t>
              </a:r>
              <a:endParaRPr lang="zh-CN" altLang="en-US" sz="1200" dirty="0">
                <a:effectLst/>
                <a:latin typeface="+mn-ea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F50E1332-2010-48DA-99AC-3AE092B280E9}"/>
              </a:ext>
            </a:extLst>
          </p:cNvPr>
          <p:cNvSpPr/>
          <p:nvPr/>
        </p:nvSpPr>
        <p:spPr>
          <a:xfrm>
            <a:off x="921115" y="3980056"/>
            <a:ext cx="5503025" cy="15500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5F979A3B-0AF8-4692-940C-5CE5B4658C54}"/>
              </a:ext>
            </a:extLst>
          </p:cNvPr>
          <p:cNvGrpSpPr/>
          <p:nvPr/>
        </p:nvGrpSpPr>
        <p:grpSpPr>
          <a:xfrm>
            <a:off x="1111118" y="4120566"/>
            <a:ext cx="5430795" cy="1255257"/>
            <a:chOff x="1350356" y="2264644"/>
            <a:chExt cx="5430795" cy="1255257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5D42FC8A-79BE-4C1B-B849-8C46EE728863}"/>
                </a:ext>
              </a:extLst>
            </p:cNvPr>
            <p:cNvSpPr txBox="1"/>
            <p:nvPr/>
          </p:nvSpPr>
          <p:spPr>
            <a:xfrm>
              <a:off x="1350356" y="2264644"/>
              <a:ext cx="21707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3200" i="1" dirty="0">
                  <a:solidFill>
                    <a:schemeClr val="accent2"/>
                  </a:solidFill>
                  <a:latin typeface="思源宋体 CN Heavy"/>
                  <a:ea typeface="思源宋体 CN Heavy"/>
                </a:rPr>
                <a:t>02 </a:t>
              </a:r>
              <a:r>
                <a:rPr lang="zh-CN" altLang="en-US" dirty="0">
                  <a:solidFill>
                    <a:schemeClr val="accent2"/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A8FAD30C-572C-4179-96C0-1BEC5911230D}"/>
                </a:ext>
              </a:extLst>
            </p:cNvPr>
            <p:cNvSpPr txBox="1"/>
            <p:nvPr/>
          </p:nvSpPr>
          <p:spPr>
            <a:xfrm>
              <a:off x="1364283" y="2762771"/>
              <a:ext cx="5416868" cy="75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accent2"/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accent2"/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accent2"/>
                  </a:solidFill>
                  <a:effectLst/>
                  <a:latin typeface="+mn-ea"/>
                </a:rPr>
                <a:t>松设计高效办公。双击输入替换内容。</a:t>
              </a:r>
              <a:endParaRPr lang="en-US" altLang="zh-CN" sz="1200" dirty="0">
                <a:solidFill>
                  <a:schemeClr val="accent2"/>
                </a:solidFill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accent2"/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accent2"/>
                  </a:solidFill>
                  <a:effectLst/>
                  <a:latin typeface="+mn-ea"/>
                </a:rPr>
                <a:t>松设计高效办公。双击输入替换内</a:t>
              </a:r>
              <a:r>
                <a:rPr lang="zh-CN" altLang="en-US" sz="1200" dirty="0" smtClean="0">
                  <a:solidFill>
                    <a:schemeClr val="accent2"/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accent2"/>
                  </a:solidFill>
                  <a:effectLst/>
                  <a:latin typeface="+mn-ea"/>
                </a:rPr>
                <a:t>松设计高效办公。</a:t>
              </a:r>
              <a:endParaRPr lang="en-US" altLang="zh-CN" sz="1200" dirty="0">
                <a:solidFill>
                  <a:schemeClr val="accent2"/>
                </a:solidFill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accent2"/>
                  </a:solidFill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</a:rPr>
                <a:t>松设计高效办公。</a:t>
              </a:r>
              <a:endParaRPr lang="zh-CN" altLang="en-US" sz="1200" dirty="0">
                <a:solidFill>
                  <a:schemeClr val="accent2"/>
                </a:solidFill>
                <a:effectLst/>
                <a:latin typeface="+mn-ea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6100548-B2B4-4040-B41D-D8FF7B044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393" y="1627207"/>
            <a:ext cx="4718392" cy="390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0609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93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3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816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929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3" name="图表 2">
                <a:extLst>
                  <a:ext uri="{FF2B5EF4-FFF2-40B4-BE49-F238E27FC236}">
                    <a16:creationId xmlns:a16="http://schemas.microsoft.com/office/drawing/2014/main" id="{017EAFBD-885B-46A9-AD90-6BF3935E9A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61271654"/>
                  </p:ext>
                </p:extLst>
              </p:nvPr>
            </p:nvGraphicFramePr>
            <p:xfrm>
              <a:off x="6108412" y="1030256"/>
              <a:ext cx="4996166" cy="18423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图表 2">
                <a:extLst>
                  <a:ext uri="{FF2B5EF4-FFF2-40B4-BE49-F238E27FC236}">
                    <a16:creationId xmlns="" xmlns:a16="http://schemas.microsoft.com/office/drawing/2014/main" id="{017EAFBD-885B-46A9-AD90-6BF3935E9A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8412" y="1030256"/>
                <a:ext cx="4996166" cy="1842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4" name="图表 3">
                <a:extLst>
                  <a:ext uri="{FF2B5EF4-FFF2-40B4-BE49-F238E27FC236}">
                    <a16:creationId xmlns:a16="http://schemas.microsoft.com/office/drawing/2014/main" id="{6E822F4E-4EF1-4CE0-9952-162B8495685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23780386"/>
                  </p:ext>
                </p:extLst>
              </p:nvPr>
            </p:nvGraphicFramePr>
            <p:xfrm>
              <a:off x="6108412" y="2701223"/>
              <a:ext cx="4996166" cy="18423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图表 3">
                <a:extLst>
                  <a:ext uri="{FF2B5EF4-FFF2-40B4-BE49-F238E27FC236}">
                    <a16:creationId xmlns="" xmlns:a16="http://schemas.microsoft.com/office/drawing/2014/main" id="{6E822F4E-4EF1-4CE0-9952-162B8495685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8412" y="2701223"/>
                <a:ext cx="4996166" cy="1842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5" name="图表 4">
                <a:extLst>
                  <a:ext uri="{FF2B5EF4-FFF2-40B4-BE49-F238E27FC236}">
                    <a16:creationId xmlns:a16="http://schemas.microsoft.com/office/drawing/2014/main" id="{5DB4DF18-A860-41AE-921B-ADF9429A314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1559469"/>
                  </p:ext>
                </p:extLst>
              </p:nvPr>
            </p:nvGraphicFramePr>
            <p:xfrm>
              <a:off x="6108412" y="4376555"/>
              <a:ext cx="4996166" cy="184239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5" name="图表 4">
                <a:extLst>
                  <a:ext uri="{FF2B5EF4-FFF2-40B4-BE49-F238E27FC236}">
                    <a16:creationId xmlns="" xmlns:a16="http://schemas.microsoft.com/office/drawing/2014/main" id="{5DB4DF18-A860-41AE-921B-ADF9429A31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8412" y="4376555"/>
                <a:ext cx="4996166" cy="1842398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A3CE43E0-DDC2-4F15-A3F6-4CF202BB74D7}"/>
              </a:ext>
            </a:extLst>
          </p:cNvPr>
          <p:cNvGrpSpPr/>
          <p:nvPr/>
        </p:nvGrpSpPr>
        <p:grpSpPr>
          <a:xfrm>
            <a:off x="2037736" y="1526633"/>
            <a:ext cx="2772044" cy="2582262"/>
            <a:chOff x="4555643" y="1409951"/>
            <a:chExt cx="3071052" cy="2860799"/>
          </a:xfrm>
        </p:grpSpPr>
        <p:grpSp>
          <p:nvGrpSpPr>
            <p:cNvPr id="7" name="Group 46">
              <a:extLst>
                <a:ext uri="{FF2B5EF4-FFF2-40B4-BE49-F238E27FC236}">
                  <a16:creationId xmlns="" xmlns:a16="http://schemas.microsoft.com/office/drawing/2014/main" id="{D9D687E7-4D4A-4613-ABC6-9D0975D3FD7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55643" y="1409951"/>
              <a:ext cx="3071052" cy="2860799"/>
              <a:chOff x="1980" y="864"/>
              <a:chExt cx="1665" cy="1551"/>
            </a:xfrm>
            <a:solidFill>
              <a:schemeClr val="accent2"/>
            </a:solidFill>
          </p:grpSpPr>
          <p:sp>
            <p:nvSpPr>
              <p:cNvPr id="12" name="Freeform 47">
                <a:extLst>
                  <a:ext uri="{FF2B5EF4-FFF2-40B4-BE49-F238E27FC236}">
                    <a16:creationId xmlns="" xmlns:a16="http://schemas.microsoft.com/office/drawing/2014/main" id="{FAC98E3B-5364-41B6-BA30-34F4B80A1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576"/>
                <a:ext cx="676" cy="839"/>
              </a:xfrm>
              <a:custGeom>
                <a:avLst/>
                <a:gdLst>
                  <a:gd name="T0" fmla="*/ 10 w 676"/>
                  <a:gd name="T1" fmla="*/ 0 h 839"/>
                  <a:gd name="T2" fmla="*/ 3 w 676"/>
                  <a:gd name="T3" fmla="*/ 75 h 839"/>
                  <a:gd name="T4" fmla="*/ 0 w 676"/>
                  <a:gd name="T5" fmla="*/ 107 h 839"/>
                  <a:gd name="T6" fmla="*/ 3 w 676"/>
                  <a:gd name="T7" fmla="*/ 153 h 839"/>
                  <a:gd name="T8" fmla="*/ 7 w 676"/>
                  <a:gd name="T9" fmla="*/ 199 h 839"/>
                  <a:gd name="T10" fmla="*/ 13 w 676"/>
                  <a:gd name="T11" fmla="*/ 245 h 839"/>
                  <a:gd name="T12" fmla="*/ 20 w 676"/>
                  <a:gd name="T13" fmla="*/ 284 h 839"/>
                  <a:gd name="T14" fmla="*/ 29 w 676"/>
                  <a:gd name="T15" fmla="*/ 326 h 839"/>
                  <a:gd name="T16" fmla="*/ 42 w 676"/>
                  <a:gd name="T17" fmla="*/ 365 h 839"/>
                  <a:gd name="T18" fmla="*/ 55 w 676"/>
                  <a:gd name="T19" fmla="*/ 401 h 839"/>
                  <a:gd name="T20" fmla="*/ 72 w 676"/>
                  <a:gd name="T21" fmla="*/ 437 h 839"/>
                  <a:gd name="T22" fmla="*/ 104 w 676"/>
                  <a:gd name="T23" fmla="*/ 502 h 839"/>
                  <a:gd name="T24" fmla="*/ 144 w 676"/>
                  <a:gd name="T25" fmla="*/ 565 h 839"/>
                  <a:gd name="T26" fmla="*/ 183 w 676"/>
                  <a:gd name="T27" fmla="*/ 617 h 839"/>
                  <a:gd name="T28" fmla="*/ 222 w 676"/>
                  <a:gd name="T29" fmla="*/ 666 h 839"/>
                  <a:gd name="T30" fmla="*/ 264 w 676"/>
                  <a:gd name="T31" fmla="*/ 708 h 839"/>
                  <a:gd name="T32" fmla="*/ 304 w 676"/>
                  <a:gd name="T33" fmla="*/ 744 h 839"/>
                  <a:gd name="T34" fmla="*/ 343 w 676"/>
                  <a:gd name="T35" fmla="*/ 773 h 839"/>
                  <a:gd name="T36" fmla="*/ 375 w 676"/>
                  <a:gd name="T37" fmla="*/ 796 h 839"/>
                  <a:gd name="T38" fmla="*/ 424 w 676"/>
                  <a:gd name="T39" fmla="*/ 829 h 839"/>
                  <a:gd name="T40" fmla="*/ 444 w 676"/>
                  <a:gd name="T41" fmla="*/ 839 h 839"/>
                  <a:gd name="T42" fmla="*/ 676 w 676"/>
                  <a:gd name="T43" fmla="*/ 499 h 839"/>
                  <a:gd name="T44" fmla="*/ 640 w 676"/>
                  <a:gd name="T45" fmla="*/ 483 h 839"/>
                  <a:gd name="T46" fmla="*/ 607 w 676"/>
                  <a:gd name="T47" fmla="*/ 467 h 839"/>
                  <a:gd name="T48" fmla="*/ 578 w 676"/>
                  <a:gd name="T49" fmla="*/ 447 h 839"/>
                  <a:gd name="T50" fmla="*/ 552 w 676"/>
                  <a:gd name="T51" fmla="*/ 424 h 839"/>
                  <a:gd name="T52" fmla="*/ 529 w 676"/>
                  <a:gd name="T53" fmla="*/ 405 h 839"/>
                  <a:gd name="T54" fmla="*/ 506 w 676"/>
                  <a:gd name="T55" fmla="*/ 382 h 839"/>
                  <a:gd name="T56" fmla="*/ 473 w 676"/>
                  <a:gd name="T57" fmla="*/ 336 h 839"/>
                  <a:gd name="T58" fmla="*/ 447 w 676"/>
                  <a:gd name="T59" fmla="*/ 294 h 839"/>
                  <a:gd name="T60" fmla="*/ 431 w 676"/>
                  <a:gd name="T61" fmla="*/ 258 h 839"/>
                  <a:gd name="T62" fmla="*/ 421 w 676"/>
                  <a:gd name="T63" fmla="*/ 225 h 839"/>
                  <a:gd name="T64" fmla="*/ 415 w 676"/>
                  <a:gd name="T65" fmla="*/ 183 h 839"/>
                  <a:gd name="T66" fmla="*/ 408 w 676"/>
                  <a:gd name="T67" fmla="*/ 143 h 839"/>
                  <a:gd name="T68" fmla="*/ 408 w 676"/>
                  <a:gd name="T69" fmla="*/ 107 h 839"/>
                  <a:gd name="T70" fmla="*/ 408 w 676"/>
                  <a:gd name="T71" fmla="*/ 72 h 839"/>
                  <a:gd name="T72" fmla="*/ 10 w 676"/>
                  <a:gd name="T73" fmla="*/ 0 h 83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76"/>
                  <a:gd name="T112" fmla="*/ 0 h 839"/>
                  <a:gd name="T113" fmla="*/ 676 w 676"/>
                  <a:gd name="T114" fmla="*/ 839 h 83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76" h="839">
                    <a:moveTo>
                      <a:pt x="10" y="0"/>
                    </a:moveTo>
                    <a:lnTo>
                      <a:pt x="3" y="75"/>
                    </a:lnTo>
                    <a:lnTo>
                      <a:pt x="0" y="107"/>
                    </a:lnTo>
                    <a:lnTo>
                      <a:pt x="3" y="153"/>
                    </a:lnTo>
                    <a:lnTo>
                      <a:pt x="7" y="199"/>
                    </a:lnTo>
                    <a:lnTo>
                      <a:pt x="13" y="245"/>
                    </a:lnTo>
                    <a:lnTo>
                      <a:pt x="20" y="284"/>
                    </a:lnTo>
                    <a:lnTo>
                      <a:pt x="29" y="326"/>
                    </a:lnTo>
                    <a:lnTo>
                      <a:pt x="42" y="365"/>
                    </a:lnTo>
                    <a:lnTo>
                      <a:pt x="55" y="401"/>
                    </a:lnTo>
                    <a:lnTo>
                      <a:pt x="72" y="437"/>
                    </a:lnTo>
                    <a:lnTo>
                      <a:pt x="104" y="502"/>
                    </a:lnTo>
                    <a:lnTo>
                      <a:pt x="144" y="565"/>
                    </a:lnTo>
                    <a:lnTo>
                      <a:pt x="183" y="617"/>
                    </a:lnTo>
                    <a:lnTo>
                      <a:pt x="222" y="666"/>
                    </a:lnTo>
                    <a:lnTo>
                      <a:pt x="264" y="708"/>
                    </a:lnTo>
                    <a:lnTo>
                      <a:pt x="304" y="744"/>
                    </a:lnTo>
                    <a:lnTo>
                      <a:pt x="343" y="773"/>
                    </a:lnTo>
                    <a:lnTo>
                      <a:pt x="375" y="796"/>
                    </a:lnTo>
                    <a:lnTo>
                      <a:pt x="424" y="829"/>
                    </a:lnTo>
                    <a:lnTo>
                      <a:pt x="444" y="839"/>
                    </a:lnTo>
                    <a:lnTo>
                      <a:pt x="676" y="499"/>
                    </a:lnTo>
                    <a:lnTo>
                      <a:pt x="640" y="483"/>
                    </a:lnTo>
                    <a:lnTo>
                      <a:pt x="607" y="467"/>
                    </a:lnTo>
                    <a:lnTo>
                      <a:pt x="578" y="447"/>
                    </a:lnTo>
                    <a:lnTo>
                      <a:pt x="552" y="424"/>
                    </a:lnTo>
                    <a:lnTo>
                      <a:pt x="529" y="405"/>
                    </a:lnTo>
                    <a:lnTo>
                      <a:pt x="506" y="382"/>
                    </a:lnTo>
                    <a:lnTo>
                      <a:pt x="473" y="336"/>
                    </a:lnTo>
                    <a:lnTo>
                      <a:pt x="447" y="294"/>
                    </a:lnTo>
                    <a:lnTo>
                      <a:pt x="431" y="258"/>
                    </a:lnTo>
                    <a:lnTo>
                      <a:pt x="421" y="225"/>
                    </a:lnTo>
                    <a:lnTo>
                      <a:pt x="415" y="183"/>
                    </a:lnTo>
                    <a:lnTo>
                      <a:pt x="408" y="143"/>
                    </a:lnTo>
                    <a:lnTo>
                      <a:pt x="408" y="107"/>
                    </a:lnTo>
                    <a:lnTo>
                      <a:pt x="408" y="72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3" name="Freeform 48">
                <a:extLst>
                  <a:ext uri="{FF2B5EF4-FFF2-40B4-BE49-F238E27FC236}">
                    <a16:creationId xmlns="" xmlns:a16="http://schemas.microsoft.com/office/drawing/2014/main" id="{4A62B561-C5A6-480B-BCAB-96960E25B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9" y="1305"/>
                <a:ext cx="722" cy="725"/>
              </a:xfrm>
              <a:custGeom>
                <a:avLst/>
                <a:gdLst>
                  <a:gd name="T0" fmla="*/ 722 w 722"/>
                  <a:gd name="T1" fmla="*/ 398 h 725"/>
                  <a:gd name="T2" fmla="*/ 705 w 722"/>
                  <a:gd name="T3" fmla="*/ 470 h 725"/>
                  <a:gd name="T4" fmla="*/ 679 w 722"/>
                  <a:gd name="T5" fmla="*/ 535 h 725"/>
                  <a:gd name="T6" fmla="*/ 640 w 722"/>
                  <a:gd name="T7" fmla="*/ 591 h 725"/>
                  <a:gd name="T8" fmla="*/ 591 w 722"/>
                  <a:gd name="T9" fmla="*/ 640 h 725"/>
                  <a:gd name="T10" fmla="*/ 532 w 722"/>
                  <a:gd name="T11" fmla="*/ 679 h 725"/>
                  <a:gd name="T12" fmla="*/ 470 w 722"/>
                  <a:gd name="T13" fmla="*/ 708 h 725"/>
                  <a:gd name="T14" fmla="*/ 399 w 722"/>
                  <a:gd name="T15" fmla="*/ 721 h 725"/>
                  <a:gd name="T16" fmla="*/ 324 w 722"/>
                  <a:gd name="T17" fmla="*/ 721 h 725"/>
                  <a:gd name="T18" fmla="*/ 255 w 722"/>
                  <a:gd name="T19" fmla="*/ 708 h 725"/>
                  <a:gd name="T20" fmla="*/ 190 w 722"/>
                  <a:gd name="T21" fmla="*/ 679 h 725"/>
                  <a:gd name="T22" fmla="*/ 131 w 722"/>
                  <a:gd name="T23" fmla="*/ 640 h 725"/>
                  <a:gd name="T24" fmla="*/ 82 w 722"/>
                  <a:gd name="T25" fmla="*/ 591 h 725"/>
                  <a:gd name="T26" fmla="*/ 43 w 722"/>
                  <a:gd name="T27" fmla="*/ 535 h 725"/>
                  <a:gd name="T28" fmla="*/ 17 w 722"/>
                  <a:gd name="T29" fmla="*/ 470 h 725"/>
                  <a:gd name="T30" fmla="*/ 4 w 722"/>
                  <a:gd name="T31" fmla="*/ 398 h 725"/>
                  <a:gd name="T32" fmla="*/ 4 w 722"/>
                  <a:gd name="T33" fmla="*/ 326 h 725"/>
                  <a:gd name="T34" fmla="*/ 17 w 722"/>
                  <a:gd name="T35" fmla="*/ 254 h 725"/>
                  <a:gd name="T36" fmla="*/ 43 w 722"/>
                  <a:gd name="T37" fmla="*/ 189 h 725"/>
                  <a:gd name="T38" fmla="*/ 82 w 722"/>
                  <a:gd name="T39" fmla="*/ 134 h 725"/>
                  <a:gd name="T40" fmla="*/ 131 w 722"/>
                  <a:gd name="T41" fmla="*/ 85 h 725"/>
                  <a:gd name="T42" fmla="*/ 190 w 722"/>
                  <a:gd name="T43" fmla="*/ 45 h 725"/>
                  <a:gd name="T44" fmla="*/ 255 w 722"/>
                  <a:gd name="T45" fmla="*/ 16 h 725"/>
                  <a:gd name="T46" fmla="*/ 324 w 722"/>
                  <a:gd name="T47" fmla="*/ 3 h 725"/>
                  <a:gd name="T48" fmla="*/ 399 w 722"/>
                  <a:gd name="T49" fmla="*/ 3 h 725"/>
                  <a:gd name="T50" fmla="*/ 470 w 722"/>
                  <a:gd name="T51" fmla="*/ 16 h 725"/>
                  <a:gd name="T52" fmla="*/ 532 w 722"/>
                  <a:gd name="T53" fmla="*/ 45 h 725"/>
                  <a:gd name="T54" fmla="*/ 591 w 722"/>
                  <a:gd name="T55" fmla="*/ 85 h 725"/>
                  <a:gd name="T56" fmla="*/ 640 w 722"/>
                  <a:gd name="T57" fmla="*/ 134 h 725"/>
                  <a:gd name="T58" fmla="*/ 679 w 722"/>
                  <a:gd name="T59" fmla="*/ 189 h 725"/>
                  <a:gd name="T60" fmla="*/ 705 w 722"/>
                  <a:gd name="T61" fmla="*/ 254 h 725"/>
                  <a:gd name="T62" fmla="*/ 722 w 722"/>
                  <a:gd name="T63" fmla="*/ 326 h 72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22"/>
                  <a:gd name="T97" fmla="*/ 0 h 725"/>
                  <a:gd name="T98" fmla="*/ 722 w 722"/>
                  <a:gd name="T99" fmla="*/ 725 h 725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22" h="725">
                    <a:moveTo>
                      <a:pt x="722" y="362"/>
                    </a:moveTo>
                    <a:lnTo>
                      <a:pt x="722" y="398"/>
                    </a:lnTo>
                    <a:lnTo>
                      <a:pt x="715" y="434"/>
                    </a:lnTo>
                    <a:lnTo>
                      <a:pt x="705" y="470"/>
                    </a:lnTo>
                    <a:lnTo>
                      <a:pt x="696" y="503"/>
                    </a:lnTo>
                    <a:lnTo>
                      <a:pt x="679" y="535"/>
                    </a:lnTo>
                    <a:lnTo>
                      <a:pt x="660" y="565"/>
                    </a:lnTo>
                    <a:lnTo>
                      <a:pt x="640" y="591"/>
                    </a:lnTo>
                    <a:lnTo>
                      <a:pt x="617" y="617"/>
                    </a:lnTo>
                    <a:lnTo>
                      <a:pt x="591" y="640"/>
                    </a:lnTo>
                    <a:lnTo>
                      <a:pt x="565" y="662"/>
                    </a:lnTo>
                    <a:lnTo>
                      <a:pt x="532" y="679"/>
                    </a:lnTo>
                    <a:lnTo>
                      <a:pt x="503" y="695"/>
                    </a:lnTo>
                    <a:lnTo>
                      <a:pt x="470" y="708"/>
                    </a:lnTo>
                    <a:lnTo>
                      <a:pt x="435" y="715"/>
                    </a:lnTo>
                    <a:lnTo>
                      <a:pt x="399" y="721"/>
                    </a:lnTo>
                    <a:lnTo>
                      <a:pt x="363" y="725"/>
                    </a:lnTo>
                    <a:lnTo>
                      <a:pt x="324" y="721"/>
                    </a:lnTo>
                    <a:lnTo>
                      <a:pt x="288" y="715"/>
                    </a:lnTo>
                    <a:lnTo>
                      <a:pt x="255" y="708"/>
                    </a:lnTo>
                    <a:lnTo>
                      <a:pt x="222" y="695"/>
                    </a:lnTo>
                    <a:lnTo>
                      <a:pt x="190" y="679"/>
                    </a:lnTo>
                    <a:lnTo>
                      <a:pt x="160" y="662"/>
                    </a:lnTo>
                    <a:lnTo>
                      <a:pt x="131" y="640"/>
                    </a:lnTo>
                    <a:lnTo>
                      <a:pt x="105" y="617"/>
                    </a:lnTo>
                    <a:lnTo>
                      <a:pt x="82" y="591"/>
                    </a:lnTo>
                    <a:lnTo>
                      <a:pt x="62" y="565"/>
                    </a:lnTo>
                    <a:lnTo>
                      <a:pt x="43" y="535"/>
                    </a:lnTo>
                    <a:lnTo>
                      <a:pt x="30" y="503"/>
                    </a:lnTo>
                    <a:lnTo>
                      <a:pt x="17" y="470"/>
                    </a:lnTo>
                    <a:lnTo>
                      <a:pt x="7" y="434"/>
                    </a:lnTo>
                    <a:lnTo>
                      <a:pt x="4" y="398"/>
                    </a:lnTo>
                    <a:lnTo>
                      <a:pt x="0" y="362"/>
                    </a:lnTo>
                    <a:lnTo>
                      <a:pt x="4" y="326"/>
                    </a:lnTo>
                    <a:lnTo>
                      <a:pt x="7" y="290"/>
                    </a:lnTo>
                    <a:lnTo>
                      <a:pt x="17" y="254"/>
                    </a:lnTo>
                    <a:lnTo>
                      <a:pt x="30" y="222"/>
                    </a:lnTo>
                    <a:lnTo>
                      <a:pt x="43" y="189"/>
                    </a:lnTo>
                    <a:lnTo>
                      <a:pt x="62" y="160"/>
                    </a:lnTo>
                    <a:lnTo>
                      <a:pt x="82" y="134"/>
                    </a:lnTo>
                    <a:lnTo>
                      <a:pt x="105" y="107"/>
                    </a:lnTo>
                    <a:lnTo>
                      <a:pt x="131" y="85"/>
                    </a:lnTo>
                    <a:lnTo>
                      <a:pt x="160" y="62"/>
                    </a:lnTo>
                    <a:lnTo>
                      <a:pt x="190" y="45"/>
                    </a:lnTo>
                    <a:lnTo>
                      <a:pt x="222" y="29"/>
                    </a:lnTo>
                    <a:lnTo>
                      <a:pt x="255" y="16"/>
                    </a:lnTo>
                    <a:lnTo>
                      <a:pt x="288" y="10"/>
                    </a:lnTo>
                    <a:lnTo>
                      <a:pt x="324" y="3"/>
                    </a:lnTo>
                    <a:lnTo>
                      <a:pt x="363" y="0"/>
                    </a:lnTo>
                    <a:lnTo>
                      <a:pt x="399" y="3"/>
                    </a:lnTo>
                    <a:lnTo>
                      <a:pt x="435" y="10"/>
                    </a:lnTo>
                    <a:lnTo>
                      <a:pt x="470" y="16"/>
                    </a:lnTo>
                    <a:lnTo>
                      <a:pt x="503" y="29"/>
                    </a:lnTo>
                    <a:lnTo>
                      <a:pt x="532" y="45"/>
                    </a:lnTo>
                    <a:lnTo>
                      <a:pt x="565" y="62"/>
                    </a:lnTo>
                    <a:lnTo>
                      <a:pt x="591" y="85"/>
                    </a:lnTo>
                    <a:lnTo>
                      <a:pt x="617" y="107"/>
                    </a:lnTo>
                    <a:lnTo>
                      <a:pt x="640" y="134"/>
                    </a:lnTo>
                    <a:lnTo>
                      <a:pt x="660" y="160"/>
                    </a:lnTo>
                    <a:lnTo>
                      <a:pt x="679" y="189"/>
                    </a:lnTo>
                    <a:lnTo>
                      <a:pt x="696" y="222"/>
                    </a:lnTo>
                    <a:lnTo>
                      <a:pt x="705" y="254"/>
                    </a:lnTo>
                    <a:lnTo>
                      <a:pt x="715" y="290"/>
                    </a:lnTo>
                    <a:lnTo>
                      <a:pt x="722" y="326"/>
                    </a:lnTo>
                    <a:lnTo>
                      <a:pt x="722" y="3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4" name="Rectangle 49">
                <a:extLst>
                  <a:ext uri="{FF2B5EF4-FFF2-40B4-BE49-F238E27FC236}">
                    <a16:creationId xmlns="" xmlns:a16="http://schemas.microsoft.com/office/drawing/2014/main" id="{5C74E969-4F3D-440A-81D2-06BE8524E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864"/>
                <a:ext cx="42" cy="13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5" name="Rectangle 50">
                <a:extLst>
                  <a:ext uri="{FF2B5EF4-FFF2-40B4-BE49-F238E27FC236}">
                    <a16:creationId xmlns="" xmlns:a16="http://schemas.microsoft.com/office/drawing/2014/main" id="{327750AF-0A82-4C69-90BD-253F5933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5" y="1634"/>
                <a:ext cx="130" cy="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6" name="Rectangle 51">
                <a:extLst>
                  <a:ext uri="{FF2B5EF4-FFF2-40B4-BE49-F238E27FC236}">
                    <a16:creationId xmlns="" xmlns:a16="http://schemas.microsoft.com/office/drawing/2014/main" id="{981685F8-104B-40B4-A924-A6FD1075E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1" y="1634"/>
                <a:ext cx="134" cy="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7" name="Freeform 52">
                <a:extLst>
                  <a:ext uri="{FF2B5EF4-FFF2-40B4-BE49-F238E27FC236}">
                    <a16:creationId xmlns="" xmlns:a16="http://schemas.microsoft.com/office/drawing/2014/main" id="{7B1A3FFA-350F-45B1-B6E8-9B6E8E56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" y="1233"/>
                <a:ext cx="137" cy="104"/>
              </a:xfrm>
              <a:custGeom>
                <a:avLst/>
                <a:gdLst>
                  <a:gd name="T0" fmla="*/ 137 w 137"/>
                  <a:gd name="T1" fmla="*/ 65 h 104"/>
                  <a:gd name="T2" fmla="*/ 114 w 137"/>
                  <a:gd name="T3" fmla="*/ 104 h 104"/>
                  <a:gd name="T4" fmla="*/ 0 w 137"/>
                  <a:gd name="T5" fmla="*/ 36 h 104"/>
                  <a:gd name="T6" fmla="*/ 23 w 137"/>
                  <a:gd name="T7" fmla="*/ 0 h 104"/>
                  <a:gd name="T8" fmla="*/ 137 w 137"/>
                  <a:gd name="T9" fmla="*/ 65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104"/>
                  <a:gd name="T17" fmla="*/ 137 w 137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104">
                    <a:moveTo>
                      <a:pt x="137" y="65"/>
                    </a:moveTo>
                    <a:lnTo>
                      <a:pt x="114" y="104"/>
                    </a:lnTo>
                    <a:lnTo>
                      <a:pt x="0" y="36"/>
                    </a:lnTo>
                    <a:lnTo>
                      <a:pt x="23" y="0"/>
                    </a:lnTo>
                    <a:lnTo>
                      <a:pt x="137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8" name="Freeform 53">
                <a:extLst>
                  <a:ext uri="{FF2B5EF4-FFF2-40B4-BE49-F238E27FC236}">
                    <a16:creationId xmlns="" xmlns:a16="http://schemas.microsoft.com/office/drawing/2014/main" id="{B2958AB7-D7FA-41C1-B75C-BD84CFCA6F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0" y="1974"/>
                <a:ext cx="134" cy="104"/>
              </a:xfrm>
              <a:custGeom>
                <a:avLst/>
                <a:gdLst>
                  <a:gd name="T0" fmla="*/ 134 w 134"/>
                  <a:gd name="T1" fmla="*/ 69 h 104"/>
                  <a:gd name="T2" fmla="*/ 111 w 134"/>
                  <a:gd name="T3" fmla="*/ 104 h 104"/>
                  <a:gd name="T4" fmla="*/ 0 w 134"/>
                  <a:gd name="T5" fmla="*/ 39 h 104"/>
                  <a:gd name="T6" fmla="*/ 19 w 134"/>
                  <a:gd name="T7" fmla="*/ 0 h 104"/>
                  <a:gd name="T8" fmla="*/ 134 w 134"/>
                  <a:gd name="T9" fmla="*/ 69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"/>
                  <a:gd name="T16" fmla="*/ 0 h 104"/>
                  <a:gd name="T17" fmla="*/ 134 w 134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" h="104">
                    <a:moveTo>
                      <a:pt x="134" y="69"/>
                    </a:moveTo>
                    <a:lnTo>
                      <a:pt x="111" y="104"/>
                    </a:lnTo>
                    <a:lnTo>
                      <a:pt x="0" y="39"/>
                    </a:lnTo>
                    <a:lnTo>
                      <a:pt x="19" y="0"/>
                    </a:lnTo>
                    <a:lnTo>
                      <a:pt x="134" y="6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9" name="Freeform 54">
                <a:extLst>
                  <a:ext uri="{FF2B5EF4-FFF2-40B4-BE49-F238E27FC236}">
                    <a16:creationId xmlns="" xmlns:a16="http://schemas.microsoft.com/office/drawing/2014/main" id="{F8C7DAD0-7473-43FB-86C4-235F47C15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959"/>
                <a:ext cx="105" cy="137"/>
              </a:xfrm>
              <a:custGeom>
                <a:avLst/>
                <a:gdLst>
                  <a:gd name="T0" fmla="*/ 105 w 105"/>
                  <a:gd name="T1" fmla="*/ 114 h 137"/>
                  <a:gd name="T2" fmla="*/ 66 w 105"/>
                  <a:gd name="T3" fmla="*/ 137 h 137"/>
                  <a:gd name="T4" fmla="*/ 0 w 105"/>
                  <a:gd name="T5" fmla="*/ 23 h 137"/>
                  <a:gd name="T6" fmla="*/ 39 w 105"/>
                  <a:gd name="T7" fmla="*/ 0 h 137"/>
                  <a:gd name="T8" fmla="*/ 105 w 105"/>
                  <a:gd name="T9" fmla="*/ 114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137"/>
                  <a:gd name="T17" fmla="*/ 105 w 105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137">
                    <a:moveTo>
                      <a:pt x="105" y="114"/>
                    </a:moveTo>
                    <a:lnTo>
                      <a:pt x="66" y="137"/>
                    </a:lnTo>
                    <a:lnTo>
                      <a:pt x="0" y="23"/>
                    </a:lnTo>
                    <a:lnTo>
                      <a:pt x="39" y="0"/>
                    </a:lnTo>
                    <a:lnTo>
                      <a:pt x="105" y="11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0" name="Freeform 55">
                <a:extLst>
                  <a:ext uri="{FF2B5EF4-FFF2-40B4-BE49-F238E27FC236}">
                    <a16:creationId xmlns="" xmlns:a16="http://schemas.microsoft.com/office/drawing/2014/main" id="{BEED9DDD-51F8-47B0-9A65-6A0F2DBD3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3" y="1961"/>
                <a:ext cx="137" cy="101"/>
              </a:xfrm>
              <a:custGeom>
                <a:avLst/>
                <a:gdLst>
                  <a:gd name="T0" fmla="*/ 118 w 137"/>
                  <a:gd name="T1" fmla="*/ 0 h 101"/>
                  <a:gd name="T2" fmla="*/ 137 w 137"/>
                  <a:gd name="T3" fmla="*/ 36 h 101"/>
                  <a:gd name="T4" fmla="*/ 23 w 137"/>
                  <a:gd name="T5" fmla="*/ 101 h 101"/>
                  <a:gd name="T6" fmla="*/ 0 w 137"/>
                  <a:gd name="T7" fmla="*/ 65 h 101"/>
                  <a:gd name="T8" fmla="*/ 118 w 137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101"/>
                  <a:gd name="T17" fmla="*/ 137 w 137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101">
                    <a:moveTo>
                      <a:pt x="118" y="0"/>
                    </a:moveTo>
                    <a:lnTo>
                      <a:pt x="137" y="36"/>
                    </a:lnTo>
                    <a:lnTo>
                      <a:pt x="23" y="101"/>
                    </a:lnTo>
                    <a:lnTo>
                      <a:pt x="0" y="65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1" name="Freeform 56">
                <a:extLst>
                  <a:ext uri="{FF2B5EF4-FFF2-40B4-BE49-F238E27FC236}">
                    <a16:creationId xmlns="" xmlns:a16="http://schemas.microsoft.com/office/drawing/2014/main" id="{3C7E7B1C-DC76-4FF9-AF10-43233FEC8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1249"/>
                <a:ext cx="137" cy="101"/>
              </a:xfrm>
              <a:custGeom>
                <a:avLst/>
                <a:gdLst>
                  <a:gd name="T0" fmla="*/ 114 w 137"/>
                  <a:gd name="T1" fmla="*/ 0 h 101"/>
                  <a:gd name="T2" fmla="*/ 137 w 137"/>
                  <a:gd name="T3" fmla="*/ 39 h 101"/>
                  <a:gd name="T4" fmla="*/ 23 w 137"/>
                  <a:gd name="T5" fmla="*/ 101 h 101"/>
                  <a:gd name="T6" fmla="*/ 0 w 137"/>
                  <a:gd name="T7" fmla="*/ 66 h 101"/>
                  <a:gd name="T8" fmla="*/ 114 w 137"/>
                  <a:gd name="T9" fmla="*/ 0 h 10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7"/>
                  <a:gd name="T16" fmla="*/ 0 h 101"/>
                  <a:gd name="T17" fmla="*/ 137 w 137"/>
                  <a:gd name="T18" fmla="*/ 101 h 10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7" h="101">
                    <a:moveTo>
                      <a:pt x="114" y="0"/>
                    </a:moveTo>
                    <a:lnTo>
                      <a:pt x="137" y="39"/>
                    </a:lnTo>
                    <a:lnTo>
                      <a:pt x="23" y="101"/>
                    </a:lnTo>
                    <a:lnTo>
                      <a:pt x="0" y="66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2" name="Freeform 57">
                <a:extLst>
                  <a:ext uri="{FF2B5EF4-FFF2-40B4-BE49-F238E27FC236}">
                    <a16:creationId xmlns="" xmlns:a16="http://schemas.microsoft.com/office/drawing/2014/main" id="{42F3889A-200C-4935-B79D-69529A827E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" y="975"/>
                <a:ext cx="107" cy="137"/>
              </a:xfrm>
              <a:custGeom>
                <a:avLst/>
                <a:gdLst>
                  <a:gd name="T0" fmla="*/ 72 w 107"/>
                  <a:gd name="T1" fmla="*/ 0 h 137"/>
                  <a:gd name="T2" fmla="*/ 107 w 107"/>
                  <a:gd name="T3" fmla="*/ 26 h 137"/>
                  <a:gd name="T4" fmla="*/ 36 w 107"/>
                  <a:gd name="T5" fmla="*/ 137 h 137"/>
                  <a:gd name="T6" fmla="*/ 0 w 107"/>
                  <a:gd name="T7" fmla="*/ 114 h 137"/>
                  <a:gd name="T8" fmla="*/ 72 w 107"/>
                  <a:gd name="T9" fmla="*/ 0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7"/>
                  <a:gd name="T16" fmla="*/ 0 h 137"/>
                  <a:gd name="T17" fmla="*/ 107 w 107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7" h="137">
                    <a:moveTo>
                      <a:pt x="72" y="0"/>
                    </a:moveTo>
                    <a:lnTo>
                      <a:pt x="107" y="26"/>
                    </a:lnTo>
                    <a:lnTo>
                      <a:pt x="36" y="137"/>
                    </a:lnTo>
                    <a:lnTo>
                      <a:pt x="0" y="114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3" name="Freeform 58">
                <a:extLst>
                  <a:ext uri="{FF2B5EF4-FFF2-40B4-BE49-F238E27FC236}">
                    <a16:creationId xmlns="" xmlns:a16="http://schemas.microsoft.com/office/drawing/2014/main" id="{68BCACFA-FCF3-46B1-AC43-E2026475B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4" y="871"/>
                <a:ext cx="23" cy="78"/>
              </a:xfrm>
              <a:custGeom>
                <a:avLst/>
                <a:gdLst>
                  <a:gd name="T0" fmla="*/ 23 w 23"/>
                  <a:gd name="T1" fmla="*/ 78 h 78"/>
                  <a:gd name="T2" fmla="*/ 10 w 23"/>
                  <a:gd name="T3" fmla="*/ 78 h 78"/>
                  <a:gd name="T4" fmla="*/ 0 w 23"/>
                  <a:gd name="T5" fmla="*/ 3 h 78"/>
                  <a:gd name="T6" fmla="*/ 16 w 23"/>
                  <a:gd name="T7" fmla="*/ 0 h 78"/>
                  <a:gd name="T8" fmla="*/ 23 w 23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78"/>
                  <a:gd name="T17" fmla="*/ 23 w 23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78">
                    <a:moveTo>
                      <a:pt x="23" y="78"/>
                    </a:moveTo>
                    <a:lnTo>
                      <a:pt x="10" y="78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23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4" name="Freeform 59">
                <a:extLst>
                  <a:ext uri="{FF2B5EF4-FFF2-40B4-BE49-F238E27FC236}">
                    <a16:creationId xmlns="" xmlns:a16="http://schemas.microsoft.com/office/drawing/2014/main" id="{D1D0D2BB-F76D-4F14-96D8-B347A1A67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" y="887"/>
                <a:ext cx="33" cy="78"/>
              </a:xfrm>
              <a:custGeom>
                <a:avLst/>
                <a:gdLst>
                  <a:gd name="T0" fmla="*/ 33 w 33"/>
                  <a:gd name="T1" fmla="*/ 75 h 78"/>
                  <a:gd name="T2" fmla="*/ 20 w 33"/>
                  <a:gd name="T3" fmla="*/ 78 h 78"/>
                  <a:gd name="T4" fmla="*/ 0 w 33"/>
                  <a:gd name="T5" fmla="*/ 3 h 78"/>
                  <a:gd name="T6" fmla="*/ 16 w 33"/>
                  <a:gd name="T7" fmla="*/ 0 h 78"/>
                  <a:gd name="T8" fmla="*/ 33 w 33"/>
                  <a:gd name="T9" fmla="*/ 75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78"/>
                  <a:gd name="T17" fmla="*/ 33 w 33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78">
                    <a:moveTo>
                      <a:pt x="33" y="75"/>
                    </a:moveTo>
                    <a:lnTo>
                      <a:pt x="20" y="78"/>
                    </a:lnTo>
                    <a:lnTo>
                      <a:pt x="0" y="3"/>
                    </a:lnTo>
                    <a:lnTo>
                      <a:pt x="16" y="0"/>
                    </a:lnTo>
                    <a:lnTo>
                      <a:pt x="33" y="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5" name="Freeform 60">
                <a:extLst>
                  <a:ext uri="{FF2B5EF4-FFF2-40B4-BE49-F238E27FC236}">
                    <a16:creationId xmlns="" xmlns:a16="http://schemas.microsoft.com/office/drawing/2014/main" id="{C7A99A23-363C-4CDE-B3D8-C0651372B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" y="920"/>
                <a:ext cx="49" cy="75"/>
              </a:xfrm>
              <a:custGeom>
                <a:avLst/>
                <a:gdLst>
                  <a:gd name="T0" fmla="*/ 49 w 49"/>
                  <a:gd name="T1" fmla="*/ 68 h 75"/>
                  <a:gd name="T2" fmla="*/ 36 w 49"/>
                  <a:gd name="T3" fmla="*/ 75 h 75"/>
                  <a:gd name="T4" fmla="*/ 0 w 49"/>
                  <a:gd name="T5" fmla="*/ 6 h 75"/>
                  <a:gd name="T6" fmla="*/ 13 w 49"/>
                  <a:gd name="T7" fmla="*/ 0 h 75"/>
                  <a:gd name="T8" fmla="*/ 49 w 49"/>
                  <a:gd name="T9" fmla="*/ 68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75"/>
                  <a:gd name="T17" fmla="*/ 49 w 49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75">
                    <a:moveTo>
                      <a:pt x="49" y="68"/>
                    </a:moveTo>
                    <a:lnTo>
                      <a:pt x="36" y="75"/>
                    </a:lnTo>
                    <a:lnTo>
                      <a:pt x="0" y="6"/>
                    </a:lnTo>
                    <a:lnTo>
                      <a:pt x="13" y="0"/>
                    </a:lnTo>
                    <a:lnTo>
                      <a:pt x="49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6" name="Freeform 61">
                <a:extLst>
                  <a:ext uri="{FF2B5EF4-FFF2-40B4-BE49-F238E27FC236}">
                    <a16:creationId xmlns="" xmlns:a16="http://schemas.microsoft.com/office/drawing/2014/main" id="{BB6110E4-4FB0-4579-81DD-2003458F44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" y="1027"/>
                <a:ext cx="58" cy="72"/>
              </a:xfrm>
              <a:custGeom>
                <a:avLst/>
                <a:gdLst>
                  <a:gd name="T0" fmla="*/ 58 w 58"/>
                  <a:gd name="T1" fmla="*/ 62 h 72"/>
                  <a:gd name="T2" fmla="*/ 45 w 58"/>
                  <a:gd name="T3" fmla="*/ 72 h 72"/>
                  <a:gd name="T4" fmla="*/ 0 w 58"/>
                  <a:gd name="T5" fmla="*/ 10 h 72"/>
                  <a:gd name="T6" fmla="*/ 13 w 58"/>
                  <a:gd name="T7" fmla="*/ 0 h 72"/>
                  <a:gd name="T8" fmla="*/ 58 w 58"/>
                  <a:gd name="T9" fmla="*/ 6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72"/>
                  <a:gd name="T17" fmla="*/ 58 w 58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72">
                    <a:moveTo>
                      <a:pt x="58" y="62"/>
                    </a:moveTo>
                    <a:lnTo>
                      <a:pt x="45" y="72"/>
                    </a:lnTo>
                    <a:lnTo>
                      <a:pt x="0" y="10"/>
                    </a:lnTo>
                    <a:lnTo>
                      <a:pt x="13" y="0"/>
                    </a:lnTo>
                    <a:lnTo>
                      <a:pt x="58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7" name="Freeform 62">
                <a:extLst>
                  <a:ext uri="{FF2B5EF4-FFF2-40B4-BE49-F238E27FC236}">
                    <a16:creationId xmlns="" xmlns:a16="http://schemas.microsoft.com/office/drawing/2014/main" id="{D747F735-2AB0-439F-9831-FB00638D4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" y="1089"/>
                <a:ext cx="62" cy="66"/>
              </a:xfrm>
              <a:custGeom>
                <a:avLst/>
                <a:gdLst>
                  <a:gd name="T0" fmla="*/ 62 w 62"/>
                  <a:gd name="T1" fmla="*/ 56 h 66"/>
                  <a:gd name="T2" fmla="*/ 52 w 62"/>
                  <a:gd name="T3" fmla="*/ 66 h 66"/>
                  <a:gd name="T4" fmla="*/ 0 w 62"/>
                  <a:gd name="T5" fmla="*/ 10 h 66"/>
                  <a:gd name="T6" fmla="*/ 9 w 62"/>
                  <a:gd name="T7" fmla="*/ 0 h 66"/>
                  <a:gd name="T8" fmla="*/ 62 w 62"/>
                  <a:gd name="T9" fmla="*/ 56 h 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"/>
                  <a:gd name="T16" fmla="*/ 0 h 66"/>
                  <a:gd name="T17" fmla="*/ 62 w 62"/>
                  <a:gd name="T18" fmla="*/ 66 h 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" h="66">
                    <a:moveTo>
                      <a:pt x="62" y="56"/>
                    </a:moveTo>
                    <a:lnTo>
                      <a:pt x="52" y="66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62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8" name="Freeform 63">
                <a:extLst>
                  <a:ext uri="{FF2B5EF4-FFF2-40B4-BE49-F238E27FC236}">
                    <a16:creationId xmlns="" xmlns:a16="http://schemas.microsoft.com/office/drawing/2014/main" id="{43275226-2DC2-4F52-BE83-DB491A121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" y="1161"/>
                <a:ext cx="75" cy="56"/>
              </a:xfrm>
              <a:custGeom>
                <a:avLst/>
                <a:gdLst>
                  <a:gd name="T0" fmla="*/ 75 w 75"/>
                  <a:gd name="T1" fmla="*/ 43 h 56"/>
                  <a:gd name="T2" fmla="*/ 65 w 75"/>
                  <a:gd name="T3" fmla="*/ 56 h 56"/>
                  <a:gd name="T4" fmla="*/ 0 w 75"/>
                  <a:gd name="T5" fmla="*/ 13 h 56"/>
                  <a:gd name="T6" fmla="*/ 9 w 75"/>
                  <a:gd name="T7" fmla="*/ 0 h 56"/>
                  <a:gd name="T8" fmla="*/ 75 w 75"/>
                  <a:gd name="T9" fmla="*/ 43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56"/>
                  <a:gd name="T17" fmla="*/ 75 w 7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56">
                    <a:moveTo>
                      <a:pt x="75" y="43"/>
                    </a:moveTo>
                    <a:lnTo>
                      <a:pt x="65" y="56"/>
                    </a:lnTo>
                    <a:lnTo>
                      <a:pt x="0" y="13"/>
                    </a:lnTo>
                    <a:lnTo>
                      <a:pt x="9" y="0"/>
                    </a:lnTo>
                    <a:lnTo>
                      <a:pt x="75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29" name="Freeform 64">
                <a:extLst>
                  <a:ext uri="{FF2B5EF4-FFF2-40B4-BE49-F238E27FC236}">
                    <a16:creationId xmlns="" xmlns:a16="http://schemas.microsoft.com/office/drawing/2014/main" id="{7E6781FE-4043-4138-A7BA-009F224D8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1" y="1357"/>
                <a:ext cx="78" cy="42"/>
              </a:xfrm>
              <a:custGeom>
                <a:avLst/>
                <a:gdLst>
                  <a:gd name="T0" fmla="*/ 78 w 78"/>
                  <a:gd name="T1" fmla="*/ 29 h 42"/>
                  <a:gd name="T2" fmla="*/ 71 w 78"/>
                  <a:gd name="T3" fmla="*/ 42 h 42"/>
                  <a:gd name="T4" fmla="*/ 0 w 78"/>
                  <a:gd name="T5" fmla="*/ 13 h 42"/>
                  <a:gd name="T6" fmla="*/ 6 w 78"/>
                  <a:gd name="T7" fmla="*/ 0 h 42"/>
                  <a:gd name="T8" fmla="*/ 78 w 78"/>
                  <a:gd name="T9" fmla="*/ 29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42"/>
                  <a:gd name="T17" fmla="*/ 78 w 78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42">
                    <a:moveTo>
                      <a:pt x="78" y="29"/>
                    </a:moveTo>
                    <a:lnTo>
                      <a:pt x="71" y="42"/>
                    </a:lnTo>
                    <a:lnTo>
                      <a:pt x="0" y="13"/>
                    </a:lnTo>
                    <a:lnTo>
                      <a:pt x="6" y="0"/>
                    </a:lnTo>
                    <a:lnTo>
                      <a:pt x="78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0" name="Freeform 65">
                <a:extLst>
                  <a:ext uri="{FF2B5EF4-FFF2-40B4-BE49-F238E27FC236}">
                    <a16:creationId xmlns="" xmlns:a16="http://schemas.microsoft.com/office/drawing/2014/main" id="{D5C46697-6380-406D-A940-744EB34C6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1452"/>
                <a:ext cx="79" cy="32"/>
              </a:xfrm>
              <a:custGeom>
                <a:avLst/>
                <a:gdLst>
                  <a:gd name="T0" fmla="*/ 79 w 79"/>
                  <a:gd name="T1" fmla="*/ 19 h 32"/>
                  <a:gd name="T2" fmla="*/ 72 w 79"/>
                  <a:gd name="T3" fmla="*/ 32 h 32"/>
                  <a:gd name="T4" fmla="*/ 0 w 79"/>
                  <a:gd name="T5" fmla="*/ 13 h 32"/>
                  <a:gd name="T6" fmla="*/ 3 w 79"/>
                  <a:gd name="T7" fmla="*/ 0 h 32"/>
                  <a:gd name="T8" fmla="*/ 79 w 79"/>
                  <a:gd name="T9" fmla="*/ 19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2"/>
                  <a:gd name="T17" fmla="*/ 79 w 7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2">
                    <a:moveTo>
                      <a:pt x="79" y="19"/>
                    </a:moveTo>
                    <a:lnTo>
                      <a:pt x="72" y="32"/>
                    </a:lnTo>
                    <a:lnTo>
                      <a:pt x="0" y="13"/>
                    </a:lnTo>
                    <a:lnTo>
                      <a:pt x="3" y="0"/>
                    </a:lnTo>
                    <a:lnTo>
                      <a:pt x="79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1" name="Rectangle 66">
                <a:extLst>
                  <a:ext uri="{FF2B5EF4-FFF2-40B4-BE49-F238E27FC236}">
                    <a16:creationId xmlns="" xmlns:a16="http://schemas.microsoft.com/office/drawing/2014/main" id="{EBD9032A-A02E-4BDD-9206-9A72A3EAF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8" y="1546"/>
                <a:ext cx="78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2" name="Freeform 67">
                <a:extLst>
                  <a:ext uri="{FF2B5EF4-FFF2-40B4-BE49-F238E27FC236}">
                    <a16:creationId xmlns="" xmlns:a16="http://schemas.microsoft.com/office/drawing/2014/main" id="{ADB768B5-F088-418E-B5C1-9F2242C2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8" y="1736"/>
                <a:ext cx="78" cy="19"/>
              </a:xfrm>
              <a:custGeom>
                <a:avLst/>
                <a:gdLst>
                  <a:gd name="T0" fmla="*/ 75 w 78"/>
                  <a:gd name="T1" fmla="*/ 0 h 19"/>
                  <a:gd name="T2" fmla="*/ 78 w 78"/>
                  <a:gd name="T3" fmla="*/ 16 h 19"/>
                  <a:gd name="T4" fmla="*/ 0 w 78"/>
                  <a:gd name="T5" fmla="*/ 19 h 19"/>
                  <a:gd name="T6" fmla="*/ 0 w 78"/>
                  <a:gd name="T7" fmla="*/ 3 h 19"/>
                  <a:gd name="T8" fmla="*/ 75 w 78"/>
                  <a:gd name="T9" fmla="*/ 0 h 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19"/>
                  <a:gd name="T17" fmla="*/ 78 w 78"/>
                  <a:gd name="T18" fmla="*/ 19 h 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19">
                    <a:moveTo>
                      <a:pt x="75" y="0"/>
                    </a:moveTo>
                    <a:lnTo>
                      <a:pt x="78" y="16"/>
                    </a:lnTo>
                    <a:lnTo>
                      <a:pt x="0" y="19"/>
                    </a:lnTo>
                    <a:lnTo>
                      <a:pt x="0" y="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3" name="Freeform 68">
                <a:extLst>
                  <a:ext uri="{FF2B5EF4-FFF2-40B4-BE49-F238E27FC236}">
                    <a16:creationId xmlns="" xmlns:a16="http://schemas.microsoft.com/office/drawing/2014/main" id="{D3E47DD3-7DAD-45A1-9356-2C820CE18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8" y="1824"/>
                <a:ext cx="78" cy="29"/>
              </a:xfrm>
              <a:custGeom>
                <a:avLst/>
                <a:gdLst>
                  <a:gd name="T0" fmla="*/ 75 w 78"/>
                  <a:gd name="T1" fmla="*/ 0 h 29"/>
                  <a:gd name="T2" fmla="*/ 78 w 78"/>
                  <a:gd name="T3" fmla="*/ 16 h 29"/>
                  <a:gd name="T4" fmla="*/ 3 w 78"/>
                  <a:gd name="T5" fmla="*/ 29 h 29"/>
                  <a:gd name="T6" fmla="*/ 0 w 78"/>
                  <a:gd name="T7" fmla="*/ 13 h 29"/>
                  <a:gd name="T8" fmla="*/ 75 w 78"/>
                  <a:gd name="T9" fmla="*/ 0 h 2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29"/>
                  <a:gd name="T17" fmla="*/ 78 w 78"/>
                  <a:gd name="T18" fmla="*/ 29 h 2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29">
                    <a:moveTo>
                      <a:pt x="75" y="0"/>
                    </a:moveTo>
                    <a:lnTo>
                      <a:pt x="78" y="16"/>
                    </a:lnTo>
                    <a:lnTo>
                      <a:pt x="3" y="29"/>
                    </a:lnTo>
                    <a:lnTo>
                      <a:pt x="0" y="13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="" xmlns:a16="http://schemas.microsoft.com/office/drawing/2014/main" id="{4F5B067C-BA35-497A-996D-45111E322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4" y="1899"/>
                <a:ext cx="78" cy="46"/>
              </a:xfrm>
              <a:custGeom>
                <a:avLst/>
                <a:gdLst>
                  <a:gd name="T0" fmla="*/ 72 w 78"/>
                  <a:gd name="T1" fmla="*/ 0 h 46"/>
                  <a:gd name="T2" fmla="*/ 78 w 78"/>
                  <a:gd name="T3" fmla="*/ 13 h 46"/>
                  <a:gd name="T4" fmla="*/ 6 w 78"/>
                  <a:gd name="T5" fmla="*/ 46 h 46"/>
                  <a:gd name="T6" fmla="*/ 0 w 78"/>
                  <a:gd name="T7" fmla="*/ 33 h 46"/>
                  <a:gd name="T8" fmla="*/ 72 w 78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46"/>
                  <a:gd name="T17" fmla="*/ 78 w 78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46">
                    <a:moveTo>
                      <a:pt x="72" y="0"/>
                    </a:moveTo>
                    <a:lnTo>
                      <a:pt x="78" y="13"/>
                    </a:lnTo>
                    <a:lnTo>
                      <a:pt x="6" y="46"/>
                    </a:lnTo>
                    <a:lnTo>
                      <a:pt x="0" y="3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5" name="Freeform 70">
                <a:extLst>
                  <a:ext uri="{FF2B5EF4-FFF2-40B4-BE49-F238E27FC236}">
                    <a16:creationId xmlns="" xmlns:a16="http://schemas.microsoft.com/office/drawing/2014/main" id="{DF074492-65CB-42A6-9FC2-C73C3125F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8" y="1912"/>
                <a:ext cx="75" cy="46"/>
              </a:xfrm>
              <a:custGeom>
                <a:avLst/>
                <a:gdLst>
                  <a:gd name="T0" fmla="*/ 0 w 75"/>
                  <a:gd name="T1" fmla="*/ 13 h 46"/>
                  <a:gd name="T2" fmla="*/ 6 w 75"/>
                  <a:gd name="T3" fmla="*/ 0 h 46"/>
                  <a:gd name="T4" fmla="*/ 75 w 75"/>
                  <a:gd name="T5" fmla="*/ 33 h 46"/>
                  <a:gd name="T6" fmla="*/ 68 w 75"/>
                  <a:gd name="T7" fmla="*/ 46 h 46"/>
                  <a:gd name="T8" fmla="*/ 0 w 75"/>
                  <a:gd name="T9" fmla="*/ 13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46"/>
                  <a:gd name="T17" fmla="*/ 75 w 7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46">
                    <a:moveTo>
                      <a:pt x="0" y="13"/>
                    </a:moveTo>
                    <a:lnTo>
                      <a:pt x="6" y="0"/>
                    </a:lnTo>
                    <a:lnTo>
                      <a:pt x="75" y="33"/>
                    </a:lnTo>
                    <a:lnTo>
                      <a:pt x="68" y="46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6" name="Freeform 71">
                <a:extLst>
                  <a:ext uri="{FF2B5EF4-FFF2-40B4-BE49-F238E27FC236}">
                    <a16:creationId xmlns="" xmlns:a16="http://schemas.microsoft.com/office/drawing/2014/main" id="{679C8059-865D-4A8A-8BA0-C14D3D58D8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" y="1830"/>
                <a:ext cx="78" cy="40"/>
              </a:xfrm>
              <a:custGeom>
                <a:avLst/>
                <a:gdLst>
                  <a:gd name="T0" fmla="*/ 0 w 78"/>
                  <a:gd name="T1" fmla="*/ 13 h 40"/>
                  <a:gd name="T2" fmla="*/ 6 w 78"/>
                  <a:gd name="T3" fmla="*/ 0 h 40"/>
                  <a:gd name="T4" fmla="*/ 78 w 78"/>
                  <a:gd name="T5" fmla="*/ 26 h 40"/>
                  <a:gd name="T6" fmla="*/ 75 w 78"/>
                  <a:gd name="T7" fmla="*/ 40 h 40"/>
                  <a:gd name="T8" fmla="*/ 0 w 78"/>
                  <a:gd name="T9" fmla="*/ 13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40"/>
                  <a:gd name="T17" fmla="*/ 78 w 7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40">
                    <a:moveTo>
                      <a:pt x="0" y="13"/>
                    </a:moveTo>
                    <a:lnTo>
                      <a:pt x="6" y="0"/>
                    </a:lnTo>
                    <a:lnTo>
                      <a:pt x="78" y="26"/>
                    </a:lnTo>
                    <a:lnTo>
                      <a:pt x="75" y="4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7" name="Freeform 72">
                <a:extLst>
                  <a:ext uri="{FF2B5EF4-FFF2-40B4-BE49-F238E27FC236}">
                    <a16:creationId xmlns="" xmlns:a16="http://schemas.microsoft.com/office/drawing/2014/main" id="{03E18CDB-E0D2-41B9-866F-0D64396D3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" y="1752"/>
                <a:ext cx="78" cy="23"/>
              </a:xfrm>
              <a:custGeom>
                <a:avLst/>
                <a:gdLst>
                  <a:gd name="T0" fmla="*/ 0 w 78"/>
                  <a:gd name="T1" fmla="*/ 16 h 23"/>
                  <a:gd name="T2" fmla="*/ 3 w 78"/>
                  <a:gd name="T3" fmla="*/ 0 h 23"/>
                  <a:gd name="T4" fmla="*/ 78 w 78"/>
                  <a:gd name="T5" fmla="*/ 10 h 23"/>
                  <a:gd name="T6" fmla="*/ 78 w 78"/>
                  <a:gd name="T7" fmla="*/ 23 h 23"/>
                  <a:gd name="T8" fmla="*/ 0 w 78"/>
                  <a:gd name="T9" fmla="*/ 16 h 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23"/>
                  <a:gd name="T17" fmla="*/ 78 w 78"/>
                  <a:gd name="T18" fmla="*/ 23 h 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23">
                    <a:moveTo>
                      <a:pt x="0" y="16"/>
                    </a:moveTo>
                    <a:lnTo>
                      <a:pt x="3" y="0"/>
                    </a:lnTo>
                    <a:lnTo>
                      <a:pt x="78" y="10"/>
                    </a:lnTo>
                    <a:lnTo>
                      <a:pt x="78" y="23"/>
                    </a:lnTo>
                    <a:lnTo>
                      <a:pt x="0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8" name="Freeform 73">
                <a:extLst>
                  <a:ext uri="{FF2B5EF4-FFF2-40B4-BE49-F238E27FC236}">
                    <a16:creationId xmlns="" xmlns:a16="http://schemas.microsoft.com/office/drawing/2014/main" id="{58A68B86-A4C6-4E9C-8497-ECC34C23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" y="1527"/>
                <a:ext cx="78" cy="26"/>
              </a:xfrm>
              <a:custGeom>
                <a:avLst/>
                <a:gdLst>
                  <a:gd name="T0" fmla="*/ 3 w 78"/>
                  <a:gd name="T1" fmla="*/ 26 h 26"/>
                  <a:gd name="T2" fmla="*/ 0 w 78"/>
                  <a:gd name="T3" fmla="*/ 10 h 26"/>
                  <a:gd name="T4" fmla="*/ 75 w 78"/>
                  <a:gd name="T5" fmla="*/ 0 h 26"/>
                  <a:gd name="T6" fmla="*/ 78 w 78"/>
                  <a:gd name="T7" fmla="*/ 16 h 26"/>
                  <a:gd name="T8" fmla="*/ 3 w 78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26"/>
                  <a:gd name="T17" fmla="*/ 78 w 78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26">
                    <a:moveTo>
                      <a:pt x="3" y="26"/>
                    </a:moveTo>
                    <a:lnTo>
                      <a:pt x="0" y="10"/>
                    </a:lnTo>
                    <a:lnTo>
                      <a:pt x="75" y="0"/>
                    </a:lnTo>
                    <a:lnTo>
                      <a:pt x="78" y="16"/>
                    </a:lnTo>
                    <a:lnTo>
                      <a:pt x="3" y="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39" name="Freeform 74">
                <a:extLst>
                  <a:ext uri="{FF2B5EF4-FFF2-40B4-BE49-F238E27FC236}">
                    <a16:creationId xmlns="" xmlns:a16="http://schemas.microsoft.com/office/drawing/2014/main" id="{9F00A84C-47B0-4F00-B57D-FA2F38694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0" y="1429"/>
                <a:ext cx="79" cy="36"/>
              </a:xfrm>
              <a:custGeom>
                <a:avLst/>
                <a:gdLst>
                  <a:gd name="T0" fmla="*/ 4 w 79"/>
                  <a:gd name="T1" fmla="*/ 36 h 36"/>
                  <a:gd name="T2" fmla="*/ 0 w 79"/>
                  <a:gd name="T3" fmla="*/ 23 h 36"/>
                  <a:gd name="T4" fmla="*/ 75 w 79"/>
                  <a:gd name="T5" fmla="*/ 0 h 36"/>
                  <a:gd name="T6" fmla="*/ 79 w 79"/>
                  <a:gd name="T7" fmla="*/ 16 h 36"/>
                  <a:gd name="T8" fmla="*/ 4 w 79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"/>
                  <a:gd name="T16" fmla="*/ 0 h 36"/>
                  <a:gd name="T17" fmla="*/ 79 w 79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" h="36">
                    <a:moveTo>
                      <a:pt x="4" y="36"/>
                    </a:moveTo>
                    <a:lnTo>
                      <a:pt x="0" y="23"/>
                    </a:lnTo>
                    <a:lnTo>
                      <a:pt x="75" y="0"/>
                    </a:lnTo>
                    <a:lnTo>
                      <a:pt x="79" y="16"/>
                    </a:lnTo>
                    <a:lnTo>
                      <a:pt x="4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1" name="Freeform 75">
                <a:extLst>
                  <a:ext uri="{FF2B5EF4-FFF2-40B4-BE49-F238E27FC236}">
                    <a16:creationId xmlns="" xmlns:a16="http://schemas.microsoft.com/office/drawing/2014/main" id="{10628DAA-1409-44C5-BDFA-B737AAEF3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1" y="1341"/>
                <a:ext cx="72" cy="52"/>
              </a:xfrm>
              <a:custGeom>
                <a:avLst/>
                <a:gdLst>
                  <a:gd name="T0" fmla="*/ 6 w 72"/>
                  <a:gd name="T1" fmla="*/ 52 h 52"/>
                  <a:gd name="T2" fmla="*/ 0 w 72"/>
                  <a:gd name="T3" fmla="*/ 39 h 52"/>
                  <a:gd name="T4" fmla="*/ 65 w 72"/>
                  <a:gd name="T5" fmla="*/ 0 h 52"/>
                  <a:gd name="T6" fmla="*/ 72 w 72"/>
                  <a:gd name="T7" fmla="*/ 13 h 52"/>
                  <a:gd name="T8" fmla="*/ 6 w 72"/>
                  <a:gd name="T9" fmla="*/ 52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52"/>
                  <a:gd name="T17" fmla="*/ 72 w 72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52">
                    <a:moveTo>
                      <a:pt x="6" y="52"/>
                    </a:moveTo>
                    <a:lnTo>
                      <a:pt x="0" y="39"/>
                    </a:lnTo>
                    <a:lnTo>
                      <a:pt x="65" y="0"/>
                    </a:lnTo>
                    <a:lnTo>
                      <a:pt x="72" y="13"/>
                    </a:lnTo>
                    <a:lnTo>
                      <a:pt x="6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2" name="Freeform 76">
                <a:extLst>
                  <a:ext uri="{FF2B5EF4-FFF2-40B4-BE49-F238E27FC236}">
                    <a16:creationId xmlns="" xmlns:a16="http://schemas.microsoft.com/office/drawing/2014/main" id="{83356CD8-5035-49C4-A7BA-AB77AEF10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0" y="1177"/>
                <a:ext cx="71" cy="59"/>
              </a:xfrm>
              <a:custGeom>
                <a:avLst/>
                <a:gdLst>
                  <a:gd name="T0" fmla="*/ 6 w 71"/>
                  <a:gd name="T1" fmla="*/ 59 h 59"/>
                  <a:gd name="T2" fmla="*/ 0 w 71"/>
                  <a:gd name="T3" fmla="*/ 46 h 59"/>
                  <a:gd name="T4" fmla="*/ 62 w 71"/>
                  <a:gd name="T5" fmla="*/ 0 h 59"/>
                  <a:gd name="T6" fmla="*/ 71 w 71"/>
                  <a:gd name="T7" fmla="*/ 13 h 59"/>
                  <a:gd name="T8" fmla="*/ 6 w 71"/>
                  <a:gd name="T9" fmla="*/ 59 h 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"/>
                  <a:gd name="T16" fmla="*/ 0 h 59"/>
                  <a:gd name="T17" fmla="*/ 71 w 71"/>
                  <a:gd name="T18" fmla="*/ 59 h 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" h="59">
                    <a:moveTo>
                      <a:pt x="6" y="59"/>
                    </a:moveTo>
                    <a:lnTo>
                      <a:pt x="0" y="46"/>
                    </a:lnTo>
                    <a:lnTo>
                      <a:pt x="62" y="0"/>
                    </a:lnTo>
                    <a:lnTo>
                      <a:pt x="71" y="13"/>
                    </a:lnTo>
                    <a:lnTo>
                      <a:pt x="6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3" name="Freeform 77">
                <a:extLst>
                  <a:ext uri="{FF2B5EF4-FFF2-40B4-BE49-F238E27FC236}">
                    <a16:creationId xmlns="" xmlns:a16="http://schemas.microsoft.com/office/drawing/2014/main" id="{B1078879-2D44-476F-BA18-B06D6F52A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4" y="1102"/>
                <a:ext cx="65" cy="62"/>
              </a:xfrm>
              <a:custGeom>
                <a:avLst/>
                <a:gdLst>
                  <a:gd name="T0" fmla="*/ 10 w 65"/>
                  <a:gd name="T1" fmla="*/ 62 h 62"/>
                  <a:gd name="T2" fmla="*/ 0 w 65"/>
                  <a:gd name="T3" fmla="*/ 53 h 62"/>
                  <a:gd name="T4" fmla="*/ 56 w 65"/>
                  <a:gd name="T5" fmla="*/ 0 h 62"/>
                  <a:gd name="T6" fmla="*/ 65 w 65"/>
                  <a:gd name="T7" fmla="*/ 10 h 62"/>
                  <a:gd name="T8" fmla="*/ 10 w 65"/>
                  <a:gd name="T9" fmla="*/ 62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62"/>
                  <a:gd name="T17" fmla="*/ 65 w 65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62">
                    <a:moveTo>
                      <a:pt x="10" y="62"/>
                    </a:moveTo>
                    <a:lnTo>
                      <a:pt x="0" y="53"/>
                    </a:lnTo>
                    <a:lnTo>
                      <a:pt x="56" y="0"/>
                    </a:lnTo>
                    <a:lnTo>
                      <a:pt x="65" y="10"/>
                    </a:lnTo>
                    <a:lnTo>
                      <a:pt x="1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4" name="Freeform 78">
                <a:extLst>
                  <a:ext uri="{FF2B5EF4-FFF2-40B4-BE49-F238E27FC236}">
                    <a16:creationId xmlns="" xmlns:a16="http://schemas.microsoft.com/office/drawing/2014/main" id="{594A578C-B80B-47B9-B242-C211ED11F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2" y="1040"/>
                <a:ext cx="55" cy="72"/>
              </a:xfrm>
              <a:custGeom>
                <a:avLst/>
                <a:gdLst>
                  <a:gd name="T0" fmla="*/ 13 w 55"/>
                  <a:gd name="T1" fmla="*/ 72 h 72"/>
                  <a:gd name="T2" fmla="*/ 0 w 55"/>
                  <a:gd name="T3" fmla="*/ 66 h 72"/>
                  <a:gd name="T4" fmla="*/ 42 w 55"/>
                  <a:gd name="T5" fmla="*/ 0 h 72"/>
                  <a:gd name="T6" fmla="*/ 55 w 55"/>
                  <a:gd name="T7" fmla="*/ 10 h 72"/>
                  <a:gd name="T8" fmla="*/ 13 w 55"/>
                  <a:gd name="T9" fmla="*/ 72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"/>
                  <a:gd name="T16" fmla="*/ 0 h 72"/>
                  <a:gd name="T17" fmla="*/ 55 w 55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" h="72">
                    <a:moveTo>
                      <a:pt x="13" y="72"/>
                    </a:moveTo>
                    <a:lnTo>
                      <a:pt x="0" y="66"/>
                    </a:lnTo>
                    <a:lnTo>
                      <a:pt x="42" y="0"/>
                    </a:lnTo>
                    <a:lnTo>
                      <a:pt x="55" y="10"/>
                    </a:lnTo>
                    <a:lnTo>
                      <a:pt x="13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5" name="Freeform 79">
                <a:extLst>
                  <a:ext uri="{FF2B5EF4-FFF2-40B4-BE49-F238E27FC236}">
                    <a16:creationId xmlns="" xmlns:a16="http://schemas.microsoft.com/office/drawing/2014/main" id="{12A15D40-A045-4408-B79F-042017AA6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946"/>
                <a:ext cx="49" cy="78"/>
              </a:xfrm>
              <a:custGeom>
                <a:avLst/>
                <a:gdLst>
                  <a:gd name="T0" fmla="*/ 13 w 49"/>
                  <a:gd name="T1" fmla="*/ 78 h 78"/>
                  <a:gd name="T2" fmla="*/ 0 w 49"/>
                  <a:gd name="T3" fmla="*/ 68 h 78"/>
                  <a:gd name="T4" fmla="*/ 36 w 49"/>
                  <a:gd name="T5" fmla="*/ 0 h 78"/>
                  <a:gd name="T6" fmla="*/ 49 w 49"/>
                  <a:gd name="T7" fmla="*/ 9 h 78"/>
                  <a:gd name="T8" fmla="*/ 13 w 49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78"/>
                  <a:gd name="T17" fmla="*/ 49 w 49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78">
                    <a:moveTo>
                      <a:pt x="13" y="78"/>
                    </a:moveTo>
                    <a:lnTo>
                      <a:pt x="0" y="68"/>
                    </a:lnTo>
                    <a:lnTo>
                      <a:pt x="36" y="0"/>
                    </a:lnTo>
                    <a:lnTo>
                      <a:pt x="49" y="9"/>
                    </a:lnTo>
                    <a:lnTo>
                      <a:pt x="13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6" name="Freeform 80">
                <a:extLst>
                  <a:ext uri="{FF2B5EF4-FFF2-40B4-BE49-F238E27FC236}">
                    <a16:creationId xmlns="" xmlns:a16="http://schemas.microsoft.com/office/drawing/2014/main" id="{7D0E22A2-E711-4FDA-84F7-AA61363E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4" y="906"/>
                <a:ext cx="43" cy="79"/>
              </a:xfrm>
              <a:custGeom>
                <a:avLst/>
                <a:gdLst>
                  <a:gd name="T0" fmla="*/ 13 w 43"/>
                  <a:gd name="T1" fmla="*/ 79 h 79"/>
                  <a:gd name="T2" fmla="*/ 0 w 43"/>
                  <a:gd name="T3" fmla="*/ 72 h 79"/>
                  <a:gd name="T4" fmla="*/ 26 w 43"/>
                  <a:gd name="T5" fmla="*/ 0 h 79"/>
                  <a:gd name="T6" fmla="*/ 43 w 43"/>
                  <a:gd name="T7" fmla="*/ 7 h 79"/>
                  <a:gd name="T8" fmla="*/ 13 w 43"/>
                  <a:gd name="T9" fmla="*/ 79 h 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"/>
                  <a:gd name="T16" fmla="*/ 0 h 79"/>
                  <a:gd name="T17" fmla="*/ 43 w 43"/>
                  <a:gd name="T18" fmla="*/ 79 h 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" h="79">
                    <a:moveTo>
                      <a:pt x="13" y="79"/>
                    </a:moveTo>
                    <a:lnTo>
                      <a:pt x="0" y="72"/>
                    </a:lnTo>
                    <a:lnTo>
                      <a:pt x="26" y="0"/>
                    </a:lnTo>
                    <a:lnTo>
                      <a:pt x="43" y="7"/>
                    </a:lnTo>
                    <a:lnTo>
                      <a:pt x="1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47" name="Freeform 81">
                <a:extLst>
                  <a:ext uri="{FF2B5EF4-FFF2-40B4-BE49-F238E27FC236}">
                    <a16:creationId xmlns="" xmlns:a16="http://schemas.microsoft.com/office/drawing/2014/main" id="{D91AD291-E37D-423C-A7DC-7C205F2204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9" y="887"/>
                <a:ext cx="23" cy="78"/>
              </a:xfrm>
              <a:custGeom>
                <a:avLst/>
                <a:gdLst>
                  <a:gd name="T0" fmla="*/ 16 w 23"/>
                  <a:gd name="T1" fmla="*/ 78 h 78"/>
                  <a:gd name="T2" fmla="*/ 0 w 23"/>
                  <a:gd name="T3" fmla="*/ 75 h 78"/>
                  <a:gd name="T4" fmla="*/ 7 w 23"/>
                  <a:gd name="T5" fmla="*/ 0 h 78"/>
                  <a:gd name="T6" fmla="*/ 23 w 23"/>
                  <a:gd name="T7" fmla="*/ 0 h 78"/>
                  <a:gd name="T8" fmla="*/ 16 w 23"/>
                  <a:gd name="T9" fmla="*/ 78 h 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"/>
                  <a:gd name="T16" fmla="*/ 0 h 78"/>
                  <a:gd name="T17" fmla="*/ 23 w 23"/>
                  <a:gd name="T18" fmla="*/ 78 h 7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" h="78">
                    <a:moveTo>
                      <a:pt x="16" y="78"/>
                    </a:moveTo>
                    <a:lnTo>
                      <a:pt x="0" y="75"/>
                    </a:lnTo>
                    <a:lnTo>
                      <a:pt x="7" y="0"/>
                    </a:lnTo>
                    <a:lnTo>
                      <a:pt x="23" y="0"/>
                    </a:lnTo>
                    <a:lnTo>
                      <a:pt x="16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</p:grpSp>
        <p:grpSp>
          <p:nvGrpSpPr>
            <p:cNvPr id="8" name="Group 8">
              <a:extLst>
                <a:ext uri="{FF2B5EF4-FFF2-40B4-BE49-F238E27FC236}">
                  <a16:creationId xmlns="" xmlns:a16="http://schemas.microsoft.com/office/drawing/2014/main" id="{9F1A3394-AB59-44AD-A8D7-EFB35C0E3337}"/>
                </a:ext>
              </a:extLst>
            </p:cNvPr>
            <p:cNvGrpSpPr>
              <a:grpSpLocks/>
            </p:cNvGrpSpPr>
            <p:nvPr/>
          </p:nvGrpSpPr>
          <p:grpSpPr bwMode="auto">
            <a:xfrm rot="8491250">
              <a:off x="5947217" y="2284021"/>
              <a:ext cx="1103007" cy="1447926"/>
              <a:chOff x="1317" y="1522"/>
              <a:chExt cx="790" cy="1036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0" name="Freeform 9">
                <a:extLst>
                  <a:ext uri="{FF2B5EF4-FFF2-40B4-BE49-F238E27FC236}">
                    <a16:creationId xmlns="" xmlns:a16="http://schemas.microsoft.com/office/drawing/2014/main" id="{AE0A182E-D08F-4189-9E82-15BA78EA9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7" y="1522"/>
                <a:ext cx="790" cy="1036"/>
              </a:xfrm>
              <a:custGeom>
                <a:avLst/>
                <a:gdLst>
                  <a:gd name="T0" fmla="*/ 790 w 790"/>
                  <a:gd name="T1" fmla="*/ 984 h 1036"/>
                  <a:gd name="T2" fmla="*/ 724 w 790"/>
                  <a:gd name="T3" fmla="*/ 1036 h 1036"/>
                  <a:gd name="T4" fmla="*/ 0 w 790"/>
                  <a:gd name="T5" fmla="*/ 14 h 1036"/>
                  <a:gd name="T6" fmla="*/ 12 w 790"/>
                  <a:gd name="T7" fmla="*/ 0 h 1036"/>
                  <a:gd name="T8" fmla="*/ 790 w 790"/>
                  <a:gd name="T9" fmla="*/ 984 h 10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90"/>
                  <a:gd name="T16" fmla="*/ 0 h 1036"/>
                  <a:gd name="T17" fmla="*/ 790 w 790"/>
                  <a:gd name="T18" fmla="*/ 1036 h 10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90" h="1036">
                    <a:moveTo>
                      <a:pt x="790" y="984"/>
                    </a:moveTo>
                    <a:lnTo>
                      <a:pt x="724" y="1036"/>
                    </a:lnTo>
                    <a:lnTo>
                      <a:pt x="0" y="14"/>
                    </a:lnTo>
                    <a:lnTo>
                      <a:pt x="12" y="0"/>
                    </a:lnTo>
                    <a:lnTo>
                      <a:pt x="790" y="9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="" xmlns:a16="http://schemas.microsoft.com/office/drawing/2014/main" id="{F8D5C30C-7C09-4B41-9BBF-33A20D403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72"/>
                <a:ext cx="350" cy="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2pPr>
                <a:lvl3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3pPr>
                <a:lvl4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4pPr>
                <a:lvl5pPr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Helvetica-Compressed" pitchFamily="6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nb-NO" altLang="id-ID" sz="3600">
                  <a:solidFill>
                    <a:schemeClr val="accent4"/>
                  </a:solidFill>
                  <a:latin typeface="+mn-lt"/>
                </a:endParaRPr>
              </a:p>
            </p:txBody>
          </p:sp>
        </p:grpSp>
        <p:sp>
          <p:nvSpPr>
            <p:cNvPr id="9" name="Rectangle 22">
              <a:extLst>
                <a:ext uri="{FF2B5EF4-FFF2-40B4-BE49-F238E27FC236}">
                  <a16:creationId xmlns="" xmlns:a16="http://schemas.microsoft.com/office/drawing/2014/main" id="{38A04C53-037F-44F9-8A28-EAF041924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793" y="3796731"/>
              <a:ext cx="583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Helvetica-Compressed" pitchFamily="6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id-ID" altLang="id-ID" noProof="1">
                  <a:solidFill>
                    <a:schemeClr val="accent2"/>
                  </a:solidFill>
                  <a:latin typeface="+mn-lt"/>
                  <a:ea typeface="Roboto" panose="02000000000000000000" pitchFamily="2" charset="0"/>
                  <a:cs typeface="Arial" panose="020B0604020202020204" pitchFamily="34" charset="0"/>
                </a:rPr>
                <a:t>80%</a:t>
              </a:r>
              <a:endParaRPr lang="en-US" altLang="id-ID" dirty="0">
                <a:solidFill>
                  <a:schemeClr val="accent2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8" name="TextBox 53">
            <a:extLst>
              <a:ext uri="{FF2B5EF4-FFF2-40B4-BE49-F238E27FC236}">
                <a16:creationId xmlns="" xmlns:a16="http://schemas.microsoft.com/office/drawing/2014/main" id="{B094E548-D74A-4A18-B6A7-3EA383DC64AE}"/>
              </a:ext>
            </a:extLst>
          </p:cNvPr>
          <p:cNvSpPr txBox="1"/>
          <p:nvPr/>
        </p:nvSpPr>
        <p:spPr>
          <a:xfrm>
            <a:off x="1220137" y="4259329"/>
            <a:ext cx="4612022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sz="1300" dirty="0"/>
              <a:t>双击输入替换内</a:t>
            </a:r>
            <a:r>
              <a:rPr lang="zh-CN" altLang="en-US" sz="1300" dirty="0" smtClean="0"/>
              <a:t>容编辑文字轻</a:t>
            </a:r>
            <a:r>
              <a:rPr lang="zh-CN" altLang="en-US" sz="1300" dirty="0"/>
              <a:t>松设计高效办公，双击输入替换内容。双击输入替换内</a:t>
            </a:r>
            <a:r>
              <a:rPr lang="zh-CN" altLang="en-US" sz="1300" dirty="0" smtClean="0"/>
              <a:t>容编辑文字轻</a:t>
            </a:r>
            <a:r>
              <a:rPr lang="zh-CN" altLang="en-US" sz="1300" dirty="0"/>
              <a:t>松设计高效办公，双击输入替换内容。双击输入替换内</a:t>
            </a:r>
            <a:r>
              <a:rPr lang="zh-CN" altLang="en-US" sz="1300" dirty="0" smtClean="0"/>
              <a:t>容编辑文字轻</a:t>
            </a:r>
            <a:r>
              <a:rPr lang="zh-CN" altLang="en-US" sz="1300" dirty="0"/>
              <a:t>松设计高效办公，双击输入替换内容。双击输入替换内</a:t>
            </a:r>
            <a:r>
              <a:rPr lang="zh-CN" altLang="en-US" sz="1300" dirty="0" smtClean="0"/>
              <a:t>容编辑文字轻</a:t>
            </a:r>
            <a:r>
              <a:rPr lang="zh-CN" altLang="en-US" sz="1300" dirty="0"/>
              <a:t>松设计高效办公，双击输入替换内容。</a:t>
            </a:r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2031106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5EA7A0AA-019A-4D26-99B7-F5F9C4EB0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" y="1751012"/>
            <a:ext cx="6091839" cy="32652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A4C624F-575A-4F3D-BA76-F88D1DD8ABE0}"/>
              </a:ext>
            </a:extLst>
          </p:cNvPr>
          <p:cNvSpPr/>
          <p:nvPr/>
        </p:nvSpPr>
        <p:spPr>
          <a:xfrm>
            <a:off x="952500" y="1751012"/>
            <a:ext cx="819150" cy="4230688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79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3200" spc="600" dirty="0">
                <a:latin typeface="+mj-ea"/>
                <a:ea typeface="+mj-ea"/>
              </a:rPr>
              <a:t>输入标题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0DE5196-ADBC-41D1-AB5A-2A265C718D57}"/>
              </a:ext>
            </a:extLst>
          </p:cNvPr>
          <p:cNvSpPr txBox="1"/>
          <p:nvPr/>
        </p:nvSpPr>
        <p:spPr>
          <a:xfrm>
            <a:off x="6238875" y="1884046"/>
            <a:ext cx="547628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902BE11-3E93-49B8-ACA7-64192A8F558B}"/>
              </a:ext>
            </a:extLst>
          </p:cNvPr>
          <p:cNvSpPr txBox="1"/>
          <p:nvPr/>
        </p:nvSpPr>
        <p:spPr>
          <a:xfrm>
            <a:off x="6238875" y="3032833"/>
            <a:ext cx="547628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7E54A31-A6E7-4966-9CD0-AA012CFA71FC}"/>
              </a:ext>
            </a:extLst>
          </p:cNvPr>
          <p:cNvSpPr txBox="1"/>
          <p:nvPr/>
        </p:nvSpPr>
        <p:spPr>
          <a:xfrm>
            <a:off x="6238874" y="4153190"/>
            <a:ext cx="5476281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松设计高效办公。</a:t>
            </a:r>
            <a:endParaRPr lang="en-US" altLang="zh-CN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编辑文字轻</a:t>
            </a:r>
            <a:r>
              <a: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松设计高效办公。</a:t>
            </a:r>
            <a:endParaRPr lang="zh-CN" altLang="en-US" sz="13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12486106-26B9-4198-9C99-C3DB9E45952E}"/>
              </a:ext>
            </a:extLst>
          </p:cNvPr>
          <p:cNvSpPr/>
          <p:nvPr/>
        </p:nvSpPr>
        <p:spPr>
          <a:xfrm>
            <a:off x="11620500" y="0"/>
            <a:ext cx="237531" cy="2704809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79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spc="600"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8470E98-059D-4543-80EB-9C3F87FE36E3}"/>
              </a:ext>
            </a:extLst>
          </p:cNvPr>
          <p:cNvSpPr/>
          <p:nvPr/>
        </p:nvSpPr>
        <p:spPr>
          <a:xfrm>
            <a:off x="11311531" y="1"/>
            <a:ext cx="237531" cy="1751012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0" tIns="79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3200" spc="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78985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B10FB2A-D1C1-4494-89BE-3113207D9059}"/>
              </a:ext>
            </a:extLst>
          </p:cNvPr>
          <p:cNvSpPr/>
          <p:nvPr/>
        </p:nvSpPr>
        <p:spPr>
          <a:xfrm>
            <a:off x="0" y="2755790"/>
            <a:ext cx="4380837" cy="41112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128EA61-D2B4-4A74-95E1-D7AF5A971BE5}"/>
              </a:ext>
            </a:extLst>
          </p:cNvPr>
          <p:cNvSpPr/>
          <p:nvPr/>
        </p:nvSpPr>
        <p:spPr>
          <a:xfrm>
            <a:off x="0" y="3322855"/>
            <a:ext cx="12192000" cy="126000"/>
          </a:xfrm>
          <a:prstGeom prst="rect">
            <a:avLst/>
          </a:prstGeom>
          <a:solidFill>
            <a:srgbClr val="D1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CB6D62AF-6A07-4969-8107-F05A84C79418}"/>
              </a:ext>
            </a:extLst>
          </p:cNvPr>
          <p:cNvSpPr txBox="1"/>
          <p:nvPr/>
        </p:nvSpPr>
        <p:spPr>
          <a:xfrm>
            <a:off x="4464784" y="2409050"/>
            <a:ext cx="3262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spc="600" dirty="0">
                <a:solidFill>
                  <a:srgbClr val="44546B"/>
                </a:solidFill>
                <a:latin typeface="+mj-ea"/>
                <a:ea typeface="+mj-ea"/>
              </a:rPr>
              <a:t>感谢聆听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="" xmlns:a16="http://schemas.microsoft.com/office/drawing/2014/main" id="{621C55C9-A182-469C-AA67-A93D90F9E7A3}"/>
              </a:ext>
            </a:extLst>
          </p:cNvPr>
          <p:cNvSpPr/>
          <p:nvPr/>
        </p:nvSpPr>
        <p:spPr>
          <a:xfrm>
            <a:off x="4576826" y="4015713"/>
            <a:ext cx="1177002" cy="310244"/>
          </a:xfrm>
          <a:prstGeom prst="roundRect">
            <a:avLst>
              <a:gd name="adj" fmla="val 25472"/>
            </a:avLst>
          </a:prstGeom>
          <a:noFill/>
          <a:ln w="9525"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alpha val="55000"/>
                  </a:schemeClr>
                </a:solidFill>
              </a:rPr>
              <a:t>企业名称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23813612-0C95-4681-9C19-73A228B7D786}"/>
              </a:ext>
            </a:extLst>
          </p:cNvPr>
          <p:cNvSpPr/>
          <p:nvPr/>
        </p:nvSpPr>
        <p:spPr>
          <a:xfrm>
            <a:off x="5948426" y="4015713"/>
            <a:ext cx="1177002" cy="310244"/>
          </a:xfrm>
          <a:prstGeom prst="roundRect">
            <a:avLst>
              <a:gd name="adj" fmla="val 25472"/>
            </a:avLst>
          </a:prstGeom>
          <a:noFill/>
          <a:ln w="9525">
            <a:solidFill>
              <a:schemeClr val="accent1">
                <a:alpha val="3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1600" dirty="0">
                <a:solidFill>
                  <a:schemeClr val="tx2">
                    <a:alpha val="55000"/>
                  </a:schemeClr>
                </a:solidFill>
              </a:rPr>
              <a:t>部门名称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52DED7AE-7F3A-44E3-B636-B7B3381E38AE}"/>
              </a:ext>
            </a:extLst>
          </p:cNvPr>
          <p:cNvSpPr txBox="1"/>
          <p:nvPr/>
        </p:nvSpPr>
        <p:spPr>
          <a:xfrm>
            <a:off x="4464784" y="3535747"/>
            <a:ext cx="482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44546B"/>
                </a:solidFill>
                <a:latin typeface="+mn-ea"/>
              </a:rPr>
              <a:t>汇报人</a:t>
            </a:r>
            <a:r>
              <a:rPr lang="zh-CN" altLang="en-US" dirty="0" smtClean="0">
                <a:solidFill>
                  <a:srgbClr val="44546B"/>
                </a:solidFill>
                <a:latin typeface="+mn-ea"/>
              </a:rPr>
              <a:t>：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优</a:t>
            </a:r>
            <a:r>
              <a:rPr lang="zh-CN" altLang="en-US" dirty="0" smtClean="0">
                <a:solidFill>
                  <a:srgbClr val="44546B"/>
                </a:solidFill>
                <a:latin typeface="+mn-ea"/>
              </a:rPr>
              <a:t>品</a:t>
            </a:r>
            <a:r>
              <a:rPr lang="en-US" altLang="zh-CN" dirty="0" smtClean="0">
                <a:solidFill>
                  <a:srgbClr val="44546B"/>
                </a:solidFill>
                <a:latin typeface="+mn-ea"/>
              </a:rPr>
              <a:t>PPT</a:t>
            </a:r>
            <a:r>
              <a:rPr lang="zh-CN" altLang="en-US" dirty="0" smtClean="0">
                <a:solidFill>
                  <a:srgbClr val="44546B"/>
                </a:solidFill>
                <a:latin typeface="+mn-ea"/>
              </a:rPr>
              <a:t>         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汇报时间：</a:t>
            </a:r>
            <a:r>
              <a:rPr lang="en-US" altLang="zh-CN" dirty="0">
                <a:solidFill>
                  <a:srgbClr val="44546B"/>
                </a:solidFill>
                <a:latin typeface="+mn-ea"/>
              </a:rPr>
              <a:t>2019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年</a:t>
            </a:r>
            <a:r>
              <a:rPr lang="en-US" altLang="zh-CN" dirty="0">
                <a:solidFill>
                  <a:srgbClr val="44546B"/>
                </a:solidFill>
                <a:latin typeface="+mn-ea"/>
              </a:rPr>
              <a:t>12</a:t>
            </a:r>
            <a:r>
              <a:rPr lang="zh-CN" altLang="en-US" dirty="0">
                <a:solidFill>
                  <a:srgbClr val="44546B"/>
                </a:solidFill>
                <a:latin typeface="+mn-ea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4523011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  <p:bldP spid="6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4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94EF0AB8-10FF-4EAA-A0DC-366395C9288B}"/>
              </a:ext>
            </a:extLst>
          </p:cNvPr>
          <p:cNvSpPr/>
          <p:nvPr/>
        </p:nvSpPr>
        <p:spPr>
          <a:xfrm>
            <a:off x="632460" y="1019175"/>
            <a:ext cx="10927080" cy="5189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B9361563-1AB7-49CE-89E5-DF5136D49952}"/>
              </a:ext>
            </a:extLst>
          </p:cNvPr>
          <p:cNvSpPr/>
          <p:nvPr/>
        </p:nvSpPr>
        <p:spPr>
          <a:xfrm>
            <a:off x="3657600" y="-1"/>
            <a:ext cx="4876800" cy="1396899"/>
          </a:xfrm>
          <a:prstGeom prst="rect">
            <a:avLst/>
          </a:prstGeom>
          <a:solidFill>
            <a:srgbClr val="D145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3FCE86-AAA9-465C-8D4E-EB0122DAD304}"/>
              </a:ext>
            </a:extLst>
          </p:cNvPr>
          <p:cNvSpPr/>
          <p:nvPr/>
        </p:nvSpPr>
        <p:spPr>
          <a:xfrm>
            <a:off x="4445262" y="373379"/>
            <a:ext cx="3301476" cy="13968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2400" dirty="0">
                <a:latin typeface="+mj-ea"/>
                <a:ea typeface="+mj-ea"/>
              </a:rPr>
              <a:t>CONTENTS</a:t>
            </a:r>
          </a:p>
          <a:p>
            <a:pPr algn="ctr"/>
            <a:r>
              <a:rPr lang="zh-CN" altLang="en-US" sz="3600" dirty="0">
                <a:latin typeface="+mj-ea"/>
                <a:ea typeface="+mj-ea"/>
              </a:rPr>
              <a:t>目录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307738DE-969F-4091-A8EB-4103FF382DA3}"/>
              </a:ext>
            </a:extLst>
          </p:cNvPr>
          <p:cNvGrpSpPr/>
          <p:nvPr/>
        </p:nvGrpSpPr>
        <p:grpSpPr>
          <a:xfrm>
            <a:off x="1467486" y="2411610"/>
            <a:ext cx="4003235" cy="847844"/>
            <a:chOff x="1838326" y="1647826"/>
            <a:chExt cx="4003235" cy="847844"/>
          </a:xfrm>
        </p:grpSpPr>
        <p:sp>
          <p:nvSpPr>
            <p:cNvPr id="6" name="平行四边形 5">
              <a:extLst>
                <a:ext uri="{FF2B5EF4-FFF2-40B4-BE49-F238E27FC236}">
                  <a16:creationId xmlns="" xmlns:a16="http://schemas.microsoft.com/office/drawing/2014/main" id="{53C6772A-D095-4C8B-8C8A-2D8FD227F51F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chemeClr val="bg1"/>
                  </a:solidFill>
                </a:rPr>
                <a:t>1</a:t>
              </a:r>
              <a:endParaRPr lang="zh-CN" altLang="en-US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F9524E98-B6C1-40A8-93EB-A4CEBC55928A}"/>
                </a:ext>
              </a:extLst>
            </p:cNvPr>
            <p:cNvSpPr txBox="1"/>
            <p:nvPr/>
          </p:nvSpPr>
          <p:spPr>
            <a:xfrm>
              <a:off x="2524125" y="164782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i="1" dirty="0">
                  <a:solidFill>
                    <a:schemeClr val="accent1"/>
                  </a:solidFill>
                </a:rPr>
                <a:t>营销业绩回顾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7AD596B5-0165-43D1-A273-550CCC24A323}"/>
                </a:ext>
              </a:extLst>
            </p:cNvPr>
            <p:cNvSpPr txBox="1"/>
            <p:nvPr/>
          </p:nvSpPr>
          <p:spPr>
            <a:xfrm>
              <a:off x="3143515" y="2157116"/>
              <a:ext cx="2698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chemeClr val="accent1"/>
                  </a:solidFill>
                </a:rPr>
                <a:t>Please input your text here</a:t>
              </a:r>
              <a:endParaRPr lang="zh-CN" altLang="en-US" sz="1600" i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F7B065D1-5549-4CCC-B419-65325336C19C}"/>
              </a:ext>
            </a:extLst>
          </p:cNvPr>
          <p:cNvGrpSpPr/>
          <p:nvPr/>
        </p:nvGrpSpPr>
        <p:grpSpPr>
          <a:xfrm>
            <a:off x="6862887" y="2406480"/>
            <a:ext cx="4003235" cy="847844"/>
            <a:chOff x="1838326" y="1647826"/>
            <a:chExt cx="4003235" cy="847844"/>
          </a:xfrm>
        </p:grpSpPr>
        <p:sp>
          <p:nvSpPr>
            <p:cNvPr id="10" name="平行四边形 9">
              <a:extLst>
                <a:ext uri="{FF2B5EF4-FFF2-40B4-BE49-F238E27FC236}">
                  <a16:creationId xmlns="" xmlns:a16="http://schemas.microsoft.com/office/drawing/2014/main" id="{65FDC803-85C3-45B5-8900-B3CBD53B16DD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chemeClr val="bg1"/>
                  </a:solidFill>
                </a:rPr>
                <a:t>2</a:t>
              </a:r>
              <a:endParaRPr lang="zh-CN" altLang="en-US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2D1A9885-DF42-4D58-80CC-B3674DB00DEF}"/>
                </a:ext>
              </a:extLst>
            </p:cNvPr>
            <p:cNvSpPr txBox="1"/>
            <p:nvPr/>
          </p:nvSpPr>
          <p:spPr>
            <a:xfrm>
              <a:off x="2524125" y="164782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i="1" dirty="0">
                  <a:solidFill>
                    <a:schemeClr val="accent1"/>
                  </a:solidFill>
                </a:rPr>
                <a:t>工作完成情况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8A52ECC8-CE1B-4E14-8779-73ED8C2C577E}"/>
                </a:ext>
              </a:extLst>
            </p:cNvPr>
            <p:cNvSpPr txBox="1"/>
            <p:nvPr/>
          </p:nvSpPr>
          <p:spPr>
            <a:xfrm>
              <a:off x="3143515" y="2157116"/>
              <a:ext cx="2698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chemeClr val="accent1"/>
                  </a:solidFill>
                </a:rPr>
                <a:t>Please input your text here</a:t>
              </a:r>
              <a:endParaRPr lang="zh-CN" altLang="en-US" sz="1600" i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6EF33C8-89DF-4817-B1B8-9B4558AB0D77}"/>
              </a:ext>
            </a:extLst>
          </p:cNvPr>
          <p:cNvGrpSpPr/>
          <p:nvPr/>
        </p:nvGrpSpPr>
        <p:grpSpPr>
          <a:xfrm>
            <a:off x="1467486" y="4209930"/>
            <a:ext cx="4003235" cy="847844"/>
            <a:chOff x="1838326" y="1647826"/>
            <a:chExt cx="4003235" cy="847844"/>
          </a:xfrm>
        </p:grpSpPr>
        <p:sp>
          <p:nvSpPr>
            <p:cNvPr id="14" name="平行四边形 13">
              <a:extLst>
                <a:ext uri="{FF2B5EF4-FFF2-40B4-BE49-F238E27FC236}">
                  <a16:creationId xmlns="" xmlns:a16="http://schemas.microsoft.com/office/drawing/2014/main" id="{CD31E8BC-FD2C-47C7-A299-EA240B6C3D58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chemeClr val="bg1"/>
                  </a:solidFill>
                </a:rPr>
                <a:t>3</a:t>
              </a:r>
              <a:endParaRPr lang="zh-CN" altLang="en-US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3914DCCE-E2D0-4632-8825-B09B5913104E}"/>
                </a:ext>
              </a:extLst>
            </p:cNvPr>
            <p:cNvSpPr txBox="1"/>
            <p:nvPr/>
          </p:nvSpPr>
          <p:spPr>
            <a:xfrm>
              <a:off x="2524125" y="164782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i="1" dirty="0">
                  <a:solidFill>
                    <a:schemeClr val="accent1"/>
                  </a:solidFill>
                </a:rPr>
                <a:t>工作存在不足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D0B66831-DB07-449B-9373-BB4CB54CD2B4}"/>
                </a:ext>
              </a:extLst>
            </p:cNvPr>
            <p:cNvSpPr txBox="1"/>
            <p:nvPr/>
          </p:nvSpPr>
          <p:spPr>
            <a:xfrm>
              <a:off x="3143515" y="2157116"/>
              <a:ext cx="2698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chemeClr val="accent1"/>
                  </a:solidFill>
                </a:rPr>
                <a:t>Please input your text here</a:t>
              </a:r>
              <a:endParaRPr lang="zh-CN" altLang="en-US" sz="1600" i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="" xmlns:a16="http://schemas.microsoft.com/office/drawing/2014/main" id="{53D12517-B56C-4519-A5A0-B454EEC122FB}"/>
              </a:ext>
            </a:extLst>
          </p:cNvPr>
          <p:cNvGrpSpPr/>
          <p:nvPr/>
        </p:nvGrpSpPr>
        <p:grpSpPr>
          <a:xfrm>
            <a:off x="6862887" y="4204800"/>
            <a:ext cx="4003235" cy="847844"/>
            <a:chOff x="1838326" y="1647826"/>
            <a:chExt cx="4003235" cy="847844"/>
          </a:xfrm>
        </p:grpSpPr>
        <p:sp>
          <p:nvSpPr>
            <p:cNvPr id="18" name="平行四边形 17">
              <a:extLst>
                <a:ext uri="{FF2B5EF4-FFF2-40B4-BE49-F238E27FC236}">
                  <a16:creationId xmlns="" xmlns:a16="http://schemas.microsoft.com/office/drawing/2014/main" id="{1AA550D7-1E1A-4389-9EA8-03E8B8F89124}"/>
                </a:ext>
              </a:extLst>
            </p:cNvPr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chemeClr val="bg1"/>
                  </a:solidFill>
                </a:rPr>
                <a:t>4</a:t>
              </a:r>
              <a:endParaRPr lang="zh-CN" altLang="en-US" sz="2800" i="1" dirty="0">
                <a:solidFill>
                  <a:schemeClr val="bg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="" xmlns:a16="http://schemas.microsoft.com/office/drawing/2014/main" id="{C49FE339-1DE3-4F58-978F-728113E9AA33}"/>
                </a:ext>
              </a:extLst>
            </p:cNvPr>
            <p:cNvSpPr txBox="1"/>
            <p:nvPr/>
          </p:nvSpPr>
          <p:spPr>
            <a:xfrm>
              <a:off x="2524125" y="1647826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i="1" dirty="0">
                  <a:solidFill>
                    <a:schemeClr val="accent1"/>
                  </a:solidFill>
                </a:rPr>
                <a:t>明年工作计划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="" xmlns:a16="http://schemas.microsoft.com/office/drawing/2014/main" id="{C88D95A1-782C-4FD3-AACD-4604EF7D5B2C}"/>
                </a:ext>
              </a:extLst>
            </p:cNvPr>
            <p:cNvSpPr txBox="1"/>
            <p:nvPr/>
          </p:nvSpPr>
          <p:spPr>
            <a:xfrm>
              <a:off x="3143515" y="2157116"/>
              <a:ext cx="26980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chemeClr val="accent1"/>
                  </a:solidFill>
                </a:rPr>
                <a:t>Please input your text here</a:t>
              </a:r>
              <a:endParaRPr lang="zh-CN" altLang="en-US" sz="1600" i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6620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6" presetClass="entr" presetSubtype="4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67F0F99-A45E-4B2E-8F2A-5C6DD407783B}"/>
              </a:ext>
            </a:extLst>
          </p:cNvPr>
          <p:cNvSpPr/>
          <p:nvPr/>
        </p:nvSpPr>
        <p:spPr>
          <a:xfrm>
            <a:off x="0" y="2451100"/>
            <a:ext cx="12192000" cy="18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4AA6BCB-68D2-4F6D-A46B-FF7B1C2F28B1}"/>
              </a:ext>
            </a:extLst>
          </p:cNvPr>
          <p:cNvSpPr/>
          <p:nvPr/>
        </p:nvSpPr>
        <p:spPr>
          <a:xfrm>
            <a:off x="4800600" y="1956629"/>
            <a:ext cx="2590800" cy="10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6000" i="1" dirty="0">
                <a:latin typeface="+mj-ea"/>
                <a:ea typeface="+mj-ea"/>
              </a:rPr>
              <a:t>01</a:t>
            </a:r>
            <a:endParaRPr lang="zh-CN" altLang="en-US" sz="6000" i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CAA537D-DB78-4F18-BC83-3F5C7B0C286C}"/>
              </a:ext>
            </a:extLst>
          </p:cNvPr>
          <p:cNvSpPr txBox="1"/>
          <p:nvPr/>
        </p:nvSpPr>
        <p:spPr>
          <a:xfrm>
            <a:off x="4272052" y="3316357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  <a:latin typeface="+mj-ea"/>
                <a:ea typeface="+mj-ea"/>
              </a:rPr>
              <a:t>营销业绩回顾</a:t>
            </a:r>
          </a:p>
        </p:txBody>
      </p:sp>
    </p:spTree>
    <p:extLst>
      <p:ext uri="{BB962C8B-B14F-4D97-AF65-F5344CB8AC3E}">
        <p14:creationId xmlns:p14="http://schemas.microsoft.com/office/powerpoint/2010/main" val="30841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22D1740-477E-4554-A38D-845310BBDC2D}"/>
              </a:ext>
            </a:extLst>
          </p:cNvPr>
          <p:cNvSpPr/>
          <p:nvPr/>
        </p:nvSpPr>
        <p:spPr>
          <a:xfrm>
            <a:off x="1990910" y="4404597"/>
            <a:ext cx="470515" cy="10745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4BC607A-4649-47C1-89F9-FCDD101A909D}"/>
              </a:ext>
            </a:extLst>
          </p:cNvPr>
          <p:cNvSpPr/>
          <p:nvPr/>
        </p:nvSpPr>
        <p:spPr>
          <a:xfrm>
            <a:off x="2461425" y="3386132"/>
            <a:ext cx="470515" cy="20929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0E9D79-E225-4E8D-A085-5CAE15CB7B06}"/>
              </a:ext>
            </a:extLst>
          </p:cNvPr>
          <p:cNvSpPr/>
          <p:nvPr/>
        </p:nvSpPr>
        <p:spPr>
          <a:xfrm>
            <a:off x="3062639" y="3643515"/>
            <a:ext cx="470515" cy="18355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4AB942C-D0F3-4AE5-86E2-C2319E8C84B1}"/>
              </a:ext>
            </a:extLst>
          </p:cNvPr>
          <p:cNvSpPr/>
          <p:nvPr/>
        </p:nvSpPr>
        <p:spPr>
          <a:xfrm>
            <a:off x="3533154" y="4108215"/>
            <a:ext cx="470515" cy="13708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12D624E-C29C-40CC-AEA8-47CFA9376796}"/>
              </a:ext>
            </a:extLst>
          </p:cNvPr>
          <p:cNvSpPr/>
          <p:nvPr/>
        </p:nvSpPr>
        <p:spPr>
          <a:xfrm>
            <a:off x="4134368" y="2346378"/>
            <a:ext cx="470515" cy="3132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664DAA7-69DA-4BA4-9361-53E1288D2447}"/>
              </a:ext>
            </a:extLst>
          </p:cNvPr>
          <p:cNvSpPr/>
          <p:nvPr/>
        </p:nvSpPr>
        <p:spPr>
          <a:xfrm>
            <a:off x="4604883" y="2186195"/>
            <a:ext cx="470515" cy="32929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461E84B-5E1C-4605-AE04-2D769BE21E0E}"/>
              </a:ext>
            </a:extLst>
          </p:cNvPr>
          <p:cNvSpPr/>
          <p:nvPr/>
        </p:nvSpPr>
        <p:spPr>
          <a:xfrm>
            <a:off x="5206097" y="2620809"/>
            <a:ext cx="470515" cy="28583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E0BEC4F-C492-40B3-9250-3C6FD550CC01}"/>
              </a:ext>
            </a:extLst>
          </p:cNvPr>
          <p:cNvSpPr/>
          <p:nvPr/>
        </p:nvSpPr>
        <p:spPr>
          <a:xfrm>
            <a:off x="5676613" y="3059895"/>
            <a:ext cx="470515" cy="24192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n-ea"/>
            </a:endParaRPr>
          </a:p>
        </p:txBody>
      </p:sp>
      <p:sp>
        <p:nvSpPr>
          <p:cNvPr id="10" name="TextBox 19">
            <a:extLst>
              <a:ext uri="{FF2B5EF4-FFF2-40B4-BE49-F238E27FC236}">
                <a16:creationId xmlns="" xmlns:a16="http://schemas.microsoft.com/office/drawing/2014/main" id="{B3970A8D-B2DD-4454-8E3C-FDEF743AC02B}"/>
              </a:ext>
            </a:extLst>
          </p:cNvPr>
          <p:cNvSpPr txBox="1"/>
          <p:nvPr/>
        </p:nvSpPr>
        <p:spPr>
          <a:xfrm>
            <a:off x="1940166" y="5479113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001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1" name="TextBox 20">
            <a:extLst>
              <a:ext uri="{FF2B5EF4-FFF2-40B4-BE49-F238E27FC236}">
                <a16:creationId xmlns="" xmlns:a16="http://schemas.microsoft.com/office/drawing/2014/main" id="{BF647AAF-AD3C-4F79-88DE-2F7698BBD917}"/>
              </a:ext>
            </a:extLst>
          </p:cNvPr>
          <p:cNvSpPr txBox="1"/>
          <p:nvPr/>
        </p:nvSpPr>
        <p:spPr>
          <a:xfrm>
            <a:off x="3037267" y="5479113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002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2" name="TextBox 21">
            <a:extLst>
              <a:ext uri="{FF2B5EF4-FFF2-40B4-BE49-F238E27FC236}">
                <a16:creationId xmlns="" xmlns:a16="http://schemas.microsoft.com/office/drawing/2014/main" id="{E92008BB-22B3-4856-B5D4-769F2F466CF3}"/>
              </a:ext>
            </a:extLst>
          </p:cNvPr>
          <p:cNvSpPr txBox="1"/>
          <p:nvPr/>
        </p:nvSpPr>
        <p:spPr>
          <a:xfrm>
            <a:off x="4081066" y="5479113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003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Box 22">
            <a:extLst>
              <a:ext uri="{FF2B5EF4-FFF2-40B4-BE49-F238E27FC236}">
                <a16:creationId xmlns="" xmlns:a16="http://schemas.microsoft.com/office/drawing/2014/main" id="{404CB969-C428-4413-A99A-DD602694837E}"/>
              </a:ext>
            </a:extLst>
          </p:cNvPr>
          <p:cNvSpPr txBox="1"/>
          <p:nvPr/>
        </p:nvSpPr>
        <p:spPr>
          <a:xfrm>
            <a:off x="5128701" y="5479113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004</a:t>
            </a:r>
            <a:endParaRPr lang="id-ID" sz="12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="" xmlns:a16="http://schemas.microsoft.com/office/drawing/2014/main" id="{453F20E0-94CC-47C8-AA29-C73AB02B9BE2}"/>
              </a:ext>
            </a:extLst>
          </p:cNvPr>
          <p:cNvSpPr txBox="1"/>
          <p:nvPr/>
        </p:nvSpPr>
        <p:spPr>
          <a:xfrm>
            <a:off x="608017" y="4650017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20%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="" xmlns:a16="http://schemas.microsoft.com/office/drawing/2014/main" id="{38D79ABB-62F1-40B8-97E7-CF026A72C3DD}"/>
              </a:ext>
            </a:extLst>
          </p:cNvPr>
          <p:cNvSpPr txBox="1"/>
          <p:nvPr/>
        </p:nvSpPr>
        <p:spPr>
          <a:xfrm>
            <a:off x="608017" y="3928930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40%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="" xmlns:a16="http://schemas.microsoft.com/office/drawing/2014/main" id="{602B59E5-A820-46DA-86B6-487347028C71}"/>
              </a:ext>
            </a:extLst>
          </p:cNvPr>
          <p:cNvSpPr txBox="1"/>
          <p:nvPr/>
        </p:nvSpPr>
        <p:spPr>
          <a:xfrm>
            <a:off x="608017" y="3226516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60%</a:t>
            </a:r>
          </a:p>
        </p:txBody>
      </p:sp>
      <p:sp>
        <p:nvSpPr>
          <p:cNvPr id="17" name="TextBox 27">
            <a:extLst>
              <a:ext uri="{FF2B5EF4-FFF2-40B4-BE49-F238E27FC236}">
                <a16:creationId xmlns="" xmlns:a16="http://schemas.microsoft.com/office/drawing/2014/main" id="{D3CEFED2-5926-4EE2-A3B6-3D01E1FE9425}"/>
              </a:ext>
            </a:extLst>
          </p:cNvPr>
          <p:cNvSpPr txBox="1"/>
          <p:nvPr/>
        </p:nvSpPr>
        <p:spPr>
          <a:xfrm>
            <a:off x="608017" y="2505429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80%</a:t>
            </a:r>
          </a:p>
        </p:txBody>
      </p:sp>
      <p:sp>
        <p:nvSpPr>
          <p:cNvPr id="18" name="TextBox 28">
            <a:extLst>
              <a:ext uri="{FF2B5EF4-FFF2-40B4-BE49-F238E27FC236}">
                <a16:creationId xmlns="" xmlns:a16="http://schemas.microsoft.com/office/drawing/2014/main" id="{2E2E4E1C-7FF9-465A-A2B1-CB1A2051FA66}"/>
              </a:ext>
            </a:extLst>
          </p:cNvPr>
          <p:cNvSpPr txBox="1"/>
          <p:nvPr/>
        </p:nvSpPr>
        <p:spPr>
          <a:xfrm>
            <a:off x="608017" y="1759888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100%</a:t>
            </a:r>
          </a:p>
        </p:txBody>
      </p:sp>
      <p:grpSp>
        <p:nvGrpSpPr>
          <p:cNvPr id="19" name="Group 29">
            <a:extLst>
              <a:ext uri="{FF2B5EF4-FFF2-40B4-BE49-F238E27FC236}">
                <a16:creationId xmlns="" xmlns:a16="http://schemas.microsoft.com/office/drawing/2014/main" id="{55020CD7-BFA2-4981-96D5-2108633F1B36}"/>
              </a:ext>
            </a:extLst>
          </p:cNvPr>
          <p:cNvGrpSpPr/>
          <p:nvPr/>
        </p:nvGrpSpPr>
        <p:grpSpPr>
          <a:xfrm>
            <a:off x="1687501" y="1923633"/>
            <a:ext cx="4667489" cy="3555480"/>
            <a:chOff x="1095375" y="2395204"/>
            <a:chExt cx="2166711" cy="3085123"/>
          </a:xfrm>
        </p:grpSpPr>
        <p:cxnSp>
          <p:nvCxnSpPr>
            <p:cNvPr id="20" name="Straight Connector 30">
              <a:extLst>
                <a:ext uri="{FF2B5EF4-FFF2-40B4-BE49-F238E27FC236}">
                  <a16:creationId xmlns="" xmlns:a16="http://schemas.microsoft.com/office/drawing/2014/main" id="{B308DF4B-81A0-4A65-965D-B80667BBD9B2}"/>
                </a:ext>
              </a:extLst>
            </p:cNvPr>
            <p:cNvCxnSpPr/>
            <p:nvPr/>
          </p:nvCxnSpPr>
          <p:spPr>
            <a:xfrm>
              <a:off x="1095375" y="2395204"/>
              <a:ext cx="0" cy="308512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31">
              <a:extLst>
                <a:ext uri="{FF2B5EF4-FFF2-40B4-BE49-F238E27FC236}">
                  <a16:creationId xmlns="" xmlns:a16="http://schemas.microsoft.com/office/drawing/2014/main" id="{5FF7DAE6-B03E-4A91-9287-3C6DB37AF115}"/>
                </a:ext>
              </a:extLst>
            </p:cNvPr>
            <p:cNvCxnSpPr/>
            <p:nvPr/>
          </p:nvCxnSpPr>
          <p:spPr>
            <a:xfrm flipH="1" flipV="1">
              <a:off x="1095375" y="5480326"/>
              <a:ext cx="2166711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空心弧 21">
            <a:extLst>
              <a:ext uri="{FF2B5EF4-FFF2-40B4-BE49-F238E27FC236}">
                <a16:creationId xmlns="" xmlns:a16="http://schemas.microsoft.com/office/drawing/2014/main" id="{031DCC01-0D89-4E79-AB21-C4DBA71F3980}"/>
              </a:ext>
            </a:extLst>
          </p:cNvPr>
          <p:cNvSpPr/>
          <p:nvPr/>
        </p:nvSpPr>
        <p:spPr>
          <a:xfrm rot="5400000">
            <a:off x="4186248" y="1961036"/>
            <a:ext cx="3366151" cy="3365862"/>
          </a:xfrm>
          <a:prstGeom prst="blockArc">
            <a:avLst>
              <a:gd name="adj1" fmla="val 11192258"/>
              <a:gd name="adj2" fmla="val 19818871"/>
              <a:gd name="adj3" fmla="val 4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="" xmlns:a16="http://schemas.microsoft.com/office/drawing/2014/main" id="{40E42BB2-B514-4FA8-A9A5-A21083051E64}"/>
              </a:ext>
            </a:extLst>
          </p:cNvPr>
          <p:cNvSpPr/>
          <p:nvPr/>
        </p:nvSpPr>
        <p:spPr>
          <a:xfrm>
            <a:off x="6786466" y="2244433"/>
            <a:ext cx="140044" cy="140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="" xmlns:a16="http://schemas.microsoft.com/office/drawing/2014/main" id="{623CEBE4-D445-4C82-8D1F-5F6AE057627F}"/>
              </a:ext>
            </a:extLst>
          </p:cNvPr>
          <p:cNvSpPr/>
          <p:nvPr/>
        </p:nvSpPr>
        <p:spPr>
          <a:xfrm>
            <a:off x="7474220" y="3485893"/>
            <a:ext cx="140044" cy="140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="" xmlns:a16="http://schemas.microsoft.com/office/drawing/2014/main" id="{9120289B-6761-4451-A7CD-6F0286F75F55}"/>
              </a:ext>
            </a:extLst>
          </p:cNvPr>
          <p:cNvSpPr/>
          <p:nvPr/>
        </p:nvSpPr>
        <p:spPr>
          <a:xfrm>
            <a:off x="6786466" y="4916538"/>
            <a:ext cx="140044" cy="140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="" xmlns:a16="http://schemas.microsoft.com/office/drawing/2014/main" id="{93F4985E-2F59-4B97-BAFB-713D8F9949A8}"/>
              </a:ext>
            </a:extLst>
          </p:cNvPr>
          <p:cNvCxnSpPr/>
          <p:nvPr/>
        </p:nvCxnSpPr>
        <p:spPr>
          <a:xfrm>
            <a:off x="7678145" y="3546841"/>
            <a:ext cx="86929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="" xmlns:a16="http://schemas.microsoft.com/office/drawing/2014/main" id="{27284255-58FC-405F-B7D3-1D7FB7E8CDD7}"/>
              </a:ext>
            </a:extLst>
          </p:cNvPr>
          <p:cNvCxnSpPr/>
          <p:nvPr/>
        </p:nvCxnSpPr>
        <p:spPr>
          <a:xfrm>
            <a:off x="7055899" y="2277267"/>
            <a:ext cx="1008318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CAD167E6-BE81-4AF9-B546-7788A17339B3}"/>
              </a:ext>
            </a:extLst>
          </p:cNvPr>
          <p:cNvCxnSpPr/>
          <p:nvPr/>
        </p:nvCxnSpPr>
        <p:spPr>
          <a:xfrm>
            <a:off x="7055899" y="4978663"/>
            <a:ext cx="1008318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F7DCA414-3AB5-4636-8E05-74565C15F48F}"/>
              </a:ext>
            </a:extLst>
          </p:cNvPr>
          <p:cNvGrpSpPr/>
          <p:nvPr/>
        </p:nvGrpSpPr>
        <p:grpSpPr>
          <a:xfrm>
            <a:off x="8076619" y="2003676"/>
            <a:ext cx="2343104" cy="731122"/>
            <a:chOff x="7528468" y="2235924"/>
            <a:chExt cx="2343104" cy="731122"/>
          </a:xfrm>
        </p:grpSpPr>
        <p:sp>
          <p:nvSpPr>
            <p:cNvPr id="30" name="文本框 20">
              <a:extLst>
                <a:ext uri="{FF2B5EF4-FFF2-40B4-BE49-F238E27FC236}">
                  <a16:creationId xmlns="" xmlns:a16="http://schemas.microsoft.com/office/drawing/2014/main" id="{A90EE5CC-18E1-4C62-88D8-392E91728009}"/>
                </a:ext>
              </a:extLst>
            </p:cNvPr>
            <p:cNvSpPr txBox="1"/>
            <p:nvPr/>
          </p:nvSpPr>
          <p:spPr>
            <a:xfrm>
              <a:off x="7528468" y="2235924"/>
              <a:ext cx="2186285" cy="33855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600" b="1" dirty="0">
                  <a:solidFill>
                    <a:schemeClr val="accent1"/>
                  </a:solidFill>
                  <a:latin typeface="+mn-ea"/>
                  <a:cs typeface="Lato Medium" panose="020F0502020204030203" pitchFamily="34" charset="0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31" name="文本框 22">
              <a:extLst>
                <a:ext uri="{FF2B5EF4-FFF2-40B4-BE49-F238E27FC236}">
                  <a16:creationId xmlns="" xmlns:a16="http://schemas.microsoft.com/office/drawing/2014/main" id="{9F933E72-7899-449E-95D5-A8A7FD11F67A}"/>
                </a:ext>
              </a:extLst>
            </p:cNvPr>
            <p:cNvSpPr txBox="1"/>
            <p:nvPr/>
          </p:nvSpPr>
          <p:spPr>
            <a:xfrm>
              <a:off x="7528468" y="2505381"/>
              <a:ext cx="2343104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宋体" panose="02010600030101010101" pitchFamily="2" charset="-122"/>
                </a:rPr>
                <a:t>单击此处添加本章节的简要内容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宋体" panose="02010600030101010101" pitchFamily="2" charset="-122"/>
                </a:rPr>
                <a:t>本模板精心设计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A8578FB4-2DB0-46F5-B6E8-02FB09F010C7}"/>
              </a:ext>
            </a:extLst>
          </p:cNvPr>
          <p:cNvGrpSpPr/>
          <p:nvPr/>
        </p:nvGrpSpPr>
        <p:grpSpPr>
          <a:xfrm>
            <a:off x="8524066" y="3274788"/>
            <a:ext cx="2343104" cy="731122"/>
            <a:chOff x="7528468" y="2235924"/>
            <a:chExt cx="2343104" cy="731122"/>
          </a:xfrm>
        </p:grpSpPr>
        <p:sp>
          <p:nvSpPr>
            <p:cNvPr id="33" name="文本框 20">
              <a:extLst>
                <a:ext uri="{FF2B5EF4-FFF2-40B4-BE49-F238E27FC236}">
                  <a16:creationId xmlns="" xmlns:a16="http://schemas.microsoft.com/office/drawing/2014/main" id="{A57BFC13-0D42-4706-AEF0-2A518BA6E3B9}"/>
                </a:ext>
              </a:extLst>
            </p:cNvPr>
            <p:cNvSpPr txBox="1"/>
            <p:nvPr/>
          </p:nvSpPr>
          <p:spPr>
            <a:xfrm>
              <a:off x="7528468" y="2235924"/>
              <a:ext cx="2186285" cy="33855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600" b="1" dirty="0">
                  <a:solidFill>
                    <a:schemeClr val="accent1"/>
                  </a:solidFill>
                  <a:latin typeface="+mn-ea"/>
                  <a:cs typeface="Lato Medium" panose="020F0502020204030203" pitchFamily="34" charset="0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34" name="文本框 22">
              <a:extLst>
                <a:ext uri="{FF2B5EF4-FFF2-40B4-BE49-F238E27FC236}">
                  <a16:creationId xmlns="" xmlns:a16="http://schemas.microsoft.com/office/drawing/2014/main" id="{E6287C4A-1BF0-42AF-8957-202095293FD6}"/>
                </a:ext>
              </a:extLst>
            </p:cNvPr>
            <p:cNvSpPr txBox="1"/>
            <p:nvPr/>
          </p:nvSpPr>
          <p:spPr>
            <a:xfrm>
              <a:off x="7528468" y="2505381"/>
              <a:ext cx="2343104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宋体" panose="02010600030101010101" pitchFamily="2" charset="-122"/>
                </a:rPr>
                <a:t>单击此处添加本章节的简要内容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宋体" panose="02010600030101010101" pitchFamily="2" charset="-122"/>
                </a:rPr>
                <a:t>本模板精心设计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F4683F66-1817-48B6-BC72-8B151186EE52}"/>
              </a:ext>
            </a:extLst>
          </p:cNvPr>
          <p:cNvGrpSpPr/>
          <p:nvPr/>
        </p:nvGrpSpPr>
        <p:grpSpPr>
          <a:xfrm>
            <a:off x="8076619" y="4705071"/>
            <a:ext cx="2343104" cy="731122"/>
            <a:chOff x="7528468" y="2235924"/>
            <a:chExt cx="2343104" cy="731122"/>
          </a:xfrm>
        </p:grpSpPr>
        <p:sp>
          <p:nvSpPr>
            <p:cNvPr id="36" name="文本框 20">
              <a:extLst>
                <a:ext uri="{FF2B5EF4-FFF2-40B4-BE49-F238E27FC236}">
                  <a16:creationId xmlns="" xmlns:a16="http://schemas.microsoft.com/office/drawing/2014/main" id="{FD6E3C50-0599-49FE-8D43-58F6776EFEB7}"/>
                </a:ext>
              </a:extLst>
            </p:cNvPr>
            <p:cNvSpPr txBox="1"/>
            <p:nvPr/>
          </p:nvSpPr>
          <p:spPr>
            <a:xfrm>
              <a:off x="7528468" y="2235924"/>
              <a:ext cx="2186285" cy="33855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600" b="1" dirty="0">
                  <a:solidFill>
                    <a:schemeClr val="accent1"/>
                  </a:solidFill>
                  <a:latin typeface="+mn-ea"/>
                  <a:cs typeface="Lato Medium" panose="020F0502020204030203" pitchFamily="34" charset="0"/>
                  <a:sym typeface="Arial" panose="020B0604020202020204" pitchFamily="34" charset="0"/>
                </a:rPr>
                <a:t>单击键入标题 </a:t>
              </a:r>
            </a:p>
          </p:txBody>
        </p:sp>
        <p:sp>
          <p:nvSpPr>
            <p:cNvPr id="37" name="文本框 22">
              <a:extLst>
                <a:ext uri="{FF2B5EF4-FFF2-40B4-BE49-F238E27FC236}">
                  <a16:creationId xmlns="" xmlns:a16="http://schemas.microsoft.com/office/drawing/2014/main" id="{EA338D09-E99C-4960-A649-E08F42B48DC0}"/>
                </a:ext>
              </a:extLst>
            </p:cNvPr>
            <p:cNvSpPr txBox="1"/>
            <p:nvPr/>
          </p:nvSpPr>
          <p:spPr>
            <a:xfrm>
              <a:off x="7528468" y="2505381"/>
              <a:ext cx="2343104" cy="46166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宋体" panose="02010600030101010101" pitchFamily="2" charset="-122"/>
                </a:rPr>
                <a:t>单击此处添加本章节的简要内容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+mn-ea"/>
                <a:sym typeface="宋体" panose="02010600030101010101" pitchFamily="2" charset="-122"/>
              </a:endParaRPr>
            </a:p>
            <a:p>
              <a:pPr lvl="0"/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宋体" panose="02010600030101010101" pitchFamily="2" charset="-122"/>
                </a:rPr>
                <a:t>本模板精心设计</a:t>
              </a:r>
            </a:p>
          </p:txBody>
        </p:sp>
      </p:grpSp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</p:spTree>
    <p:extLst>
      <p:ext uri="{BB962C8B-B14F-4D97-AF65-F5344CB8AC3E}">
        <p14:creationId xmlns:p14="http://schemas.microsoft.com/office/powerpoint/2010/main" val="19280584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D4C8EEE-FAFC-4432-8147-ECF8A97AE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372204"/>
            <a:ext cx="9829800" cy="2256219"/>
          </a:xfrm>
          <a:custGeom>
            <a:avLst/>
            <a:gdLst>
              <a:gd name="connsiteX0" fmla="*/ 9829800 w 9829800"/>
              <a:gd name="connsiteY0" fmla="*/ 0 h 2257425"/>
              <a:gd name="connsiteX1" fmla="*/ 0 w 9829800"/>
              <a:gd name="connsiteY1" fmla="*/ 0 h 2257425"/>
              <a:gd name="connsiteX2" fmla="*/ 0 w 9829800"/>
              <a:gd name="connsiteY2" fmla="*/ 2257425 h 2257425"/>
              <a:gd name="connsiteX3" fmla="*/ 9829800 w 9829800"/>
              <a:gd name="connsiteY3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9800" h="2257425">
                <a:moveTo>
                  <a:pt x="9829800" y="0"/>
                </a:moveTo>
                <a:lnTo>
                  <a:pt x="0" y="0"/>
                </a:lnTo>
                <a:lnTo>
                  <a:pt x="0" y="2257425"/>
                </a:lnTo>
                <a:lnTo>
                  <a:pt x="9829800" y="2257425"/>
                </a:lnTo>
                <a:close/>
              </a:path>
            </a:pathLst>
          </a:cu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39C7C97-BAF8-49F8-AC9E-E4A46408F1D4}"/>
              </a:ext>
            </a:extLst>
          </p:cNvPr>
          <p:cNvSpPr/>
          <p:nvPr/>
        </p:nvSpPr>
        <p:spPr>
          <a:xfrm>
            <a:off x="1181100" y="1524001"/>
            <a:ext cx="9829800" cy="2257425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="" xmlns:a16="http://schemas.microsoft.com/office/drawing/2014/main" id="{BC6692F6-2E31-4258-A040-DE34BAC5B1F7}"/>
              </a:ext>
            </a:extLst>
          </p:cNvPr>
          <p:cNvSpPr/>
          <p:nvPr/>
        </p:nvSpPr>
        <p:spPr>
          <a:xfrm>
            <a:off x="2599865" y="3228975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01</a:t>
            </a:r>
            <a:endParaRPr lang="zh-CN" altLang="en-US" sz="2400" dirty="0">
              <a:latin typeface="+mj-lt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="" xmlns:a16="http://schemas.microsoft.com/office/drawing/2014/main" id="{3755FA82-992E-465C-85CB-955E03F0BFDF}"/>
              </a:ext>
            </a:extLst>
          </p:cNvPr>
          <p:cNvGrpSpPr/>
          <p:nvPr/>
        </p:nvGrpSpPr>
        <p:grpSpPr>
          <a:xfrm>
            <a:off x="1988735" y="4205706"/>
            <a:ext cx="2140141" cy="1758293"/>
            <a:chOff x="5091713" y="1978461"/>
            <a:chExt cx="2819400" cy="1758293"/>
          </a:xfrm>
        </p:grpSpPr>
        <p:sp>
          <p:nvSpPr>
            <p:cNvPr id="7" name="文本框 6">
              <a:extLst>
                <a:ext uri="{FF2B5EF4-FFF2-40B4-BE49-F238E27FC236}">
                  <a16:creationId xmlns="" xmlns:a16="http://schemas.microsoft.com/office/drawing/2014/main" id="{BE6050EC-19A3-4D67-9EA1-66B5FD9FABFD}"/>
                </a:ext>
              </a:extLst>
            </p:cNvPr>
            <p:cNvSpPr txBox="1"/>
            <p:nvPr/>
          </p:nvSpPr>
          <p:spPr>
            <a:xfrm>
              <a:off x="5467485" y="1978461"/>
              <a:ext cx="206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alpha val="85000"/>
                    </a:schemeClr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="" xmlns:a16="http://schemas.microsoft.com/office/drawing/2014/main" id="{7E0051CA-B15A-42F4-9532-97596BB0DB3E}"/>
                </a:ext>
              </a:extLst>
            </p:cNvPr>
            <p:cNvSpPr txBox="1"/>
            <p:nvPr/>
          </p:nvSpPr>
          <p:spPr>
            <a:xfrm>
              <a:off x="5091713" y="2314826"/>
              <a:ext cx="2819400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轻松设计高效办公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轻松设计高效办公</a:t>
              </a:r>
            </a:p>
          </p:txBody>
        </p:sp>
      </p:grp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5FDF4570-D82A-4A75-A226-82316E4CE5A3}"/>
              </a:ext>
            </a:extLst>
          </p:cNvPr>
          <p:cNvSpPr/>
          <p:nvPr/>
        </p:nvSpPr>
        <p:spPr>
          <a:xfrm>
            <a:off x="5485940" y="3228975"/>
            <a:ext cx="917880" cy="917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02</a:t>
            </a:r>
            <a:endParaRPr lang="zh-CN" altLang="en-US" sz="2400" dirty="0">
              <a:latin typeface="+mj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81D88236-3AF5-4A99-B8A7-BBA0C13A98AD}"/>
              </a:ext>
            </a:extLst>
          </p:cNvPr>
          <p:cNvGrpSpPr/>
          <p:nvPr/>
        </p:nvGrpSpPr>
        <p:grpSpPr>
          <a:xfrm>
            <a:off x="4874810" y="4205706"/>
            <a:ext cx="2140141" cy="1758293"/>
            <a:chOff x="5091713" y="1978461"/>
            <a:chExt cx="2819400" cy="1758293"/>
          </a:xfrm>
        </p:grpSpPr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73FBDA1F-5184-49D0-92E7-D696E69CB235}"/>
                </a:ext>
              </a:extLst>
            </p:cNvPr>
            <p:cNvSpPr txBox="1"/>
            <p:nvPr/>
          </p:nvSpPr>
          <p:spPr>
            <a:xfrm>
              <a:off x="5467485" y="1978461"/>
              <a:ext cx="206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tx1">
                      <a:alpha val="85000"/>
                    </a:schemeClr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="" xmlns:a16="http://schemas.microsoft.com/office/drawing/2014/main" id="{8F6EFBA8-04AC-4725-B468-A696EF7614B2}"/>
                </a:ext>
              </a:extLst>
            </p:cNvPr>
            <p:cNvSpPr txBox="1"/>
            <p:nvPr/>
          </p:nvSpPr>
          <p:spPr>
            <a:xfrm>
              <a:off x="5091713" y="2314826"/>
              <a:ext cx="2819400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轻松设计高效办公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轻松设计高效办公</a:t>
              </a:r>
            </a:p>
          </p:txBody>
        </p:sp>
      </p:grp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18D81800-9F38-4F84-8757-8D7B3178B7F4}"/>
              </a:ext>
            </a:extLst>
          </p:cNvPr>
          <p:cNvSpPr/>
          <p:nvPr/>
        </p:nvSpPr>
        <p:spPr>
          <a:xfrm>
            <a:off x="8372015" y="3228975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03</a:t>
            </a:r>
            <a:endParaRPr lang="zh-CN" altLang="en-US" sz="2400" dirty="0">
              <a:latin typeface="+mj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AE8BD43B-BD56-4774-8CEA-BB4856B620FC}"/>
              </a:ext>
            </a:extLst>
          </p:cNvPr>
          <p:cNvGrpSpPr/>
          <p:nvPr/>
        </p:nvGrpSpPr>
        <p:grpSpPr>
          <a:xfrm>
            <a:off x="7760885" y="4205706"/>
            <a:ext cx="2140141" cy="1758293"/>
            <a:chOff x="5091713" y="1978461"/>
            <a:chExt cx="2819400" cy="1758293"/>
          </a:xfrm>
        </p:grpSpPr>
        <p:sp>
          <p:nvSpPr>
            <p:cNvPr id="15" name="文本框 14">
              <a:extLst>
                <a:ext uri="{FF2B5EF4-FFF2-40B4-BE49-F238E27FC236}">
                  <a16:creationId xmlns="" xmlns:a16="http://schemas.microsoft.com/office/drawing/2014/main" id="{42B008C5-CC2B-4941-90FB-4C8B85C74C11}"/>
                </a:ext>
              </a:extLst>
            </p:cNvPr>
            <p:cNvSpPr txBox="1"/>
            <p:nvPr/>
          </p:nvSpPr>
          <p:spPr>
            <a:xfrm>
              <a:off x="5467485" y="1978461"/>
              <a:ext cx="206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zh-CN" altLang="en-US" dirty="0">
                  <a:solidFill>
                    <a:schemeClr val="accent1">
                      <a:alpha val="85000"/>
                    </a:schemeClr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AF1FE5F6-9CFB-49D4-A29E-DD5E5982F89F}"/>
                </a:ext>
              </a:extLst>
            </p:cNvPr>
            <p:cNvSpPr txBox="1"/>
            <p:nvPr/>
          </p:nvSpPr>
          <p:spPr>
            <a:xfrm>
              <a:off x="5091713" y="2314826"/>
              <a:ext cx="2819400" cy="1421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双击输入替换内容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轻松设计高效办公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轻松设计高效办公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0878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 39">
            <a:extLst>
              <a:ext uri="{FF2B5EF4-FFF2-40B4-BE49-F238E27FC236}">
                <a16:creationId xmlns="" xmlns:a16="http://schemas.microsoft.com/office/drawing/2014/main" id="{2F55D60A-7D48-4F83-85B5-87D5EF7E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单击输入替换标题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005024F6-747F-456B-8442-CD92848EDFD3}"/>
              </a:ext>
            </a:extLst>
          </p:cNvPr>
          <p:cNvGrpSpPr/>
          <p:nvPr/>
        </p:nvGrpSpPr>
        <p:grpSpPr>
          <a:xfrm>
            <a:off x="4176128" y="1403131"/>
            <a:ext cx="2510972" cy="1330509"/>
            <a:chOff x="4064000" y="1654629"/>
            <a:chExt cx="2510972" cy="1364342"/>
          </a:xfrm>
        </p:grpSpPr>
        <p:sp>
          <p:nvSpPr>
            <p:cNvPr id="4" name="平行四边形 3">
              <a:extLst>
                <a:ext uri="{FF2B5EF4-FFF2-40B4-BE49-F238E27FC236}">
                  <a16:creationId xmlns="" xmlns:a16="http://schemas.microsoft.com/office/drawing/2014/main" id="{AEB8B6DB-30F8-44A7-A9AC-BBD257ADDF12}"/>
                </a:ext>
              </a:extLst>
            </p:cNvPr>
            <p:cNvSpPr/>
            <p:nvPr/>
          </p:nvSpPr>
          <p:spPr>
            <a:xfrm>
              <a:off x="4064000" y="1654629"/>
              <a:ext cx="2510972" cy="1364342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="" xmlns:a16="http://schemas.microsoft.com/office/drawing/2014/main" id="{51FDC6F1-CBDB-4FA9-8FF5-0533D68791D5}"/>
                </a:ext>
              </a:extLst>
            </p:cNvPr>
            <p:cNvGrpSpPr/>
            <p:nvPr/>
          </p:nvGrpSpPr>
          <p:grpSpPr>
            <a:xfrm>
              <a:off x="4249416" y="1891774"/>
              <a:ext cx="2140141" cy="918481"/>
              <a:chOff x="5091713" y="1978461"/>
              <a:chExt cx="2819400" cy="918481"/>
            </a:xfrm>
          </p:grpSpPr>
          <p:sp>
            <p:nvSpPr>
              <p:cNvPr id="6" name="文本框 5">
                <a:extLst>
                  <a:ext uri="{FF2B5EF4-FFF2-40B4-BE49-F238E27FC236}">
                    <a16:creationId xmlns="" xmlns:a16="http://schemas.microsoft.com/office/drawing/2014/main" id="{6A96BFE2-AB3A-461A-BC83-C8094A9DB032}"/>
                  </a:ext>
                </a:extLst>
              </p:cNvPr>
              <p:cNvSpPr txBox="1"/>
              <p:nvPr/>
            </p:nvSpPr>
            <p:spPr>
              <a:xfrm>
                <a:off x="5530839" y="1978461"/>
                <a:ext cx="194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zh-CN" altLang="en-US" dirty="0">
                    <a:solidFill>
                      <a:schemeClr val="bg1"/>
                    </a:solidFill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="" xmlns:a16="http://schemas.microsoft.com/office/drawing/2014/main" id="{D9C65007-76F7-4DD9-B4EE-1466EA7FBD32}"/>
                  </a:ext>
                </a:extLst>
              </p:cNvPr>
              <p:cNvSpPr txBox="1"/>
              <p:nvPr/>
            </p:nvSpPr>
            <p:spPr>
              <a:xfrm>
                <a:off x="5091713" y="2347793"/>
                <a:ext cx="2819400" cy="5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双击输入替换内容</a:t>
                </a:r>
                <a:endParaRPr lang="en-US" altLang="zh-CN" sz="1200" dirty="0">
                  <a:solidFill>
                    <a:schemeClr val="bg1"/>
                  </a:solidFill>
                  <a:effectLst/>
                  <a:latin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effectLst/>
                    <a:latin typeface="+mn-ea"/>
                  </a:rPr>
                  <a:t>编辑文字轻</a:t>
                </a: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松设计高效办公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="" xmlns:a16="http://schemas.microsoft.com/office/drawing/2014/main" id="{7A6EDA22-8246-4B09-9F4D-823B75539B27}"/>
              </a:ext>
            </a:extLst>
          </p:cNvPr>
          <p:cNvGrpSpPr/>
          <p:nvPr/>
        </p:nvGrpSpPr>
        <p:grpSpPr>
          <a:xfrm>
            <a:off x="5617030" y="2517774"/>
            <a:ext cx="2510972" cy="1330509"/>
            <a:chOff x="4064000" y="1654629"/>
            <a:chExt cx="2510972" cy="1364342"/>
          </a:xfrm>
          <a:noFill/>
        </p:grpSpPr>
        <p:sp>
          <p:nvSpPr>
            <p:cNvPr id="9" name="平行四边形 8">
              <a:extLst>
                <a:ext uri="{FF2B5EF4-FFF2-40B4-BE49-F238E27FC236}">
                  <a16:creationId xmlns="" xmlns:a16="http://schemas.microsoft.com/office/drawing/2014/main" id="{21B6FD01-0CB1-437F-8C43-4A25A0A402E2}"/>
                </a:ext>
              </a:extLst>
            </p:cNvPr>
            <p:cNvSpPr/>
            <p:nvPr/>
          </p:nvSpPr>
          <p:spPr>
            <a:xfrm>
              <a:off x="4064000" y="1654629"/>
              <a:ext cx="2510972" cy="1364342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46AEAB2B-6508-45FC-ABDE-8783795E90FC}"/>
                </a:ext>
              </a:extLst>
            </p:cNvPr>
            <p:cNvGrpSpPr/>
            <p:nvPr/>
          </p:nvGrpSpPr>
          <p:grpSpPr>
            <a:xfrm>
              <a:off x="4249416" y="1891774"/>
              <a:ext cx="2140141" cy="918481"/>
              <a:chOff x="5091713" y="1978461"/>
              <a:chExt cx="2819400" cy="918481"/>
            </a:xfrm>
            <a:grpFill/>
          </p:grpSpPr>
          <p:sp>
            <p:nvSpPr>
              <p:cNvPr id="11" name="文本框 10">
                <a:extLst>
                  <a:ext uri="{FF2B5EF4-FFF2-40B4-BE49-F238E27FC236}">
                    <a16:creationId xmlns="" xmlns:a16="http://schemas.microsoft.com/office/drawing/2014/main" id="{08B289A1-5CB3-4B08-9218-0D13D49C221D}"/>
                  </a:ext>
                </a:extLst>
              </p:cNvPr>
              <p:cNvSpPr txBox="1"/>
              <p:nvPr/>
            </p:nvSpPr>
            <p:spPr>
              <a:xfrm>
                <a:off x="5467485" y="1978461"/>
                <a:ext cx="2067854" cy="37872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zh-CN" altLang="en-US" dirty="0">
                    <a:solidFill>
                      <a:schemeClr val="bg1"/>
                    </a:solidFill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DF95A80E-9560-49FF-AB86-067CCB7191EB}"/>
                  </a:ext>
                </a:extLst>
              </p:cNvPr>
              <p:cNvSpPr txBox="1"/>
              <p:nvPr/>
            </p:nvSpPr>
            <p:spPr>
              <a:xfrm>
                <a:off x="5091713" y="2347793"/>
                <a:ext cx="2819400" cy="54914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双击输入替换内容</a:t>
                </a:r>
                <a:endParaRPr lang="en-US" altLang="zh-CN" sz="1200" dirty="0">
                  <a:solidFill>
                    <a:schemeClr val="bg1"/>
                  </a:solidFill>
                  <a:effectLst/>
                  <a:latin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effectLst/>
                    <a:latin typeface="+mn-ea"/>
                  </a:rPr>
                  <a:t>编辑文字轻</a:t>
                </a: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松设计高效办公</a:t>
                </a: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A4DE66C6-2894-4497-B425-8319FB1064CE}"/>
              </a:ext>
            </a:extLst>
          </p:cNvPr>
          <p:cNvGrpSpPr/>
          <p:nvPr/>
        </p:nvGrpSpPr>
        <p:grpSpPr>
          <a:xfrm>
            <a:off x="4176128" y="3632417"/>
            <a:ext cx="2510972" cy="1330509"/>
            <a:chOff x="4064000" y="1654629"/>
            <a:chExt cx="2510972" cy="1364342"/>
          </a:xfrm>
        </p:grpSpPr>
        <p:sp>
          <p:nvSpPr>
            <p:cNvPr id="14" name="平行四边形 13">
              <a:extLst>
                <a:ext uri="{FF2B5EF4-FFF2-40B4-BE49-F238E27FC236}">
                  <a16:creationId xmlns="" xmlns:a16="http://schemas.microsoft.com/office/drawing/2014/main" id="{80634760-BCC9-4C8C-A845-621A15C20FC7}"/>
                </a:ext>
              </a:extLst>
            </p:cNvPr>
            <p:cNvSpPr/>
            <p:nvPr/>
          </p:nvSpPr>
          <p:spPr>
            <a:xfrm>
              <a:off x="4064000" y="1654629"/>
              <a:ext cx="2510972" cy="1364342"/>
            </a:xfrm>
            <a:prstGeom prst="parallelogram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="" xmlns:a16="http://schemas.microsoft.com/office/drawing/2014/main" id="{29129C5F-C03A-43F2-8F97-E3FFE2E353C4}"/>
                </a:ext>
              </a:extLst>
            </p:cNvPr>
            <p:cNvGrpSpPr/>
            <p:nvPr/>
          </p:nvGrpSpPr>
          <p:grpSpPr>
            <a:xfrm>
              <a:off x="4249416" y="1891774"/>
              <a:ext cx="2140141" cy="918481"/>
              <a:chOff x="5091713" y="1978461"/>
              <a:chExt cx="2819400" cy="918481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="" xmlns:a16="http://schemas.microsoft.com/office/drawing/2014/main" id="{A99F0169-8F9B-418D-8818-1C4ACAE0BD71}"/>
                  </a:ext>
                </a:extLst>
              </p:cNvPr>
              <p:cNvSpPr txBox="1"/>
              <p:nvPr/>
            </p:nvSpPr>
            <p:spPr>
              <a:xfrm>
                <a:off x="5530839" y="1978461"/>
                <a:ext cx="1941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zh-CN" altLang="en-US" dirty="0">
                    <a:solidFill>
                      <a:schemeClr val="bg1"/>
                    </a:solidFill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="" xmlns:a16="http://schemas.microsoft.com/office/drawing/2014/main" id="{B38BF467-A28F-41D7-B30B-134A63CCA838}"/>
                  </a:ext>
                </a:extLst>
              </p:cNvPr>
              <p:cNvSpPr txBox="1"/>
              <p:nvPr/>
            </p:nvSpPr>
            <p:spPr>
              <a:xfrm>
                <a:off x="5091713" y="2347793"/>
                <a:ext cx="2819400" cy="549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双击输入替换内容</a:t>
                </a:r>
                <a:endParaRPr lang="en-US" altLang="zh-CN" sz="1200" dirty="0">
                  <a:solidFill>
                    <a:schemeClr val="bg1"/>
                  </a:solidFill>
                  <a:effectLst/>
                  <a:latin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effectLst/>
                    <a:latin typeface="+mn-ea"/>
                  </a:rPr>
                  <a:t>编辑文字轻</a:t>
                </a: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松设计高效办公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FBDCDC0D-E5D6-422D-BEF4-006A86262EA1}"/>
              </a:ext>
            </a:extLst>
          </p:cNvPr>
          <p:cNvGrpSpPr/>
          <p:nvPr/>
        </p:nvGrpSpPr>
        <p:grpSpPr>
          <a:xfrm>
            <a:off x="5617030" y="4747060"/>
            <a:ext cx="2510972" cy="1330509"/>
            <a:chOff x="4064000" y="1654629"/>
            <a:chExt cx="2510972" cy="1364342"/>
          </a:xfrm>
          <a:noFill/>
        </p:grpSpPr>
        <p:sp>
          <p:nvSpPr>
            <p:cNvPr id="19" name="平行四边形 18">
              <a:extLst>
                <a:ext uri="{FF2B5EF4-FFF2-40B4-BE49-F238E27FC236}">
                  <a16:creationId xmlns="" xmlns:a16="http://schemas.microsoft.com/office/drawing/2014/main" id="{F64B59F0-9703-4E8C-8C4F-9BA9134A033A}"/>
                </a:ext>
              </a:extLst>
            </p:cNvPr>
            <p:cNvSpPr/>
            <p:nvPr/>
          </p:nvSpPr>
          <p:spPr>
            <a:xfrm>
              <a:off x="4064000" y="1654629"/>
              <a:ext cx="2510972" cy="1364342"/>
            </a:xfrm>
            <a:prstGeom prst="parallelogram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="" xmlns:a16="http://schemas.microsoft.com/office/drawing/2014/main" id="{6B07503A-361C-455C-8B91-2E654D7D5039}"/>
                </a:ext>
              </a:extLst>
            </p:cNvPr>
            <p:cNvGrpSpPr/>
            <p:nvPr/>
          </p:nvGrpSpPr>
          <p:grpSpPr>
            <a:xfrm>
              <a:off x="4249416" y="1891774"/>
              <a:ext cx="2140141" cy="918481"/>
              <a:chOff x="5091713" y="1978461"/>
              <a:chExt cx="2819400" cy="918481"/>
            </a:xfrm>
            <a:grpFill/>
          </p:grpSpPr>
          <p:sp>
            <p:nvSpPr>
              <p:cNvPr id="21" name="文本框 20">
                <a:extLst>
                  <a:ext uri="{FF2B5EF4-FFF2-40B4-BE49-F238E27FC236}">
                    <a16:creationId xmlns="" xmlns:a16="http://schemas.microsoft.com/office/drawing/2014/main" id="{783334C0-16E6-4D7B-B0C1-41F1109E8A69}"/>
                  </a:ext>
                </a:extLst>
              </p:cNvPr>
              <p:cNvSpPr txBox="1"/>
              <p:nvPr/>
            </p:nvSpPr>
            <p:spPr>
              <a:xfrm>
                <a:off x="5467485" y="1978461"/>
                <a:ext cx="2067854" cy="378724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lvl="0" algn="ctr"/>
                <a:r>
                  <a:rPr lang="zh-CN" altLang="en-US" dirty="0">
                    <a:solidFill>
                      <a:schemeClr val="bg1"/>
                    </a:solidFill>
                    <a:effectLst/>
                    <a:latin typeface="+mj-ea"/>
                    <a:ea typeface="+mj-ea"/>
                  </a:rPr>
                  <a:t>输入替换标题</a:t>
                </a: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="" xmlns:a16="http://schemas.microsoft.com/office/drawing/2014/main" id="{519E8FA1-4340-4A34-A180-9ACBD875DF4B}"/>
                  </a:ext>
                </a:extLst>
              </p:cNvPr>
              <p:cNvSpPr txBox="1"/>
              <p:nvPr/>
            </p:nvSpPr>
            <p:spPr>
              <a:xfrm>
                <a:off x="5091713" y="2347793"/>
                <a:ext cx="2819400" cy="54914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双击输入替换内容</a:t>
                </a:r>
                <a:endParaRPr lang="en-US" altLang="zh-CN" sz="1200" dirty="0">
                  <a:solidFill>
                    <a:schemeClr val="bg1"/>
                  </a:solidFill>
                  <a:effectLst/>
                  <a:latin typeface="+mn-ea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200" dirty="0" smtClean="0">
                    <a:solidFill>
                      <a:schemeClr val="bg1"/>
                    </a:solidFill>
                    <a:effectLst/>
                    <a:latin typeface="+mn-ea"/>
                  </a:rPr>
                  <a:t>编辑文字轻</a:t>
                </a:r>
                <a:r>
                  <a:rPr lang="zh-CN" altLang="en-US" sz="1200" dirty="0">
                    <a:solidFill>
                      <a:schemeClr val="bg1"/>
                    </a:solidFill>
                    <a:effectLst/>
                    <a:latin typeface="+mn-ea"/>
                  </a:rPr>
                  <a:t>松设计高效办公</a:t>
                </a:r>
              </a:p>
            </p:txBody>
          </p:sp>
        </p:grpSp>
      </p:grpSp>
      <p:sp>
        <p:nvSpPr>
          <p:cNvPr id="23" name="箭头: V 形 22">
            <a:extLst>
              <a:ext uri="{FF2B5EF4-FFF2-40B4-BE49-F238E27FC236}">
                <a16:creationId xmlns="" xmlns:a16="http://schemas.microsoft.com/office/drawing/2014/main" id="{26CD3DE5-DA39-45E4-8A27-242E8BE04EBB}"/>
              </a:ext>
            </a:extLst>
          </p:cNvPr>
          <p:cNvSpPr/>
          <p:nvPr/>
        </p:nvSpPr>
        <p:spPr>
          <a:xfrm>
            <a:off x="7930933" y="4020207"/>
            <a:ext cx="394138" cy="394138"/>
          </a:xfrm>
          <a:prstGeom prst="chevr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1CF4DF4C-5177-4D94-A3C4-F62836578159}"/>
              </a:ext>
            </a:extLst>
          </p:cNvPr>
          <p:cNvGrpSpPr/>
          <p:nvPr/>
        </p:nvGrpSpPr>
        <p:grpSpPr>
          <a:xfrm>
            <a:off x="8128002" y="3047642"/>
            <a:ext cx="3330816" cy="2186180"/>
            <a:chOff x="8388571" y="3047642"/>
            <a:chExt cx="3330816" cy="2186180"/>
          </a:xfrm>
        </p:grpSpPr>
        <p:sp>
          <p:nvSpPr>
            <p:cNvPr id="25" name="文本框 24">
              <a:extLst>
                <a:ext uri="{FF2B5EF4-FFF2-40B4-BE49-F238E27FC236}">
                  <a16:creationId xmlns="" xmlns:a16="http://schemas.microsoft.com/office/drawing/2014/main" id="{82DB979D-545B-419A-9F48-646B1E1E49F8}"/>
                </a:ext>
              </a:extLst>
            </p:cNvPr>
            <p:cNvSpPr txBox="1"/>
            <p:nvPr/>
          </p:nvSpPr>
          <p:spPr>
            <a:xfrm>
              <a:off x="9644781" y="3047642"/>
              <a:ext cx="2074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r"/>
              <a:r>
                <a:rPr lang="en-US" altLang="zh-CN" sz="3200" i="1" dirty="0">
                  <a:solidFill>
                    <a:schemeClr val="accent1">
                      <a:lumMod val="75000"/>
                    </a:schemeClr>
                  </a:solidFill>
                  <a:latin typeface="思源宋体 CN Heavy"/>
                  <a:ea typeface="思源宋体 CN Heavy"/>
                </a:rPr>
                <a:t>02 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="" xmlns:a16="http://schemas.microsoft.com/office/drawing/2014/main" id="{4F49053E-DCAD-430F-8CF9-D72C578C4C2C}"/>
                </a:ext>
              </a:extLst>
            </p:cNvPr>
            <p:cNvSpPr txBox="1"/>
            <p:nvPr/>
          </p:nvSpPr>
          <p:spPr>
            <a:xfrm>
              <a:off x="8388571" y="3643126"/>
              <a:ext cx="333081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="" xmlns:a16="http://schemas.microsoft.com/office/drawing/2014/main" id="{456A83BD-3DC7-42CE-8A05-8E96DAA5DE9F}"/>
                </a:ext>
              </a:extLst>
            </p:cNvPr>
            <p:cNvSpPr txBox="1"/>
            <p:nvPr/>
          </p:nvSpPr>
          <p:spPr>
            <a:xfrm>
              <a:off x="8388571" y="4170708"/>
              <a:ext cx="333081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="" xmlns:a16="http://schemas.microsoft.com/office/drawing/2014/main" id="{7BC359B9-FFEB-4247-BD23-1A2A71B77F46}"/>
                </a:ext>
              </a:extLst>
            </p:cNvPr>
            <p:cNvSpPr txBox="1"/>
            <p:nvPr/>
          </p:nvSpPr>
          <p:spPr>
            <a:xfrm>
              <a:off x="8388571" y="4698291"/>
              <a:ext cx="333081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="" xmlns:a16="http://schemas.microsoft.com/office/drawing/2014/main" id="{89A58F0C-E32A-4139-9070-6101D2719FC0}"/>
              </a:ext>
            </a:extLst>
          </p:cNvPr>
          <p:cNvGrpSpPr/>
          <p:nvPr/>
        </p:nvGrpSpPr>
        <p:grpSpPr>
          <a:xfrm>
            <a:off x="559185" y="1852685"/>
            <a:ext cx="3330816" cy="2186180"/>
            <a:chOff x="8388571" y="3047642"/>
            <a:chExt cx="3330816" cy="2186180"/>
          </a:xfrm>
        </p:grpSpPr>
        <p:sp>
          <p:nvSpPr>
            <p:cNvPr id="30" name="文本框 29">
              <a:extLst>
                <a:ext uri="{FF2B5EF4-FFF2-40B4-BE49-F238E27FC236}">
                  <a16:creationId xmlns="" xmlns:a16="http://schemas.microsoft.com/office/drawing/2014/main" id="{17A122F5-32A0-45D8-9720-33EC351B74A2}"/>
                </a:ext>
              </a:extLst>
            </p:cNvPr>
            <p:cNvSpPr txBox="1"/>
            <p:nvPr/>
          </p:nvSpPr>
          <p:spPr>
            <a:xfrm>
              <a:off x="8388571" y="3047642"/>
              <a:ext cx="2074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3200" i="1" dirty="0">
                  <a:solidFill>
                    <a:schemeClr val="accent1">
                      <a:lumMod val="75000"/>
                    </a:schemeClr>
                  </a:solidFill>
                  <a:latin typeface="思源宋体 CN Heavy"/>
                  <a:ea typeface="思源宋体 CN Heavy"/>
                </a:rPr>
                <a:t>01 </a:t>
              </a:r>
              <a:r>
                <a:rPr lang="zh-CN" altLang="en-US" dirty="0">
                  <a:solidFill>
                    <a:schemeClr val="accent1">
                      <a:lumMod val="75000"/>
                    </a:schemeClr>
                  </a:solidFill>
                  <a:effectLst/>
                  <a:latin typeface="+mj-ea"/>
                  <a:ea typeface="+mj-ea"/>
                </a:rPr>
                <a:t>输入替换标题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="" xmlns:a16="http://schemas.microsoft.com/office/drawing/2014/main" id="{E2AFDE5E-057D-4248-B03D-EC8F621AD0B6}"/>
                </a:ext>
              </a:extLst>
            </p:cNvPr>
            <p:cNvSpPr txBox="1"/>
            <p:nvPr/>
          </p:nvSpPr>
          <p:spPr>
            <a:xfrm>
              <a:off x="8388571" y="3643126"/>
              <a:ext cx="333081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="" xmlns:a16="http://schemas.microsoft.com/office/drawing/2014/main" id="{BE9E547A-AA4E-4F6E-AFBD-2F23CF13CE33}"/>
                </a:ext>
              </a:extLst>
            </p:cNvPr>
            <p:cNvSpPr txBox="1"/>
            <p:nvPr/>
          </p:nvSpPr>
          <p:spPr>
            <a:xfrm>
              <a:off x="8388571" y="4170708"/>
              <a:ext cx="333081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="" xmlns:a16="http://schemas.microsoft.com/office/drawing/2014/main" id="{99B23AF6-8641-4CC0-A786-1374EB7EB658}"/>
                </a:ext>
              </a:extLst>
            </p:cNvPr>
            <p:cNvSpPr txBox="1"/>
            <p:nvPr/>
          </p:nvSpPr>
          <p:spPr>
            <a:xfrm>
              <a:off x="8388571" y="4698291"/>
              <a:ext cx="333081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双击输入替换内</a:t>
              </a: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容编辑文字轻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编辑文字轻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n-ea"/>
                </a:rPr>
                <a:t>松设计高效办公</a:t>
              </a:r>
            </a:p>
          </p:txBody>
        </p:sp>
      </p:grpSp>
      <p:sp>
        <p:nvSpPr>
          <p:cNvPr id="34" name="箭头: V 形 33">
            <a:extLst>
              <a:ext uri="{FF2B5EF4-FFF2-40B4-BE49-F238E27FC236}">
                <a16:creationId xmlns="" xmlns:a16="http://schemas.microsoft.com/office/drawing/2014/main" id="{31F772BC-D967-4849-A6C5-550FBEC4A049}"/>
              </a:ext>
            </a:extLst>
          </p:cNvPr>
          <p:cNvSpPr/>
          <p:nvPr/>
        </p:nvSpPr>
        <p:spPr>
          <a:xfrm flipH="1">
            <a:off x="3790807" y="2965041"/>
            <a:ext cx="394138" cy="394138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5968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7BBA00AA-D1CD-4770-9F52-CB86597B5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917" y="0"/>
            <a:ext cx="494995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039CA0F1-9BA4-486D-8DAF-527F48DB409F}"/>
              </a:ext>
            </a:extLst>
          </p:cNvPr>
          <p:cNvSpPr/>
          <p:nvPr/>
        </p:nvSpPr>
        <p:spPr>
          <a:xfrm>
            <a:off x="4952215" y="1809750"/>
            <a:ext cx="4523967" cy="4523967"/>
          </a:xfrm>
          <a:prstGeom prst="rect">
            <a:avLst/>
          </a:prstGeom>
          <a:solidFill>
            <a:schemeClr val="accent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49F1F9BC-1387-4B36-AB22-7DB7A317D8B9}"/>
              </a:ext>
            </a:extLst>
          </p:cNvPr>
          <p:cNvSpPr txBox="1"/>
          <p:nvPr/>
        </p:nvSpPr>
        <p:spPr>
          <a:xfrm>
            <a:off x="5389354" y="2395777"/>
            <a:ext cx="338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请输入替换标题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569A58D-61AB-4B35-AA6D-BC403AFD741E}"/>
              </a:ext>
            </a:extLst>
          </p:cNvPr>
          <p:cNvSpPr txBox="1"/>
          <p:nvPr/>
        </p:nvSpPr>
        <p:spPr>
          <a:xfrm>
            <a:off x="5389354" y="3020996"/>
            <a:ext cx="3506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/>
              </a:solidFill>
              <a:effectLst/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F4D6321-7FCE-4845-870A-33F37881CBFF}"/>
              </a:ext>
            </a:extLst>
          </p:cNvPr>
          <p:cNvSpPr txBox="1"/>
          <p:nvPr/>
        </p:nvSpPr>
        <p:spPr>
          <a:xfrm>
            <a:off x="5389354" y="4428352"/>
            <a:ext cx="3506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/>
              </a:solidFill>
              <a:effectLst/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/>
                </a:solidFill>
                <a:effectLst/>
                <a:latin typeface="+mn-ea"/>
              </a:rPr>
              <a:t>松设计高效办公</a:t>
            </a:r>
            <a:r>
              <a:rPr lang="zh-CN" altLang="en-US" sz="1400" dirty="0" smtClean="0">
                <a:solidFill>
                  <a:schemeClr val="bg1"/>
                </a:solidFill>
                <a:effectLst/>
                <a:latin typeface="+mn-ea"/>
              </a:rPr>
              <a:t>。</a:t>
            </a:r>
            <a:r>
              <a:rPr lang="zh-CN" altLang="en-US" sz="1400" dirty="0" smtClean="0">
                <a:solidFill>
                  <a:schemeClr val="bg1"/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/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/>
              </a:solidFill>
              <a:effectLst/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8D980FB7-5224-4400-B918-6B37B07145E6}"/>
              </a:ext>
            </a:extLst>
          </p:cNvPr>
          <p:cNvSpPr txBox="1"/>
          <p:nvPr/>
        </p:nvSpPr>
        <p:spPr>
          <a:xfrm>
            <a:off x="620711" y="1044693"/>
            <a:ext cx="3381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</a:schemeClr>
                </a:solidFill>
              </a:rPr>
              <a:t>请输入</a:t>
            </a:r>
            <a:r>
              <a:rPr lang="zh-CN" altLang="en-US" sz="3200" dirty="0">
                <a:solidFill>
                  <a:schemeClr val="accent1"/>
                </a:solidFill>
              </a:rPr>
              <a:t>替换标题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7BDAD48B-F27C-4790-AC81-87E77C5257D6}"/>
              </a:ext>
            </a:extLst>
          </p:cNvPr>
          <p:cNvSpPr/>
          <p:nvPr/>
        </p:nvSpPr>
        <p:spPr>
          <a:xfrm>
            <a:off x="660802" y="4788129"/>
            <a:ext cx="3151189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90B14D1D-50BD-4639-A49F-B90F1C6D43CD}"/>
              </a:ext>
            </a:extLst>
          </p:cNvPr>
          <p:cNvSpPr txBox="1"/>
          <p:nvPr/>
        </p:nvSpPr>
        <p:spPr>
          <a:xfrm>
            <a:off x="620711" y="1771080"/>
            <a:ext cx="3795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松设计高效办公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。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AD8D48-55FE-4AD1-BA42-A091CACC8AEB}"/>
              </a:ext>
            </a:extLst>
          </p:cNvPr>
          <p:cNvSpPr txBox="1"/>
          <p:nvPr/>
        </p:nvSpPr>
        <p:spPr>
          <a:xfrm>
            <a:off x="620711" y="3137993"/>
            <a:ext cx="3795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双击输入替换内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松设计高效办公。双击输入替换内容。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松设计高效办公。双击输入替换内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容编辑文字轻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松设计高效办公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。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编辑文字轻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松设计高效办公。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7732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4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42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42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42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 animBg="1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C67F0F99-A45E-4B2E-8F2A-5C6DD407783B}"/>
              </a:ext>
            </a:extLst>
          </p:cNvPr>
          <p:cNvSpPr/>
          <p:nvPr/>
        </p:nvSpPr>
        <p:spPr>
          <a:xfrm>
            <a:off x="0" y="2451100"/>
            <a:ext cx="12192000" cy="189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64AA6BCB-68D2-4F6D-A46B-FF7B1C2F28B1}"/>
              </a:ext>
            </a:extLst>
          </p:cNvPr>
          <p:cNvSpPr/>
          <p:nvPr/>
        </p:nvSpPr>
        <p:spPr>
          <a:xfrm>
            <a:off x="4800600" y="1956629"/>
            <a:ext cx="2590800" cy="109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en-US" altLang="zh-CN" sz="6000" i="1" dirty="0">
                <a:latin typeface="+mj-ea"/>
                <a:ea typeface="+mj-ea"/>
              </a:rPr>
              <a:t>02</a:t>
            </a:r>
            <a:endParaRPr lang="zh-CN" altLang="en-US" sz="6000" i="1" dirty="0"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9CAA537D-DB78-4F18-BC83-3F5C7B0C286C}"/>
              </a:ext>
            </a:extLst>
          </p:cNvPr>
          <p:cNvSpPr txBox="1"/>
          <p:nvPr/>
        </p:nvSpPr>
        <p:spPr>
          <a:xfrm>
            <a:off x="4272052" y="3316357"/>
            <a:ext cx="37240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spc="600" dirty="0">
                <a:solidFill>
                  <a:schemeClr val="bg1"/>
                </a:solidFill>
                <a:latin typeface="+mj-ea"/>
                <a:ea typeface="+mj-ea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820920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Office 主题​​">
  <a:themeElements>
    <a:clrScheme name="自定义 355">
      <a:dk1>
        <a:srgbClr val="44546B"/>
      </a:dk1>
      <a:lt1>
        <a:srgbClr val="F2F2F2"/>
      </a:lt1>
      <a:dk2>
        <a:srgbClr val="44546A"/>
      </a:dk2>
      <a:lt2>
        <a:srgbClr val="E7E6E6"/>
      </a:lt2>
      <a:accent1>
        <a:srgbClr val="44546B"/>
      </a:accent1>
      <a:accent2>
        <a:srgbClr val="D1455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1">
      <a:majorFont>
        <a:latin typeface="思源宋体 CN Heavy"/>
        <a:ea typeface="思源宋体 CN Heavy"/>
        <a:cs typeface=""/>
      </a:majorFont>
      <a:minorFont>
        <a:latin typeface="思源黑体 CN Normal"/>
        <a:ea typeface="思源黑体 CN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3472</Words>
  <Application>Microsoft Office PowerPoint</Application>
  <PresentationFormat>宽屏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Lato Medium</vt:lpstr>
      <vt:lpstr>Meiryo</vt:lpstr>
      <vt:lpstr>ＭＳ Ｐゴシック</vt:lpstr>
      <vt:lpstr>等线</vt:lpstr>
      <vt:lpstr>思源黑体 CN Normal</vt:lpstr>
      <vt:lpstr>思源宋体 CN Heavy</vt:lpstr>
      <vt:lpstr>宋体</vt:lpstr>
      <vt:lpstr>微软雅黑</vt:lpstr>
      <vt:lpstr>Arial</vt:lpstr>
      <vt:lpstr>Calibri</vt:lpstr>
      <vt:lpstr>Calibri Light</vt:lpstr>
      <vt:lpstr>Roboto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单击输入替换标题</vt:lpstr>
      <vt:lpstr>单击输入替换标题</vt:lpstr>
      <vt:lpstr>单击输入替换标题</vt:lpstr>
      <vt:lpstr>PowerPoint 演示文稿</vt:lpstr>
      <vt:lpstr>PowerPoint 演示文稿</vt:lpstr>
      <vt:lpstr>单击输入替换标题</vt:lpstr>
      <vt:lpstr>PowerPoint 演示文稿</vt:lpstr>
      <vt:lpstr>单击输入替换标题</vt:lpstr>
      <vt:lpstr>单击输入替换标题</vt:lpstr>
      <vt:lpstr>PowerPoint 演示文稿</vt:lpstr>
      <vt:lpstr>单击输入替换标题</vt:lpstr>
      <vt:lpstr>单击输入替换标题</vt:lpstr>
      <vt:lpstr>PowerPoint 演示文稿</vt:lpstr>
      <vt:lpstr>单击输入替换标题</vt:lpstr>
      <vt:lpstr>PowerPoint 演示文稿</vt:lpstr>
      <vt:lpstr>PowerPoint 演示文稿</vt:lpstr>
      <vt:lpstr>单击输入替换标题</vt:lpstr>
      <vt:lpstr>单击输入替换标题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优品PPT</cp:lastModifiedBy>
  <cp:revision>25</cp:revision>
  <dcterms:created xsi:type="dcterms:W3CDTF">2019-03-13T05:38:41Z</dcterms:created>
  <dcterms:modified xsi:type="dcterms:W3CDTF">2019-10-31T01:31:42Z</dcterms:modified>
</cp:coreProperties>
</file>