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60" r:id="rId2"/>
  </p:sldMasterIdLst>
  <p:notesMasterIdLst>
    <p:notesMasterId r:id="rId29"/>
  </p:notesMasterIdLst>
  <p:sldIdLst>
    <p:sldId id="406" r:id="rId3"/>
    <p:sldId id="376" r:id="rId4"/>
    <p:sldId id="381" r:id="rId5"/>
    <p:sldId id="392" r:id="rId6"/>
    <p:sldId id="398" r:id="rId7"/>
    <p:sldId id="389" r:id="rId8"/>
    <p:sldId id="401" r:id="rId9"/>
    <p:sldId id="402" r:id="rId10"/>
    <p:sldId id="384" r:id="rId11"/>
    <p:sldId id="386" r:id="rId12"/>
    <p:sldId id="393" r:id="rId13"/>
    <p:sldId id="390" r:id="rId14"/>
    <p:sldId id="388" r:id="rId15"/>
    <p:sldId id="403" r:id="rId16"/>
    <p:sldId id="383" r:id="rId17"/>
    <p:sldId id="395" r:id="rId18"/>
    <p:sldId id="387" r:id="rId19"/>
    <p:sldId id="399" r:id="rId20"/>
    <p:sldId id="396" r:id="rId21"/>
    <p:sldId id="382" r:id="rId22"/>
    <p:sldId id="391" r:id="rId23"/>
    <p:sldId id="394" r:id="rId24"/>
    <p:sldId id="397" r:id="rId25"/>
    <p:sldId id="400" r:id="rId26"/>
    <p:sldId id="404" r:id="rId27"/>
    <p:sldId id="407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75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93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830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19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3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57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50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80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69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8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1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04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51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11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242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69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5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46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6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8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2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89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899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18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41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6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4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49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93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89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28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83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10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2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b="1009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94" y="1000481"/>
            <a:ext cx="11217612" cy="5809992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15626" y="412070"/>
            <a:ext cx="1097090" cy="2156958"/>
          </a:xfrm>
          <a:prstGeom prst="rect">
            <a:avLst/>
          </a:prstGeom>
          <a:ln>
            <a:noFill/>
          </a:ln>
          <a:effectLst>
            <a:outerShdw blurRad="190500" dist="1270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77772" y="533790"/>
            <a:ext cx="1010897" cy="1871426"/>
            <a:chOff x="335862" y="571890"/>
            <a:chExt cx="1010897" cy="1871426"/>
          </a:xfrm>
        </p:grpSpPr>
        <p:sp>
          <p:nvSpPr>
            <p:cNvPr id="7" name="文本框 6"/>
            <p:cNvSpPr txBox="1"/>
            <p:nvPr/>
          </p:nvSpPr>
          <p:spPr>
            <a:xfrm rot="5400000">
              <a:off x="489955" y="843919"/>
              <a:ext cx="11288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</a:t>
              </a:r>
              <a:endPara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5400000">
              <a:off x="105511" y="1628189"/>
              <a:ext cx="1045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ONE</a:t>
              </a:r>
              <a:endPara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5400000">
            <a:off x="10934016" y="5792431"/>
            <a:ext cx="525204" cy="1032588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642612" y="6139448"/>
            <a:ext cx="110811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&lt; 01 &gt;</a:t>
            </a:r>
            <a:endParaRPr lang="zh-CN" altLang="en-US" sz="1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b="1009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94" y="1000481"/>
            <a:ext cx="11217612" cy="5809992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15626" y="412070"/>
            <a:ext cx="1097090" cy="2156958"/>
          </a:xfrm>
          <a:prstGeom prst="rect">
            <a:avLst/>
          </a:prstGeom>
          <a:ln>
            <a:noFill/>
          </a:ln>
          <a:effectLst>
            <a:outerShdw blurRad="190500" dist="1270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77773" y="533790"/>
            <a:ext cx="1010896" cy="1884250"/>
            <a:chOff x="335863" y="571890"/>
            <a:chExt cx="1010896" cy="1884250"/>
          </a:xfrm>
        </p:grpSpPr>
        <p:sp>
          <p:nvSpPr>
            <p:cNvPr id="7" name="文本框 6"/>
            <p:cNvSpPr txBox="1"/>
            <p:nvPr/>
          </p:nvSpPr>
          <p:spPr>
            <a:xfrm rot="5400000">
              <a:off x="489955" y="843919"/>
              <a:ext cx="11288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</a:t>
              </a:r>
              <a:endPara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5400000">
              <a:off x="92687" y="1628189"/>
              <a:ext cx="10711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TWO</a:t>
              </a:r>
              <a:endPara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5400000">
            <a:off x="10934016" y="5792431"/>
            <a:ext cx="525204" cy="1032588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642612" y="6139448"/>
            <a:ext cx="110811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&lt; 02 &gt;</a:t>
            </a:r>
            <a:endParaRPr lang="zh-CN" altLang="en-US" sz="1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4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b="1009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94" y="1000481"/>
            <a:ext cx="11217612" cy="5809992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15626" y="412070"/>
            <a:ext cx="1097090" cy="2156958"/>
          </a:xfrm>
          <a:prstGeom prst="rect">
            <a:avLst/>
          </a:prstGeom>
          <a:ln>
            <a:noFill/>
          </a:ln>
          <a:effectLst>
            <a:outerShdw blurRad="190500" dist="1270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77774" y="533790"/>
            <a:ext cx="1010895" cy="1999666"/>
            <a:chOff x="335864" y="571890"/>
            <a:chExt cx="1010895" cy="1999666"/>
          </a:xfrm>
        </p:grpSpPr>
        <p:sp>
          <p:nvSpPr>
            <p:cNvPr id="7" name="文本框 6"/>
            <p:cNvSpPr txBox="1"/>
            <p:nvPr/>
          </p:nvSpPr>
          <p:spPr>
            <a:xfrm rot="5400000">
              <a:off x="489955" y="843919"/>
              <a:ext cx="11288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</a:t>
              </a:r>
              <a:endPara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5400000">
              <a:off x="-22728" y="1628189"/>
              <a:ext cx="13019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THREE</a:t>
              </a:r>
              <a:endPara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5400000">
            <a:off x="10934016" y="5792431"/>
            <a:ext cx="525204" cy="1032588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642612" y="6139448"/>
            <a:ext cx="110811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&lt; 03 &gt;</a:t>
            </a:r>
            <a:endParaRPr lang="zh-CN" altLang="en-US" sz="1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255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b="1009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7194" y="1000481"/>
            <a:ext cx="11217612" cy="5809992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15626" y="412070"/>
            <a:ext cx="1097090" cy="2156958"/>
          </a:xfrm>
          <a:prstGeom prst="rect">
            <a:avLst/>
          </a:prstGeom>
          <a:ln>
            <a:noFill/>
          </a:ln>
          <a:effectLst>
            <a:outerShdw blurRad="190500" dist="127000" dir="5400000" algn="t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77775" y="533790"/>
            <a:ext cx="1010894" cy="1962797"/>
            <a:chOff x="335865" y="571890"/>
            <a:chExt cx="1010894" cy="1962797"/>
          </a:xfrm>
        </p:grpSpPr>
        <p:sp>
          <p:nvSpPr>
            <p:cNvPr id="7" name="文本框 6"/>
            <p:cNvSpPr txBox="1"/>
            <p:nvPr/>
          </p:nvSpPr>
          <p:spPr>
            <a:xfrm rot="5400000">
              <a:off x="489955" y="843919"/>
              <a:ext cx="11288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</a:t>
              </a:r>
              <a:endPara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rot="5400000">
              <a:off x="14142" y="1628189"/>
              <a:ext cx="12282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FOUR</a:t>
              </a:r>
              <a:endParaRPr lang="zh-CN" altLang="en-US" sz="3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 rot="5400000">
            <a:off x="10934016" y="5792431"/>
            <a:ext cx="525204" cy="1032588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642612" y="6139448"/>
            <a:ext cx="110811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&lt; 04 &gt;</a:t>
            </a:r>
            <a:endParaRPr lang="zh-CN" altLang="en-US" sz="1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26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194" y="1000481"/>
            <a:ext cx="11217612" cy="58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0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5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0"/>
          <a:srcRect b="1009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4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2018/6/6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3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94" y="744667"/>
            <a:ext cx="11217612" cy="58099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5400000">
            <a:off x="5791200" y="-701297"/>
            <a:ext cx="609600" cy="3505200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5921932" y="4319919"/>
            <a:ext cx="348135" cy="3505200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866438" y="3185886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23863" y="3185886"/>
            <a:ext cx="901700" cy="695326"/>
            <a:chOff x="423863" y="3185886"/>
            <a:chExt cx="901700" cy="695326"/>
          </a:xfrm>
        </p:grpSpPr>
        <p:sp>
          <p:nvSpPr>
            <p:cNvPr id="6" name="矩形 5"/>
            <p:cNvSpPr/>
            <p:nvPr/>
          </p:nvSpPr>
          <p:spPr>
            <a:xfrm rot="5400000">
              <a:off x="527050" y="3082699"/>
              <a:ext cx="695326" cy="901700"/>
            </a:xfrm>
            <a:prstGeom prst="rect">
              <a:avLst/>
            </a:prstGeom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燕尾形 8"/>
            <p:cNvSpPr/>
            <p:nvPr/>
          </p:nvSpPr>
          <p:spPr>
            <a:xfrm flipH="1">
              <a:off x="728663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404654" y="1203703"/>
            <a:ext cx="9382698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600" b="1" i="1" dirty="0" smtClean="0">
                <a:solidFill>
                  <a:schemeClr val="tx1">
                    <a:alpha val="4000"/>
                  </a:schemeClr>
                </a:solidFill>
                <a:latin typeface="Century Gothic" panose="020B0502020202020204" pitchFamily="34" charset="0"/>
              </a:rPr>
              <a:t>BUSINESS</a:t>
            </a:r>
            <a:endParaRPr lang="zh-CN" altLang="en-US" sz="16600" b="1" i="1" dirty="0">
              <a:solidFill>
                <a:schemeClr val="tx1">
                  <a:alpha val="4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25085" y="1772905"/>
            <a:ext cx="2941831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b="1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2018</a:t>
            </a:r>
            <a:endParaRPr lang="zh-CN" altLang="en-US" sz="9600" b="1" i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46400" y="3528469"/>
            <a:ext cx="62992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800" b="1" dirty="0" smtClean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工作汇报</a:t>
            </a:r>
            <a:r>
              <a:rPr lang="en-US" altLang="zh-CN" sz="4800" b="1" dirty="0" smtClean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/</a:t>
            </a:r>
            <a:r>
              <a:rPr lang="zh-CN" altLang="en-US" sz="4800" b="1" dirty="0" smtClean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年终总结</a:t>
            </a:r>
            <a:endParaRPr lang="zh-CN" altLang="en-US" sz="4800" b="1" dirty="0"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64403" y="4381784"/>
            <a:ext cx="606319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213350" y="5062002"/>
            <a:ext cx="1765300" cy="316802"/>
            <a:chOff x="1244534" y="4117273"/>
            <a:chExt cx="1765300" cy="316802"/>
          </a:xfrm>
        </p:grpSpPr>
        <p:sp>
          <p:nvSpPr>
            <p:cNvPr id="14" name="圆角矩形 13"/>
            <p:cNvSpPr/>
            <p:nvPr/>
          </p:nvSpPr>
          <p:spPr>
            <a:xfrm>
              <a:off x="1244534" y="4117273"/>
              <a:ext cx="1765300" cy="31680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44535" y="4121786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汇报人：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优</a:t>
              </a: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品</a:t>
              </a:r>
              <a:r>
                <a:rPr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PPT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59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17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17" grpId="0"/>
          <p:bldP spid="10" grpId="0"/>
          <p:bldP spid="11" grpId="0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îS1iďé"/>
          <p:cNvSpPr/>
          <p:nvPr/>
        </p:nvSpPr>
        <p:spPr>
          <a:xfrm>
            <a:off x="1705232" y="1962315"/>
            <a:ext cx="4158151" cy="172902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28" name="îṩ1îḓé"/>
          <p:cNvSpPr/>
          <p:nvPr/>
        </p:nvSpPr>
        <p:spPr>
          <a:xfrm>
            <a:off x="3887354" y="1962315"/>
            <a:ext cx="1976029" cy="172902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32" name="íṧḷíḓé">
            <a:extLst/>
          </p:cNvPr>
          <p:cNvSpPr>
            <a:spLocks/>
          </p:cNvSpPr>
          <p:nvPr/>
        </p:nvSpPr>
        <p:spPr bwMode="auto">
          <a:xfrm>
            <a:off x="4677668" y="2155194"/>
            <a:ext cx="395402" cy="395049"/>
          </a:xfrm>
          <a:custGeom>
            <a:avLst/>
            <a:gdLst>
              <a:gd name="connsiteX0" fmla="*/ 399175 w 607263"/>
              <a:gd name="connsiteY0" fmla="*/ 204850 h 606722"/>
              <a:gd name="connsiteX1" fmla="*/ 415104 w 607263"/>
              <a:gd name="connsiteY1" fmla="*/ 204850 h 606722"/>
              <a:gd name="connsiteX2" fmla="*/ 415104 w 607263"/>
              <a:gd name="connsiteY2" fmla="*/ 220672 h 606722"/>
              <a:gd name="connsiteX3" fmla="*/ 251537 w 607263"/>
              <a:gd name="connsiteY3" fmla="*/ 384040 h 606722"/>
              <a:gd name="connsiteX4" fmla="*/ 348093 w 607263"/>
              <a:gd name="connsiteY4" fmla="*/ 384040 h 606722"/>
              <a:gd name="connsiteX5" fmla="*/ 359306 w 607263"/>
              <a:gd name="connsiteY5" fmla="*/ 395240 h 606722"/>
              <a:gd name="connsiteX6" fmla="*/ 348093 w 607263"/>
              <a:gd name="connsiteY6" fmla="*/ 406528 h 606722"/>
              <a:gd name="connsiteX7" fmla="*/ 224839 w 607263"/>
              <a:gd name="connsiteY7" fmla="*/ 406528 h 606722"/>
              <a:gd name="connsiteX8" fmla="*/ 213626 w 607263"/>
              <a:gd name="connsiteY8" fmla="*/ 395240 h 606722"/>
              <a:gd name="connsiteX9" fmla="*/ 213626 w 607263"/>
              <a:gd name="connsiteY9" fmla="*/ 272224 h 606722"/>
              <a:gd name="connsiteX10" fmla="*/ 224839 w 607263"/>
              <a:gd name="connsiteY10" fmla="*/ 261025 h 606722"/>
              <a:gd name="connsiteX11" fmla="*/ 236141 w 607263"/>
              <a:gd name="connsiteY11" fmla="*/ 272224 h 606722"/>
              <a:gd name="connsiteX12" fmla="*/ 236141 w 607263"/>
              <a:gd name="connsiteY12" fmla="*/ 367686 h 606722"/>
              <a:gd name="connsiteX13" fmla="*/ 303588 w 607263"/>
              <a:gd name="connsiteY13" fmla="*/ 22484 h 606722"/>
              <a:gd name="connsiteX14" fmla="*/ 104771 w 607263"/>
              <a:gd name="connsiteY14" fmla="*/ 104779 h 606722"/>
              <a:gd name="connsiteX15" fmla="*/ 104771 w 607263"/>
              <a:gd name="connsiteY15" fmla="*/ 501943 h 606722"/>
              <a:gd name="connsiteX16" fmla="*/ 303588 w 607263"/>
              <a:gd name="connsiteY16" fmla="*/ 584238 h 606722"/>
              <a:gd name="connsiteX17" fmla="*/ 502493 w 607263"/>
              <a:gd name="connsiteY17" fmla="*/ 501943 h 606722"/>
              <a:gd name="connsiteX18" fmla="*/ 502493 w 607263"/>
              <a:gd name="connsiteY18" fmla="*/ 104779 h 606722"/>
              <a:gd name="connsiteX19" fmla="*/ 303588 w 607263"/>
              <a:gd name="connsiteY19" fmla="*/ 22484 h 606722"/>
              <a:gd name="connsiteX20" fmla="*/ 303588 w 607263"/>
              <a:gd name="connsiteY20" fmla="*/ 0 h 606722"/>
              <a:gd name="connsiteX21" fmla="*/ 518424 w 607263"/>
              <a:gd name="connsiteY21" fmla="*/ 88871 h 606722"/>
              <a:gd name="connsiteX22" fmla="*/ 518424 w 607263"/>
              <a:gd name="connsiteY22" fmla="*/ 517851 h 606722"/>
              <a:gd name="connsiteX23" fmla="*/ 303588 w 607263"/>
              <a:gd name="connsiteY23" fmla="*/ 606722 h 606722"/>
              <a:gd name="connsiteX24" fmla="*/ 88840 w 607263"/>
              <a:gd name="connsiteY24" fmla="*/ 517851 h 606722"/>
              <a:gd name="connsiteX25" fmla="*/ 88840 w 607263"/>
              <a:gd name="connsiteY25" fmla="*/ 88871 h 606722"/>
              <a:gd name="connsiteX26" fmla="*/ 303588 w 607263"/>
              <a:gd name="connsiteY2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7263" h="606722">
                <a:moveTo>
                  <a:pt x="399175" y="204850"/>
                </a:moveTo>
                <a:cubicBezTo>
                  <a:pt x="403624" y="200406"/>
                  <a:pt x="410744" y="200406"/>
                  <a:pt x="415104" y="204850"/>
                </a:cubicBezTo>
                <a:cubicBezTo>
                  <a:pt x="419465" y="209206"/>
                  <a:pt x="419465" y="216316"/>
                  <a:pt x="415104" y="220672"/>
                </a:cubicBezTo>
                <a:lnTo>
                  <a:pt x="251537" y="384040"/>
                </a:lnTo>
                <a:lnTo>
                  <a:pt x="348093" y="384040"/>
                </a:lnTo>
                <a:cubicBezTo>
                  <a:pt x="354234" y="384040"/>
                  <a:pt x="359306" y="389107"/>
                  <a:pt x="359306" y="395240"/>
                </a:cubicBezTo>
                <a:cubicBezTo>
                  <a:pt x="359306" y="401462"/>
                  <a:pt x="354234" y="406528"/>
                  <a:pt x="348093" y="406528"/>
                </a:cubicBezTo>
                <a:lnTo>
                  <a:pt x="224839" y="406528"/>
                </a:lnTo>
                <a:cubicBezTo>
                  <a:pt x="218699" y="406528"/>
                  <a:pt x="213626" y="401462"/>
                  <a:pt x="213626" y="395240"/>
                </a:cubicBezTo>
                <a:lnTo>
                  <a:pt x="213626" y="272224"/>
                </a:lnTo>
                <a:cubicBezTo>
                  <a:pt x="213626" y="266002"/>
                  <a:pt x="218699" y="261025"/>
                  <a:pt x="224839" y="261025"/>
                </a:cubicBezTo>
                <a:cubicBezTo>
                  <a:pt x="231068" y="261025"/>
                  <a:pt x="236141" y="266002"/>
                  <a:pt x="236141" y="272224"/>
                </a:cubicBezTo>
                <a:lnTo>
                  <a:pt x="236141" y="367686"/>
                </a:lnTo>
                <a:close/>
                <a:moveTo>
                  <a:pt x="303588" y="22484"/>
                </a:moveTo>
                <a:cubicBezTo>
                  <a:pt x="228475" y="22484"/>
                  <a:pt x="157812" y="51723"/>
                  <a:pt x="104771" y="104779"/>
                </a:cubicBezTo>
                <a:cubicBezTo>
                  <a:pt x="-4961" y="214268"/>
                  <a:pt x="-4961" y="392454"/>
                  <a:pt x="104771" y="501943"/>
                </a:cubicBezTo>
                <a:cubicBezTo>
                  <a:pt x="157812" y="554999"/>
                  <a:pt x="228475" y="584238"/>
                  <a:pt x="303588" y="584238"/>
                </a:cubicBezTo>
                <a:cubicBezTo>
                  <a:pt x="378789" y="584238"/>
                  <a:pt x="449363" y="554999"/>
                  <a:pt x="502493" y="501943"/>
                </a:cubicBezTo>
                <a:cubicBezTo>
                  <a:pt x="612136" y="392454"/>
                  <a:pt x="612136" y="214268"/>
                  <a:pt x="502493" y="104779"/>
                </a:cubicBezTo>
                <a:cubicBezTo>
                  <a:pt x="449363" y="51723"/>
                  <a:pt x="378789" y="22484"/>
                  <a:pt x="303588" y="22484"/>
                </a:cubicBezTo>
                <a:close/>
                <a:moveTo>
                  <a:pt x="303588" y="0"/>
                </a:moveTo>
                <a:cubicBezTo>
                  <a:pt x="384752" y="0"/>
                  <a:pt x="461021" y="31549"/>
                  <a:pt x="518424" y="88871"/>
                </a:cubicBezTo>
                <a:cubicBezTo>
                  <a:pt x="636877" y="207158"/>
                  <a:pt x="636877" y="399564"/>
                  <a:pt x="518424" y="517851"/>
                </a:cubicBezTo>
                <a:cubicBezTo>
                  <a:pt x="461021" y="575173"/>
                  <a:pt x="384752" y="606722"/>
                  <a:pt x="303588" y="606722"/>
                </a:cubicBezTo>
                <a:cubicBezTo>
                  <a:pt x="222512" y="606722"/>
                  <a:pt x="146154" y="575173"/>
                  <a:pt x="88840" y="517851"/>
                </a:cubicBezTo>
                <a:cubicBezTo>
                  <a:pt x="-29613" y="399564"/>
                  <a:pt x="-29613" y="207158"/>
                  <a:pt x="88840" y="88871"/>
                </a:cubicBezTo>
                <a:cubicBezTo>
                  <a:pt x="146154" y="31549"/>
                  <a:pt x="222512" y="0"/>
                  <a:pt x="3035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sz="1400"/>
          </a:p>
        </p:txBody>
      </p:sp>
      <p:grpSp>
        <p:nvGrpSpPr>
          <p:cNvPr id="33" name="组合 32"/>
          <p:cNvGrpSpPr/>
          <p:nvPr/>
        </p:nvGrpSpPr>
        <p:grpSpPr>
          <a:xfrm>
            <a:off x="4029063" y="2692124"/>
            <a:ext cx="1692612" cy="844528"/>
            <a:chOff x="2197445" y="2412894"/>
            <a:chExt cx="1973762" cy="984808"/>
          </a:xfrm>
        </p:grpSpPr>
        <p:sp>
          <p:nvSpPr>
            <p:cNvPr id="34" name="文本框 33"/>
            <p:cNvSpPr txBox="1"/>
            <p:nvPr/>
          </p:nvSpPr>
          <p:spPr>
            <a:xfrm>
              <a:off x="2273643" y="2412894"/>
              <a:ext cx="1821364" cy="3589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97445" y="2737776"/>
              <a:ext cx="1973762" cy="65992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9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presentation and make it into a film to be used in a wider field</a:t>
              </a:r>
            </a:p>
          </p:txBody>
        </p:sp>
      </p:grpSp>
      <p:sp>
        <p:nvSpPr>
          <p:cNvPr id="15" name="í$líḍe"/>
          <p:cNvSpPr/>
          <p:nvPr/>
        </p:nvSpPr>
        <p:spPr>
          <a:xfrm>
            <a:off x="1705232" y="4008315"/>
            <a:ext cx="4158151" cy="172902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16" name="íŝ1ïdê"/>
          <p:cNvSpPr/>
          <p:nvPr/>
        </p:nvSpPr>
        <p:spPr>
          <a:xfrm>
            <a:off x="3887354" y="4008315"/>
            <a:ext cx="1976029" cy="1729025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19" name="í$ḷïdê">
            <a:extLst/>
          </p:cNvPr>
          <p:cNvSpPr>
            <a:spLocks/>
          </p:cNvSpPr>
          <p:nvPr/>
        </p:nvSpPr>
        <p:spPr bwMode="auto">
          <a:xfrm>
            <a:off x="4677668" y="4201317"/>
            <a:ext cx="395402" cy="394805"/>
          </a:xfrm>
          <a:custGeom>
            <a:avLst/>
            <a:gdLst>
              <a:gd name="connsiteX0" fmla="*/ 303775 w 607639"/>
              <a:gd name="connsiteY0" fmla="*/ 525007 h 606722"/>
              <a:gd name="connsiteX1" fmla="*/ 315710 w 607639"/>
              <a:gd name="connsiteY1" fmla="*/ 536902 h 606722"/>
              <a:gd name="connsiteX2" fmla="*/ 315710 w 607639"/>
              <a:gd name="connsiteY2" fmla="*/ 552347 h 606722"/>
              <a:gd name="connsiteX3" fmla="*/ 303775 w 607639"/>
              <a:gd name="connsiteY3" fmla="*/ 564241 h 606722"/>
              <a:gd name="connsiteX4" fmla="*/ 291929 w 607639"/>
              <a:gd name="connsiteY4" fmla="*/ 552347 h 606722"/>
              <a:gd name="connsiteX5" fmla="*/ 291929 w 607639"/>
              <a:gd name="connsiteY5" fmla="*/ 536902 h 606722"/>
              <a:gd name="connsiteX6" fmla="*/ 303775 w 607639"/>
              <a:gd name="connsiteY6" fmla="*/ 525007 h 606722"/>
              <a:gd name="connsiteX7" fmla="*/ 429885 w 607639"/>
              <a:gd name="connsiteY7" fmla="*/ 509483 h 606722"/>
              <a:gd name="connsiteX8" fmla="*/ 441811 w 607639"/>
              <a:gd name="connsiteY8" fmla="*/ 521409 h 606722"/>
              <a:gd name="connsiteX9" fmla="*/ 429885 w 607639"/>
              <a:gd name="connsiteY9" fmla="*/ 533335 h 606722"/>
              <a:gd name="connsiteX10" fmla="*/ 417959 w 607639"/>
              <a:gd name="connsiteY10" fmla="*/ 521409 h 606722"/>
              <a:gd name="connsiteX11" fmla="*/ 429885 w 607639"/>
              <a:gd name="connsiteY11" fmla="*/ 509483 h 606722"/>
              <a:gd name="connsiteX12" fmla="*/ 177720 w 607639"/>
              <a:gd name="connsiteY12" fmla="*/ 509483 h 606722"/>
              <a:gd name="connsiteX13" fmla="*/ 189611 w 607639"/>
              <a:gd name="connsiteY13" fmla="*/ 521409 h 606722"/>
              <a:gd name="connsiteX14" fmla="*/ 177720 w 607639"/>
              <a:gd name="connsiteY14" fmla="*/ 533335 h 606722"/>
              <a:gd name="connsiteX15" fmla="*/ 165829 w 607639"/>
              <a:gd name="connsiteY15" fmla="*/ 521409 h 606722"/>
              <a:gd name="connsiteX16" fmla="*/ 177720 w 607639"/>
              <a:gd name="connsiteY16" fmla="*/ 509483 h 606722"/>
              <a:gd name="connsiteX17" fmla="*/ 522185 w 607639"/>
              <a:gd name="connsiteY17" fmla="*/ 417324 h 606722"/>
              <a:gd name="connsiteX18" fmla="*/ 534111 w 607639"/>
              <a:gd name="connsiteY18" fmla="*/ 429250 h 606722"/>
              <a:gd name="connsiteX19" fmla="*/ 522185 w 607639"/>
              <a:gd name="connsiteY19" fmla="*/ 441176 h 606722"/>
              <a:gd name="connsiteX20" fmla="*/ 510259 w 607639"/>
              <a:gd name="connsiteY20" fmla="*/ 429250 h 606722"/>
              <a:gd name="connsiteX21" fmla="*/ 522185 w 607639"/>
              <a:gd name="connsiteY21" fmla="*/ 417324 h 606722"/>
              <a:gd name="connsiteX22" fmla="*/ 85420 w 607639"/>
              <a:gd name="connsiteY22" fmla="*/ 417324 h 606722"/>
              <a:gd name="connsiteX23" fmla="*/ 97311 w 607639"/>
              <a:gd name="connsiteY23" fmla="*/ 429250 h 606722"/>
              <a:gd name="connsiteX24" fmla="*/ 85420 w 607639"/>
              <a:gd name="connsiteY24" fmla="*/ 441176 h 606722"/>
              <a:gd name="connsiteX25" fmla="*/ 73529 w 607639"/>
              <a:gd name="connsiteY25" fmla="*/ 429250 h 606722"/>
              <a:gd name="connsiteX26" fmla="*/ 85420 w 607639"/>
              <a:gd name="connsiteY26" fmla="*/ 417324 h 606722"/>
              <a:gd name="connsiteX27" fmla="*/ 537643 w 607639"/>
              <a:gd name="connsiteY27" fmla="*/ 291506 h 606722"/>
              <a:gd name="connsiteX28" fmla="*/ 555628 w 607639"/>
              <a:gd name="connsiteY28" fmla="*/ 291506 h 606722"/>
              <a:gd name="connsiteX29" fmla="*/ 567558 w 607639"/>
              <a:gd name="connsiteY29" fmla="*/ 303316 h 606722"/>
              <a:gd name="connsiteX30" fmla="*/ 555628 w 607639"/>
              <a:gd name="connsiteY30" fmla="*/ 315216 h 606722"/>
              <a:gd name="connsiteX31" fmla="*/ 537643 w 607639"/>
              <a:gd name="connsiteY31" fmla="*/ 315216 h 606722"/>
              <a:gd name="connsiteX32" fmla="*/ 525713 w 607639"/>
              <a:gd name="connsiteY32" fmla="*/ 303316 h 606722"/>
              <a:gd name="connsiteX33" fmla="*/ 537643 w 607639"/>
              <a:gd name="connsiteY33" fmla="*/ 291506 h 606722"/>
              <a:gd name="connsiteX34" fmla="*/ 51991 w 607639"/>
              <a:gd name="connsiteY34" fmla="*/ 291506 h 606722"/>
              <a:gd name="connsiteX35" fmla="*/ 69946 w 607639"/>
              <a:gd name="connsiteY35" fmla="*/ 291506 h 606722"/>
              <a:gd name="connsiteX36" fmla="*/ 81856 w 607639"/>
              <a:gd name="connsiteY36" fmla="*/ 303316 h 606722"/>
              <a:gd name="connsiteX37" fmla="*/ 69946 w 607639"/>
              <a:gd name="connsiteY37" fmla="*/ 315216 h 606722"/>
              <a:gd name="connsiteX38" fmla="*/ 51991 w 607639"/>
              <a:gd name="connsiteY38" fmla="*/ 315216 h 606722"/>
              <a:gd name="connsiteX39" fmla="*/ 40081 w 607639"/>
              <a:gd name="connsiteY39" fmla="*/ 303316 h 606722"/>
              <a:gd name="connsiteX40" fmla="*/ 51991 w 607639"/>
              <a:gd name="connsiteY40" fmla="*/ 291506 h 606722"/>
              <a:gd name="connsiteX41" fmla="*/ 412608 w 607639"/>
              <a:gd name="connsiteY41" fmla="*/ 222096 h 606722"/>
              <a:gd name="connsiteX42" fmla="*/ 345491 w 607639"/>
              <a:gd name="connsiteY42" fmla="*/ 334245 h 606722"/>
              <a:gd name="connsiteX43" fmla="*/ 412608 w 607639"/>
              <a:gd name="connsiteY43" fmla="*/ 334245 h 606722"/>
              <a:gd name="connsiteX44" fmla="*/ 427651 w 607639"/>
              <a:gd name="connsiteY44" fmla="*/ 167533 h 606722"/>
              <a:gd name="connsiteX45" fmla="*/ 436375 w 607639"/>
              <a:gd name="connsiteY45" fmla="*/ 178996 h 606722"/>
              <a:gd name="connsiteX46" fmla="*/ 436375 w 607639"/>
              <a:gd name="connsiteY46" fmla="*/ 334245 h 606722"/>
              <a:gd name="connsiteX47" fmla="*/ 469399 w 607639"/>
              <a:gd name="connsiteY47" fmla="*/ 334245 h 606722"/>
              <a:gd name="connsiteX48" fmla="*/ 481327 w 607639"/>
              <a:gd name="connsiteY48" fmla="*/ 346153 h 606722"/>
              <a:gd name="connsiteX49" fmla="*/ 469399 w 607639"/>
              <a:gd name="connsiteY49" fmla="*/ 357973 h 606722"/>
              <a:gd name="connsiteX50" fmla="*/ 436375 w 607639"/>
              <a:gd name="connsiteY50" fmla="*/ 357973 h 606722"/>
              <a:gd name="connsiteX51" fmla="*/ 436375 w 607639"/>
              <a:gd name="connsiteY51" fmla="*/ 427733 h 606722"/>
              <a:gd name="connsiteX52" fmla="*/ 424536 w 607639"/>
              <a:gd name="connsiteY52" fmla="*/ 439552 h 606722"/>
              <a:gd name="connsiteX53" fmla="*/ 412608 w 607639"/>
              <a:gd name="connsiteY53" fmla="*/ 427733 h 606722"/>
              <a:gd name="connsiteX54" fmla="*/ 412608 w 607639"/>
              <a:gd name="connsiteY54" fmla="*/ 357973 h 606722"/>
              <a:gd name="connsiteX55" fmla="*/ 324573 w 607639"/>
              <a:gd name="connsiteY55" fmla="*/ 357973 h 606722"/>
              <a:gd name="connsiteX56" fmla="*/ 314158 w 607639"/>
              <a:gd name="connsiteY56" fmla="*/ 352019 h 606722"/>
              <a:gd name="connsiteX57" fmla="*/ 314336 w 607639"/>
              <a:gd name="connsiteY57" fmla="*/ 340022 h 606722"/>
              <a:gd name="connsiteX58" fmla="*/ 414299 w 607639"/>
              <a:gd name="connsiteY58" fmla="*/ 172953 h 606722"/>
              <a:gd name="connsiteX59" fmla="*/ 427651 w 607639"/>
              <a:gd name="connsiteY59" fmla="*/ 167533 h 606722"/>
              <a:gd name="connsiteX60" fmla="*/ 216270 w 607639"/>
              <a:gd name="connsiteY60" fmla="*/ 167099 h 606722"/>
              <a:gd name="connsiteX61" fmla="*/ 290518 w 607639"/>
              <a:gd name="connsiteY61" fmla="*/ 241210 h 606722"/>
              <a:gd name="connsiteX62" fmla="*/ 242978 w 607639"/>
              <a:gd name="connsiteY62" fmla="*/ 355754 h 606722"/>
              <a:gd name="connsiteX63" fmla="*/ 182707 w 607639"/>
              <a:gd name="connsiteY63" fmla="*/ 415825 h 606722"/>
              <a:gd name="connsiteX64" fmla="*/ 278588 w 607639"/>
              <a:gd name="connsiteY64" fmla="*/ 415825 h 606722"/>
              <a:gd name="connsiteX65" fmla="*/ 290518 w 607639"/>
              <a:gd name="connsiteY65" fmla="*/ 427734 h 606722"/>
              <a:gd name="connsiteX66" fmla="*/ 278588 w 607639"/>
              <a:gd name="connsiteY66" fmla="*/ 439552 h 606722"/>
              <a:gd name="connsiteX67" fmla="*/ 154040 w 607639"/>
              <a:gd name="connsiteY67" fmla="*/ 439552 h 606722"/>
              <a:gd name="connsiteX68" fmla="*/ 143001 w 607639"/>
              <a:gd name="connsiteY68" fmla="*/ 432265 h 606722"/>
              <a:gd name="connsiteX69" fmla="*/ 145582 w 607639"/>
              <a:gd name="connsiteY69" fmla="*/ 419292 h 606722"/>
              <a:gd name="connsiteX70" fmla="*/ 226152 w 607639"/>
              <a:gd name="connsiteY70" fmla="*/ 338959 h 606722"/>
              <a:gd name="connsiteX71" fmla="*/ 266659 w 607639"/>
              <a:gd name="connsiteY71" fmla="*/ 241210 h 606722"/>
              <a:gd name="connsiteX72" fmla="*/ 216270 w 607639"/>
              <a:gd name="connsiteY72" fmla="*/ 190914 h 606722"/>
              <a:gd name="connsiteX73" fmla="*/ 165880 w 607639"/>
              <a:gd name="connsiteY73" fmla="*/ 241210 h 606722"/>
              <a:gd name="connsiteX74" fmla="*/ 154040 w 607639"/>
              <a:gd name="connsiteY74" fmla="*/ 253029 h 606722"/>
              <a:gd name="connsiteX75" fmla="*/ 142110 w 607639"/>
              <a:gd name="connsiteY75" fmla="*/ 241210 h 606722"/>
              <a:gd name="connsiteX76" fmla="*/ 216270 w 607639"/>
              <a:gd name="connsiteY76" fmla="*/ 167099 h 606722"/>
              <a:gd name="connsiteX77" fmla="*/ 522185 w 607639"/>
              <a:gd name="connsiteY77" fmla="*/ 165547 h 606722"/>
              <a:gd name="connsiteX78" fmla="*/ 534111 w 607639"/>
              <a:gd name="connsiteY78" fmla="*/ 177438 h 606722"/>
              <a:gd name="connsiteX79" fmla="*/ 522185 w 607639"/>
              <a:gd name="connsiteY79" fmla="*/ 189329 h 606722"/>
              <a:gd name="connsiteX80" fmla="*/ 510259 w 607639"/>
              <a:gd name="connsiteY80" fmla="*/ 177438 h 606722"/>
              <a:gd name="connsiteX81" fmla="*/ 522185 w 607639"/>
              <a:gd name="connsiteY81" fmla="*/ 165547 h 606722"/>
              <a:gd name="connsiteX82" fmla="*/ 85420 w 607639"/>
              <a:gd name="connsiteY82" fmla="*/ 165547 h 606722"/>
              <a:gd name="connsiteX83" fmla="*/ 97311 w 607639"/>
              <a:gd name="connsiteY83" fmla="*/ 177438 h 606722"/>
              <a:gd name="connsiteX84" fmla="*/ 85420 w 607639"/>
              <a:gd name="connsiteY84" fmla="*/ 189329 h 606722"/>
              <a:gd name="connsiteX85" fmla="*/ 73529 w 607639"/>
              <a:gd name="connsiteY85" fmla="*/ 177438 h 606722"/>
              <a:gd name="connsiteX86" fmla="*/ 85420 w 607639"/>
              <a:gd name="connsiteY86" fmla="*/ 165547 h 606722"/>
              <a:gd name="connsiteX87" fmla="*/ 429885 w 607639"/>
              <a:gd name="connsiteY87" fmla="*/ 73388 h 606722"/>
              <a:gd name="connsiteX88" fmla="*/ 441811 w 607639"/>
              <a:gd name="connsiteY88" fmla="*/ 85279 h 606722"/>
              <a:gd name="connsiteX89" fmla="*/ 429885 w 607639"/>
              <a:gd name="connsiteY89" fmla="*/ 97170 h 606722"/>
              <a:gd name="connsiteX90" fmla="*/ 417959 w 607639"/>
              <a:gd name="connsiteY90" fmla="*/ 85279 h 606722"/>
              <a:gd name="connsiteX91" fmla="*/ 429885 w 607639"/>
              <a:gd name="connsiteY91" fmla="*/ 73388 h 606722"/>
              <a:gd name="connsiteX92" fmla="*/ 177720 w 607639"/>
              <a:gd name="connsiteY92" fmla="*/ 73388 h 606722"/>
              <a:gd name="connsiteX93" fmla="*/ 189611 w 607639"/>
              <a:gd name="connsiteY93" fmla="*/ 85279 h 606722"/>
              <a:gd name="connsiteX94" fmla="*/ 177720 w 607639"/>
              <a:gd name="connsiteY94" fmla="*/ 97170 h 606722"/>
              <a:gd name="connsiteX95" fmla="*/ 165829 w 607639"/>
              <a:gd name="connsiteY95" fmla="*/ 85279 h 606722"/>
              <a:gd name="connsiteX96" fmla="*/ 177720 w 607639"/>
              <a:gd name="connsiteY96" fmla="*/ 73388 h 606722"/>
              <a:gd name="connsiteX97" fmla="*/ 303775 w 607639"/>
              <a:gd name="connsiteY97" fmla="*/ 42480 h 606722"/>
              <a:gd name="connsiteX98" fmla="*/ 315710 w 607639"/>
              <a:gd name="connsiteY98" fmla="*/ 54396 h 606722"/>
              <a:gd name="connsiteX99" fmla="*/ 315710 w 607639"/>
              <a:gd name="connsiteY99" fmla="*/ 69869 h 606722"/>
              <a:gd name="connsiteX100" fmla="*/ 303775 w 607639"/>
              <a:gd name="connsiteY100" fmla="*/ 81785 h 606722"/>
              <a:gd name="connsiteX101" fmla="*/ 291929 w 607639"/>
              <a:gd name="connsiteY101" fmla="*/ 69869 h 606722"/>
              <a:gd name="connsiteX102" fmla="*/ 291929 w 607639"/>
              <a:gd name="connsiteY102" fmla="*/ 54396 h 606722"/>
              <a:gd name="connsiteX103" fmla="*/ 303775 w 607639"/>
              <a:gd name="connsiteY103" fmla="*/ 42480 h 606722"/>
              <a:gd name="connsiteX104" fmla="*/ 303775 w 607639"/>
              <a:gd name="connsiteY104" fmla="*/ 0 h 606722"/>
              <a:gd name="connsiteX105" fmla="*/ 537058 w 607639"/>
              <a:gd name="connsiteY105" fmla="*/ 108956 h 606722"/>
              <a:gd name="connsiteX106" fmla="*/ 537058 w 607639"/>
              <a:gd name="connsiteY106" fmla="*/ 93048 h 606722"/>
              <a:gd name="connsiteX107" fmla="*/ 548895 w 607639"/>
              <a:gd name="connsiteY107" fmla="*/ 81139 h 606722"/>
              <a:gd name="connsiteX108" fmla="*/ 560822 w 607639"/>
              <a:gd name="connsiteY108" fmla="*/ 93048 h 606722"/>
              <a:gd name="connsiteX109" fmla="*/ 560822 w 607639"/>
              <a:gd name="connsiteY109" fmla="*/ 138994 h 606722"/>
              <a:gd name="connsiteX110" fmla="*/ 548895 w 607639"/>
              <a:gd name="connsiteY110" fmla="*/ 150903 h 606722"/>
              <a:gd name="connsiteX111" fmla="*/ 502880 w 607639"/>
              <a:gd name="connsiteY111" fmla="*/ 150903 h 606722"/>
              <a:gd name="connsiteX112" fmla="*/ 490953 w 607639"/>
              <a:gd name="connsiteY112" fmla="*/ 138994 h 606722"/>
              <a:gd name="connsiteX113" fmla="*/ 502880 w 607639"/>
              <a:gd name="connsiteY113" fmla="*/ 127174 h 606722"/>
              <a:gd name="connsiteX114" fmla="*/ 521126 w 607639"/>
              <a:gd name="connsiteY114" fmla="*/ 127174 h 606722"/>
              <a:gd name="connsiteX115" fmla="*/ 303775 w 607639"/>
              <a:gd name="connsiteY115" fmla="*/ 23728 h 606722"/>
              <a:gd name="connsiteX116" fmla="*/ 23764 w 607639"/>
              <a:gd name="connsiteY116" fmla="*/ 303316 h 606722"/>
              <a:gd name="connsiteX117" fmla="*/ 303775 w 607639"/>
              <a:gd name="connsiteY117" fmla="*/ 582905 h 606722"/>
              <a:gd name="connsiteX118" fmla="*/ 583786 w 607639"/>
              <a:gd name="connsiteY118" fmla="*/ 303316 h 606722"/>
              <a:gd name="connsiteX119" fmla="*/ 573906 w 607639"/>
              <a:gd name="connsiteY119" fmla="*/ 229376 h 606722"/>
              <a:gd name="connsiteX120" fmla="*/ 582273 w 607639"/>
              <a:gd name="connsiteY120" fmla="*/ 214801 h 606722"/>
              <a:gd name="connsiteX121" fmla="*/ 596869 w 607639"/>
              <a:gd name="connsiteY121" fmla="*/ 223066 h 606722"/>
              <a:gd name="connsiteX122" fmla="*/ 607639 w 607639"/>
              <a:gd name="connsiteY122" fmla="*/ 303316 h 606722"/>
              <a:gd name="connsiteX123" fmla="*/ 303775 w 607639"/>
              <a:gd name="connsiteY123" fmla="*/ 606722 h 606722"/>
              <a:gd name="connsiteX124" fmla="*/ 0 w 607639"/>
              <a:gd name="connsiteY124" fmla="*/ 303316 h 606722"/>
              <a:gd name="connsiteX125" fmla="*/ 303775 w 607639"/>
              <a:gd name="connsiteY12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607639" h="606722">
                <a:moveTo>
                  <a:pt x="303775" y="525007"/>
                </a:moveTo>
                <a:cubicBezTo>
                  <a:pt x="310366" y="525007"/>
                  <a:pt x="315710" y="530333"/>
                  <a:pt x="315710" y="536902"/>
                </a:cubicBezTo>
                <a:lnTo>
                  <a:pt x="315710" y="552347"/>
                </a:lnTo>
                <a:cubicBezTo>
                  <a:pt x="315710" y="558915"/>
                  <a:pt x="310366" y="564241"/>
                  <a:pt x="303775" y="564241"/>
                </a:cubicBezTo>
                <a:cubicBezTo>
                  <a:pt x="297184" y="564241"/>
                  <a:pt x="291929" y="558915"/>
                  <a:pt x="291929" y="552347"/>
                </a:cubicBezTo>
                <a:lnTo>
                  <a:pt x="291929" y="536902"/>
                </a:lnTo>
                <a:cubicBezTo>
                  <a:pt x="291929" y="530333"/>
                  <a:pt x="297184" y="525007"/>
                  <a:pt x="303775" y="525007"/>
                </a:cubicBezTo>
                <a:close/>
                <a:moveTo>
                  <a:pt x="429885" y="509483"/>
                </a:moveTo>
                <a:cubicBezTo>
                  <a:pt x="436472" y="509483"/>
                  <a:pt x="441811" y="514822"/>
                  <a:pt x="441811" y="521409"/>
                </a:cubicBezTo>
                <a:cubicBezTo>
                  <a:pt x="441811" y="527996"/>
                  <a:pt x="436472" y="533335"/>
                  <a:pt x="429885" y="533335"/>
                </a:cubicBezTo>
                <a:cubicBezTo>
                  <a:pt x="423298" y="533335"/>
                  <a:pt x="417959" y="527996"/>
                  <a:pt x="417959" y="521409"/>
                </a:cubicBezTo>
                <a:cubicBezTo>
                  <a:pt x="417959" y="514822"/>
                  <a:pt x="423298" y="509483"/>
                  <a:pt x="429885" y="509483"/>
                </a:cubicBezTo>
                <a:close/>
                <a:moveTo>
                  <a:pt x="177720" y="509483"/>
                </a:moveTo>
                <a:cubicBezTo>
                  <a:pt x="184287" y="509483"/>
                  <a:pt x="189611" y="514822"/>
                  <a:pt x="189611" y="521409"/>
                </a:cubicBezTo>
                <a:cubicBezTo>
                  <a:pt x="189611" y="527996"/>
                  <a:pt x="184287" y="533335"/>
                  <a:pt x="177720" y="533335"/>
                </a:cubicBezTo>
                <a:cubicBezTo>
                  <a:pt x="171153" y="533335"/>
                  <a:pt x="165829" y="527996"/>
                  <a:pt x="165829" y="521409"/>
                </a:cubicBezTo>
                <a:cubicBezTo>
                  <a:pt x="165829" y="514822"/>
                  <a:pt x="171153" y="509483"/>
                  <a:pt x="177720" y="509483"/>
                </a:cubicBezTo>
                <a:close/>
                <a:moveTo>
                  <a:pt x="522185" y="417324"/>
                </a:moveTo>
                <a:cubicBezTo>
                  <a:pt x="528772" y="417324"/>
                  <a:pt x="534111" y="422663"/>
                  <a:pt x="534111" y="429250"/>
                </a:cubicBezTo>
                <a:cubicBezTo>
                  <a:pt x="534111" y="435837"/>
                  <a:pt x="528772" y="441176"/>
                  <a:pt x="522185" y="441176"/>
                </a:cubicBezTo>
                <a:cubicBezTo>
                  <a:pt x="515598" y="441176"/>
                  <a:pt x="510259" y="435837"/>
                  <a:pt x="510259" y="429250"/>
                </a:cubicBezTo>
                <a:cubicBezTo>
                  <a:pt x="510259" y="422663"/>
                  <a:pt x="515598" y="417324"/>
                  <a:pt x="522185" y="417324"/>
                </a:cubicBezTo>
                <a:close/>
                <a:moveTo>
                  <a:pt x="85420" y="417324"/>
                </a:moveTo>
                <a:cubicBezTo>
                  <a:pt x="91987" y="417324"/>
                  <a:pt x="97311" y="422663"/>
                  <a:pt x="97311" y="429250"/>
                </a:cubicBezTo>
                <a:cubicBezTo>
                  <a:pt x="97311" y="435837"/>
                  <a:pt x="91987" y="441176"/>
                  <a:pt x="85420" y="441176"/>
                </a:cubicBezTo>
                <a:cubicBezTo>
                  <a:pt x="78853" y="441176"/>
                  <a:pt x="73529" y="435837"/>
                  <a:pt x="73529" y="429250"/>
                </a:cubicBezTo>
                <a:cubicBezTo>
                  <a:pt x="73529" y="422663"/>
                  <a:pt x="78853" y="417324"/>
                  <a:pt x="85420" y="417324"/>
                </a:cubicBezTo>
                <a:close/>
                <a:moveTo>
                  <a:pt x="537643" y="291506"/>
                </a:moveTo>
                <a:lnTo>
                  <a:pt x="555628" y="291506"/>
                </a:lnTo>
                <a:cubicBezTo>
                  <a:pt x="562216" y="291506"/>
                  <a:pt x="567558" y="296745"/>
                  <a:pt x="567558" y="303316"/>
                </a:cubicBezTo>
                <a:cubicBezTo>
                  <a:pt x="567558" y="309888"/>
                  <a:pt x="562216" y="315216"/>
                  <a:pt x="555628" y="315216"/>
                </a:cubicBezTo>
                <a:lnTo>
                  <a:pt x="537643" y="315216"/>
                </a:lnTo>
                <a:cubicBezTo>
                  <a:pt x="531055" y="315216"/>
                  <a:pt x="525713" y="309888"/>
                  <a:pt x="525713" y="303316"/>
                </a:cubicBezTo>
                <a:cubicBezTo>
                  <a:pt x="525713" y="296745"/>
                  <a:pt x="531055" y="291506"/>
                  <a:pt x="537643" y="291506"/>
                </a:cubicBezTo>
                <a:close/>
                <a:moveTo>
                  <a:pt x="51991" y="291506"/>
                </a:moveTo>
                <a:lnTo>
                  <a:pt x="69946" y="291506"/>
                </a:lnTo>
                <a:cubicBezTo>
                  <a:pt x="76523" y="291506"/>
                  <a:pt x="81856" y="296745"/>
                  <a:pt x="81856" y="303316"/>
                </a:cubicBezTo>
                <a:cubicBezTo>
                  <a:pt x="81856" y="309888"/>
                  <a:pt x="76523" y="315216"/>
                  <a:pt x="69946" y="315216"/>
                </a:cubicBezTo>
                <a:lnTo>
                  <a:pt x="51991" y="315216"/>
                </a:lnTo>
                <a:cubicBezTo>
                  <a:pt x="45414" y="315216"/>
                  <a:pt x="40081" y="309888"/>
                  <a:pt x="40081" y="303316"/>
                </a:cubicBezTo>
                <a:cubicBezTo>
                  <a:pt x="40081" y="296745"/>
                  <a:pt x="45414" y="291506"/>
                  <a:pt x="51991" y="291506"/>
                </a:cubicBezTo>
                <a:close/>
                <a:moveTo>
                  <a:pt x="412608" y="222096"/>
                </a:moveTo>
                <a:lnTo>
                  <a:pt x="345491" y="334245"/>
                </a:lnTo>
                <a:lnTo>
                  <a:pt x="412608" y="334245"/>
                </a:lnTo>
                <a:close/>
                <a:moveTo>
                  <a:pt x="427651" y="167533"/>
                </a:moveTo>
                <a:cubicBezTo>
                  <a:pt x="432814" y="168954"/>
                  <a:pt x="436375" y="173664"/>
                  <a:pt x="436375" y="178996"/>
                </a:cubicBezTo>
                <a:lnTo>
                  <a:pt x="436375" y="334245"/>
                </a:lnTo>
                <a:lnTo>
                  <a:pt x="469399" y="334245"/>
                </a:lnTo>
                <a:cubicBezTo>
                  <a:pt x="475986" y="334245"/>
                  <a:pt x="481327" y="339577"/>
                  <a:pt x="481327" y="346153"/>
                </a:cubicBezTo>
                <a:cubicBezTo>
                  <a:pt x="481327" y="352641"/>
                  <a:pt x="475986" y="357973"/>
                  <a:pt x="469399" y="357973"/>
                </a:cubicBezTo>
                <a:lnTo>
                  <a:pt x="436375" y="357973"/>
                </a:lnTo>
                <a:lnTo>
                  <a:pt x="436375" y="427733"/>
                </a:lnTo>
                <a:cubicBezTo>
                  <a:pt x="436375" y="434220"/>
                  <a:pt x="431123" y="439552"/>
                  <a:pt x="424536" y="439552"/>
                </a:cubicBezTo>
                <a:cubicBezTo>
                  <a:pt x="417949" y="439552"/>
                  <a:pt x="412608" y="434220"/>
                  <a:pt x="412608" y="427733"/>
                </a:cubicBezTo>
                <a:lnTo>
                  <a:pt x="412608" y="357973"/>
                </a:lnTo>
                <a:lnTo>
                  <a:pt x="324573" y="357973"/>
                </a:lnTo>
                <a:cubicBezTo>
                  <a:pt x="320300" y="357973"/>
                  <a:pt x="316295" y="355662"/>
                  <a:pt x="314158" y="352019"/>
                </a:cubicBezTo>
                <a:cubicBezTo>
                  <a:pt x="312111" y="348286"/>
                  <a:pt x="312111" y="343665"/>
                  <a:pt x="314336" y="340022"/>
                </a:cubicBezTo>
                <a:lnTo>
                  <a:pt x="414299" y="172953"/>
                </a:lnTo>
                <a:cubicBezTo>
                  <a:pt x="417059" y="168332"/>
                  <a:pt x="422489" y="166111"/>
                  <a:pt x="427651" y="167533"/>
                </a:cubicBezTo>
                <a:close/>
                <a:moveTo>
                  <a:pt x="216270" y="167099"/>
                </a:moveTo>
                <a:cubicBezTo>
                  <a:pt x="257222" y="167099"/>
                  <a:pt x="290518" y="200333"/>
                  <a:pt x="290518" y="241210"/>
                </a:cubicBezTo>
                <a:cubicBezTo>
                  <a:pt x="290518" y="284486"/>
                  <a:pt x="273603" y="325097"/>
                  <a:pt x="242978" y="355754"/>
                </a:cubicBezTo>
                <a:lnTo>
                  <a:pt x="182707" y="415825"/>
                </a:lnTo>
                <a:lnTo>
                  <a:pt x="278588" y="415825"/>
                </a:lnTo>
                <a:cubicBezTo>
                  <a:pt x="285176" y="415825"/>
                  <a:pt x="290518" y="421158"/>
                  <a:pt x="290518" y="427734"/>
                </a:cubicBezTo>
                <a:cubicBezTo>
                  <a:pt x="290518" y="434220"/>
                  <a:pt x="285176" y="439552"/>
                  <a:pt x="278588" y="439552"/>
                </a:cubicBezTo>
                <a:lnTo>
                  <a:pt x="154040" y="439552"/>
                </a:lnTo>
                <a:cubicBezTo>
                  <a:pt x="149232" y="439552"/>
                  <a:pt x="144870" y="436709"/>
                  <a:pt x="143001" y="432265"/>
                </a:cubicBezTo>
                <a:cubicBezTo>
                  <a:pt x="141131" y="427822"/>
                  <a:pt x="142199" y="422668"/>
                  <a:pt x="145582" y="419292"/>
                </a:cubicBezTo>
                <a:lnTo>
                  <a:pt x="226152" y="338959"/>
                </a:lnTo>
                <a:cubicBezTo>
                  <a:pt x="252236" y="312834"/>
                  <a:pt x="266659" y="278088"/>
                  <a:pt x="266659" y="241210"/>
                </a:cubicBezTo>
                <a:cubicBezTo>
                  <a:pt x="266659" y="213485"/>
                  <a:pt x="244046" y="190914"/>
                  <a:pt x="216270" y="190914"/>
                </a:cubicBezTo>
                <a:cubicBezTo>
                  <a:pt x="188493" y="190914"/>
                  <a:pt x="165880" y="213485"/>
                  <a:pt x="165880" y="241210"/>
                </a:cubicBezTo>
                <a:cubicBezTo>
                  <a:pt x="165880" y="247786"/>
                  <a:pt x="160539" y="253029"/>
                  <a:pt x="154040" y="253029"/>
                </a:cubicBezTo>
                <a:cubicBezTo>
                  <a:pt x="147452" y="253029"/>
                  <a:pt x="142110" y="247786"/>
                  <a:pt x="142110" y="241210"/>
                </a:cubicBezTo>
                <a:cubicBezTo>
                  <a:pt x="142110" y="200333"/>
                  <a:pt x="175406" y="167099"/>
                  <a:pt x="216270" y="167099"/>
                </a:cubicBezTo>
                <a:close/>
                <a:moveTo>
                  <a:pt x="522185" y="165547"/>
                </a:moveTo>
                <a:cubicBezTo>
                  <a:pt x="528772" y="165547"/>
                  <a:pt x="534111" y="170871"/>
                  <a:pt x="534111" y="177438"/>
                </a:cubicBezTo>
                <a:cubicBezTo>
                  <a:pt x="534111" y="184005"/>
                  <a:pt x="528772" y="189329"/>
                  <a:pt x="522185" y="189329"/>
                </a:cubicBezTo>
                <a:cubicBezTo>
                  <a:pt x="515598" y="189329"/>
                  <a:pt x="510259" y="184005"/>
                  <a:pt x="510259" y="177438"/>
                </a:cubicBezTo>
                <a:cubicBezTo>
                  <a:pt x="510259" y="170871"/>
                  <a:pt x="515598" y="165547"/>
                  <a:pt x="522185" y="165547"/>
                </a:cubicBezTo>
                <a:close/>
                <a:moveTo>
                  <a:pt x="85420" y="165547"/>
                </a:moveTo>
                <a:cubicBezTo>
                  <a:pt x="91987" y="165547"/>
                  <a:pt x="97311" y="170871"/>
                  <a:pt x="97311" y="177438"/>
                </a:cubicBezTo>
                <a:cubicBezTo>
                  <a:pt x="97311" y="184005"/>
                  <a:pt x="91987" y="189329"/>
                  <a:pt x="85420" y="189329"/>
                </a:cubicBezTo>
                <a:cubicBezTo>
                  <a:pt x="78853" y="189329"/>
                  <a:pt x="73529" y="184005"/>
                  <a:pt x="73529" y="177438"/>
                </a:cubicBezTo>
                <a:cubicBezTo>
                  <a:pt x="73529" y="170871"/>
                  <a:pt x="78853" y="165547"/>
                  <a:pt x="85420" y="165547"/>
                </a:cubicBezTo>
                <a:close/>
                <a:moveTo>
                  <a:pt x="429885" y="73388"/>
                </a:moveTo>
                <a:cubicBezTo>
                  <a:pt x="436472" y="73388"/>
                  <a:pt x="441811" y="78712"/>
                  <a:pt x="441811" y="85279"/>
                </a:cubicBezTo>
                <a:cubicBezTo>
                  <a:pt x="441811" y="91846"/>
                  <a:pt x="436472" y="97170"/>
                  <a:pt x="429885" y="97170"/>
                </a:cubicBezTo>
                <a:cubicBezTo>
                  <a:pt x="423298" y="97170"/>
                  <a:pt x="417959" y="91846"/>
                  <a:pt x="417959" y="85279"/>
                </a:cubicBezTo>
                <a:cubicBezTo>
                  <a:pt x="417959" y="78712"/>
                  <a:pt x="423298" y="73388"/>
                  <a:pt x="429885" y="73388"/>
                </a:cubicBezTo>
                <a:close/>
                <a:moveTo>
                  <a:pt x="177720" y="73388"/>
                </a:moveTo>
                <a:cubicBezTo>
                  <a:pt x="184287" y="73388"/>
                  <a:pt x="189611" y="78712"/>
                  <a:pt x="189611" y="85279"/>
                </a:cubicBezTo>
                <a:cubicBezTo>
                  <a:pt x="189611" y="91846"/>
                  <a:pt x="184287" y="97170"/>
                  <a:pt x="177720" y="97170"/>
                </a:cubicBezTo>
                <a:cubicBezTo>
                  <a:pt x="171153" y="97170"/>
                  <a:pt x="165829" y="91846"/>
                  <a:pt x="165829" y="85279"/>
                </a:cubicBezTo>
                <a:cubicBezTo>
                  <a:pt x="165829" y="78712"/>
                  <a:pt x="171153" y="73388"/>
                  <a:pt x="177720" y="73388"/>
                </a:cubicBezTo>
                <a:close/>
                <a:moveTo>
                  <a:pt x="303775" y="42480"/>
                </a:moveTo>
                <a:cubicBezTo>
                  <a:pt x="310366" y="42480"/>
                  <a:pt x="315710" y="47815"/>
                  <a:pt x="315710" y="54396"/>
                </a:cubicBezTo>
                <a:lnTo>
                  <a:pt x="315710" y="69869"/>
                </a:lnTo>
                <a:cubicBezTo>
                  <a:pt x="315710" y="76449"/>
                  <a:pt x="310366" y="81785"/>
                  <a:pt x="303775" y="81785"/>
                </a:cubicBezTo>
                <a:cubicBezTo>
                  <a:pt x="297184" y="81785"/>
                  <a:pt x="291929" y="76449"/>
                  <a:pt x="291929" y="69869"/>
                </a:cubicBezTo>
                <a:lnTo>
                  <a:pt x="291929" y="54396"/>
                </a:lnTo>
                <a:cubicBezTo>
                  <a:pt x="291929" y="47815"/>
                  <a:pt x="297184" y="42480"/>
                  <a:pt x="303775" y="42480"/>
                </a:cubicBezTo>
                <a:close/>
                <a:moveTo>
                  <a:pt x="303775" y="0"/>
                </a:moveTo>
                <a:cubicBezTo>
                  <a:pt x="394204" y="0"/>
                  <a:pt x="479560" y="40347"/>
                  <a:pt x="537058" y="108956"/>
                </a:cubicBezTo>
                <a:lnTo>
                  <a:pt x="537058" y="93048"/>
                </a:lnTo>
                <a:cubicBezTo>
                  <a:pt x="537058" y="86471"/>
                  <a:pt x="542309" y="81139"/>
                  <a:pt x="548895" y="81139"/>
                </a:cubicBezTo>
                <a:cubicBezTo>
                  <a:pt x="555482" y="81139"/>
                  <a:pt x="560822" y="86471"/>
                  <a:pt x="560822" y="93048"/>
                </a:cubicBezTo>
                <a:lnTo>
                  <a:pt x="560822" y="138994"/>
                </a:lnTo>
                <a:cubicBezTo>
                  <a:pt x="560822" y="145570"/>
                  <a:pt x="555482" y="150903"/>
                  <a:pt x="548895" y="150903"/>
                </a:cubicBezTo>
                <a:lnTo>
                  <a:pt x="502880" y="150903"/>
                </a:lnTo>
                <a:cubicBezTo>
                  <a:pt x="496293" y="150903"/>
                  <a:pt x="490953" y="145570"/>
                  <a:pt x="490953" y="138994"/>
                </a:cubicBezTo>
                <a:cubicBezTo>
                  <a:pt x="490953" y="132417"/>
                  <a:pt x="496293" y="127174"/>
                  <a:pt x="502880" y="127174"/>
                </a:cubicBezTo>
                <a:lnTo>
                  <a:pt x="521126" y="127174"/>
                </a:lnTo>
                <a:cubicBezTo>
                  <a:pt x="468168" y="62032"/>
                  <a:pt x="388419" y="23728"/>
                  <a:pt x="303775" y="23728"/>
                </a:cubicBezTo>
                <a:cubicBezTo>
                  <a:pt x="149440" y="23728"/>
                  <a:pt x="23764" y="149214"/>
                  <a:pt x="23764" y="303316"/>
                </a:cubicBezTo>
                <a:cubicBezTo>
                  <a:pt x="23764" y="457508"/>
                  <a:pt x="149440" y="582905"/>
                  <a:pt x="303775" y="582905"/>
                </a:cubicBezTo>
                <a:cubicBezTo>
                  <a:pt x="458199" y="582905"/>
                  <a:pt x="583786" y="457508"/>
                  <a:pt x="583786" y="303316"/>
                </a:cubicBezTo>
                <a:cubicBezTo>
                  <a:pt x="583786" y="278255"/>
                  <a:pt x="580492" y="253371"/>
                  <a:pt x="573906" y="229376"/>
                </a:cubicBezTo>
                <a:cubicBezTo>
                  <a:pt x="572126" y="223066"/>
                  <a:pt x="575864" y="216489"/>
                  <a:pt x="582273" y="214801"/>
                </a:cubicBezTo>
                <a:cubicBezTo>
                  <a:pt x="588592" y="213023"/>
                  <a:pt x="595089" y="216756"/>
                  <a:pt x="596869" y="223066"/>
                </a:cubicBezTo>
                <a:cubicBezTo>
                  <a:pt x="603990" y="249194"/>
                  <a:pt x="607639" y="276122"/>
                  <a:pt x="607639" y="303316"/>
                </a:cubicBezTo>
                <a:cubicBezTo>
                  <a:pt x="607639" y="470572"/>
                  <a:pt x="471283" y="606722"/>
                  <a:pt x="303775" y="606722"/>
                </a:cubicBezTo>
                <a:cubicBezTo>
                  <a:pt x="136267" y="606722"/>
                  <a:pt x="0" y="470572"/>
                  <a:pt x="0" y="303316"/>
                </a:cubicBezTo>
                <a:cubicBezTo>
                  <a:pt x="0" y="136061"/>
                  <a:pt x="136267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sz="1400"/>
          </a:p>
        </p:txBody>
      </p:sp>
      <p:grpSp>
        <p:nvGrpSpPr>
          <p:cNvPr id="36" name="组合 35"/>
          <p:cNvGrpSpPr/>
          <p:nvPr/>
        </p:nvGrpSpPr>
        <p:grpSpPr>
          <a:xfrm>
            <a:off x="4029063" y="4737704"/>
            <a:ext cx="1692612" cy="844529"/>
            <a:chOff x="2197445" y="2412894"/>
            <a:chExt cx="1973762" cy="984809"/>
          </a:xfrm>
        </p:grpSpPr>
        <p:sp>
          <p:nvSpPr>
            <p:cNvPr id="37" name="文本框 36"/>
            <p:cNvSpPr txBox="1"/>
            <p:nvPr/>
          </p:nvSpPr>
          <p:spPr>
            <a:xfrm>
              <a:off x="2273643" y="2412894"/>
              <a:ext cx="1821364" cy="3589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197445" y="2737777"/>
              <a:ext cx="1973762" cy="65992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9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presentation and make it into a film to be used in a wider field</a:t>
              </a:r>
            </a:p>
          </p:txBody>
        </p:sp>
      </p:grpSp>
      <p:sp>
        <p:nvSpPr>
          <p:cNvPr id="21" name="îṩḻïḍe"/>
          <p:cNvSpPr/>
          <p:nvPr/>
        </p:nvSpPr>
        <p:spPr>
          <a:xfrm>
            <a:off x="6296997" y="1962315"/>
            <a:ext cx="4158151" cy="1729025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22" name="îsļîḓê"/>
          <p:cNvSpPr/>
          <p:nvPr/>
        </p:nvSpPr>
        <p:spPr>
          <a:xfrm>
            <a:off x="8479119" y="1962315"/>
            <a:ext cx="1976029" cy="1729025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25" name="ïsḷîḍé">
            <a:extLst/>
          </p:cNvPr>
          <p:cNvSpPr>
            <a:spLocks/>
          </p:cNvSpPr>
          <p:nvPr/>
        </p:nvSpPr>
        <p:spPr bwMode="auto">
          <a:xfrm>
            <a:off x="9269433" y="2155140"/>
            <a:ext cx="395402" cy="395158"/>
          </a:xfrm>
          <a:custGeom>
            <a:avLst/>
            <a:gdLst>
              <a:gd name="connsiteX0" fmla="*/ 482620 w 607097"/>
              <a:gd name="connsiteY0" fmla="*/ 381169 h 606722"/>
              <a:gd name="connsiteX1" fmla="*/ 496768 w 607097"/>
              <a:gd name="connsiteY1" fmla="*/ 381169 h 606722"/>
              <a:gd name="connsiteX2" fmla="*/ 510916 w 607097"/>
              <a:gd name="connsiteY2" fmla="*/ 395381 h 606722"/>
              <a:gd name="connsiteX3" fmla="*/ 510916 w 607097"/>
              <a:gd name="connsiteY3" fmla="*/ 409505 h 606722"/>
              <a:gd name="connsiteX4" fmla="*/ 503887 w 607097"/>
              <a:gd name="connsiteY4" fmla="*/ 412525 h 606722"/>
              <a:gd name="connsiteX5" fmla="*/ 496768 w 607097"/>
              <a:gd name="connsiteY5" fmla="*/ 409505 h 606722"/>
              <a:gd name="connsiteX6" fmla="*/ 482620 w 607097"/>
              <a:gd name="connsiteY6" fmla="*/ 395381 h 606722"/>
              <a:gd name="connsiteX7" fmla="*/ 482620 w 607097"/>
              <a:gd name="connsiteY7" fmla="*/ 381169 h 606722"/>
              <a:gd name="connsiteX8" fmla="*/ 546398 w 607097"/>
              <a:gd name="connsiteY8" fmla="*/ 242745 h 606722"/>
              <a:gd name="connsiteX9" fmla="*/ 566606 w 607097"/>
              <a:gd name="connsiteY9" fmla="*/ 242745 h 606722"/>
              <a:gd name="connsiteX10" fmla="*/ 576754 w 607097"/>
              <a:gd name="connsiteY10" fmla="*/ 252756 h 606722"/>
              <a:gd name="connsiteX11" fmla="*/ 566606 w 607097"/>
              <a:gd name="connsiteY11" fmla="*/ 262856 h 606722"/>
              <a:gd name="connsiteX12" fmla="*/ 546398 w 607097"/>
              <a:gd name="connsiteY12" fmla="*/ 262856 h 606722"/>
              <a:gd name="connsiteX13" fmla="*/ 536249 w 607097"/>
              <a:gd name="connsiteY13" fmla="*/ 252756 h 606722"/>
              <a:gd name="connsiteX14" fmla="*/ 546398 w 607097"/>
              <a:gd name="connsiteY14" fmla="*/ 242745 h 606722"/>
              <a:gd name="connsiteX15" fmla="*/ 353968 w 607097"/>
              <a:gd name="connsiteY15" fmla="*/ 101120 h 606722"/>
              <a:gd name="connsiteX16" fmla="*/ 364118 w 607097"/>
              <a:gd name="connsiteY16" fmla="*/ 111251 h 606722"/>
              <a:gd name="connsiteX17" fmla="*/ 364118 w 607097"/>
              <a:gd name="connsiteY17" fmla="*/ 242683 h 606722"/>
              <a:gd name="connsiteX18" fmla="*/ 424838 w 607097"/>
              <a:gd name="connsiteY18" fmla="*/ 242683 h 606722"/>
              <a:gd name="connsiteX19" fmla="*/ 434988 w 607097"/>
              <a:gd name="connsiteY19" fmla="*/ 252725 h 606722"/>
              <a:gd name="connsiteX20" fmla="*/ 424838 w 607097"/>
              <a:gd name="connsiteY20" fmla="*/ 262856 h 606722"/>
              <a:gd name="connsiteX21" fmla="*/ 353968 w 607097"/>
              <a:gd name="connsiteY21" fmla="*/ 262856 h 606722"/>
              <a:gd name="connsiteX22" fmla="*/ 343818 w 607097"/>
              <a:gd name="connsiteY22" fmla="*/ 252725 h 606722"/>
              <a:gd name="connsiteX23" fmla="*/ 343818 w 607097"/>
              <a:gd name="connsiteY23" fmla="*/ 111251 h 606722"/>
              <a:gd name="connsiteX24" fmla="*/ 353968 w 607097"/>
              <a:gd name="connsiteY24" fmla="*/ 101120 h 606722"/>
              <a:gd name="connsiteX25" fmla="*/ 496768 w 607097"/>
              <a:gd name="connsiteY25" fmla="*/ 96101 h 606722"/>
              <a:gd name="connsiteX26" fmla="*/ 510916 w 607097"/>
              <a:gd name="connsiteY26" fmla="*/ 96101 h 606722"/>
              <a:gd name="connsiteX27" fmla="*/ 510916 w 607097"/>
              <a:gd name="connsiteY27" fmla="*/ 110217 h 606722"/>
              <a:gd name="connsiteX28" fmla="*/ 496768 w 607097"/>
              <a:gd name="connsiteY28" fmla="*/ 124334 h 606722"/>
              <a:gd name="connsiteX29" fmla="*/ 489650 w 607097"/>
              <a:gd name="connsiteY29" fmla="*/ 127441 h 606722"/>
              <a:gd name="connsiteX30" fmla="*/ 482620 w 607097"/>
              <a:gd name="connsiteY30" fmla="*/ 124334 h 606722"/>
              <a:gd name="connsiteX31" fmla="*/ 482620 w 607097"/>
              <a:gd name="connsiteY31" fmla="*/ 110217 h 606722"/>
              <a:gd name="connsiteX32" fmla="*/ 196955 w 607097"/>
              <a:gd name="connsiteY32" fmla="*/ 96101 h 606722"/>
              <a:gd name="connsiteX33" fmla="*/ 211110 w 607097"/>
              <a:gd name="connsiteY33" fmla="*/ 96101 h 606722"/>
              <a:gd name="connsiteX34" fmla="*/ 225355 w 607097"/>
              <a:gd name="connsiteY34" fmla="*/ 110217 h 606722"/>
              <a:gd name="connsiteX35" fmla="*/ 225355 w 607097"/>
              <a:gd name="connsiteY35" fmla="*/ 124334 h 606722"/>
              <a:gd name="connsiteX36" fmla="*/ 218233 w 607097"/>
              <a:gd name="connsiteY36" fmla="*/ 127441 h 606722"/>
              <a:gd name="connsiteX37" fmla="*/ 211110 w 607097"/>
              <a:gd name="connsiteY37" fmla="*/ 124334 h 606722"/>
              <a:gd name="connsiteX38" fmla="*/ 196955 w 607097"/>
              <a:gd name="connsiteY38" fmla="*/ 110217 h 606722"/>
              <a:gd name="connsiteX39" fmla="*/ 196955 w 607097"/>
              <a:gd name="connsiteY39" fmla="*/ 96101 h 606722"/>
              <a:gd name="connsiteX40" fmla="*/ 103963 w 607097"/>
              <a:gd name="connsiteY40" fmla="*/ 81761 h 606722"/>
              <a:gd name="connsiteX41" fmla="*/ 87598 w 607097"/>
              <a:gd name="connsiteY41" fmla="*/ 90026 h 606722"/>
              <a:gd name="connsiteX42" fmla="*/ 62322 w 607097"/>
              <a:gd name="connsiteY42" fmla="*/ 115266 h 606722"/>
              <a:gd name="connsiteX43" fmla="*/ 34998 w 607097"/>
              <a:gd name="connsiteY43" fmla="*/ 265902 h 606722"/>
              <a:gd name="connsiteX44" fmla="*/ 75494 w 607097"/>
              <a:gd name="connsiteY44" fmla="*/ 322602 h 606722"/>
              <a:gd name="connsiteX45" fmla="*/ 283044 w 607097"/>
              <a:gd name="connsiteY45" fmla="*/ 530826 h 606722"/>
              <a:gd name="connsiteX46" fmla="*/ 327634 w 607097"/>
              <a:gd name="connsiteY46" fmla="*/ 565219 h 606722"/>
              <a:gd name="connsiteX47" fmla="*/ 490684 w 607097"/>
              <a:gd name="connsiteY47" fmla="*/ 545046 h 606722"/>
              <a:gd name="connsiteX48" fmla="*/ 515960 w 607097"/>
              <a:gd name="connsiteY48" fmla="*/ 519717 h 606722"/>
              <a:gd name="connsiteX49" fmla="*/ 521033 w 607097"/>
              <a:gd name="connsiteY49" fmla="*/ 485324 h 606722"/>
              <a:gd name="connsiteX50" fmla="*/ 434969 w 607097"/>
              <a:gd name="connsiteY50" fmla="*/ 411561 h 606722"/>
              <a:gd name="connsiteX51" fmla="*/ 414321 w 607097"/>
              <a:gd name="connsiteY51" fmla="*/ 406318 h 606722"/>
              <a:gd name="connsiteX52" fmla="*/ 413698 w 607097"/>
              <a:gd name="connsiteY52" fmla="*/ 406496 h 606722"/>
              <a:gd name="connsiteX53" fmla="*/ 405599 w 607097"/>
              <a:gd name="connsiteY53" fmla="*/ 413605 h 606722"/>
              <a:gd name="connsiteX54" fmla="*/ 404620 w 607097"/>
              <a:gd name="connsiteY54" fmla="*/ 414583 h 606722"/>
              <a:gd name="connsiteX55" fmla="*/ 373202 w 607097"/>
              <a:gd name="connsiteY55" fmla="*/ 447910 h 606722"/>
              <a:gd name="connsiteX56" fmla="*/ 349528 w 607097"/>
              <a:gd name="connsiteY56" fmla="*/ 459552 h 606722"/>
              <a:gd name="connsiteX57" fmla="*/ 405599 w 607097"/>
              <a:gd name="connsiteY57" fmla="*/ 475282 h 606722"/>
              <a:gd name="connsiteX58" fmla="*/ 414677 w 607097"/>
              <a:gd name="connsiteY58" fmla="*/ 486391 h 606722"/>
              <a:gd name="connsiteX59" fmla="*/ 404620 w 607097"/>
              <a:gd name="connsiteY59" fmla="*/ 495456 h 606722"/>
              <a:gd name="connsiteX60" fmla="*/ 403552 w 607097"/>
              <a:gd name="connsiteY60" fmla="*/ 495456 h 606722"/>
              <a:gd name="connsiteX61" fmla="*/ 287138 w 607097"/>
              <a:gd name="connsiteY61" fmla="*/ 441866 h 606722"/>
              <a:gd name="connsiteX62" fmla="*/ 286426 w 607097"/>
              <a:gd name="connsiteY62" fmla="*/ 441067 h 606722"/>
              <a:gd name="connsiteX63" fmla="*/ 284112 w 607097"/>
              <a:gd name="connsiteY63" fmla="*/ 438845 h 606722"/>
              <a:gd name="connsiteX64" fmla="*/ 176777 w 607097"/>
              <a:gd name="connsiteY64" fmla="*/ 331666 h 606722"/>
              <a:gd name="connsiteX65" fmla="*/ 111895 w 607097"/>
              <a:gd name="connsiteY65" fmla="*/ 213379 h 606722"/>
              <a:gd name="connsiteX66" fmla="*/ 121062 w 607097"/>
              <a:gd name="connsiteY66" fmla="*/ 202270 h 606722"/>
              <a:gd name="connsiteX67" fmla="*/ 132188 w 607097"/>
              <a:gd name="connsiteY67" fmla="*/ 211335 h 606722"/>
              <a:gd name="connsiteX68" fmla="*/ 146428 w 607097"/>
              <a:gd name="connsiteY68" fmla="*/ 259325 h 606722"/>
              <a:gd name="connsiteX69" fmla="*/ 158532 w 607097"/>
              <a:gd name="connsiteY69" fmla="*/ 233553 h 606722"/>
              <a:gd name="connsiteX70" fmla="*/ 191907 w 607097"/>
              <a:gd name="connsiteY70" fmla="*/ 202270 h 606722"/>
              <a:gd name="connsiteX71" fmla="*/ 192975 w 607097"/>
              <a:gd name="connsiteY71" fmla="*/ 201204 h 606722"/>
              <a:gd name="connsiteX72" fmla="*/ 200006 w 607097"/>
              <a:gd name="connsiteY72" fmla="*/ 193117 h 606722"/>
              <a:gd name="connsiteX73" fmla="*/ 194933 w 607097"/>
              <a:gd name="connsiteY73" fmla="*/ 170899 h 606722"/>
              <a:gd name="connsiteX74" fmla="*/ 121062 w 607097"/>
              <a:gd name="connsiteY74" fmla="*/ 84961 h 606722"/>
              <a:gd name="connsiteX75" fmla="*/ 103963 w 607097"/>
              <a:gd name="connsiteY75" fmla="*/ 81761 h 606722"/>
              <a:gd name="connsiteX76" fmla="*/ 353980 w 607097"/>
              <a:gd name="connsiteY76" fmla="*/ 30273 h 606722"/>
              <a:gd name="connsiteX77" fmla="*/ 364141 w 607097"/>
              <a:gd name="connsiteY77" fmla="*/ 40422 h 606722"/>
              <a:gd name="connsiteX78" fmla="*/ 364141 w 607097"/>
              <a:gd name="connsiteY78" fmla="*/ 60719 h 606722"/>
              <a:gd name="connsiteX79" fmla="*/ 353980 w 607097"/>
              <a:gd name="connsiteY79" fmla="*/ 70778 h 606722"/>
              <a:gd name="connsiteX80" fmla="*/ 343818 w 607097"/>
              <a:gd name="connsiteY80" fmla="*/ 60719 h 606722"/>
              <a:gd name="connsiteX81" fmla="*/ 343818 w 607097"/>
              <a:gd name="connsiteY81" fmla="*/ 40422 h 606722"/>
              <a:gd name="connsiteX82" fmla="*/ 353980 w 607097"/>
              <a:gd name="connsiteY82" fmla="*/ 30273 h 606722"/>
              <a:gd name="connsiteX83" fmla="*/ 353978 w 607097"/>
              <a:gd name="connsiteY83" fmla="*/ 20263 h 606722"/>
              <a:gd name="connsiteX84" fmla="*/ 174819 w 607097"/>
              <a:gd name="connsiteY84" fmla="*/ 104957 h 606722"/>
              <a:gd name="connsiteX85" fmla="*/ 214246 w 607097"/>
              <a:gd name="connsiteY85" fmla="*/ 160768 h 606722"/>
              <a:gd name="connsiteX86" fmla="*/ 221278 w 607097"/>
              <a:gd name="connsiteY86" fmla="*/ 198182 h 606722"/>
              <a:gd name="connsiteX87" fmla="*/ 215938 w 607097"/>
              <a:gd name="connsiteY87" fmla="*/ 209025 h 606722"/>
              <a:gd name="connsiteX88" fmla="*/ 210152 w 607097"/>
              <a:gd name="connsiteY88" fmla="*/ 215157 h 606722"/>
              <a:gd name="connsiteX89" fmla="*/ 206147 w 607097"/>
              <a:gd name="connsiteY89" fmla="*/ 218445 h 606722"/>
              <a:gd name="connsiteX90" fmla="*/ 176777 w 607097"/>
              <a:gd name="connsiteY90" fmla="*/ 244662 h 606722"/>
              <a:gd name="connsiteX91" fmla="*/ 182829 w 607097"/>
              <a:gd name="connsiteY91" fmla="*/ 308382 h 606722"/>
              <a:gd name="connsiteX92" fmla="*/ 189504 w 607097"/>
              <a:gd name="connsiteY92" fmla="*/ 315136 h 606722"/>
              <a:gd name="connsiteX93" fmla="*/ 189949 w 607097"/>
              <a:gd name="connsiteY93" fmla="*/ 315492 h 606722"/>
              <a:gd name="connsiteX94" fmla="*/ 191640 w 607097"/>
              <a:gd name="connsiteY94" fmla="*/ 317269 h 606722"/>
              <a:gd name="connsiteX95" fmla="*/ 298263 w 607097"/>
              <a:gd name="connsiteY95" fmla="*/ 424714 h 606722"/>
              <a:gd name="connsiteX96" fmla="*/ 362077 w 607097"/>
              <a:gd name="connsiteY96" fmla="*/ 430758 h 606722"/>
              <a:gd name="connsiteX97" fmla="*/ 388422 w 607097"/>
              <a:gd name="connsiteY97" fmla="*/ 401430 h 606722"/>
              <a:gd name="connsiteX98" fmla="*/ 408625 w 607097"/>
              <a:gd name="connsiteY98" fmla="*/ 386233 h 606722"/>
              <a:gd name="connsiteX99" fmla="*/ 419661 w 607097"/>
              <a:gd name="connsiteY99" fmla="*/ 384900 h 606722"/>
              <a:gd name="connsiteX100" fmla="*/ 446094 w 607097"/>
              <a:gd name="connsiteY100" fmla="*/ 392365 h 606722"/>
              <a:gd name="connsiteX101" fmla="*/ 501987 w 607097"/>
              <a:gd name="connsiteY101" fmla="*/ 431646 h 606722"/>
              <a:gd name="connsiteX102" fmla="*/ 586894 w 607097"/>
              <a:gd name="connsiteY102" fmla="*/ 252749 h 606722"/>
              <a:gd name="connsiteX103" fmla="*/ 353978 w 607097"/>
              <a:gd name="connsiteY103" fmla="*/ 20263 h 606722"/>
              <a:gd name="connsiteX104" fmla="*/ 353978 w 607097"/>
              <a:gd name="connsiteY104" fmla="*/ 0 h 606722"/>
              <a:gd name="connsiteX105" fmla="*/ 607097 w 607097"/>
              <a:gd name="connsiteY105" fmla="*/ 252749 h 606722"/>
              <a:gd name="connsiteX106" fmla="*/ 517384 w 607097"/>
              <a:gd name="connsiteY106" fmla="*/ 445421 h 606722"/>
              <a:gd name="connsiteX107" fmla="*/ 540257 w 607097"/>
              <a:gd name="connsiteY107" fmla="*/ 474215 h 606722"/>
              <a:gd name="connsiteX108" fmla="*/ 531179 w 607097"/>
              <a:gd name="connsiteY108" fmla="*/ 532870 h 606722"/>
              <a:gd name="connsiteX109" fmla="*/ 505814 w 607097"/>
              <a:gd name="connsiteY109" fmla="*/ 559176 h 606722"/>
              <a:gd name="connsiteX110" fmla="*/ 401505 w 607097"/>
              <a:gd name="connsiteY110" fmla="*/ 606722 h 606722"/>
              <a:gd name="connsiteX111" fmla="*/ 318556 w 607097"/>
              <a:gd name="connsiteY111" fmla="*/ 582460 h 606722"/>
              <a:gd name="connsiteX112" fmla="*/ 268893 w 607097"/>
              <a:gd name="connsiteY112" fmla="*/ 543979 h 606722"/>
              <a:gd name="connsiteX113" fmla="*/ 61343 w 607097"/>
              <a:gd name="connsiteY113" fmla="*/ 336732 h 606722"/>
              <a:gd name="connsiteX114" fmla="*/ 16753 w 607097"/>
              <a:gd name="connsiteY114" fmla="*/ 275056 h 606722"/>
              <a:gd name="connsiteX115" fmla="*/ 48171 w 607097"/>
              <a:gd name="connsiteY115" fmla="*/ 101135 h 606722"/>
              <a:gd name="connsiteX116" fmla="*/ 73447 w 607097"/>
              <a:gd name="connsiteY116" fmla="*/ 75807 h 606722"/>
              <a:gd name="connsiteX117" fmla="*/ 132188 w 607097"/>
              <a:gd name="connsiteY117" fmla="*/ 66742 h 606722"/>
              <a:gd name="connsiteX118" fmla="*/ 160757 w 607097"/>
              <a:gd name="connsiteY118" fmla="*/ 89315 h 606722"/>
              <a:gd name="connsiteX119" fmla="*/ 353978 w 607097"/>
              <a:gd name="connsiteY119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07097" h="606722">
                <a:moveTo>
                  <a:pt x="482620" y="381169"/>
                </a:moveTo>
                <a:cubicBezTo>
                  <a:pt x="486624" y="377172"/>
                  <a:pt x="492675" y="377172"/>
                  <a:pt x="496768" y="381169"/>
                </a:cubicBezTo>
                <a:lnTo>
                  <a:pt x="510916" y="395381"/>
                </a:lnTo>
                <a:cubicBezTo>
                  <a:pt x="515009" y="399379"/>
                  <a:pt x="515009" y="405419"/>
                  <a:pt x="510916" y="409505"/>
                </a:cubicBezTo>
                <a:cubicBezTo>
                  <a:pt x="509937" y="412525"/>
                  <a:pt x="506912" y="412525"/>
                  <a:pt x="503887" y="412525"/>
                </a:cubicBezTo>
                <a:cubicBezTo>
                  <a:pt x="500861" y="412525"/>
                  <a:pt x="498815" y="411548"/>
                  <a:pt x="496768" y="409505"/>
                </a:cubicBezTo>
                <a:lnTo>
                  <a:pt x="482620" y="395381"/>
                </a:lnTo>
                <a:cubicBezTo>
                  <a:pt x="478527" y="391295"/>
                  <a:pt x="478527" y="385255"/>
                  <a:pt x="482620" y="381169"/>
                </a:cubicBezTo>
                <a:close/>
                <a:moveTo>
                  <a:pt x="546398" y="242745"/>
                </a:moveTo>
                <a:lnTo>
                  <a:pt x="566606" y="242745"/>
                </a:lnTo>
                <a:cubicBezTo>
                  <a:pt x="572659" y="242745"/>
                  <a:pt x="576754" y="246732"/>
                  <a:pt x="576754" y="252756"/>
                </a:cubicBezTo>
                <a:cubicBezTo>
                  <a:pt x="576754" y="258869"/>
                  <a:pt x="572659" y="262856"/>
                  <a:pt x="566606" y="262856"/>
                </a:cubicBezTo>
                <a:lnTo>
                  <a:pt x="546398" y="262856"/>
                </a:lnTo>
                <a:cubicBezTo>
                  <a:pt x="540255" y="262856"/>
                  <a:pt x="536249" y="258869"/>
                  <a:pt x="536249" y="252756"/>
                </a:cubicBezTo>
                <a:cubicBezTo>
                  <a:pt x="536249" y="246732"/>
                  <a:pt x="540255" y="242745"/>
                  <a:pt x="546398" y="242745"/>
                </a:cubicBezTo>
                <a:close/>
                <a:moveTo>
                  <a:pt x="353968" y="101120"/>
                </a:moveTo>
                <a:cubicBezTo>
                  <a:pt x="360022" y="101120"/>
                  <a:pt x="364118" y="105119"/>
                  <a:pt x="364118" y="111251"/>
                </a:cubicBezTo>
                <a:lnTo>
                  <a:pt x="364118" y="242683"/>
                </a:lnTo>
                <a:lnTo>
                  <a:pt x="424838" y="242683"/>
                </a:lnTo>
                <a:cubicBezTo>
                  <a:pt x="430893" y="242683"/>
                  <a:pt x="434988" y="246682"/>
                  <a:pt x="434988" y="252725"/>
                </a:cubicBezTo>
                <a:cubicBezTo>
                  <a:pt x="434988" y="258857"/>
                  <a:pt x="430893" y="262856"/>
                  <a:pt x="424838" y="262856"/>
                </a:cubicBezTo>
                <a:lnTo>
                  <a:pt x="353968" y="262856"/>
                </a:lnTo>
                <a:cubicBezTo>
                  <a:pt x="347825" y="262856"/>
                  <a:pt x="343818" y="258857"/>
                  <a:pt x="343818" y="252725"/>
                </a:cubicBezTo>
                <a:lnTo>
                  <a:pt x="343818" y="111251"/>
                </a:lnTo>
                <a:cubicBezTo>
                  <a:pt x="343818" y="105119"/>
                  <a:pt x="347825" y="101120"/>
                  <a:pt x="353968" y="101120"/>
                </a:cubicBezTo>
                <a:close/>
                <a:moveTo>
                  <a:pt x="496768" y="96101"/>
                </a:moveTo>
                <a:cubicBezTo>
                  <a:pt x="500861" y="92017"/>
                  <a:pt x="506912" y="92017"/>
                  <a:pt x="510916" y="96101"/>
                </a:cubicBezTo>
                <a:cubicBezTo>
                  <a:pt x="515009" y="100096"/>
                  <a:pt x="515009" y="106222"/>
                  <a:pt x="510916" y="110217"/>
                </a:cubicBezTo>
                <a:lnTo>
                  <a:pt x="496768" y="124334"/>
                </a:lnTo>
                <a:cubicBezTo>
                  <a:pt x="494722" y="126376"/>
                  <a:pt x="492675" y="127441"/>
                  <a:pt x="489650" y="127441"/>
                </a:cubicBezTo>
                <a:cubicBezTo>
                  <a:pt x="486624" y="127441"/>
                  <a:pt x="484578" y="126376"/>
                  <a:pt x="482620" y="124334"/>
                </a:cubicBezTo>
                <a:cubicBezTo>
                  <a:pt x="478527" y="120338"/>
                  <a:pt x="478527" y="114301"/>
                  <a:pt x="482620" y="110217"/>
                </a:cubicBezTo>
                <a:close/>
                <a:moveTo>
                  <a:pt x="196955" y="96101"/>
                </a:moveTo>
                <a:cubicBezTo>
                  <a:pt x="201050" y="92017"/>
                  <a:pt x="207104" y="92017"/>
                  <a:pt x="211110" y="96101"/>
                </a:cubicBezTo>
                <a:lnTo>
                  <a:pt x="225355" y="110217"/>
                </a:lnTo>
                <a:cubicBezTo>
                  <a:pt x="229361" y="114301"/>
                  <a:pt x="229361" y="120338"/>
                  <a:pt x="225355" y="124334"/>
                </a:cubicBezTo>
                <a:cubicBezTo>
                  <a:pt x="223307" y="126376"/>
                  <a:pt x="220280" y="127441"/>
                  <a:pt x="218233" y="127441"/>
                </a:cubicBezTo>
                <a:cubicBezTo>
                  <a:pt x="215206" y="127441"/>
                  <a:pt x="213158" y="126376"/>
                  <a:pt x="211110" y="124334"/>
                </a:cubicBezTo>
                <a:lnTo>
                  <a:pt x="196955" y="110217"/>
                </a:lnTo>
                <a:cubicBezTo>
                  <a:pt x="192949" y="106222"/>
                  <a:pt x="192949" y="100096"/>
                  <a:pt x="196955" y="96101"/>
                </a:cubicBezTo>
                <a:close/>
                <a:moveTo>
                  <a:pt x="103963" y="81761"/>
                </a:moveTo>
                <a:cubicBezTo>
                  <a:pt x="98011" y="82650"/>
                  <a:pt x="92182" y="85449"/>
                  <a:pt x="87598" y="90026"/>
                </a:cubicBezTo>
                <a:lnTo>
                  <a:pt x="62322" y="115266"/>
                </a:lnTo>
                <a:cubicBezTo>
                  <a:pt x="17732" y="159790"/>
                  <a:pt x="8654" y="209291"/>
                  <a:pt x="34998" y="265902"/>
                </a:cubicBezTo>
                <a:cubicBezTo>
                  <a:pt x="44077" y="285187"/>
                  <a:pt x="57249" y="304383"/>
                  <a:pt x="75494" y="322602"/>
                </a:cubicBezTo>
                <a:lnTo>
                  <a:pt x="283044" y="530826"/>
                </a:lnTo>
                <a:cubicBezTo>
                  <a:pt x="297284" y="545046"/>
                  <a:pt x="312415" y="557132"/>
                  <a:pt x="327634" y="565219"/>
                </a:cubicBezTo>
                <a:cubicBezTo>
                  <a:pt x="389401" y="599612"/>
                  <a:pt x="443068" y="592503"/>
                  <a:pt x="490684" y="545046"/>
                </a:cubicBezTo>
                <a:lnTo>
                  <a:pt x="515960" y="519717"/>
                </a:lnTo>
                <a:cubicBezTo>
                  <a:pt x="525127" y="510653"/>
                  <a:pt x="527085" y="496433"/>
                  <a:pt x="521033" y="485324"/>
                </a:cubicBezTo>
                <a:cubicBezTo>
                  <a:pt x="503856" y="451998"/>
                  <a:pt x="434969" y="411561"/>
                  <a:pt x="434969" y="411561"/>
                </a:cubicBezTo>
                <a:cubicBezTo>
                  <a:pt x="427582" y="407829"/>
                  <a:pt x="420195" y="405874"/>
                  <a:pt x="414321" y="406318"/>
                </a:cubicBezTo>
                <a:cubicBezTo>
                  <a:pt x="414143" y="406318"/>
                  <a:pt x="413876" y="406407"/>
                  <a:pt x="413698" y="406496"/>
                </a:cubicBezTo>
                <a:cubicBezTo>
                  <a:pt x="409604" y="407473"/>
                  <a:pt x="407646" y="409517"/>
                  <a:pt x="405599" y="413605"/>
                </a:cubicBezTo>
                <a:lnTo>
                  <a:pt x="404620" y="414583"/>
                </a:lnTo>
                <a:cubicBezTo>
                  <a:pt x="397500" y="423648"/>
                  <a:pt x="380323" y="443910"/>
                  <a:pt x="373202" y="447910"/>
                </a:cubicBezTo>
                <a:cubicBezTo>
                  <a:pt x="365548" y="453242"/>
                  <a:pt x="357538" y="457152"/>
                  <a:pt x="349528" y="459552"/>
                </a:cubicBezTo>
                <a:cubicBezTo>
                  <a:pt x="365281" y="466839"/>
                  <a:pt x="384328" y="473149"/>
                  <a:pt x="405599" y="475282"/>
                </a:cubicBezTo>
                <a:cubicBezTo>
                  <a:pt x="410672" y="476259"/>
                  <a:pt x="414677" y="480259"/>
                  <a:pt x="414677" y="486391"/>
                </a:cubicBezTo>
                <a:cubicBezTo>
                  <a:pt x="413698" y="491456"/>
                  <a:pt x="409604" y="495456"/>
                  <a:pt x="404620" y="495456"/>
                </a:cubicBezTo>
                <a:lnTo>
                  <a:pt x="403552" y="495456"/>
                </a:lnTo>
                <a:cubicBezTo>
                  <a:pt x="333686" y="488346"/>
                  <a:pt x="288117" y="443910"/>
                  <a:pt x="287138" y="441866"/>
                </a:cubicBezTo>
                <a:cubicBezTo>
                  <a:pt x="286871" y="441600"/>
                  <a:pt x="286604" y="441333"/>
                  <a:pt x="286426" y="441067"/>
                </a:cubicBezTo>
                <a:cubicBezTo>
                  <a:pt x="285625" y="440356"/>
                  <a:pt x="284824" y="439645"/>
                  <a:pt x="284112" y="438845"/>
                </a:cubicBezTo>
                <a:lnTo>
                  <a:pt x="176777" y="331666"/>
                </a:lnTo>
                <a:cubicBezTo>
                  <a:pt x="174730" y="329622"/>
                  <a:pt x="119015" y="284120"/>
                  <a:pt x="111895" y="213379"/>
                </a:cubicBezTo>
                <a:cubicBezTo>
                  <a:pt x="110916" y="208314"/>
                  <a:pt x="115010" y="203248"/>
                  <a:pt x="121062" y="202270"/>
                </a:cubicBezTo>
                <a:cubicBezTo>
                  <a:pt x="127115" y="201204"/>
                  <a:pt x="131209" y="205292"/>
                  <a:pt x="132188" y="211335"/>
                </a:cubicBezTo>
                <a:cubicBezTo>
                  <a:pt x="133968" y="229109"/>
                  <a:pt x="139486" y="245284"/>
                  <a:pt x="146428" y="259325"/>
                </a:cubicBezTo>
                <a:cubicBezTo>
                  <a:pt x="148653" y="250794"/>
                  <a:pt x="152658" y="242262"/>
                  <a:pt x="158532" y="233553"/>
                </a:cubicBezTo>
                <a:cubicBezTo>
                  <a:pt x="162537" y="227510"/>
                  <a:pt x="183808" y="210358"/>
                  <a:pt x="191907" y="202270"/>
                </a:cubicBezTo>
                <a:lnTo>
                  <a:pt x="192975" y="201204"/>
                </a:lnTo>
                <a:cubicBezTo>
                  <a:pt x="196980" y="199160"/>
                  <a:pt x="199027" y="196138"/>
                  <a:pt x="200006" y="193117"/>
                </a:cubicBezTo>
                <a:cubicBezTo>
                  <a:pt x="202053" y="187073"/>
                  <a:pt x="200006" y="178986"/>
                  <a:pt x="194933" y="170899"/>
                </a:cubicBezTo>
                <a:cubicBezTo>
                  <a:pt x="194933" y="169832"/>
                  <a:pt x="154438" y="102113"/>
                  <a:pt x="121062" y="84961"/>
                </a:cubicBezTo>
                <a:cubicBezTo>
                  <a:pt x="115989" y="81895"/>
                  <a:pt x="109915" y="80873"/>
                  <a:pt x="103963" y="81761"/>
                </a:cubicBezTo>
                <a:close/>
                <a:moveTo>
                  <a:pt x="353980" y="30273"/>
                </a:moveTo>
                <a:cubicBezTo>
                  <a:pt x="360041" y="30273"/>
                  <a:pt x="364141" y="34368"/>
                  <a:pt x="364141" y="40422"/>
                </a:cubicBezTo>
                <a:lnTo>
                  <a:pt x="364141" y="60719"/>
                </a:lnTo>
                <a:cubicBezTo>
                  <a:pt x="364141" y="66772"/>
                  <a:pt x="360041" y="70778"/>
                  <a:pt x="353980" y="70778"/>
                </a:cubicBezTo>
                <a:cubicBezTo>
                  <a:pt x="347829" y="70778"/>
                  <a:pt x="343818" y="66772"/>
                  <a:pt x="343818" y="60719"/>
                </a:cubicBezTo>
                <a:lnTo>
                  <a:pt x="343818" y="40422"/>
                </a:lnTo>
                <a:cubicBezTo>
                  <a:pt x="343818" y="34368"/>
                  <a:pt x="347829" y="30273"/>
                  <a:pt x="353980" y="30273"/>
                </a:cubicBezTo>
                <a:close/>
                <a:moveTo>
                  <a:pt x="353978" y="20263"/>
                </a:moveTo>
                <a:cubicBezTo>
                  <a:pt x="284112" y="20263"/>
                  <a:pt x="219409" y="50479"/>
                  <a:pt x="174819" y="104957"/>
                </a:cubicBezTo>
                <a:cubicBezTo>
                  <a:pt x="196446" y="130818"/>
                  <a:pt x="212911" y="158901"/>
                  <a:pt x="214246" y="160768"/>
                </a:cubicBezTo>
                <a:cubicBezTo>
                  <a:pt x="221278" y="173920"/>
                  <a:pt x="224304" y="187073"/>
                  <a:pt x="221278" y="198182"/>
                </a:cubicBezTo>
                <a:cubicBezTo>
                  <a:pt x="220299" y="202093"/>
                  <a:pt x="218430" y="205736"/>
                  <a:pt x="215938" y="209025"/>
                </a:cubicBezTo>
                <a:cubicBezTo>
                  <a:pt x="214336" y="211335"/>
                  <a:pt x="212466" y="213379"/>
                  <a:pt x="210152" y="215157"/>
                </a:cubicBezTo>
                <a:cubicBezTo>
                  <a:pt x="208906" y="216312"/>
                  <a:pt x="207482" y="217378"/>
                  <a:pt x="206147" y="218445"/>
                </a:cubicBezTo>
                <a:cubicBezTo>
                  <a:pt x="193954" y="228487"/>
                  <a:pt x="179803" y="241640"/>
                  <a:pt x="176777" y="244662"/>
                </a:cubicBezTo>
                <a:cubicBezTo>
                  <a:pt x="160579" y="269012"/>
                  <a:pt x="162537" y="287142"/>
                  <a:pt x="182829" y="308382"/>
                </a:cubicBezTo>
                <a:lnTo>
                  <a:pt x="189504" y="315136"/>
                </a:lnTo>
                <a:cubicBezTo>
                  <a:pt x="189771" y="315403"/>
                  <a:pt x="189949" y="315492"/>
                  <a:pt x="189949" y="315492"/>
                </a:cubicBezTo>
                <a:cubicBezTo>
                  <a:pt x="190572" y="316025"/>
                  <a:pt x="191195" y="316647"/>
                  <a:pt x="191640" y="317269"/>
                </a:cubicBezTo>
                <a:lnTo>
                  <a:pt x="298263" y="424714"/>
                </a:lnTo>
                <a:cubicBezTo>
                  <a:pt x="318556" y="444888"/>
                  <a:pt x="337780" y="446932"/>
                  <a:pt x="362077" y="430758"/>
                </a:cubicBezTo>
                <a:cubicBezTo>
                  <a:pt x="365103" y="428713"/>
                  <a:pt x="378275" y="414583"/>
                  <a:pt x="388422" y="401430"/>
                </a:cubicBezTo>
                <a:cubicBezTo>
                  <a:pt x="393406" y="393343"/>
                  <a:pt x="400526" y="388277"/>
                  <a:pt x="408625" y="386233"/>
                </a:cubicBezTo>
                <a:cubicBezTo>
                  <a:pt x="412096" y="385344"/>
                  <a:pt x="415834" y="384900"/>
                  <a:pt x="419661" y="384900"/>
                </a:cubicBezTo>
                <a:cubicBezTo>
                  <a:pt x="428294" y="384989"/>
                  <a:pt x="437728" y="387477"/>
                  <a:pt x="446094" y="392365"/>
                </a:cubicBezTo>
                <a:cubicBezTo>
                  <a:pt x="447963" y="393609"/>
                  <a:pt x="476088" y="410051"/>
                  <a:pt x="501987" y="431646"/>
                </a:cubicBezTo>
                <a:cubicBezTo>
                  <a:pt x="556545" y="387122"/>
                  <a:pt x="586894" y="322513"/>
                  <a:pt x="586894" y="252749"/>
                </a:cubicBezTo>
                <a:cubicBezTo>
                  <a:pt x="586894" y="124330"/>
                  <a:pt x="482585" y="20263"/>
                  <a:pt x="353978" y="20263"/>
                </a:cubicBezTo>
                <a:close/>
                <a:moveTo>
                  <a:pt x="353978" y="0"/>
                </a:moveTo>
                <a:cubicBezTo>
                  <a:pt x="493710" y="0"/>
                  <a:pt x="607097" y="113222"/>
                  <a:pt x="607097" y="252749"/>
                </a:cubicBezTo>
                <a:cubicBezTo>
                  <a:pt x="607097" y="327578"/>
                  <a:pt x="574345" y="397786"/>
                  <a:pt x="517384" y="445421"/>
                </a:cubicBezTo>
                <a:cubicBezTo>
                  <a:pt x="526907" y="454753"/>
                  <a:pt x="535184" y="464617"/>
                  <a:pt x="540257" y="474215"/>
                </a:cubicBezTo>
                <a:cubicBezTo>
                  <a:pt x="550403" y="493412"/>
                  <a:pt x="547377" y="517673"/>
                  <a:pt x="531179" y="532870"/>
                </a:cubicBezTo>
                <a:lnTo>
                  <a:pt x="505814" y="559176"/>
                </a:lnTo>
                <a:cubicBezTo>
                  <a:pt x="474486" y="590548"/>
                  <a:pt x="438974" y="606722"/>
                  <a:pt x="401505" y="606722"/>
                </a:cubicBezTo>
                <a:cubicBezTo>
                  <a:pt x="375249" y="606722"/>
                  <a:pt x="346858" y="598635"/>
                  <a:pt x="318556" y="582460"/>
                </a:cubicBezTo>
                <a:cubicBezTo>
                  <a:pt x="301289" y="573307"/>
                  <a:pt x="285091" y="560154"/>
                  <a:pt x="268893" y="543979"/>
                </a:cubicBezTo>
                <a:lnTo>
                  <a:pt x="61343" y="336732"/>
                </a:lnTo>
                <a:cubicBezTo>
                  <a:pt x="42030" y="317536"/>
                  <a:pt x="26899" y="296296"/>
                  <a:pt x="16753" y="275056"/>
                </a:cubicBezTo>
                <a:cubicBezTo>
                  <a:pt x="-13596" y="210358"/>
                  <a:pt x="-2471" y="151703"/>
                  <a:pt x="48171" y="101135"/>
                </a:cubicBezTo>
                <a:lnTo>
                  <a:pt x="73447" y="75807"/>
                </a:lnTo>
                <a:cubicBezTo>
                  <a:pt x="88666" y="60699"/>
                  <a:pt x="112963" y="56611"/>
                  <a:pt x="132188" y="66742"/>
                </a:cubicBezTo>
                <a:cubicBezTo>
                  <a:pt x="141711" y="71719"/>
                  <a:pt x="151412" y="79895"/>
                  <a:pt x="160757" y="89315"/>
                </a:cubicBezTo>
                <a:cubicBezTo>
                  <a:pt x="209173" y="32971"/>
                  <a:pt x="278772" y="0"/>
                  <a:pt x="353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sz="1400"/>
          </a:p>
        </p:txBody>
      </p:sp>
      <p:grpSp>
        <p:nvGrpSpPr>
          <p:cNvPr id="39" name="组合 38"/>
          <p:cNvGrpSpPr/>
          <p:nvPr/>
        </p:nvGrpSpPr>
        <p:grpSpPr>
          <a:xfrm>
            <a:off x="8622716" y="2692124"/>
            <a:ext cx="1692612" cy="844529"/>
            <a:chOff x="2197445" y="2412894"/>
            <a:chExt cx="1973762" cy="984809"/>
          </a:xfrm>
        </p:grpSpPr>
        <p:sp>
          <p:nvSpPr>
            <p:cNvPr id="40" name="文本框 39"/>
            <p:cNvSpPr txBox="1"/>
            <p:nvPr/>
          </p:nvSpPr>
          <p:spPr>
            <a:xfrm>
              <a:off x="2273643" y="2412894"/>
              <a:ext cx="1821364" cy="3589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197445" y="2737777"/>
              <a:ext cx="1973762" cy="65992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9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presentation and make it into a film to be used in a wider field</a:t>
              </a:r>
            </a:p>
          </p:txBody>
        </p:sp>
      </p:grpSp>
      <p:sp>
        <p:nvSpPr>
          <p:cNvPr id="9" name="ïŝ1íḓê"/>
          <p:cNvSpPr/>
          <p:nvPr/>
        </p:nvSpPr>
        <p:spPr>
          <a:xfrm>
            <a:off x="6296997" y="4008315"/>
            <a:ext cx="4158151" cy="172902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10" name="iS1ïdé"/>
          <p:cNvSpPr/>
          <p:nvPr/>
        </p:nvSpPr>
        <p:spPr>
          <a:xfrm>
            <a:off x="8479119" y="4008315"/>
            <a:ext cx="1976029" cy="172902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13" name="îṩḷiḋè">
            <a:extLst/>
          </p:cNvPr>
          <p:cNvSpPr>
            <a:spLocks/>
          </p:cNvSpPr>
          <p:nvPr/>
        </p:nvSpPr>
        <p:spPr bwMode="auto">
          <a:xfrm>
            <a:off x="9269433" y="4201274"/>
            <a:ext cx="395402" cy="394891"/>
          </a:xfrm>
          <a:custGeom>
            <a:avLst/>
            <a:gdLst>
              <a:gd name="connsiteX0" fmla="*/ 301042 w 602819"/>
              <a:gd name="connsiteY0" fmla="*/ 215161 h 602041"/>
              <a:gd name="connsiteX1" fmla="*/ 248582 w 602819"/>
              <a:gd name="connsiteY1" fmla="*/ 232889 h 602041"/>
              <a:gd name="connsiteX2" fmla="*/ 296199 w 602819"/>
              <a:gd name="connsiteY2" fmla="*/ 280434 h 602041"/>
              <a:gd name="connsiteX3" fmla="*/ 301042 w 602819"/>
              <a:gd name="connsiteY3" fmla="*/ 279628 h 602041"/>
              <a:gd name="connsiteX4" fmla="*/ 322833 w 602819"/>
              <a:gd name="connsiteY4" fmla="*/ 300580 h 602041"/>
              <a:gd name="connsiteX5" fmla="*/ 301042 w 602819"/>
              <a:gd name="connsiteY5" fmla="*/ 322338 h 602041"/>
              <a:gd name="connsiteX6" fmla="*/ 280058 w 602819"/>
              <a:gd name="connsiteY6" fmla="*/ 300580 h 602041"/>
              <a:gd name="connsiteX7" fmla="*/ 280865 w 602819"/>
              <a:gd name="connsiteY7" fmla="*/ 295745 h 602041"/>
              <a:gd name="connsiteX8" fmla="*/ 233247 w 602819"/>
              <a:gd name="connsiteY8" fmla="*/ 248200 h 602041"/>
              <a:gd name="connsiteX9" fmla="*/ 215491 w 602819"/>
              <a:gd name="connsiteY9" fmla="*/ 300580 h 602041"/>
              <a:gd name="connsiteX10" fmla="*/ 301042 w 602819"/>
              <a:gd name="connsiteY10" fmla="*/ 386805 h 602041"/>
              <a:gd name="connsiteX11" fmla="*/ 387400 w 602819"/>
              <a:gd name="connsiteY11" fmla="*/ 300580 h 602041"/>
              <a:gd name="connsiteX12" fmla="*/ 301042 w 602819"/>
              <a:gd name="connsiteY12" fmla="*/ 215161 h 602041"/>
              <a:gd name="connsiteX13" fmla="*/ 301042 w 602819"/>
              <a:gd name="connsiteY13" fmla="*/ 118459 h 602041"/>
              <a:gd name="connsiteX14" fmla="*/ 179979 w 602819"/>
              <a:gd name="connsiteY14" fmla="*/ 164392 h 602041"/>
              <a:gd name="connsiteX15" fmla="*/ 233247 w 602819"/>
              <a:gd name="connsiteY15" fmla="*/ 217578 h 602041"/>
              <a:gd name="connsiteX16" fmla="*/ 301042 w 602819"/>
              <a:gd name="connsiteY16" fmla="*/ 193403 h 602041"/>
              <a:gd name="connsiteX17" fmla="*/ 409191 w 602819"/>
              <a:gd name="connsiteY17" fmla="*/ 300580 h 602041"/>
              <a:gd name="connsiteX18" fmla="*/ 301042 w 602819"/>
              <a:gd name="connsiteY18" fmla="*/ 408563 h 602041"/>
              <a:gd name="connsiteX19" fmla="*/ 193700 w 602819"/>
              <a:gd name="connsiteY19" fmla="*/ 300580 h 602041"/>
              <a:gd name="connsiteX20" fmla="*/ 217912 w 602819"/>
              <a:gd name="connsiteY20" fmla="*/ 232889 h 602041"/>
              <a:gd name="connsiteX21" fmla="*/ 164645 w 602819"/>
              <a:gd name="connsiteY21" fmla="*/ 179703 h 602041"/>
              <a:gd name="connsiteX22" fmla="*/ 118641 w 602819"/>
              <a:gd name="connsiteY22" fmla="*/ 300580 h 602041"/>
              <a:gd name="connsiteX23" fmla="*/ 301042 w 602819"/>
              <a:gd name="connsiteY23" fmla="*/ 483506 h 602041"/>
              <a:gd name="connsiteX24" fmla="*/ 484250 w 602819"/>
              <a:gd name="connsiteY24" fmla="*/ 300580 h 602041"/>
              <a:gd name="connsiteX25" fmla="*/ 301042 w 602819"/>
              <a:gd name="connsiteY25" fmla="*/ 118459 h 602041"/>
              <a:gd name="connsiteX26" fmla="*/ 301021 w 602819"/>
              <a:gd name="connsiteY26" fmla="*/ 0 h 602041"/>
              <a:gd name="connsiteX27" fmla="*/ 602819 w 602819"/>
              <a:gd name="connsiteY27" fmla="*/ 300618 h 602041"/>
              <a:gd name="connsiteX28" fmla="*/ 521317 w 602819"/>
              <a:gd name="connsiteY28" fmla="*/ 506134 h 602041"/>
              <a:gd name="connsiteX29" fmla="*/ 598784 w 602819"/>
              <a:gd name="connsiteY29" fmla="*/ 583504 h 602041"/>
              <a:gd name="connsiteX30" fmla="*/ 597977 w 602819"/>
              <a:gd name="connsiteY30" fmla="*/ 598817 h 602041"/>
              <a:gd name="connsiteX31" fmla="*/ 590715 w 602819"/>
              <a:gd name="connsiteY31" fmla="*/ 602041 h 602041"/>
              <a:gd name="connsiteX32" fmla="*/ 583452 w 602819"/>
              <a:gd name="connsiteY32" fmla="*/ 598817 h 602041"/>
              <a:gd name="connsiteX33" fmla="*/ 505985 w 602819"/>
              <a:gd name="connsiteY33" fmla="*/ 520641 h 602041"/>
              <a:gd name="connsiteX34" fmla="*/ 301021 w 602819"/>
              <a:gd name="connsiteY34" fmla="*/ 602041 h 602041"/>
              <a:gd name="connsiteX35" fmla="*/ 96057 w 602819"/>
              <a:gd name="connsiteY35" fmla="*/ 520641 h 602041"/>
              <a:gd name="connsiteX36" fmla="*/ 18590 w 602819"/>
              <a:gd name="connsiteY36" fmla="*/ 598817 h 602041"/>
              <a:gd name="connsiteX37" fmla="*/ 10520 w 602819"/>
              <a:gd name="connsiteY37" fmla="*/ 602041 h 602041"/>
              <a:gd name="connsiteX38" fmla="*/ 3258 w 602819"/>
              <a:gd name="connsiteY38" fmla="*/ 598817 h 602041"/>
              <a:gd name="connsiteX39" fmla="*/ 3258 w 602819"/>
              <a:gd name="connsiteY39" fmla="*/ 583504 h 602041"/>
              <a:gd name="connsiteX40" fmla="*/ 80725 w 602819"/>
              <a:gd name="connsiteY40" fmla="*/ 506134 h 602041"/>
              <a:gd name="connsiteX41" fmla="*/ 30 w 602819"/>
              <a:gd name="connsiteY41" fmla="*/ 300618 h 602041"/>
              <a:gd name="connsiteX42" fmla="*/ 43605 w 602819"/>
              <a:gd name="connsiteY42" fmla="*/ 145070 h 602041"/>
              <a:gd name="connsiteX43" fmla="*/ 58130 w 602819"/>
              <a:gd name="connsiteY43" fmla="*/ 141041 h 602041"/>
              <a:gd name="connsiteX44" fmla="*/ 62165 w 602819"/>
              <a:gd name="connsiteY44" fmla="*/ 156354 h 602041"/>
              <a:gd name="connsiteX45" fmla="*/ 21818 w 602819"/>
              <a:gd name="connsiteY45" fmla="*/ 300618 h 602041"/>
              <a:gd name="connsiteX46" fmla="*/ 301021 w 602819"/>
              <a:gd name="connsiteY46" fmla="*/ 580281 h 602041"/>
              <a:gd name="connsiteX47" fmla="*/ 581031 w 602819"/>
              <a:gd name="connsiteY47" fmla="*/ 300618 h 602041"/>
              <a:gd name="connsiteX48" fmla="*/ 301021 w 602819"/>
              <a:gd name="connsiteY48" fmla="*/ 21761 h 602041"/>
              <a:gd name="connsiteX49" fmla="*/ 156578 w 602819"/>
              <a:gd name="connsiteY49" fmla="*/ 62058 h 602041"/>
              <a:gd name="connsiteX50" fmla="*/ 141246 w 602819"/>
              <a:gd name="connsiteY50" fmla="*/ 58028 h 602041"/>
              <a:gd name="connsiteX51" fmla="*/ 145280 w 602819"/>
              <a:gd name="connsiteY51" fmla="*/ 43521 h 602041"/>
              <a:gd name="connsiteX52" fmla="*/ 301021 w 602819"/>
              <a:gd name="connsiteY52" fmla="*/ 0 h 602041"/>
              <a:gd name="connsiteX53" fmla="*/ 54075 w 602819"/>
              <a:gd name="connsiteY53" fmla="*/ 0 h 602041"/>
              <a:gd name="connsiteX54" fmla="*/ 64567 w 602819"/>
              <a:gd name="connsiteY54" fmla="*/ 10476 h 602041"/>
              <a:gd name="connsiteX55" fmla="*/ 64567 w 602819"/>
              <a:gd name="connsiteY55" fmla="*/ 49157 h 602041"/>
              <a:gd name="connsiteX56" fmla="*/ 75059 w 602819"/>
              <a:gd name="connsiteY56" fmla="*/ 59633 h 602041"/>
              <a:gd name="connsiteX57" fmla="*/ 75059 w 602819"/>
              <a:gd name="connsiteY57" fmla="*/ 32234 h 602041"/>
              <a:gd name="connsiteX58" fmla="*/ 86358 w 602819"/>
              <a:gd name="connsiteY58" fmla="*/ 21758 h 602041"/>
              <a:gd name="connsiteX59" fmla="*/ 96850 w 602819"/>
              <a:gd name="connsiteY59" fmla="*/ 32234 h 602041"/>
              <a:gd name="connsiteX60" fmla="*/ 96850 w 602819"/>
              <a:gd name="connsiteY60" fmla="*/ 81390 h 602041"/>
              <a:gd name="connsiteX61" fmla="*/ 107342 w 602819"/>
              <a:gd name="connsiteY61" fmla="*/ 91866 h 602041"/>
              <a:gd name="connsiteX62" fmla="*/ 107342 w 602819"/>
              <a:gd name="connsiteY62" fmla="*/ 64468 h 602041"/>
              <a:gd name="connsiteX63" fmla="*/ 118641 w 602819"/>
              <a:gd name="connsiteY63" fmla="*/ 53992 h 602041"/>
              <a:gd name="connsiteX64" fmla="*/ 129133 w 602819"/>
              <a:gd name="connsiteY64" fmla="*/ 64468 h 602041"/>
              <a:gd name="connsiteX65" fmla="*/ 129133 w 602819"/>
              <a:gd name="connsiteY65" fmla="*/ 113624 h 602041"/>
              <a:gd name="connsiteX66" fmla="*/ 164645 w 602819"/>
              <a:gd name="connsiteY66" fmla="*/ 149081 h 602041"/>
              <a:gd name="connsiteX67" fmla="*/ 301042 w 602819"/>
              <a:gd name="connsiteY67" fmla="*/ 96701 h 602041"/>
              <a:gd name="connsiteX68" fmla="*/ 506041 w 602819"/>
              <a:gd name="connsiteY68" fmla="*/ 300580 h 602041"/>
              <a:gd name="connsiteX69" fmla="*/ 301042 w 602819"/>
              <a:gd name="connsiteY69" fmla="*/ 505264 h 602041"/>
              <a:gd name="connsiteX70" fmla="*/ 96850 w 602819"/>
              <a:gd name="connsiteY70" fmla="*/ 300580 h 602041"/>
              <a:gd name="connsiteX71" fmla="*/ 149310 w 602819"/>
              <a:gd name="connsiteY71" fmla="*/ 164392 h 602041"/>
              <a:gd name="connsiteX72" fmla="*/ 113799 w 602819"/>
              <a:gd name="connsiteY72" fmla="*/ 128935 h 602041"/>
              <a:gd name="connsiteX73" fmla="*/ 64567 w 602819"/>
              <a:gd name="connsiteY73" fmla="*/ 128935 h 602041"/>
              <a:gd name="connsiteX74" fmla="*/ 54075 w 602819"/>
              <a:gd name="connsiteY74" fmla="*/ 118459 h 602041"/>
              <a:gd name="connsiteX75" fmla="*/ 64567 w 602819"/>
              <a:gd name="connsiteY75" fmla="*/ 107177 h 602041"/>
              <a:gd name="connsiteX76" fmla="*/ 92007 w 602819"/>
              <a:gd name="connsiteY76" fmla="*/ 107177 h 602041"/>
              <a:gd name="connsiteX77" fmla="*/ 81515 w 602819"/>
              <a:gd name="connsiteY77" fmla="*/ 96701 h 602041"/>
              <a:gd name="connsiteX78" fmla="*/ 32283 w 602819"/>
              <a:gd name="connsiteY78" fmla="*/ 96701 h 602041"/>
              <a:gd name="connsiteX79" fmla="*/ 21791 w 602819"/>
              <a:gd name="connsiteY79" fmla="*/ 86226 h 602041"/>
              <a:gd name="connsiteX80" fmla="*/ 32283 w 602819"/>
              <a:gd name="connsiteY80" fmla="*/ 74944 h 602041"/>
              <a:gd name="connsiteX81" fmla="*/ 59724 w 602819"/>
              <a:gd name="connsiteY81" fmla="*/ 74944 h 602041"/>
              <a:gd name="connsiteX82" fmla="*/ 49232 w 602819"/>
              <a:gd name="connsiteY82" fmla="*/ 64468 h 602041"/>
              <a:gd name="connsiteX83" fmla="*/ 10492 w 602819"/>
              <a:gd name="connsiteY83" fmla="*/ 64468 h 602041"/>
              <a:gd name="connsiteX84" fmla="*/ 0 w 602819"/>
              <a:gd name="connsiteY84" fmla="*/ 53992 h 602041"/>
              <a:gd name="connsiteX85" fmla="*/ 10492 w 602819"/>
              <a:gd name="connsiteY85" fmla="*/ 42710 h 602041"/>
              <a:gd name="connsiteX86" fmla="*/ 27441 w 602819"/>
              <a:gd name="connsiteY86" fmla="*/ 42710 h 602041"/>
              <a:gd name="connsiteX87" fmla="*/ 13720 w 602819"/>
              <a:gd name="connsiteY87" fmla="*/ 29011 h 602041"/>
              <a:gd name="connsiteX88" fmla="*/ 13720 w 602819"/>
              <a:gd name="connsiteY88" fmla="*/ 13700 h 602041"/>
              <a:gd name="connsiteX89" fmla="*/ 29055 w 602819"/>
              <a:gd name="connsiteY89" fmla="*/ 13700 h 602041"/>
              <a:gd name="connsiteX90" fmla="*/ 42775 w 602819"/>
              <a:gd name="connsiteY90" fmla="*/ 27399 h 602041"/>
              <a:gd name="connsiteX91" fmla="*/ 42775 w 602819"/>
              <a:gd name="connsiteY91" fmla="*/ 10476 h 602041"/>
              <a:gd name="connsiteX92" fmla="*/ 54075 w 602819"/>
              <a:gd name="connsiteY92" fmla="*/ 0 h 60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02819" h="602041">
                <a:moveTo>
                  <a:pt x="301042" y="215161"/>
                </a:moveTo>
                <a:cubicBezTo>
                  <a:pt x="281672" y="215161"/>
                  <a:pt x="263109" y="221607"/>
                  <a:pt x="248582" y="232889"/>
                </a:cubicBezTo>
                <a:lnTo>
                  <a:pt x="296199" y="280434"/>
                </a:lnTo>
                <a:cubicBezTo>
                  <a:pt x="297814" y="279628"/>
                  <a:pt x="299428" y="279628"/>
                  <a:pt x="301042" y="279628"/>
                </a:cubicBezTo>
                <a:cubicBezTo>
                  <a:pt x="313148" y="279628"/>
                  <a:pt x="322833" y="289298"/>
                  <a:pt x="322833" y="300580"/>
                </a:cubicBezTo>
                <a:cubicBezTo>
                  <a:pt x="322833" y="312668"/>
                  <a:pt x="313148" y="322338"/>
                  <a:pt x="301042" y="322338"/>
                </a:cubicBezTo>
                <a:cubicBezTo>
                  <a:pt x="289743" y="322338"/>
                  <a:pt x="280058" y="312668"/>
                  <a:pt x="280058" y="300580"/>
                </a:cubicBezTo>
                <a:cubicBezTo>
                  <a:pt x="280058" y="298968"/>
                  <a:pt x="280058" y="297357"/>
                  <a:pt x="280865" y="295745"/>
                </a:cubicBezTo>
                <a:lnTo>
                  <a:pt x="233247" y="248200"/>
                </a:lnTo>
                <a:cubicBezTo>
                  <a:pt x="221948" y="262705"/>
                  <a:pt x="215491" y="281240"/>
                  <a:pt x="215491" y="300580"/>
                </a:cubicBezTo>
                <a:cubicBezTo>
                  <a:pt x="215491" y="348125"/>
                  <a:pt x="254231" y="386805"/>
                  <a:pt x="301042" y="386805"/>
                </a:cubicBezTo>
                <a:cubicBezTo>
                  <a:pt x="348660" y="386805"/>
                  <a:pt x="387400" y="348125"/>
                  <a:pt x="387400" y="300580"/>
                </a:cubicBezTo>
                <a:cubicBezTo>
                  <a:pt x="387400" y="253841"/>
                  <a:pt x="348660" y="215161"/>
                  <a:pt x="301042" y="215161"/>
                </a:cubicBezTo>
                <a:close/>
                <a:moveTo>
                  <a:pt x="301042" y="118459"/>
                </a:moveTo>
                <a:cubicBezTo>
                  <a:pt x="255038" y="118459"/>
                  <a:pt x="212263" y="136188"/>
                  <a:pt x="179979" y="164392"/>
                </a:cubicBezTo>
                <a:lnTo>
                  <a:pt x="233247" y="217578"/>
                </a:lnTo>
                <a:cubicBezTo>
                  <a:pt x="251810" y="202267"/>
                  <a:pt x="275215" y="193403"/>
                  <a:pt x="301042" y="193403"/>
                </a:cubicBezTo>
                <a:cubicBezTo>
                  <a:pt x="360766" y="193403"/>
                  <a:pt x="409191" y="241753"/>
                  <a:pt x="409191" y="300580"/>
                </a:cubicBezTo>
                <a:cubicBezTo>
                  <a:pt x="409191" y="360212"/>
                  <a:pt x="360766" y="408563"/>
                  <a:pt x="301042" y="408563"/>
                </a:cubicBezTo>
                <a:cubicBezTo>
                  <a:pt x="242125" y="408563"/>
                  <a:pt x="193700" y="360212"/>
                  <a:pt x="193700" y="300580"/>
                </a:cubicBezTo>
                <a:cubicBezTo>
                  <a:pt x="193700" y="274793"/>
                  <a:pt x="202578" y="251423"/>
                  <a:pt x="217912" y="232889"/>
                </a:cubicBezTo>
                <a:lnTo>
                  <a:pt x="164645" y="179703"/>
                </a:lnTo>
                <a:cubicBezTo>
                  <a:pt x="136397" y="211937"/>
                  <a:pt x="118641" y="254647"/>
                  <a:pt x="118641" y="300580"/>
                </a:cubicBezTo>
                <a:cubicBezTo>
                  <a:pt x="118641" y="401310"/>
                  <a:pt x="200157" y="483506"/>
                  <a:pt x="301042" y="483506"/>
                </a:cubicBezTo>
                <a:cubicBezTo>
                  <a:pt x="401927" y="483506"/>
                  <a:pt x="484250" y="401310"/>
                  <a:pt x="484250" y="300580"/>
                </a:cubicBezTo>
                <a:cubicBezTo>
                  <a:pt x="484250" y="199849"/>
                  <a:pt x="401927" y="118459"/>
                  <a:pt x="301042" y="118459"/>
                </a:cubicBezTo>
                <a:close/>
                <a:moveTo>
                  <a:pt x="301021" y="0"/>
                </a:moveTo>
                <a:cubicBezTo>
                  <a:pt x="467252" y="0"/>
                  <a:pt x="602819" y="134593"/>
                  <a:pt x="602819" y="300618"/>
                </a:cubicBezTo>
                <a:cubicBezTo>
                  <a:pt x="602819" y="380406"/>
                  <a:pt x="572155" y="452135"/>
                  <a:pt x="521317" y="506134"/>
                </a:cubicBezTo>
                <a:lnTo>
                  <a:pt x="598784" y="583504"/>
                </a:lnTo>
                <a:cubicBezTo>
                  <a:pt x="602819" y="587534"/>
                  <a:pt x="602819" y="594788"/>
                  <a:pt x="597977" y="598817"/>
                </a:cubicBezTo>
                <a:cubicBezTo>
                  <a:pt x="596363" y="600429"/>
                  <a:pt x="593136" y="602041"/>
                  <a:pt x="590715" y="602041"/>
                </a:cubicBezTo>
                <a:cubicBezTo>
                  <a:pt x="588294" y="602041"/>
                  <a:pt x="585066" y="600429"/>
                  <a:pt x="583452" y="598817"/>
                </a:cubicBezTo>
                <a:lnTo>
                  <a:pt x="505985" y="520641"/>
                </a:lnTo>
                <a:cubicBezTo>
                  <a:pt x="452727" y="571415"/>
                  <a:pt x="380102" y="602041"/>
                  <a:pt x="301021" y="602041"/>
                </a:cubicBezTo>
                <a:cubicBezTo>
                  <a:pt x="221940" y="602041"/>
                  <a:pt x="150122" y="571415"/>
                  <a:pt x="96057" y="520641"/>
                </a:cubicBezTo>
                <a:lnTo>
                  <a:pt x="18590" y="598817"/>
                </a:lnTo>
                <a:cubicBezTo>
                  <a:pt x="16169" y="600429"/>
                  <a:pt x="13748" y="602041"/>
                  <a:pt x="10520" y="602041"/>
                </a:cubicBezTo>
                <a:cubicBezTo>
                  <a:pt x="8099" y="602041"/>
                  <a:pt x="5679" y="600429"/>
                  <a:pt x="3258" y="598817"/>
                </a:cubicBezTo>
                <a:cubicBezTo>
                  <a:pt x="-777" y="594788"/>
                  <a:pt x="-777" y="587534"/>
                  <a:pt x="3258" y="583504"/>
                </a:cubicBezTo>
                <a:lnTo>
                  <a:pt x="80725" y="506134"/>
                </a:lnTo>
                <a:cubicBezTo>
                  <a:pt x="30694" y="452135"/>
                  <a:pt x="30" y="379600"/>
                  <a:pt x="30" y="300618"/>
                </a:cubicBezTo>
                <a:cubicBezTo>
                  <a:pt x="30" y="245814"/>
                  <a:pt x="15362" y="191815"/>
                  <a:pt x="43605" y="145070"/>
                </a:cubicBezTo>
                <a:cubicBezTo>
                  <a:pt x="46833" y="139429"/>
                  <a:pt x="53288" y="137817"/>
                  <a:pt x="58130" y="141041"/>
                </a:cubicBezTo>
                <a:cubicBezTo>
                  <a:pt x="63779" y="144264"/>
                  <a:pt x="65393" y="150712"/>
                  <a:pt x="62165" y="156354"/>
                </a:cubicBezTo>
                <a:cubicBezTo>
                  <a:pt x="35536" y="199875"/>
                  <a:pt x="21818" y="249843"/>
                  <a:pt x="21818" y="300618"/>
                </a:cubicBezTo>
                <a:cubicBezTo>
                  <a:pt x="21818" y="454553"/>
                  <a:pt x="146894" y="580281"/>
                  <a:pt x="301021" y="580281"/>
                </a:cubicBezTo>
                <a:cubicBezTo>
                  <a:pt x="455148" y="580281"/>
                  <a:pt x="581031" y="454553"/>
                  <a:pt x="581031" y="300618"/>
                </a:cubicBezTo>
                <a:cubicBezTo>
                  <a:pt x="581031" y="146682"/>
                  <a:pt x="455148" y="21761"/>
                  <a:pt x="301021" y="21761"/>
                </a:cubicBezTo>
                <a:cubicBezTo>
                  <a:pt x="250183" y="21761"/>
                  <a:pt x="200153" y="35462"/>
                  <a:pt x="156578" y="62058"/>
                </a:cubicBezTo>
                <a:cubicBezTo>
                  <a:pt x="150929" y="65282"/>
                  <a:pt x="144473" y="63670"/>
                  <a:pt x="141246" y="58028"/>
                </a:cubicBezTo>
                <a:cubicBezTo>
                  <a:pt x="138018" y="53193"/>
                  <a:pt x="139632" y="46745"/>
                  <a:pt x="145280" y="43521"/>
                </a:cubicBezTo>
                <a:cubicBezTo>
                  <a:pt x="192083" y="15313"/>
                  <a:pt x="246149" y="0"/>
                  <a:pt x="301021" y="0"/>
                </a:cubicBezTo>
                <a:close/>
                <a:moveTo>
                  <a:pt x="54075" y="0"/>
                </a:moveTo>
                <a:cubicBezTo>
                  <a:pt x="59724" y="0"/>
                  <a:pt x="64567" y="4835"/>
                  <a:pt x="64567" y="10476"/>
                </a:cubicBezTo>
                <a:lnTo>
                  <a:pt x="64567" y="49157"/>
                </a:lnTo>
                <a:lnTo>
                  <a:pt x="75059" y="59633"/>
                </a:lnTo>
                <a:lnTo>
                  <a:pt x="75059" y="32234"/>
                </a:lnTo>
                <a:cubicBezTo>
                  <a:pt x="75059" y="26593"/>
                  <a:pt x="79901" y="21758"/>
                  <a:pt x="86358" y="21758"/>
                </a:cubicBezTo>
                <a:cubicBezTo>
                  <a:pt x="92007" y="21758"/>
                  <a:pt x="96850" y="26593"/>
                  <a:pt x="96850" y="32234"/>
                </a:cubicBezTo>
                <a:lnTo>
                  <a:pt x="96850" y="81390"/>
                </a:lnTo>
                <a:lnTo>
                  <a:pt x="107342" y="91866"/>
                </a:lnTo>
                <a:lnTo>
                  <a:pt x="107342" y="64468"/>
                </a:lnTo>
                <a:cubicBezTo>
                  <a:pt x="107342" y="58827"/>
                  <a:pt x="112185" y="53992"/>
                  <a:pt x="118641" y="53992"/>
                </a:cubicBezTo>
                <a:cubicBezTo>
                  <a:pt x="124291" y="53992"/>
                  <a:pt x="129133" y="58827"/>
                  <a:pt x="129133" y="64468"/>
                </a:cubicBezTo>
                <a:lnTo>
                  <a:pt x="129133" y="113624"/>
                </a:lnTo>
                <a:lnTo>
                  <a:pt x="164645" y="149081"/>
                </a:lnTo>
                <a:cubicBezTo>
                  <a:pt x="200964" y="116848"/>
                  <a:pt x="248582" y="96701"/>
                  <a:pt x="301042" y="96701"/>
                </a:cubicBezTo>
                <a:cubicBezTo>
                  <a:pt x="414034" y="96701"/>
                  <a:pt x="506041" y="188568"/>
                  <a:pt x="506041" y="300580"/>
                </a:cubicBezTo>
                <a:cubicBezTo>
                  <a:pt x="506041" y="413398"/>
                  <a:pt x="414034" y="505264"/>
                  <a:pt x="301042" y="505264"/>
                </a:cubicBezTo>
                <a:cubicBezTo>
                  <a:pt x="188857" y="505264"/>
                  <a:pt x="96850" y="413398"/>
                  <a:pt x="96850" y="300580"/>
                </a:cubicBezTo>
                <a:cubicBezTo>
                  <a:pt x="96850" y="248200"/>
                  <a:pt x="117027" y="200655"/>
                  <a:pt x="149310" y="164392"/>
                </a:cubicBezTo>
                <a:lnTo>
                  <a:pt x="113799" y="128935"/>
                </a:lnTo>
                <a:lnTo>
                  <a:pt x="64567" y="128935"/>
                </a:lnTo>
                <a:cubicBezTo>
                  <a:pt x="58917" y="128935"/>
                  <a:pt x="54075" y="124100"/>
                  <a:pt x="54075" y="118459"/>
                </a:cubicBezTo>
                <a:cubicBezTo>
                  <a:pt x="54075" y="112013"/>
                  <a:pt x="58917" y="107177"/>
                  <a:pt x="64567" y="107177"/>
                </a:cubicBezTo>
                <a:lnTo>
                  <a:pt x="92007" y="107177"/>
                </a:lnTo>
                <a:lnTo>
                  <a:pt x="81515" y="96701"/>
                </a:lnTo>
                <a:lnTo>
                  <a:pt x="32283" y="96701"/>
                </a:lnTo>
                <a:cubicBezTo>
                  <a:pt x="26634" y="96701"/>
                  <a:pt x="21791" y="91866"/>
                  <a:pt x="21791" y="86226"/>
                </a:cubicBezTo>
                <a:cubicBezTo>
                  <a:pt x="21791" y="79779"/>
                  <a:pt x="26634" y="74944"/>
                  <a:pt x="32283" y="74944"/>
                </a:cubicBezTo>
                <a:lnTo>
                  <a:pt x="59724" y="74944"/>
                </a:lnTo>
                <a:lnTo>
                  <a:pt x="49232" y="64468"/>
                </a:lnTo>
                <a:lnTo>
                  <a:pt x="10492" y="64468"/>
                </a:lnTo>
                <a:cubicBezTo>
                  <a:pt x="4842" y="64468"/>
                  <a:pt x="0" y="59633"/>
                  <a:pt x="0" y="53992"/>
                </a:cubicBezTo>
                <a:cubicBezTo>
                  <a:pt x="0" y="47545"/>
                  <a:pt x="4842" y="42710"/>
                  <a:pt x="10492" y="42710"/>
                </a:cubicBezTo>
                <a:lnTo>
                  <a:pt x="27441" y="42710"/>
                </a:lnTo>
                <a:lnTo>
                  <a:pt x="13720" y="29011"/>
                </a:lnTo>
                <a:cubicBezTo>
                  <a:pt x="9685" y="24981"/>
                  <a:pt x="9685" y="17729"/>
                  <a:pt x="13720" y="13700"/>
                </a:cubicBezTo>
                <a:cubicBezTo>
                  <a:pt x="17756" y="9670"/>
                  <a:pt x="25020" y="9670"/>
                  <a:pt x="29055" y="13700"/>
                </a:cubicBezTo>
                <a:lnTo>
                  <a:pt x="42775" y="27399"/>
                </a:lnTo>
                <a:lnTo>
                  <a:pt x="42775" y="10476"/>
                </a:lnTo>
                <a:cubicBezTo>
                  <a:pt x="42775" y="4835"/>
                  <a:pt x="47618" y="0"/>
                  <a:pt x="540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sz="1400"/>
          </a:p>
        </p:txBody>
      </p:sp>
      <p:grpSp>
        <p:nvGrpSpPr>
          <p:cNvPr id="42" name="组合 41"/>
          <p:cNvGrpSpPr/>
          <p:nvPr/>
        </p:nvGrpSpPr>
        <p:grpSpPr>
          <a:xfrm>
            <a:off x="8622716" y="4737704"/>
            <a:ext cx="1692612" cy="844529"/>
            <a:chOff x="2197445" y="2412894"/>
            <a:chExt cx="1973762" cy="984809"/>
          </a:xfrm>
        </p:grpSpPr>
        <p:sp>
          <p:nvSpPr>
            <p:cNvPr id="43" name="文本框 42"/>
            <p:cNvSpPr txBox="1"/>
            <p:nvPr/>
          </p:nvSpPr>
          <p:spPr>
            <a:xfrm>
              <a:off x="2273643" y="2412894"/>
              <a:ext cx="1821364" cy="3589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197445" y="2737777"/>
              <a:ext cx="1973762" cy="65992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900" dirty="0" smtClean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900" dirty="0">
                  <a:solidFill>
                    <a:schemeClr val="bg1"/>
                  </a:solidFill>
                  <a:latin typeface="Century Gothic" panose="020B0502020202020204" pitchFamily="34" charset="0"/>
                  <a:ea typeface="+mj-ea"/>
                </a:rPr>
                <a:t>the presentation and make it into a film to be used in a wider field</a:t>
              </a: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工作完成情况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038251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27160a5-3e3b-4810-8159-fe57806f6d29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13713" y="2254323"/>
            <a:ext cx="8964574" cy="3060628"/>
            <a:chOff x="2265951" y="2590801"/>
            <a:chExt cx="7626533" cy="2603848"/>
          </a:xfrm>
        </p:grpSpPr>
        <p:cxnSp>
          <p:nvCxnSpPr>
            <p:cNvPr id="4" name="Connector: Elbow 2"/>
            <p:cNvCxnSpPr/>
            <p:nvPr/>
          </p:nvCxnSpPr>
          <p:spPr>
            <a:xfrm rot="5400000" flipH="1" flipV="1">
              <a:off x="6079930" y="90648"/>
              <a:ext cx="15451" cy="6002620"/>
            </a:xfrm>
            <a:prstGeom prst="bentConnector3">
              <a:avLst>
                <a:gd name="adj1" fmla="val 2117646"/>
              </a:avLst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or: Elbow 3"/>
            <p:cNvCxnSpPr/>
            <p:nvPr/>
          </p:nvCxnSpPr>
          <p:spPr>
            <a:xfrm rot="5400000">
              <a:off x="6079929" y="1692156"/>
              <a:ext cx="15451" cy="6002620"/>
            </a:xfrm>
            <a:prstGeom prst="bentConnector3">
              <a:avLst>
                <a:gd name="adj1" fmla="val 2117646"/>
              </a:avLst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šḷïḑè"/>
            <p:cNvSpPr/>
            <p:nvPr/>
          </p:nvSpPr>
          <p:spPr>
            <a:xfrm>
              <a:off x="5003060" y="2590801"/>
              <a:ext cx="2126238" cy="3789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ṡḻíḍè"/>
            <p:cNvSpPr/>
            <p:nvPr/>
          </p:nvSpPr>
          <p:spPr>
            <a:xfrm>
              <a:off x="5003058" y="4815705"/>
              <a:ext cx="2126238" cy="3789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ś1íḓè"/>
            <p:cNvSpPr/>
            <p:nvPr/>
          </p:nvSpPr>
          <p:spPr>
            <a:xfrm>
              <a:off x="2265951" y="3113388"/>
              <a:ext cx="1640785" cy="1640781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ṧlîḑe"/>
            <p:cNvSpPr/>
            <p:nvPr/>
          </p:nvSpPr>
          <p:spPr>
            <a:xfrm>
              <a:off x="8251067" y="3113086"/>
              <a:ext cx="1641417" cy="1641412"/>
            </a:xfrm>
            <a:prstGeom prst="ellipse">
              <a:avLst/>
            </a:prstGeom>
            <a:solidFill>
              <a:schemeClr val="accent2"/>
            </a:solidFill>
            <a:ln w="1587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ṧḷidê"/>
            <p:cNvSpPr>
              <a:spLocks/>
            </p:cNvSpPr>
            <p:nvPr/>
          </p:nvSpPr>
          <p:spPr bwMode="auto">
            <a:xfrm>
              <a:off x="8804171" y="3355825"/>
              <a:ext cx="568774" cy="568774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ḷîḍè"/>
            <p:cNvSpPr>
              <a:spLocks/>
            </p:cNvSpPr>
            <p:nvPr/>
          </p:nvSpPr>
          <p:spPr bwMode="auto">
            <a:xfrm>
              <a:off x="2801957" y="3355825"/>
              <a:ext cx="568774" cy="568774"/>
            </a:xfrm>
            <a:custGeom>
              <a:avLst/>
              <a:gdLst>
                <a:gd name="T0" fmla="*/ 182 w 236"/>
                <a:gd name="T1" fmla="*/ 109 h 236"/>
                <a:gd name="T2" fmla="*/ 157 w 236"/>
                <a:gd name="T3" fmla="*/ 103 h 236"/>
                <a:gd name="T4" fmla="*/ 134 w 236"/>
                <a:gd name="T5" fmla="*/ 102 h 236"/>
                <a:gd name="T6" fmla="*/ 120 w 236"/>
                <a:gd name="T7" fmla="*/ 114 h 236"/>
                <a:gd name="T8" fmla="*/ 118 w 236"/>
                <a:gd name="T9" fmla="*/ 129 h 236"/>
                <a:gd name="T10" fmla="*/ 122 w 236"/>
                <a:gd name="T11" fmla="*/ 141 h 236"/>
                <a:gd name="T12" fmla="*/ 135 w 236"/>
                <a:gd name="T13" fmla="*/ 156 h 236"/>
                <a:gd name="T14" fmla="*/ 139 w 236"/>
                <a:gd name="T15" fmla="*/ 185 h 236"/>
                <a:gd name="T16" fmla="*/ 152 w 236"/>
                <a:gd name="T17" fmla="*/ 198 h 236"/>
                <a:gd name="T18" fmla="*/ 169 w 236"/>
                <a:gd name="T19" fmla="*/ 180 h 236"/>
                <a:gd name="T20" fmla="*/ 187 w 236"/>
                <a:gd name="T21" fmla="*/ 150 h 236"/>
                <a:gd name="T22" fmla="*/ 200 w 236"/>
                <a:gd name="T23" fmla="*/ 122 h 236"/>
                <a:gd name="T24" fmla="*/ 182 w 236"/>
                <a:gd name="T25" fmla="*/ 109 h 236"/>
                <a:gd name="T26" fmla="*/ 118 w 236"/>
                <a:gd name="T27" fmla="*/ 0 h 236"/>
                <a:gd name="T28" fmla="*/ 0 w 236"/>
                <a:gd name="T29" fmla="*/ 118 h 236"/>
                <a:gd name="T30" fmla="*/ 118 w 236"/>
                <a:gd name="T31" fmla="*/ 236 h 236"/>
                <a:gd name="T32" fmla="*/ 236 w 236"/>
                <a:gd name="T33" fmla="*/ 118 h 236"/>
                <a:gd name="T34" fmla="*/ 118 w 236"/>
                <a:gd name="T35" fmla="*/ 0 h 236"/>
                <a:gd name="T36" fmla="*/ 126 w 236"/>
                <a:gd name="T37" fmla="*/ 212 h 236"/>
                <a:gd name="T38" fmla="*/ 128 w 236"/>
                <a:gd name="T39" fmla="*/ 208 h 236"/>
                <a:gd name="T40" fmla="*/ 125 w 236"/>
                <a:gd name="T41" fmla="*/ 186 h 236"/>
                <a:gd name="T42" fmla="*/ 105 w 236"/>
                <a:gd name="T43" fmla="*/ 186 h 236"/>
                <a:gd name="T44" fmla="*/ 98 w 236"/>
                <a:gd name="T45" fmla="*/ 207 h 236"/>
                <a:gd name="T46" fmla="*/ 102 w 236"/>
                <a:gd name="T47" fmla="*/ 211 h 236"/>
                <a:gd name="T48" fmla="*/ 34 w 236"/>
                <a:gd name="T49" fmla="*/ 161 h 236"/>
                <a:gd name="T50" fmla="*/ 44 w 236"/>
                <a:gd name="T51" fmla="*/ 157 h 236"/>
                <a:gd name="T52" fmla="*/ 44 w 236"/>
                <a:gd name="T53" fmla="*/ 157 h 236"/>
                <a:gd name="T54" fmla="*/ 81 w 236"/>
                <a:gd name="T55" fmla="*/ 142 h 236"/>
                <a:gd name="T56" fmla="*/ 81 w 236"/>
                <a:gd name="T57" fmla="*/ 118 h 236"/>
                <a:gd name="T58" fmla="*/ 55 w 236"/>
                <a:gd name="T59" fmla="*/ 94 h 236"/>
                <a:gd name="T60" fmla="*/ 28 w 236"/>
                <a:gd name="T61" fmla="*/ 90 h 236"/>
                <a:gd name="T62" fmla="*/ 84 w 236"/>
                <a:gd name="T63" fmla="*/ 30 h 236"/>
                <a:gd name="T64" fmla="*/ 84 w 236"/>
                <a:gd name="T65" fmla="*/ 31 h 236"/>
                <a:gd name="T66" fmla="*/ 102 w 236"/>
                <a:gd name="T67" fmla="*/ 56 h 236"/>
                <a:gd name="T68" fmla="*/ 120 w 236"/>
                <a:gd name="T69" fmla="*/ 79 h 236"/>
                <a:gd name="T70" fmla="*/ 131 w 236"/>
                <a:gd name="T71" fmla="*/ 97 h 236"/>
                <a:gd name="T72" fmla="*/ 146 w 236"/>
                <a:gd name="T73" fmla="*/ 88 h 236"/>
                <a:gd name="T74" fmla="*/ 177 w 236"/>
                <a:gd name="T75" fmla="*/ 66 h 236"/>
                <a:gd name="T76" fmla="*/ 190 w 236"/>
                <a:gd name="T77" fmla="*/ 57 h 236"/>
                <a:gd name="T78" fmla="*/ 212 w 236"/>
                <a:gd name="T79" fmla="*/ 118 h 236"/>
                <a:gd name="T80" fmla="*/ 126 w 236"/>
                <a:gd name="T81" fmla="*/ 212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742261" y="4001873"/>
            <a:ext cx="167155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777811" y="4001873"/>
            <a:ext cx="167155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54418" y="2322979"/>
            <a:ext cx="167155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54418" y="4938352"/>
            <a:ext cx="1671556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标题文字添加</a:t>
            </a:r>
            <a:endParaRPr lang="zh-CN" alt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52875" y="3239866"/>
            <a:ext cx="4290706" cy="11448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print the presentation and make it into a film to be used in a wider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fieldThe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 user can demonstrate on a projector or computer, or print the presentation and make it into a film to be used in a wider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field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工作完成情况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4266150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417bf34-d299-4453-a191-a54692244ff8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609071" y="1931677"/>
            <a:ext cx="2918345" cy="3467722"/>
            <a:chOff x="4087679" y="1340768"/>
            <a:chExt cx="3884062" cy="4615237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4087679" y="4200153"/>
              <a:ext cx="1323880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iŝļíḑè"/>
            <p:cNvGrpSpPr/>
            <p:nvPr/>
          </p:nvGrpSpPr>
          <p:grpSpPr>
            <a:xfrm>
              <a:off x="5227208" y="1340768"/>
              <a:ext cx="1352065" cy="4615237"/>
              <a:chOff x="5227208" y="612555"/>
              <a:chExt cx="1649781" cy="5631482"/>
            </a:xfrm>
          </p:grpSpPr>
          <p:sp>
            <p:nvSpPr>
              <p:cNvPr id="40" name="iş1íḑé"/>
              <p:cNvSpPr>
                <a:spLocks/>
              </p:cNvSpPr>
              <p:nvPr/>
            </p:nvSpPr>
            <p:spPr bwMode="auto">
              <a:xfrm>
                <a:off x="5579775" y="4483121"/>
                <a:ext cx="1232066" cy="1760916"/>
              </a:xfrm>
              <a:custGeom>
                <a:avLst/>
                <a:gdLst>
                  <a:gd name="T0" fmla="*/ 103 w 270"/>
                  <a:gd name="T1" fmla="*/ 388 h 388"/>
                  <a:gd name="T2" fmla="*/ 0 w 270"/>
                  <a:gd name="T3" fmla="*/ 267 h 388"/>
                  <a:gd name="T4" fmla="*/ 243 w 270"/>
                  <a:gd name="T5" fmla="*/ 0 h 388"/>
                  <a:gd name="T6" fmla="*/ 260 w 270"/>
                  <a:gd name="T7" fmla="*/ 109 h 388"/>
                  <a:gd name="T8" fmla="*/ 269 w 270"/>
                  <a:gd name="T9" fmla="*/ 178 h 388"/>
                  <a:gd name="T10" fmla="*/ 264 w 270"/>
                  <a:gd name="T11" fmla="*/ 200 h 388"/>
                  <a:gd name="T12" fmla="*/ 108 w 270"/>
                  <a:gd name="T13" fmla="*/ 384 h 388"/>
                  <a:gd name="T14" fmla="*/ 103 w 270"/>
                  <a:gd name="T15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388">
                    <a:moveTo>
                      <a:pt x="103" y="388"/>
                    </a:moveTo>
                    <a:cubicBezTo>
                      <a:pt x="69" y="347"/>
                      <a:pt x="35" y="308"/>
                      <a:pt x="0" y="267"/>
                    </a:cubicBezTo>
                    <a:cubicBezTo>
                      <a:pt x="81" y="179"/>
                      <a:pt x="160" y="91"/>
                      <a:pt x="243" y="0"/>
                    </a:cubicBezTo>
                    <a:cubicBezTo>
                      <a:pt x="249" y="39"/>
                      <a:pt x="255" y="74"/>
                      <a:pt x="260" y="109"/>
                    </a:cubicBezTo>
                    <a:cubicBezTo>
                      <a:pt x="263" y="132"/>
                      <a:pt x="267" y="155"/>
                      <a:pt x="269" y="178"/>
                    </a:cubicBezTo>
                    <a:cubicBezTo>
                      <a:pt x="270" y="185"/>
                      <a:pt x="268" y="195"/>
                      <a:pt x="264" y="200"/>
                    </a:cubicBezTo>
                    <a:cubicBezTo>
                      <a:pt x="212" y="262"/>
                      <a:pt x="160" y="323"/>
                      <a:pt x="108" y="384"/>
                    </a:cubicBezTo>
                    <a:cubicBezTo>
                      <a:pt x="107" y="385"/>
                      <a:pt x="106" y="386"/>
                      <a:pt x="103" y="3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ṩľiḋè"/>
              <p:cNvSpPr>
                <a:spLocks/>
              </p:cNvSpPr>
              <p:nvPr/>
            </p:nvSpPr>
            <p:spPr bwMode="auto">
              <a:xfrm>
                <a:off x="5227208" y="612555"/>
                <a:ext cx="1649781" cy="1628703"/>
              </a:xfrm>
              <a:custGeom>
                <a:avLst/>
                <a:gdLst>
                  <a:gd name="T0" fmla="*/ 114 w 361"/>
                  <a:gd name="T1" fmla="*/ 359 h 359"/>
                  <a:gd name="T2" fmla="*/ 129 w 361"/>
                  <a:gd name="T3" fmla="*/ 254 h 359"/>
                  <a:gd name="T4" fmla="*/ 118 w 361"/>
                  <a:gd name="T5" fmla="*/ 225 h 359"/>
                  <a:gd name="T6" fmla="*/ 28 w 361"/>
                  <a:gd name="T7" fmla="*/ 130 h 359"/>
                  <a:gd name="T8" fmla="*/ 43 w 361"/>
                  <a:gd name="T9" fmla="*/ 55 h 359"/>
                  <a:gd name="T10" fmla="*/ 318 w 361"/>
                  <a:gd name="T11" fmla="*/ 53 h 359"/>
                  <a:gd name="T12" fmla="*/ 325 w 361"/>
                  <a:gd name="T13" fmla="*/ 58 h 359"/>
                  <a:gd name="T14" fmla="*/ 337 w 361"/>
                  <a:gd name="T15" fmla="*/ 125 h 359"/>
                  <a:gd name="T16" fmla="*/ 244 w 361"/>
                  <a:gd name="T17" fmla="*/ 226 h 359"/>
                  <a:gd name="T18" fmla="*/ 232 w 361"/>
                  <a:gd name="T19" fmla="*/ 249 h 359"/>
                  <a:gd name="T20" fmla="*/ 226 w 361"/>
                  <a:gd name="T21" fmla="*/ 260 h 359"/>
                  <a:gd name="T22" fmla="*/ 120 w 361"/>
                  <a:gd name="T23" fmla="*/ 357 h 359"/>
                  <a:gd name="T24" fmla="*/ 114 w 361"/>
                  <a:gd name="T25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1" h="359">
                    <a:moveTo>
                      <a:pt x="114" y="359"/>
                    </a:moveTo>
                    <a:cubicBezTo>
                      <a:pt x="119" y="324"/>
                      <a:pt x="124" y="289"/>
                      <a:pt x="129" y="254"/>
                    </a:cubicBezTo>
                    <a:cubicBezTo>
                      <a:pt x="131" y="242"/>
                      <a:pt x="128" y="234"/>
                      <a:pt x="118" y="225"/>
                    </a:cubicBezTo>
                    <a:cubicBezTo>
                      <a:pt x="87" y="195"/>
                      <a:pt x="55" y="164"/>
                      <a:pt x="28" y="130"/>
                    </a:cubicBezTo>
                    <a:cubicBezTo>
                      <a:pt x="0" y="96"/>
                      <a:pt x="5" y="78"/>
                      <a:pt x="43" y="55"/>
                    </a:cubicBezTo>
                    <a:cubicBezTo>
                      <a:pt x="134" y="0"/>
                      <a:pt x="226" y="0"/>
                      <a:pt x="318" y="53"/>
                    </a:cubicBezTo>
                    <a:cubicBezTo>
                      <a:pt x="320" y="55"/>
                      <a:pt x="323" y="56"/>
                      <a:pt x="325" y="58"/>
                    </a:cubicBezTo>
                    <a:cubicBezTo>
                      <a:pt x="356" y="81"/>
                      <a:pt x="361" y="96"/>
                      <a:pt x="337" y="125"/>
                    </a:cubicBezTo>
                    <a:cubicBezTo>
                      <a:pt x="308" y="161"/>
                      <a:pt x="275" y="192"/>
                      <a:pt x="244" y="226"/>
                    </a:cubicBezTo>
                    <a:cubicBezTo>
                      <a:pt x="238" y="232"/>
                      <a:pt x="236" y="241"/>
                      <a:pt x="232" y="249"/>
                    </a:cubicBezTo>
                    <a:cubicBezTo>
                      <a:pt x="230" y="253"/>
                      <a:pt x="229" y="258"/>
                      <a:pt x="226" y="260"/>
                    </a:cubicBezTo>
                    <a:cubicBezTo>
                      <a:pt x="191" y="293"/>
                      <a:pt x="156" y="325"/>
                      <a:pt x="120" y="357"/>
                    </a:cubicBezTo>
                    <a:cubicBezTo>
                      <a:pt x="119" y="358"/>
                      <a:pt x="117" y="359"/>
                      <a:pt x="114" y="3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śļídé"/>
              <p:cNvSpPr>
                <a:spLocks/>
              </p:cNvSpPr>
              <p:nvPr/>
            </p:nvSpPr>
            <p:spPr bwMode="auto">
              <a:xfrm>
                <a:off x="5300021" y="3686014"/>
                <a:ext cx="1402601" cy="1732174"/>
              </a:xfrm>
              <a:custGeom>
                <a:avLst/>
                <a:gdLst>
                  <a:gd name="T0" fmla="*/ 4 w 307"/>
                  <a:gd name="T1" fmla="*/ 382 h 382"/>
                  <a:gd name="T2" fmla="*/ 1 w 307"/>
                  <a:gd name="T3" fmla="*/ 350 h 382"/>
                  <a:gd name="T4" fmla="*/ 6 w 307"/>
                  <a:gd name="T5" fmla="*/ 310 h 382"/>
                  <a:gd name="T6" fmla="*/ 15 w 307"/>
                  <a:gd name="T7" fmla="*/ 287 h 382"/>
                  <a:gd name="T8" fmla="*/ 268 w 307"/>
                  <a:gd name="T9" fmla="*/ 10 h 382"/>
                  <a:gd name="T10" fmla="*/ 278 w 307"/>
                  <a:gd name="T11" fmla="*/ 0 h 382"/>
                  <a:gd name="T12" fmla="*/ 289 w 307"/>
                  <a:gd name="T13" fmla="*/ 66 h 382"/>
                  <a:gd name="T14" fmla="*/ 289 w 307"/>
                  <a:gd name="T15" fmla="*/ 72 h 382"/>
                  <a:gd name="T16" fmla="*/ 255 w 307"/>
                  <a:gd name="T17" fmla="*/ 162 h 382"/>
                  <a:gd name="T18" fmla="*/ 24 w 307"/>
                  <a:gd name="T19" fmla="*/ 371 h 382"/>
                  <a:gd name="T20" fmla="*/ 12 w 307"/>
                  <a:gd name="T21" fmla="*/ 382 h 382"/>
                  <a:gd name="T22" fmla="*/ 4 w 307"/>
                  <a:gd name="T23" fmla="*/ 382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7" h="382">
                    <a:moveTo>
                      <a:pt x="4" y="382"/>
                    </a:moveTo>
                    <a:cubicBezTo>
                      <a:pt x="3" y="371"/>
                      <a:pt x="0" y="360"/>
                      <a:pt x="1" y="350"/>
                    </a:cubicBezTo>
                    <a:cubicBezTo>
                      <a:pt x="1" y="337"/>
                      <a:pt x="3" y="323"/>
                      <a:pt x="6" y="310"/>
                    </a:cubicBezTo>
                    <a:cubicBezTo>
                      <a:pt x="7" y="302"/>
                      <a:pt x="10" y="293"/>
                      <a:pt x="15" y="287"/>
                    </a:cubicBezTo>
                    <a:cubicBezTo>
                      <a:pt x="99" y="195"/>
                      <a:pt x="184" y="102"/>
                      <a:pt x="268" y="10"/>
                    </a:cubicBezTo>
                    <a:cubicBezTo>
                      <a:pt x="270" y="7"/>
                      <a:pt x="273" y="5"/>
                      <a:pt x="278" y="0"/>
                    </a:cubicBezTo>
                    <a:cubicBezTo>
                      <a:pt x="282" y="24"/>
                      <a:pt x="285" y="45"/>
                      <a:pt x="289" y="66"/>
                    </a:cubicBezTo>
                    <a:cubicBezTo>
                      <a:pt x="289" y="68"/>
                      <a:pt x="288" y="71"/>
                      <a:pt x="289" y="72"/>
                    </a:cubicBezTo>
                    <a:cubicBezTo>
                      <a:pt x="307" y="114"/>
                      <a:pt x="283" y="137"/>
                      <a:pt x="255" y="162"/>
                    </a:cubicBezTo>
                    <a:cubicBezTo>
                      <a:pt x="177" y="231"/>
                      <a:pt x="101" y="301"/>
                      <a:pt x="24" y="371"/>
                    </a:cubicBezTo>
                    <a:cubicBezTo>
                      <a:pt x="20" y="375"/>
                      <a:pt x="16" y="378"/>
                      <a:pt x="12" y="382"/>
                    </a:cubicBezTo>
                    <a:cubicBezTo>
                      <a:pt x="9" y="382"/>
                      <a:pt x="7" y="382"/>
                      <a:pt x="4" y="3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ŝḷîḑé"/>
              <p:cNvSpPr>
                <a:spLocks/>
              </p:cNvSpPr>
              <p:nvPr/>
            </p:nvSpPr>
            <p:spPr bwMode="auto">
              <a:xfrm>
                <a:off x="5428402" y="2881243"/>
                <a:ext cx="1099853" cy="1521401"/>
              </a:xfrm>
              <a:custGeom>
                <a:avLst/>
                <a:gdLst>
                  <a:gd name="T0" fmla="*/ 225 w 241"/>
                  <a:gd name="T1" fmla="*/ 0 h 335"/>
                  <a:gd name="T2" fmla="*/ 240 w 241"/>
                  <a:gd name="T3" fmla="*/ 107 h 335"/>
                  <a:gd name="T4" fmla="*/ 233 w 241"/>
                  <a:gd name="T5" fmla="*/ 126 h 335"/>
                  <a:gd name="T6" fmla="*/ 7 w 241"/>
                  <a:gd name="T7" fmla="*/ 332 h 335"/>
                  <a:gd name="T8" fmla="*/ 0 w 241"/>
                  <a:gd name="T9" fmla="*/ 335 h 335"/>
                  <a:gd name="T10" fmla="*/ 16 w 241"/>
                  <a:gd name="T11" fmla="*/ 232 h 335"/>
                  <a:gd name="T12" fmla="*/ 23 w 241"/>
                  <a:gd name="T13" fmla="*/ 220 h 335"/>
                  <a:gd name="T14" fmla="*/ 217 w 241"/>
                  <a:gd name="T15" fmla="*/ 6 h 335"/>
                  <a:gd name="T16" fmla="*/ 225 w 241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1" h="335">
                    <a:moveTo>
                      <a:pt x="225" y="0"/>
                    </a:moveTo>
                    <a:cubicBezTo>
                      <a:pt x="230" y="37"/>
                      <a:pt x="236" y="72"/>
                      <a:pt x="240" y="107"/>
                    </a:cubicBezTo>
                    <a:cubicBezTo>
                      <a:pt x="241" y="113"/>
                      <a:pt x="238" y="122"/>
                      <a:pt x="233" y="126"/>
                    </a:cubicBezTo>
                    <a:cubicBezTo>
                      <a:pt x="158" y="195"/>
                      <a:pt x="83" y="263"/>
                      <a:pt x="7" y="332"/>
                    </a:cubicBezTo>
                    <a:cubicBezTo>
                      <a:pt x="6" y="333"/>
                      <a:pt x="4" y="333"/>
                      <a:pt x="0" y="335"/>
                    </a:cubicBezTo>
                    <a:cubicBezTo>
                      <a:pt x="5" y="299"/>
                      <a:pt x="10" y="266"/>
                      <a:pt x="16" y="232"/>
                    </a:cubicBezTo>
                    <a:cubicBezTo>
                      <a:pt x="16" y="227"/>
                      <a:pt x="20" y="223"/>
                      <a:pt x="23" y="220"/>
                    </a:cubicBezTo>
                    <a:cubicBezTo>
                      <a:pt x="87" y="148"/>
                      <a:pt x="152" y="77"/>
                      <a:pt x="217" y="6"/>
                    </a:cubicBezTo>
                    <a:cubicBezTo>
                      <a:pt x="219" y="4"/>
                      <a:pt x="220" y="3"/>
                      <a:pt x="2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ṣḷïdé"/>
              <p:cNvSpPr>
                <a:spLocks/>
              </p:cNvSpPr>
              <p:nvPr/>
            </p:nvSpPr>
            <p:spPr bwMode="auto">
              <a:xfrm>
                <a:off x="5593188" y="2084136"/>
                <a:ext cx="812435" cy="1233982"/>
              </a:xfrm>
              <a:custGeom>
                <a:avLst/>
                <a:gdLst>
                  <a:gd name="T0" fmla="*/ 0 w 178"/>
                  <a:gd name="T1" fmla="*/ 270 h 272"/>
                  <a:gd name="T2" fmla="*/ 16 w 178"/>
                  <a:gd name="T3" fmla="*/ 162 h 272"/>
                  <a:gd name="T4" fmla="*/ 24 w 178"/>
                  <a:gd name="T5" fmla="*/ 149 h 272"/>
                  <a:gd name="T6" fmla="*/ 156 w 178"/>
                  <a:gd name="T7" fmla="*/ 4 h 272"/>
                  <a:gd name="T8" fmla="*/ 163 w 178"/>
                  <a:gd name="T9" fmla="*/ 0 h 272"/>
                  <a:gd name="T10" fmla="*/ 178 w 178"/>
                  <a:gd name="T11" fmla="*/ 107 h 272"/>
                  <a:gd name="T12" fmla="*/ 173 w 178"/>
                  <a:gd name="T13" fmla="*/ 118 h 272"/>
                  <a:gd name="T14" fmla="*/ 5 w 178"/>
                  <a:gd name="T15" fmla="*/ 272 h 272"/>
                  <a:gd name="T16" fmla="*/ 0 w 178"/>
                  <a:gd name="T17" fmla="*/ 27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" h="272">
                    <a:moveTo>
                      <a:pt x="0" y="270"/>
                    </a:moveTo>
                    <a:cubicBezTo>
                      <a:pt x="5" y="234"/>
                      <a:pt x="10" y="198"/>
                      <a:pt x="16" y="162"/>
                    </a:cubicBezTo>
                    <a:cubicBezTo>
                      <a:pt x="16" y="158"/>
                      <a:pt x="20" y="153"/>
                      <a:pt x="24" y="149"/>
                    </a:cubicBezTo>
                    <a:cubicBezTo>
                      <a:pt x="68" y="101"/>
                      <a:pt x="112" y="53"/>
                      <a:pt x="156" y="4"/>
                    </a:cubicBezTo>
                    <a:cubicBezTo>
                      <a:pt x="157" y="3"/>
                      <a:pt x="159" y="2"/>
                      <a:pt x="163" y="0"/>
                    </a:cubicBezTo>
                    <a:cubicBezTo>
                      <a:pt x="168" y="36"/>
                      <a:pt x="173" y="71"/>
                      <a:pt x="178" y="107"/>
                    </a:cubicBezTo>
                    <a:cubicBezTo>
                      <a:pt x="178" y="110"/>
                      <a:pt x="176" y="116"/>
                      <a:pt x="173" y="118"/>
                    </a:cubicBezTo>
                    <a:cubicBezTo>
                      <a:pt x="117" y="170"/>
                      <a:pt x="61" y="221"/>
                      <a:pt x="5" y="272"/>
                    </a:cubicBezTo>
                    <a:cubicBezTo>
                      <a:pt x="3" y="271"/>
                      <a:pt x="1" y="271"/>
                      <a:pt x="0" y="27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6192970" y="2512055"/>
              <a:ext cx="1778771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384032" y="4077072"/>
              <a:ext cx="1587709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4087679" y="5683696"/>
              <a:ext cx="1576274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7613915" y="2385791"/>
            <a:ext cx="2916661" cy="851900"/>
            <a:chOff x="1085274" y="2349127"/>
            <a:chExt cx="2916661" cy="851900"/>
          </a:xfrm>
        </p:grpSpPr>
        <p:sp>
          <p:nvSpPr>
            <p:cNvPr id="46" name="文本框 45"/>
            <p:cNvSpPr txBox="1"/>
            <p:nvPr/>
          </p:nvSpPr>
          <p:spPr>
            <a:xfrm>
              <a:off x="108527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85274" y="2687681"/>
              <a:ext cx="2916661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613915" y="3561687"/>
            <a:ext cx="2916661" cy="851900"/>
            <a:chOff x="1085274" y="2349127"/>
            <a:chExt cx="2916661" cy="851900"/>
          </a:xfrm>
        </p:grpSpPr>
        <p:sp>
          <p:nvSpPr>
            <p:cNvPr id="49" name="文本框 48"/>
            <p:cNvSpPr txBox="1"/>
            <p:nvPr/>
          </p:nvSpPr>
          <p:spPr>
            <a:xfrm>
              <a:off x="108527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85274" y="2687681"/>
              <a:ext cx="2916661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07078" y="3654165"/>
            <a:ext cx="2916661" cy="851900"/>
            <a:chOff x="1085274" y="2349127"/>
            <a:chExt cx="2916661" cy="851900"/>
          </a:xfrm>
        </p:grpSpPr>
        <p:sp>
          <p:nvSpPr>
            <p:cNvPr id="52" name="文本框 51"/>
            <p:cNvSpPr txBox="1"/>
            <p:nvPr/>
          </p:nvSpPr>
          <p:spPr>
            <a:xfrm>
              <a:off x="186815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085274" y="2687681"/>
              <a:ext cx="2916661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507078" y="4768846"/>
            <a:ext cx="2916661" cy="851900"/>
            <a:chOff x="1085274" y="2349127"/>
            <a:chExt cx="2916661" cy="851900"/>
          </a:xfrm>
        </p:grpSpPr>
        <p:sp>
          <p:nvSpPr>
            <p:cNvPr id="55" name="文本框 54"/>
            <p:cNvSpPr txBox="1"/>
            <p:nvPr/>
          </p:nvSpPr>
          <p:spPr>
            <a:xfrm>
              <a:off x="186815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85274" y="2687681"/>
              <a:ext cx="2916661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工作完成情况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897250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íṧḻîḋê"/>
          <p:cNvGrpSpPr/>
          <p:nvPr/>
        </p:nvGrpSpPr>
        <p:grpSpPr>
          <a:xfrm>
            <a:off x="4952100" y="2318875"/>
            <a:ext cx="2309312" cy="2989198"/>
            <a:chOff x="4511824" y="2580652"/>
            <a:chExt cx="2731732" cy="3535984"/>
          </a:xfrm>
        </p:grpSpPr>
        <p:grpSp>
          <p:nvGrpSpPr>
            <p:cNvPr id="13" name="íṣľïḋè"/>
            <p:cNvGrpSpPr/>
            <p:nvPr/>
          </p:nvGrpSpPr>
          <p:grpSpPr>
            <a:xfrm>
              <a:off x="4987659" y="3635620"/>
              <a:ext cx="1783635" cy="2481016"/>
              <a:chOff x="1354008" y="3001534"/>
              <a:chExt cx="2503902" cy="3482900"/>
            </a:xfrm>
          </p:grpSpPr>
          <p:sp>
            <p:nvSpPr>
              <p:cNvPr id="26" name="iṧľíḑê"/>
              <p:cNvSpPr/>
              <p:nvPr/>
            </p:nvSpPr>
            <p:spPr>
              <a:xfrm flipH="1">
                <a:off x="2731781" y="3001534"/>
                <a:ext cx="616152" cy="63028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60000"/>
                    </a:moveTo>
                    <a:lnTo>
                      <a:pt x="119945" y="63114"/>
                    </a:lnTo>
                    <a:lnTo>
                      <a:pt x="119728" y="66120"/>
                    </a:lnTo>
                    <a:lnTo>
                      <a:pt x="119294" y="69125"/>
                    </a:lnTo>
                    <a:lnTo>
                      <a:pt x="118751" y="72076"/>
                    </a:lnTo>
                    <a:lnTo>
                      <a:pt x="118154" y="74972"/>
                    </a:lnTo>
                    <a:lnTo>
                      <a:pt x="117286" y="77868"/>
                    </a:lnTo>
                    <a:lnTo>
                      <a:pt x="116363" y="80655"/>
                    </a:lnTo>
                    <a:lnTo>
                      <a:pt x="115278" y="83387"/>
                    </a:lnTo>
                    <a:lnTo>
                      <a:pt x="114138" y="86010"/>
                    </a:lnTo>
                    <a:lnTo>
                      <a:pt x="112781" y="88633"/>
                    </a:lnTo>
                    <a:lnTo>
                      <a:pt x="111316" y="91092"/>
                    </a:lnTo>
                    <a:lnTo>
                      <a:pt x="109742" y="93551"/>
                    </a:lnTo>
                    <a:lnTo>
                      <a:pt x="108113" y="95901"/>
                    </a:lnTo>
                    <a:lnTo>
                      <a:pt x="106322" y="98196"/>
                    </a:lnTo>
                    <a:lnTo>
                      <a:pt x="104423" y="100382"/>
                    </a:lnTo>
                    <a:lnTo>
                      <a:pt x="102415" y="102459"/>
                    </a:lnTo>
                    <a:lnTo>
                      <a:pt x="100352" y="104371"/>
                    </a:lnTo>
                    <a:lnTo>
                      <a:pt x="98181" y="106284"/>
                    </a:lnTo>
                    <a:lnTo>
                      <a:pt x="95902" y="108142"/>
                    </a:lnTo>
                    <a:lnTo>
                      <a:pt x="93568" y="109781"/>
                    </a:lnTo>
                    <a:lnTo>
                      <a:pt x="91126" y="111311"/>
                    </a:lnTo>
                    <a:lnTo>
                      <a:pt x="88575" y="112786"/>
                    </a:lnTo>
                    <a:lnTo>
                      <a:pt x="86024" y="114098"/>
                    </a:lnTo>
                    <a:lnTo>
                      <a:pt x="83364" y="115245"/>
                    </a:lnTo>
                    <a:lnTo>
                      <a:pt x="80651" y="116393"/>
                    </a:lnTo>
                    <a:lnTo>
                      <a:pt x="77829" y="117322"/>
                    </a:lnTo>
                    <a:lnTo>
                      <a:pt x="75006" y="118087"/>
                    </a:lnTo>
                    <a:lnTo>
                      <a:pt x="72130" y="118797"/>
                    </a:lnTo>
                    <a:lnTo>
                      <a:pt x="69145" y="119344"/>
                    </a:lnTo>
                    <a:lnTo>
                      <a:pt x="66160" y="119672"/>
                    </a:lnTo>
                    <a:lnTo>
                      <a:pt x="63066" y="119945"/>
                    </a:lnTo>
                    <a:lnTo>
                      <a:pt x="60027" y="120000"/>
                    </a:lnTo>
                    <a:lnTo>
                      <a:pt x="56933" y="119945"/>
                    </a:lnTo>
                    <a:lnTo>
                      <a:pt x="53894" y="119672"/>
                    </a:lnTo>
                    <a:lnTo>
                      <a:pt x="50854" y="119344"/>
                    </a:lnTo>
                    <a:lnTo>
                      <a:pt x="47924" y="118797"/>
                    </a:lnTo>
                    <a:lnTo>
                      <a:pt x="44993" y="118087"/>
                    </a:lnTo>
                    <a:lnTo>
                      <a:pt x="42170" y="117322"/>
                    </a:lnTo>
                    <a:lnTo>
                      <a:pt x="39402" y="116393"/>
                    </a:lnTo>
                    <a:lnTo>
                      <a:pt x="36689" y="115245"/>
                    </a:lnTo>
                    <a:lnTo>
                      <a:pt x="34029" y="114098"/>
                    </a:lnTo>
                    <a:lnTo>
                      <a:pt x="31424" y="112786"/>
                    </a:lnTo>
                    <a:lnTo>
                      <a:pt x="28873" y="111311"/>
                    </a:lnTo>
                    <a:lnTo>
                      <a:pt x="26485" y="109781"/>
                    </a:lnTo>
                    <a:lnTo>
                      <a:pt x="24097" y="108142"/>
                    </a:lnTo>
                    <a:lnTo>
                      <a:pt x="21872" y="106284"/>
                    </a:lnTo>
                    <a:lnTo>
                      <a:pt x="19701" y="104371"/>
                    </a:lnTo>
                    <a:lnTo>
                      <a:pt x="17584" y="102459"/>
                    </a:lnTo>
                    <a:lnTo>
                      <a:pt x="15576" y="100382"/>
                    </a:lnTo>
                    <a:lnTo>
                      <a:pt x="13731" y="98196"/>
                    </a:lnTo>
                    <a:lnTo>
                      <a:pt x="11940" y="95901"/>
                    </a:lnTo>
                    <a:lnTo>
                      <a:pt x="10312" y="93606"/>
                    </a:lnTo>
                    <a:lnTo>
                      <a:pt x="8683" y="91092"/>
                    </a:lnTo>
                    <a:lnTo>
                      <a:pt x="7272" y="88633"/>
                    </a:lnTo>
                    <a:lnTo>
                      <a:pt x="5915" y="86010"/>
                    </a:lnTo>
                    <a:lnTo>
                      <a:pt x="4721" y="83387"/>
                    </a:lnTo>
                    <a:lnTo>
                      <a:pt x="3690" y="80655"/>
                    </a:lnTo>
                    <a:lnTo>
                      <a:pt x="2713" y="77868"/>
                    </a:lnTo>
                    <a:lnTo>
                      <a:pt x="1899" y="74972"/>
                    </a:lnTo>
                    <a:lnTo>
                      <a:pt x="1248" y="72076"/>
                    </a:lnTo>
                    <a:lnTo>
                      <a:pt x="705" y="69125"/>
                    </a:lnTo>
                    <a:lnTo>
                      <a:pt x="325" y="66120"/>
                    </a:lnTo>
                    <a:lnTo>
                      <a:pt x="108" y="63114"/>
                    </a:lnTo>
                    <a:lnTo>
                      <a:pt x="0" y="60054"/>
                    </a:lnTo>
                    <a:lnTo>
                      <a:pt x="108" y="56885"/>
                    </a:lnTo>
                    <a:lnTo>
                      <a:pt x="325" y="53879"/>
                    </a:lnTo>
                    <a:lnTo>
                      <a:pt x="705" y="50874"/>
                    </a:lnTo>
                    <a:lnTo>
                      <a:pt x="1248" y="47923"/>
                    </a:lnTo>
                    <a:lnTo>
                      <a:pt x="1899" y="45027"/>
                    </a:lnTo>
                    <a:lnTo>
                      <a:pt x="2713" y="42131"/>
                    </a:lnTo>
                    <a:lnTo>
                      <a:pt x="3690" y="39344"/>
                    </a:lnTo>
                    <a:lnTo>
                      <a:pt x="4721" y="36666"/>
                    </a:lnTo>
                    <a:lnTo>
                      <a:pt x="5915" y="33989"/>
                    </a:lnTo>
                    <a:lnTo>
                      <a:pt x="7272" y="31366"/>
                    </a:lnTo>
                    <a:lnTo>
                      <a:pt x="8683" y="28907"/>
                    </a:lnTo>
                    <a:lnTo>
                      <a:pt x="10312" y="26502"/>
                    </a:lnTo>
                    <a:lnTo>
                      <a:pt x="11940" y="24098"/>
                    </a:lnTo>
                    <a:lnTo>
                      <a:pt x="13731" y="21857"/>
                    </a:lnTo>
                    <a:lnTo>
                      <a:pt x="15576" y="19672"/>
                    </a:lnTo>
                    <a:lnTo>
                      <a:pt x="17584" y="17595"/>
                    </a:lnTo>
                    <a:lnTo>
                      <a:pt x="19701" y="15628"/>
                    </a:lnTo>
                    <a:lnTo>
                      <a:pt x="21872" y="13715"/>
                    </a:lnTo>
                    <a:lnTo>
                      <a:pt x="24097" y="11967"/>
                    </a:lnTo>
                    <a:lnTo>
                      <a:pt x="26485" y="10218"/>
                    </a:lnTo>
                    <a:lnTo>
                      <a:pt x="28873" y="8688"/>
                    </a:lnTo>
                    <a:lnTo>
                      <a:pt x="31424" y="7267"/>
                    </a:lnTo>
                    <a:lnTo>
                      <a:pt x="34029" y="5956"/>
                    </a:lnTo>
                    <a:lnTo>
                      <a:pt x="36689" y="4754"/>
                    </a:lnTo>
                    <a:lnTo>
                      <a:pt x="39402" y="3661"/>
                    </a:lnTo>
                    <a:lnTo>
                      <a:pt x="42170" y="2732"/>
                    </a:lnTo>
                    <a:lnTo>
                      <a:pt x="44993" y="1912"/>
                    </a:lnTo>
                    <a:lnTo>
                      <a:pt x="47924" y="1256"/>
                    </a:lnTo>
                    <a:lnTo>
                      <a:pt x="50854" y="710"/>
                    </a:lnTo>
                    <a:lnTo>
                      <a:pt x="53894" y="327"/>
                    </a:lnTo>
                    <a:lnTo>
                      <a:pt x="56933" y="109"/>
                    </a:lnTo>
                    <a:lnTo>
                      <a:pt x="60027" y="0"/>
                    </a:lnTo>
                    <a:lnTo>
                      <a:pt x="63066" y="109"/>
                    </a:lnTo>
                    <a:lnTo>
                      <a:pt x="66160" y="327"/>
                    </a:lnTo>
                    <a:lnTo>
                      <a:pt x="69145" y="710"/>
                    </a:lnTo>
                    <a:lnTo>
                      <a:pt x="72130" y="1256"/>
                    </a:lnTo>
                    <a:lnTo>
                      <a:pt x="75006" y="1912"/>
                    </a:lnTo>
                    <a:lnTo>
                      <a:pt x="77829" y="2732"/>
                    </a:lnTo>
                    <a:lnTo>
                      <a:pt x="80651" y="3661"/>
                    </a:lnTo>
                    <a:lnTo>
                      <a:pt x="83364" y="4754"/>
                    </a:lnTo>
                    <a:lnTo>
                      <a:pt x="86024" y="5956"/>
                    </a:lnTo>
                    <a:lnTo>
                      <a:pt x="88575" y="7267"/>
                    </a:lnTo>
                    <a:lnTo>
                      <a:pt x="91126" y="8688"/>
                    </a:lnTo>
                    <a:lnTo>
                      <a:pt x="93568" y="10218"/>
                    </a:lnTo>
                    <a:lnTo>
                      <a:pt x="95902" y="11967"/>
                    </a:lnTo>
                    <a:lnTo>
                      <a:pt x="98181" y="13715"/>
                    </a:lnTo>
                    <a:lnTo>
                      <a:pt x="100352" y="15628"/>
                    </a:lnTo>
                    <a:lnTo>
                      <a:pt x="102415" y="17595"/>
                    </a:lnTo>
                    <a:lnTo>
                      <a:pt x="104423" y="19672"/>
                    </a:lnTo>
                    <a:lnTo>
                      <a:pt x="106322" y="21857"/>
                    </a:lnTo>
                    <a:lnTo>
                      <a:pt x="108113" y="24098"/>
                    </a:lnTo>
                    <a:lnTo>
                      <a:pt x="109742" y="26502"/>
                    </a:lnTo>
                    <a:lnTo>
                      <a:pt x="111316" y="28907"/>
                    </a:lnTo>
                    <a:lnTo>
                      <a:pt x="112781" y="31366"/>
                    </a:lnTo>
                    <a:lnTo>
                      <a:pt x="114138" y="33989"/>
                    </a:lnTo>
                    <a:lnTo>
                      <a:pt x="115278" y="36666"/>
                    </a:lnTo>
                    <a:lnTo>
                      <a:pt x="116363" y="39344"/>
                    </a:lnTo>
                    <a:lnTo>
                      <a:pt x="117286" y="42131"/>
                    </a:lnTo>
                    <a:lnTo>
                      <a:pt x="118154" y="45027"/>
                    </a:lnTo>
                    <a:lnTo>
                      <a:pt x="118751" y="47923"/>
                    </a:lnTo>
                    <a:lnTo>
                      <a:pt x="119294" y="50874"/>
                    </a:lnTo>
                    <a:lnTo>
                      <a:pt x="119728" y="53879"/>
                    </a:lnTo>
                    <a:lnTo>
                      <a:pt x="119945" y="56885"/>
                    </a:lnTo>
                    <a:lnTo>
                      <a:pt x="120000" y="600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lIns="60941" tIns="30462" rIns="60941" bIns="30462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íŝļíḑè"/>
              <p:cNvSpPr/>
              <p:nvPr/>
            </p:nvSpPr>
            <p:spPr>
              <a:xfrm flipH="1">
                <a:off x="1354008" y="3109164"/>
                <a:ext cx="2503902" cy="33752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0807" y="117092"/>
                    </a:moveTo>
                    <a:lnTo>
                      <a:pt x="30353" y="115898"/>
                    </a:lnTo>
                    <a:lnTo>
                      <a:pt x="29926" y="114714"/>
                    </a:lnTo>
                    <a:lnTo>
                      <a:pt x="29552" y="113571"/>
                    </a:lnTo>
                    <a:lnTo>
                      <a:pt x="29205" y="112419"/>
                    </a:lnTo>
                    <a:lnTo>
                      <a:pt x="28898" y="111306"/>
                    </a:lnTo>
                    <a:lnTo>
                      <a:pt x="28604" y="110204"/>
                    </a:lnTo>
                    <a:lnTo>
                      <a:pt x="28364" y="109113"/>
                    </a:lnTo>
                    <a:lnTo>
                      <a:pt x="28150" y="108041"/>
                    </a:lnTo>
                    <a:lnTo>
                      <a:pt x="27936" y="106980"/>
                    </a:lnTo>
                    <a:lnTo>
                      <a:pt x="27776" y="105939"/>
                    </a:lnTo>
                    <a:lnTo>
                      <a:pt x="27643" y="104909"/>
                    </a:lnTo>
                    <a:lnTo>
                      <a:pt x="27522" y="103889"/>
                    </a:lnTo>
                    <a:lnTo>
                      <a:pt x="27415" y="102868"/>
                    </a:lnTo>
                    <a:lnTo>
                      <a:pt x="27362" y="101879"/>
                    </a:lnTo>
                    <a:lnTo>
                      <a:pt x="27295" y="100889"/>
                    </a:lnTo>
                    <a:lnTo>
                      <a:pt x="27269" y="99909"/>
                    </a:lnTo>
                    <a:lnTo>
                      <a:pt x="27255" y="98930"/>
                    </a:lnTo>
                    <a:lnTo>
                      <a:pt x="27269" y="97971"/>
                    </a:lnTo>
                    <a:lnTo>
                      <a:pt x="27282" y="97012"/>
                    </a:lnTo>
                    <a:lnTo>
                      <a:pt x="27335" y="96063"/>
                    </a:lnTo>
                    <a:lnTo>
                      <a:pt x="27375" y="95124"/>
                    </a:lnTo>
                    <a:lnTo>
                      <a:pt x="27442" y="94185"/>
                    </a:lnTo>
                    <a:lnTo>
                      <a:pt x="27522" y="93247"/>
                    </a:lnTo>
                    <a:lnTo>
                      <a:pt x="27602" y="92318"/>
                    </a:lnTo>
                    <a:lnTo>
                      <a:pt x="27709" y="91390"/>
                    </a:lnTo>
                    <a:lnTo>
                      <a:pt x="27816" y="90451"/>
                    </a:lnTo>
                    <a:lnTo>
                      <a:pt x="27923" y="89522"/>
                    </a:lnTo>
                    <a:lnTo>
                      <a:pt x="28043" y="88604"/>
                    </a:lnTo>
                    <a:lnTo>
                      <a:pt x="28283" y="86747"/>
                    </a:lnTo>
                    <a:lnTo>
                      <a:pt x="28564" y="84880"/>
                    </a:lnTo>
                    <a:lnTo>
                      <a:pt x="28764" y="83401"/>
                    </a:lnTo>
                    <a:lnTo>
                      <a:pt x="28978" y="81901"/>
                    </a:lnTo>
                    <a:lnTo>
                      <a:pt x="29178" y="80391"/>
                    </a:lnTo>
                    <a:lnTo>
                      <a:pt x="29365" y="78870"/>
                    </a:lnTo>
                    <a:lnTo>
                      <a:pt x="29525" y="77340"/>
                    </a:lnTo>
                    <a:lnTo>
                      <a:pt x="29672" y="75769"/>
                    </a:lnTo>
                    <a:lnTo>
                      <a:pt x="29726" y="74993"/>
                    </a:lnTo>
                    <a:lnTo>
                      <a:pt x="29793" y="74197"/>
                    </a:lnTo>
                    <a:lnTo>
                      <a:pt x="29833" y="73391"/>
                    </a:lnTo>
                    <a:lnTo>
                      <a:pt x="29873" y="72585"/>
                    </a:lnTo>
                    <a:lnTo>
                      <a:pt x="29899" y="71779"/>
                    </a:lnTo>
                    <a:lnTo>
                      <a:pt x="29913" y="70953"/>
                    </a:lnTo>
                    <a:lnTo>
                      <a:pt x="29926" y="70126"/>
                    </a:lnTo>
                    <a:lnTo>
                      <a:pt x="29926" y="69290"/>
                    </a:lnTo>
                    <a:lnTo>
                      <a:pt x="29913" y="68453"/>
                    </a:lnTo>
                    <a:lnTo>
                      <a:pt x="29886" y="67586"/>
                    </a:lnTo>
                    <a:lnTo>
                      <a:pt x="29846" y="66729"/>
                    </a:lnTo>
                    <a:lnTo>
                      <a:pt x="29793" y="65861"/>
                    </a:lnTo>
                    <a:lnTo>
                      <a:pt x="29726" y="64974"/>
                    </a:lnTo>
                    <a:lnTo>
                      <a:pt x="29646" y="64086"/>
                    </a:lnTo>
                    <a:lnTo>
                      <a:pt x="29552" y="63178"/>
                    </a:lnTo>
                    <a:lnTo>
                      <a:pt x="29432" y="62260"/>
                    </a:lnTo>
                    <a:lnTo>
                      <a:pt x="29312" y="61351"/>
                    </a:lnTo>
                    <a:lnTo>
                      <a:pt x="29165" y="60413"/>
                    </a:lnTo>
                    <a:lnTo>
                      <a:pt x="29005" y="59464"/>
                    </a:lnTo>
                    <a:lnTo>
                      <a:pt x="28818" y="58505"/>
                    </a:lnTo>
                    <a:lnTo>
                      <a:pt x="28631" y="57597"/>
                    </a:lnTo>
                    <a:lnTo>
                      <a:pt x="28390" y="56689"/>
                    </a:lnTo>
                    <a:lnTo>
                      <a:pt x="28150" y="55801"/>
                    </a:lnTo>
                    <a:lnTo>
                      <a:pt x="27870" y="54903"/>
                    </a:lnTo>
                    <a:lnTo>
                      <a:pt x="27549" y="54026"/>
                    </a:lnTo>
                    <a:lnTo>
                      <a:pt x="27229" y="53138"/>
                    </a:lnTo>
                    <a:lnTo>
                      <a:pt x="26868" y="52260"/>
                    </a:lnTo>
                    <a:lnTo>
                      <a:pt x="26494" y="51383"/>
                    </a:lnTo>
                    <a:lnTo>
                      <a:pt x="26080" y="50516"/>
                    </a:lnTo>
                    <a:lnTo>
                      <a:pt x="25639" y="49648"/>
                    </a:lnTo>
                    <a:lnTo>
                      <a:pt x="25199" y="48781"/>
                    </a:lnTo>
                    <a:lnTo>
                      <a:pt x="24731" y="47914"/>
                    </a:lnTo>
                    <a:lnTo>
                      <a:pt x="24251" y="47067"/>
                    </a:lnTo>
                    <a:lnTo>
                      <a:pt x="23743" y="46200"/>
                    </a:lnTo>
                    <a:lnTo>
                      <a:pt x="23222" y="45353"/>
                    </a:lnTo>
                    <a:lnTo>
                      <a:pt x="22675" y="44506"/>
                    </a:lnTo>
                    <a:lnTo>
                      <a:pt x="22127" y="43659"/>
                    </a:lnTo>
                    <a:lnTo>
                      <a:pt x="21566" y="42822"/>
                    </a:lnTo>
                    <a:lnTo>
                      <a:pt x="20979" y="41976"/>
                    </a:lnTo>
                    <a:lnTo>
                      <a:pt x="20405" y="41139"/>
                    </a:lnTo>
                    <a:lnTo>
                      <a:pt x="19790" y="40312"/>
                    </a:lnTo>
                    <a:lnTo>
                      <a:pt x="19189" y="39476"/>
                    </a:lnTo>
                    <a:lnTo>
                      <a:pt x="18562" y="38649"/>
                    </a:lnTo>
                    <a:lnTo>
                      <a:pt x="17947" y="37823"/>
                    </a:lnTo>
                    <a:lnTo>
                      <a:pt x="16665" y="36180"/>
                    </a:lnTo>
                    <a:lnTo>
                      <a:pt x="15370" y="34548"/>
                    </a:lnTo>
                    <a:lnTo>
                      <a:pt x="14075" y="32915"/>
                    </a:lnTo>
                    <a:lnTo>
                      <a:pt x="12766" y="31293"/>
                    </a:lnTo>
                    <a:lnTo>
                      <a:pt x="11671" y="29926"/>
                    </a:lnTo>
                    <a:lnTo>
                      <a:pt x="10576" y="28568"/>
                    </a:lnTo>
                    <a:lnTo>
                      <a:pt x="9521" y="27222"/>
                    </a:lnTo>
                    <a:lnTo>
                      <a:pt x="8466" y="25875"/>
                    </a:lnTo>
                    <a:lnTo>
                      <a:pt x="7451" y="24559"/>
                    </a:lnTo>
                    <a:lnTo>
                      <a:pt x="6476" y="23232"/>
                    </a:lnTo>
                    <a:lnTo>
                      <a:pt x="6009" y="22579"/>
                    </a:lnTo>
                    <a:lnTo>
                      <a:pt x="5541" y="21926"/>
                    </a:lnTo>
                    <a:lnTo>
                      <a:pt x="5101" y="21283"/>
                    </a:lnTo>
                    <a:lnTo>
                      <a:pt x="4660" y="20641"/>
                    </a:lnTo>
                    <a:lnTo>
                      <a:pt x="4246" y="19998"/>
                    </a:lnTo>
                    <a:lnTo>
                      <a:pt x="3832" y="19355"/>
                    </a:lnTo>
                    <a:lnTo>
                      <a:pt x="3445" y="18722"/>
                    </a:lnTo>
                    <a:lnTo>
                      <a:pt x="3058" y="18080"/>
                    </a:lnTo>
                    <a:lnTo>
                      <a:pt x="2697" y="17447"/>
                    </a:lnTo>
                    <a:lnTo>
                      <a:pt x="2363" y="16825"/>
                    </a:lnTo>
                    <a:lnTo>
                      <a:pt x="2029" y="16202"/>
                    </a:lnTo>
                    <a:lnTo>
                      <a:pt x="1722" y="15580"/>
                    </a:lnTo>
                    <a:lnTo>
                      <a:pt x="1455" y="14968"/>
                    </a:lnTo>
                    <a:lnTo>
                      <a:pt x="1175" y="14355"/>
                    </a:lnTo>
                    <a:lnTo>
                      <a:pt x="948" y="13733"/>
                    </a:lnTo>
                    <a:lnTo>
                      <a:pt x="707" y="13131"/>
                    </a:lnTo>
                    <a:lnTo>
                      <a:pt x="520" y="12519"/>
                    </a:lnTo>
                    <a:lnTo>
                      <a:pt x="333" y="11927"/>
                    </a:lnTo>
                    <a:lnTo>
                      <a:pt x="186" y="11315"/>
                    </a:lnTo>
                    <a:lnTo>
                      <a:pt x="53" y="10723"/>
                    </a:lnTo>
                    <a:lnTo>
                      <a:pt x="13" y="10468"/>
                    </a:lnTo>
                    <a:lnTo>
                      <a:pt x="0" y="10223"/>
                    </a:lnTo>
                    <a:lnTo>
                      <a:pt x="13" y="9988"/>
                    </a:lnTo>
                    <a:lnTo>
                      <a:pt x="40" y="9754"/>
                    </a:lnTo>
                    <a:lnTo>
                      <a:pt x="80" y="9529"/>
                    </a:lnTo>
                    <a:lnTo>
                      <a:pt x="146" y="9315"/>
                    </a:lnTo>
                    <a:lnTo>
                      <a:pt x="213" y="9111"/>
                    </a:lnTo>
                    <a:lnTo>
                      <a:pt x="320" y="8917"/>
                    </a:lnTo>
                    <a:lnTo>
                      <a:pt x="413" y="8713"/>
                    </a:lnTo>
                    <a:lnTo>
                      <a:pt x="520" y="8540"/>
                    </a:lnTo>
                    <a:lnTo>
                      <a:pt x="654" y="8376"/>
                    </a:lnTo>
                    <a:lnTo>
                      <a:pt x="787" y="8213"/>
                    </a:lnTo>
                    <a:lnTo>
                      <a:pt x="908" y="8050"/>
                    </a:lnTo>
                    <a:lnTo>
                      <a:pt x="1041" y="7907"/>
                    </a:lnTo>
                    <a:lnTo>
                      <a:pt x="1188" y="7774"/>
                    </a:lnTo>
                    <a:lnTo>
                      <a:pt x="1322" y="7662"/>
                    </a:lnTo>
                    <a:lnTo>
                      <a:pt x="1575" y="7448"/>
                    </a:lnTo>
                    <a:lnTo>
                      <a:pt x="1842" y="7254"/>
                    </a:lnTo>
                    <a:lnTo>
                      <a:pt x="2136" y="7050"/>
                    </a:lnTo>
                    <a:lnTo>
                      <a:pt x="2443" y="6876"/>
                    </a:lnTo>
                    <a:lnTo>
                      <a:pt x="2737" y="6713"/>
                    </a:lnTo>
                    <a:lnTo>
                      <a:pt x="3084" y="6550"/>
                    </a:lnTo>
                    <a:lnTo>
                      <a:pt x="3418" y="6407"/>
                    </a:lnTo>
                    <a:lnTo>
                      <a:pt x="3752" y="6274"/>
                    </a:lnTo>
                    <a:lnTo>
                      <a:pt x="4113" y="6162"/>
                    </a:lnTo>
                    <a:lnTo>
                      <a:pt x="4460" y="6060"/>
                    </a:lnTo>
                    <a:lnTo>
                      <a:pt x="4820" y="5968"/>
                    </a:lnTo>
                    <a:lnTo>
                      <a:pt x="5194" y="5897"/>
                    </a:lnTo>
                    <a:lnTo>
                      <a:pt x="5568" y="5836"/>
                    </a:lnTo>
                    <a:lnTo>
                      <a:pt x="5929" y="5795"/>
                    </a:lnTo>
                    <a:lnTo>
                      <a:pt x="6303" y="5775"/>
                    </a:lnTo>
                    <a:lnTo>
                      <a:pt x="6663" y="5764"/>
                    </a:lnTo>
                    <a:lnTo>
                      <a:pt x="6850" y="5764"/>
                    </a:lnTo>
                    <a:lnTo>
                      <a:pt x="7064" y="5775"/>
                    </a:lnTo>
                    <a:lnTo>
                      <a:pt x="7264" y="5785"/>
                    </a:lnTo>
                    <a:lnTo>
                      <a:pt x="7478" y="5805"/>
                    </a:lnTo>
                    <a:lnTo>
                      <a:pt x="7678" y="5836"/>
                    </a:lnTo>
                    <a:lnTo>
                      <a:pt x="7905" y="5866"/>
                    </a:lnTo>
                    <a:lnTo>
                      <a:pt x="8132" y="5928"/>
                    </a:lnTo>
                    <a:lnTo>
                      <a:pt x="8359" y="5979"/>
                    </a:lnTo>
                    <a:lnTo>
                      <a:pt x="8573" y="6050"/>
                    </a:lnTo>
                    <a:lnTo>
                      <a:pt x="8787" y="6132"/>
                    </a:lnTo>
                    <a:lnTo>
                      <a:pt x="9000" y="6223"/>
                    </a:lnTo>
                    <a:lnTo>
                      <a:pt x="9214" y="6336"/>
                    </a:lnTo>
                    <a:lnTo>
                      <a:pt x="9414" y="6458"/>
                    </a:lnTo>
                    <a:lnTo>
                      <a:pt x="9614" y="6591"/>
                    </a:lnTo>
                    <a:lnTo>
                      <a:pt x="9801" y="6744"/>
                    </a:lnTo>
                    <a:lnTo>
                      <a:pt x="9975" y="6917"/>
                    </a:lnTo>
                    <a:lnTo>
                      <a:pt x="10576" y="7550"/>
                    </a:lnTo>
                    <a:lnTo>
                      <a:pt x="11204" y="8223"/>
                    </a:lnTo>
                    <a:lnTo>
                      <a:pt x="11858" y="8938"/>
                    </a:lnTo>
                    <a:lnTo>
                      <a:pt x="12512" y="9703"/>
                    </a:lnTo>
                    <a:lnTo>
                      <a:pt x="13193" y="10478"/>
                    </a:lnTo>
                    <a:lnTo>
                      <a:pt x="13888" y="11294"/>
                    </a:lnTo>
                    <a:lnTo>
                      <a:pt x="14596" y="12131"/>
                    </a:lnTo>
                    <a:lnTo>
                      <a:pt x="15330" y="12988"/>
                    </a:lnTo>
                    <a:lnTo>
                      <a:pt x="16652" y="14559"/>
                    </a:lnTo>
                    <a:lnTo>
                      <a:pt x="18028" y="16161"/>
                    </a:lnTo>
                    <a:lnTo>
                      <a:pt x="18722" y="16978"/>
                    </a:lnTo>
                    <a:lnTo>
                      <a:pt x="19443" y="17784"/>
                    </a:lnTo>
                    <a:lnTo>
                      <a:pt x="20151" y="18590"/>
                    </a:lnTo>
                    <a:lnTo>
                      <a:pt x="20885" y="19396"/>
                    </a:lnTo>
                    <a:lnTo>
                      <a:pt x="21606" y="20192"/>
                    </a:lnTo>
                    <a:lnTo>
                      <a:pt x="22341" y="20967"/>
                    </a:lnTo>
                    <a:lnTo>
                      <a:pt x="23089" y="21753"/>
                    </a:lnTo>
                    <a:lnTo>
                      <a:pt x="23837" y="22518"/>
                    </a:lnTo>
                    <a:lnTo>
                      <a:pt x="24611" y="23263"/>
                    </a:lnTo>
                    <a:lnTo>
                      <a:pt x="25372" y="23987"/>
                    </a:lnTo>
                    <a:lnTo>
                      <a:pt x="26133" y="24712"/>
                    </a:lnTo>
                    <a:lnTo>
                      <a:pt x="26921" y="25395"/>
                    </a:lnTo>
                    <a:lnTo>
                      <a:pt x="27709" y="26069"/>
                    </a:lnTo>
                    <a:lnTo>
                      <a:pt x="28497" y="26701"/>
                    </a:lnTo>
                    <a:lnTo>
                      <a:pt x="29272" y="27314"/>
                    </a:lnTo>
                    <a:lnTo>
                      <a:pt x="30073" y="27885"/>
                    </a:lnTo>
                    <a:lnTo>
                      <a:pt x="30874" y="28436"/>
                    </a:lnTo>
                    <a:lnTo>
                      <a:pt x="31675" y="28946"/>
                    </a:lnTo>
                    <a:lnTo>
                      <a:pt x="32477" y="29415"/>
                    </a:lnTo>
                    <a:lnTo>
                      <a:pt x="33291" y="29844"/>
                    </a:lnTo>
                    <a:lnTo>
                      <a:pt x="34106" y="30232"/>
                    </a:lnTo>
                    <a:lnTo>
                      <a:pt x="34920" y="30589"/>
                    </a:lnTo>
                    <a:lnTo>
                      <a:pt x="35735" y="30885"/>
                    </a:lnTo>
                    <a:lnTo>
                      <a:pt x="36550" y="31130"/>
                    </a:lnTo>
                    <a:lnTo>
                      <a:pt x="37378" y="31323"/>
                    </a:lnTo>
                    <a:lnTo>
                      <a:pt x="38192" y="31466"/>
                    </a:lnTo>
                    <a:lnTo>
                      <a:pt x="39020" y="31558"/>
                    </a:lnTo>
                    <a:lnTo>
                      <a:pt x="39821" y="31589"/>
                    </a:lnTo>
                    <a:lnTo>
                      <a:pt x="40222" y="31578"/>
                    </a:lnTo>
                    <a:lnTo>
                      <a:pt x="40609" y="31558"/>
                    </a:lnTo>
                    <a:lnTo>
                      <a:pt x="41010" y="31527"/>
                    </a:lnTo>
                    <a:lnTo>
                      <a:pt x="41384" y="31476"/>
                    </a:lnTo>
                    <a:lnTo>
                      <a:pt x="41571" y="31446"/>
                    </a:lnTo>
                    <a:lnTo>
                      <a:pt x="41771" y="31405"/>
                    </a:lnTo>
                    <a:lnTo>
                      <a:pt x="41958" y="31364"/>
                    </a:lnTo>
                    <a:lnTo>
                      <a:pt x="42172" y="31303"/>
                    </a:lnTo>
                    <a:lnTo>
                      <a:pt x="42586" y="31181"/>
                    </a:lnTo>
                    <a:lnTo>
                      <a:pt x="43013" y="31038"/>
                    </a:lnTo>
                    <a:lnTo>
                      <a:pt x="43427" y="30874"/>
                    </a:lnTo>
                    <a:lnTo>
                      <a:pt x="43868" y="30691"/>
                    </a:lnTo>
                    <a:lnTo>
                      <a:pt x="44295" y="30487"/>
                    </a:lnTo>
                    <a:lnTo>
                      <a:pt x="44722" y="30293"/>
                    </a:lnTo>
                    <a:lnTo>
                      <a:pt x="45136" y="30068"/>
                    </a:lnTo>
                    <a:lnTo>
                      <a:pt x="45550" y="29844"/>
                    </a:lnTo>
                    <a:lnTo>
                      <a:pt x="45951" y="29630"/>
                    </a:lnTo>
                    <a:lnTo>
                      <a:pt x="46338" y="29405"/>
                    </a:lnTo>
                    <a:lnTo>
                      <a:pt x="47033" y="28987"/>
                    </a:lnTo>
                    <a:lnTo>
                      <a:pt x="47660" y="28599"/>
                    </a:lnTo>
                    <a:lnTo>
                      <a:pt x="47727" y="28568"/>
                    </a:lnTo>
                    <a:lnTo>
                      <a:pt x="48275" y="28201"/>
                    </a:lnTo>
                    <a:lnTo>
                      <a:pt x="48809" y="27824"/>
                    </a:lnTo>
                    <a:lnTo>
                      <a:pt x="49356" y="27426"/>
                    </a:lnTo>
                    <a:lnTo>
                      <a:pt x="49917" y="26987"/>
                    </a:lnTo>
                    <a:lnTo>
                      <a:pt x="50465" y="26538"/>
                    </a:lnTo>
                    <a:lnTo>
                      <a:pt x="51026" y="26069"/>
                    </a:lnTo>
                    <a:lnTo>
                      <a:pt x="51600" y="25569"/>
                    </a:lnTo>
                    <a:lnTo>
                      <a:pt x="52161" y="25059"/>
                    </a:lnTo>
                    <a:lnTo>
                      <a:pt x="52735" y="24528"/>
                    </a:lnTo>
                    <a:lnTo>
                      <a:pt x="53296" y="23987"/>
                    </a:lnTo>
                    <a:lnTo>
                      <a:pt x="53870" y="23426"/>
                    </a:lnTo>
                    <a:lnTo>
                      <a:pt x="54444" y="22855"/>
                    </a:lnTo>
                    <a:lnTo>
                      <a:pt x="55018" y="22273"/>
                    </a:lnTo>
                    <a:lnTo>
                      <a:pt x="55593" y="21661"/>
                    </a:lnTo>
                    <a:lnTo>
                      <a:pt x="56167" y="21049"/>
                    </a:lnTo>
                    <a:lnTo>
                      <a:pt x="56741" y="20416"/>
                    </a:lnTo>
                    <a:lnTo>
                      <a:pt x="57890" y="19151"/>
                    </a:lnTo>
                    <a:lnTo>
                      <a:pt x="59051" y="17835"/>
                    </a:lnTo>
                    <a:lnTo>
                      <a:pt x="60200" y="16488"/>
                    </a:lnTo>
                    <a:lnTo>
                      <a:pt x="61335" y="15151"/>
                    </a:lnTo>
                    <a:lnTo>
                      <a:pt x="62470" y="13774"/>
                    </a:lnTo>
                    <a:lnTo>
                      <a:pt x="63592" y="12427"/>
                    </a:lnTo>
                    <a:lnTo>
                      <a:pt x="64687" y="11070"/>
                    </a:lnTo>
                    <a:lnTo>
                      <a:pt x="65782" y="9723"/>
                    </a:lnTo>
                    <a:lnTo>
                      <a:pt x="66276" y="9121"/>
                    </a:lnTo>
                    <a:lnTo>
                      <a:pt x="66757" y="8529"/>
                    </a:lnTo>
                    <a:lnTo>
                      <a:pt x="67237" y="7938"/>
                    </a:lnTo>
                    <a:lnTo>
                      <a:pt x="67718" y="7356"/>
                    </a:lnTo>
                    <a:lnTo>
                      <a:pt x="68172" y="6785"/>
                    </a:lnTo>
                    <a:lnTo>
                      <a:pt x="68640" y="6213"/>
                    </a:lnTo>
                    <a:lnTo>
                      <a:pt x="69107" y="5662"/>
                    </a:lnTo>
                    <a:lnTo>
                      <a:pt x="69574" y="5111"/>
                    </a:lnTo>
                    <a:lnTo>
                      <a:pt x="70028" y="4581"/>
                    </a:lnTo>
                    <a:lnTo>
                      <a:pt x="70456" y="4050"/>
                    </a:lnTo>
                    <a:lnTo>
                      <a:pt x="70896" y="3540"/>
                    </a:lnTo>
                    <a:lnTo>
                      <a:pt x="71337" y="3050"/>
                    </a:lnTo>
                    <a:lnTo>
                      <a:pt x="71751" y="2561"/>
                    </a:lnTo>
                    <a:lnTo>
                      <a:pt x="72165" y="2091"/>
                    </a:lnTo>
                    <a:lnTo>
                      <a:pt x="72566" y="1642"/>
                    </a:lnTo>
                    <a:lnTo>
                      <a:pt x="72980" y="1203"/>
                    </a:lnTo>
                    <a:lnTo>
                      <a:pt x="73100" y="1061"/>
                    </a:lnTo>
                    <a:lnTo>
                      <a:pt x="73260" y="928"/>
                    </a:lnTo>
                    <a:lnTo>
                      <a:pt x="73420" y="806"/>
                    </a:lnTo>
                    <a:lnTo>
                      <a:pt x="73594" y="683"/>
                    </a:lnTo>
                    <a:lnTo>
                      <a:pt x="73794" y="591"/>
                    </a:lnTo>
                    <a:lnTo>
                      <a:pt x="73981" y="489"/>
                    </a:lnTo>
                    <a:lnTo>
                      <a:pt x="74182" y="387"/>
                    </a:lnTo>
                    <a:lnTo>
                      <a:pt x="74395" y="316"/>
                    </a:lnTo>
                    <a:lnTo>
                      <a:pt x="74622" y="244"/>
                    </a:lnTo>
                    <a:lnTo>
                      <a:pt x="74849" y="183"/>
                    </a:lnTo>
                    <a:lnTo>
                      <a:pt x="75090" y="122"/>
                    </a:lnTo>
                    <a:lnTo>
                      <a:pt x="75343" y="81"/>
                    </a:lnTo>
                    <a:lnTo>
                      <a:pt x="75584" y="51"/>
                    </a:lnTo>
                    <a:lnTo>
                      <a:pt x="75851" y="30"/>
                    </a:lnTo>
                    <a:lnTo>
                      <a:pt x="76131" y="0"/>
                    </a:lnTo>
                    <a:lnTo>
                      <a:pt x="76398" y="0"/>
                    </a:lnTo>
                    <a:lnTo>
                      <a:pt x="76786" y="10"/>
                    </a:lnTo>
                    <a:lnTo>
                      <a:pt x="77160" y="40"/>
                    </a:lnTo>
                    <a:lnTo>
                      <a:pt x="77533" y="81"/>
                    </a:lnTo>
                    <a:lnTo>
                      <a:pt x="77921" y="132"/>
                    </a:lnTo>
                    <a:lnTo>
                      <a:pt x="78281" y="214"/>
                    </a:lnTo>
                    <a:lnTo>
                      <a:pt x="78655" y="306"/>
                    </a:lnTo>
                    <a:lnTo>
                      <a:pt x="79016" y="397"/>
                    </a:lnTo>
                    <a:lnTo>
                      <a:pt x="79376" y="510"/>
                    </a:lnTo>
                    <a:lnTo>
                      <a:pt x="79737" y="642"/>
                    </a:lnTo>
                    <a:lnTo>
                      <a:pt x="80071" y="785"/>
                    </a:lnTo>
                    <a:lnTo>
                      <a:pt x="80405" y="938"/>
                    </a:lnTo>
                    <a:lnTo>
                      <a:pt x="80725" y="1101"/>
                    </a:lnTo>
                    <a:lnTo>
                      <a:pt x="81006" y="1295"/>
                    </a:lnTo>
                    <a:lnTo>
                      <a:pt x="81299" y="1479"/>
                    </a:lnTo>
                    <a:lnTo>
                      <a:pt x="81580" y="1683"/>
                    </a:lnTo>
                    <a:lnTo>
                      <a:pt x="81820" y="1887"/>
                    </a:lnTo>
                    <a:lnTo>
                      <a:pt x="81954" y="2010"/>
                    </a:lnTo>
                    <a:lnTo>
                      <a:pt x="82087" y="2142"/>
                    </a:lnTo>
                    <a:lnTo>
                      <a:pt x="82221" y="2275"/>
                    </a:lnTo>
                    <a:lnTo>
                      <a:pt x="82341" y="2428"/>
                    </a:lnTo>
                    <a:lnTo>
                      <a:pt x="82461" y="2581"/>
                    </a:lnTo>
                    <a:lnTo>
                      <a:pt x="82581" y="2734"/>
                    </a:lnTo>
                    <a:lnTo>
                      <a:pt x="82675" y="2918"/>
                    </a:lnTo>
                    <a:lnTo>
                      <a:pt x="82782" y="3091"/>
                    </a:lnTo>
                    <a:lnTo>
                      <a:pt x="82875" y="3295"/>
                    </a:lnTo>
                    <a:lnTo>
                      <a:pt x="82942" y="3479"/>
                    </a:lnTo>
                    <a:lnTo>
                      <a:pt x="82995" y="3683"/>
                    </a:lnTo>
                    <a:lnTo>
                      <a:pt x="83049" y="3897"/>
                    </a:lnTo>
                    <a:lnTo>
                      <a:pt x="83062" y="4122"/>
                    </a:lnTo>
                    <a:lnTo>
                      <a:pt x="83062" y="4346"/>
                    </a:lnTo>
                    <a:lnTo>
                      <a:pt x="83049" y="4591"/>
                    </a:lnTo>
                    <a:lnTo>
                      <a:pt x="83009" y="4836"/>
                    </a:lnTo>
                    <a:lnTo>
                      <a:pt x="82835" y="5611"/>
                    </a:lnTo>
                    <a:lnTo>
                      <a:pt x="82635" y="6377"/>
                    </a:lnTo>
                    <a:lnTo>
                      <a:pt x="82421" y="7142"/>
                    </a:lnTo>
                    <a:lnTo>
                      <a:pt x="82181" y="7897"/>
                    </a:lnTo>
                    <a:lnTo>
                      <a:pt x="81927" y="8662"/>
                    </a:lnTo>
                    <a:lnTo>
                      <a:pt x="81633" y="9407"/>
                    </a:lnTo>
                    <a:lnTo>
                      <a:pt x="81326" y="10152"/>
                    </a:lnTo>
                    <a:lnTo>
                      <a:pt x="81006" y="10897"/>
                    </a:lnTo>
                    <a:lnTo>
                      <a:pt x="80672" y="11631"/>
                    </a:lnTo>
                    <a:lnTo>
                      <a:pt x="80311" y="12366"/>
                    </a:lnTo>
                    <a:lnTo>
                      <a:pt x="79951" y="13090"/>
                    </a:lnTo>
                    <a:lnTo>
                      <a:pt x="79563" y="13815"/>
                    </a:lnTo>
                    <a:lnTo>
                      <a:pt x="79163" y="14529"/>
                    </a:lnTo>
                    <a:lnTo>
                      <a:pt x="78749" y="15233"/>
                    </a:lnTo>
                    <a:lnTo>
                      <a:pt x="78321" y="15947"/>
                    </a:lnTo>
                    <a:lnTo>
                      <a:pt x="77881" y="16651"/>
                    </a:lnTo>
                    <a:lnTo>
                      <a:pt x="77440" y="17345"/>
                    </a:lnTo>
                    <a:lnTo>
                      <a:pt x="76986" y="18039"/>
                    </a:lnTo>
                    <a:lnTo>
                      <a:pt x="76519" y="18733"/>
                    </a:lnTo>
                    <a:lnTo>
                      <a:pt x="76038" y="19406"/>
                    </a:lnTo>
                    <a:lnTo>
                      <a:pt x="75557" y="20090"/>
                    </a:lnTo>
                    <a:lnTo>
                      <a:pt x="75063" y="20763"/>
                    </a:lnTo>
                    <a:lnTo>
                      <a:pt x="74582" y="21426"/>
                    </a:lnTo>
                    <a:lnTo>
                      <a:pt x="74088" y="22079"/>
                    </a:lnTo>
                    <a:lnTo>
                      <a:pt x="73087" y="23395"/>
                    </a:lnTo>
                    <a:lnTo>
                      <a:pt x="72085" y="24691"/>
                    </a:lnTo>
                    <a:lnTo>
                      <a:pt x="71083" y="25956"/>
                    </a:lnTo>
                    <a:lnTo>
                      <a:pt x="70082" y="27201"/>
                    </a:lnTo>
                    <a:lnTo>
                      <a:pt x="68947" y="28640"/>
                    </a:lnTo>
                    <a:lnTo>
                      <a:pt x="67825" y="30048"/>
                    </a:lnTo>
                    <a:lnTo>
                      <a:pt x="67291" y="30742"/>
                    </a:lnTo>
                    <a:lnTo>
                      <a:pt x="66770" y="31425"/>
                    </a:lnTo>
                    <a:lnTo>
                      <a:pt x="66263" y="32109"/>
                    </a:lnTo>
                    <a:lnTo>
                      <a:pt x="65768" y="32782"/>
                    </a:lnTo>
                    <a:lnTo>
                      <a:pt x="65288" y="33456"/>
                    </a:lnTo>
                    <a:lnTo>
                      <a:pt x="64834" y="34119"/>
                    </a:lnTo>
                    <a:lnTo>
                      <a:pt x="64406" y="34772"/>
                    </a:lnTo>
                    <a:lnTo>
                      <a:pt x="63979" y="35415"/>
                    </a:lnTo>
                    <a:lnTo>
                      <a:pt x="63592" y="36058"/>
                    </a:lnTo>
                    <a:lnTo>
                      <a:pt x="63218" y="36690"/>
                    </a:lnTo>
                    <a:lnTo>
                      <a:pt x="62884" y="37313"/>
                    </a:lnTo>
                    <a:lnTo>
                      <a:pt x="62563" y="37935"/>
                    </a:lnTo>
                    <a:lnTo>
                      <a:pt x="62296" y="38537"/>
                    </a:lnTo>
                    <a:lnTo>
                      <a:pt x="62043" y="39149"/>
                    </a:lnTo>
                    <a:lnTo>
                      <a:pt x="61829" y="39741"/>
                    </a:lnTo>
                    <a:lnTo>
                      <a:pt x="61655" y="40323"/>
                    </a:lnTo>
                    <a:lnTo>
                      <a:pt x="61522" y="40914"/>
                    </a:lnTo>
                    <a:lnTo>
                      <a:pt x="61402" y="41486"/>
                    </a:lnTo>
                    <a:lnTo>
                      <a:pt x="61348" y="42047"/>
                    </a:lnTo>
                    <a:lnTo>
                      <a:pt x="61335" y="42598"/>
                    </a:lnTo>
                    <a:lnTo>
                      <a:pt x="61348" y="43149"/>
                    </a:lnTo>
                    <a:lnTo>
                      <a:pt x="61402" y="43690"/>
                    </a:lnTo>
                    <a:lnTo>
                      <a:pt x="61522" y="44220"/>
                    </a:lnTo>
                    <a:lnTo>
                      <a:pt x="61682" y="44741"/>
                    </a:lnTo>
                    <a:lnTo>
                      <a:pt x="61896" y="45251"/>
                    </a:lnTo>
                    <a:lnTo>
                      <a:pt x="62150" y="45761"/>
                    </a:lnTo>
                    <a:lnTo>
                      <a:pt x="62470" y="46261"/>
                    </a:lnTo>
                    <a:lnTo>
                      <a:pt x="62831" y="46740"/>
                    </a:lnTo>
                    <a:lnTo>
                      <a:pt x="63124" y="47077"/>
                    </a:lnTo>
                    <a:lnTo>
                      <a:pt x="63432" y="47393"/>
                    </a:lnTo>
                    <a:lnTo>
                      <a:pt x="63752" y="47689"/>
                    </a:lnTo>
                    <a:lnTo>
                      <a:pt x="64086" y="47995"/>
                    </a:lnTo>
                    <a:lnTo>
                      <a:pt x="64433" y="48281"/>
                    </a:lnTo>
                    <a:lnTo>
                      <a:pt x="64780" y="48557"/>
                    </a:lnTo>
                    <a:lnTo>
                      <a:pt x="65154" y="48822"/>
                    </a:lnTo>
                    <a:lnTo>
                      <a:pt x="65555" y="49057"/>
                    </a:lnTo>
                    <a:lnTo>
                      <a:pt x="65955" y="49301"/>
                    </a:lnTo>
                    <a:lnTo>
                      <a:pt x="66383" y="49536"/>
                    </a:lnTo>
                    <a:lnTo>
                      <a:pt x="66810" y="49771"/>
                    </a:lnTo>
                    <a:lnTo>
                      <a:pt x="67251" y="49975"/>
                    </a:lnTo>
                    <a:lnTo>
                      <a:pt x="67718" y="50179"/>
                    </a:lnTo>
                    <a:lnTo>
                      <a:pt x="68199" y="50363"/>
                    </a:lnTo>
                    <a:lnTo>
                      <a:pt x="68693" y="50536"/>
                    </a:lnTo>
                    <a:lnTo>
                      <a:pt x="69200" y="50720"/>
                    </a:lnTo>
                    <a:lnTo>
                      <a:pt x="69721" y="50873"/>
                    </a:lnTo>
                    <a:lnTo>
                      <a:pt x="70255" y="51016"/>
                    </a:lnTo>
                    <a:lnTo>
                      <a:pt x="70803" y="51158"/>
                    </a:lnTo>
                    <a:lnTo>
                      <a:pt x="71377" y="51281"/>
                    </a:lnTo>
                    <a:lnTo>
                      <a:pt x="71951" y="51403"/>
                    </a:lnTo>
                    <a:lnTo>
                      <a:pt x="72552" y="51505"/>
                    </a:lnTo>
                    <a:lnTo>
                      <a:pt x="73180" y="51607"/>
                    </a:lnTo>
                    <a:lnTo>
                      <a:pt x="73808" y="51689"/>
                    </a:lnTo>
                    <a:lnTo>
                      <a:pt x="74435" y="51760"/>
                    </a:lnTo>
                    <a:lnTo>
                      <a:pt x="75116" y="51832"/>
                    </a:lnTo>
                    <a:lnTo>
                      <a:pt x="75784" y="51883"/>
                    </a:lnTo>
                    <a:lnTo>
                      <a:pt x="76478" y="51924"/>
                    </a:lnTo>
                    <a:lnTo>
                      <a:pt x="77173" y="51975"/>
                    </a:lnTo>
                    <a:lnTo>
                      <a:pt x="77894" y="51995"/>
                    </a:lnTo>
                    <a:lnTo>
                      <a:pt x="78642" y="52005"/>
                    </a:lnTo>
                    <a:lnTo>
                      <a:pt x="79403" y="52015"/>
                    </a:lnTo>
                    <a:lnTo>
                      <a:pt x="80178" y="52005"/>
                    </a:lnTo>
                    <a:lnTo>
                      <a:pt x="80979" y="51995"/>
                    </a:lnTo>
                    <a:lnTo>
                      <a:pt x="81780" y="51964"/>
                    </a:lnTo>
                    <a:lnTo>
                      <a:pt x="82595" y="51924"/>
                    </a:lnTo>
                    <a:lnTo>
                      <a:pt x="83396" y="51883"/>
                    </a:lnTo>
                    <a:lnTo>
                      <a:pt x="84224" y="51832"/>
                    </a:lnTo>
                    <a:lnTo>
                      <a:pt x="85038" y="51771"/>
                    </a:lnTo>
                    <a:lnTo>
                      <a:pt x="85866" y="51699"/>
                    </a:lnTo>
                    <a:lnTo>
                      <a:pt x="86694" y="51618"/>
                    </a:lnTo>
                    <a:lnTo>
                      <a:pt x="87522" y="51546"/>
                    </a:lnTo>
                    <a:lnTo>
                      <a:pt x="88364" y="51444"/>
                    </a:lnTo>
                    <a:lnTo>
                      <a:pt x="89192" y="51342"/>
                    </a:lnTo>
                    <a:lnTo>
                      <a:pt x="90861" y="51138"/>
                    </a:lnTo>
                    <a:lnTo>
                      <a:pt x="92530" y="50903"/>
                    </a:lnTo>
                    <a:lnTo>
                      <a:pt x="94186" y="50648"/>
                    </a:lnTo>
                    <a:lnTo>
                      <a:pt x="95829" y="50383"/>
                    </a:lnTo>
                    <a:lnTo>
                      <a:pt x="97471" y="50107"/>
                    </a:lnTo>
                    <a:lnTo>
                      <a:pt x="99087" y="49822"/>
                    </a:lnTo>
                    <a:lnTo>
                      <a:pt x="100676" y="49536"/>
                    </a:lnTo>
                    <a:lnTo>
                      <a:pt x="102225" y="49250"/>
                    </a:lnTo>
                    <a:lnTo>
                      <a:pt x="103734" y="48955"/>
                    </a:lnTo>
                    <a:lnTo>
                      <a:pt x="105217" y="48679"/>
                    </a:lnTo>
                    <a:lnTo>
                      <a:pt x="106552" y="48424"/>
                    </a:lnTo>
                    <a:lnTo>
                      <a:pt x="107847" y="48169"/>
                    </a:lnTo>
                    <a:lnTo>
                      <a:pt x="109089" y="47934"/>
                    </a:lnTo>
                    <a:lnTo>
                      <a:pt x="110278" y="47730"/>
                    </a:lnTo>
                    <a:lnTo>
                      <a:pt x="111399" y="47526"/>
                    </a:lnTo>
                    <a:lnTo>
                      <a:pt x="112468" y="47353"/>
                    </a:lnTo>
                    <a:lnTo>
                      <a:pt x="113469" y="47200"/>
                    </a:lnTo>
                    <a:lnTo>
                      <a:pt x="114431" y="47067"/>
                    </a:lnTo>
                    <a:lnTo>
                      <a:pt x="114578" y="47057"/>
                    </a:lnTo>
                    <a:lnTo>
                      <a:pt x="114738" y="47047"/>
                    </a:lnTo>
                    <a:lnTo>
                      <a:pt x="114885" y="47036"/>
                    </a:lnTo>
                    <a:lnTo>
                      <a:pt x="115032" y="47036"/>
                    </a:lnTo>
                    <a:lnTo>
                      <a:pt x="115232" y="47036"/>
                    </a:lnTo>
                    <a:lnTo>
                      <a:pt x="115432" y="47057"/>
                    </a:lnTo>
                    <a:lnTo>
                      <a:pt x="115633" y="47077"/>
                    </a:lnTo>
                    <a:lnTo>
                      <a:pt x="115833" y="47098"/>
                    </a:lnTo>
                    <a:lnTo>
                      <a:pt x="116020" y="47138"/>
                    </a:lnTo>
                    <a:lnTo>
                      <a:pt x="116207" y="47189"/>
                    </a:lnTo>
                    <a:lnTo>
                      <a:pt x="116394" y="47240"/>
                    </a:lnTo>
                    <a:lnTo>
                      <a:pt x="116581" y="47291"/>
                    </a:lnTo>
                    <a:lnTo>
                      <a:pt x="116754" y="47363"/>
                    </a:lnTo>
                    <a:lnTo>
                      <a:pt x="116928" y="47444"/>
                    </a:lnTo>
                    <a:lnTo>
                      <a:pt x="117088" y="47516"/>
                    </a:lnTo>
                    <a:lnTo>
                      <a:pt x="117262" y="47608"/>
                    </a:lnTo>
                    <a:lnTo>
                      <a:pt x="117422" y="47689"/>
                    </a:lnTo>
                    <a:lnTo>
                      <a:pt x="117582" y="47791"/>
                    </a:lnTo>
                    <a:lnTo>
                      <a:pt x="117729" y="47893"/>
                    </a:lnTo>
                    <a:lnTo>
                      <a:pt x="117876" y="47995"/>
                    </a:lnTo>
                    <a:lnTo>
                      <a:pt x="118170" y="48220"/>
                    </a:lnTo>
                    <a:lnTo>
                      <a:pt x="118424" y="48465"/>
                    </a:lnTo>
                    <a:lnTo>
                      <a:pt x="118677" y="48720"/>
                    </a:lnTo>
                    <a:lnTo>
                      <a:pt x="118904" y="48985"/>
                    </a:lnTo>
                    <a:lnTo>
                      <a:pt x="119105" y="49261"/>
                    </a:lnTo>
                    <a:lnTo>
                      <a:pt x="119305" y="49536"/>
                    </a:lnTo>
                    <a:lnTo>
                      <a:pt x="119465" y="49822"/>
                    </a:lnTo>
                    <a:lnTo>
                      <a:pt x="119586" y="50107"/>
                    </a:lnTo>
                    <a:lnTo>
                      <a:pt x="119719" y="50403"/>
                    </a:lnTo>
                    <a:lnTo>
                      <a:pt x="119826" y="50720"/>
                    </a:lnTo>
                    <a:lnTo>
                      <a:pt x="119893" y="51036"/>
                    </a:lnTo>
                    <a:lnTo>
                      <a:pt x="119959" y="51352"/>
                    </a:lnTo>
                    <a:lnTo>
                      <a:pt x="119986" y="51689"/>
                    </a:lnTo>
                    <a:lnTo>
                      <a:pt x="120000" y="52015"/>
                    </a:lnTo>
                    <a:lnTo>
                      <a:pt x="119986" y="52179"/>
                    </a:lnTo>
                    <a:lnTo>
                      <a:pt x="119973" y="52352"/>
                    </a:lnTo>
                    <a:lnTo>
                      <a:pt x="119946" y="52515"/>
                    </a:lnTo>
                    <a:lnTo>
                      <a:pt x="119906" y="52679"/>
                    </a:lnTo>
                    <a:lnTo>
                      <a:pt x="119866" y="52842"/>
                    </a:lnTo>
                    <a:lnTo>
                      <a:pt x="119826" y="53005"/>
                    </a:lnTo>
                    <a:lnTo>
                      <a:pt x="119759" y="53179"/>
                    </a:lnTo>
                    <a:lnTo>
                      <a:pt x="119692" y="53332"/>
                    </a:lnTo>
                    <a:lnTo>
                      <a:pt x="119626" y="53495"/>
                    </a:lnTo>
                    <a:lnTo>
                      <a:pt x="119532" y="53648"/>
                    </a:lnTo>
                    <a:lnTo>
                      <a:pt x="119425" y="53801"/>
                    </a:lnTo>
                    <a:lnTo>
                      <a:pt x="119332" y="53954"/>
                    </a:lnTo>
                    <a:lnTo>
                      <a:pt x="119212" y="54097"/>
                    </a:lnTo>
                    <a:lnTo>
                      <a:pt x="119078" y="54240"/>
                    </a:lnTo>
                    <a:lnTo>
                      <a:pt x="118958" y="54393"/>
                    </a:lnTo>
                    <a:lnTo>
                      <a:pt x="118798" y="54536"/>
                    </a:lnTo>
                    <a:lnTo>
                      <a:pt x="118637" y="54668"/>
                    </a:lnTo>
                    <a:lnTo>
                      <a:pt x="118464" y="54791"/>
                    </a:lnTo>
                    <a:lnTo>
                      <a:pt x="118277" y="54913"/>
                    </a:lnTo>
                    <a:lnTo>
                      <a:pt x="118077" y="55036"/>
                    </a:lnTo>
                    <a:lnTo>
                      <a:pt x="117329" y="55464"/>
                    </a:lnTo>
                    <a:lnTo>
                      <a:pt x="116567" y="55862"/>
                    </a:lnTo>
                    <a:lnTo>
                      <a:pt x="115780" y="56240"/>
                    </a:lnTo>
                    <a:lnTo>
                      <a:pt x="115005" y="56607"/>
                    </a:lnTo>
                    <a:lnTo>
                      <a:pt x="114204" y="56944"/>
                    </a:lnTo>
                    <a:lnTo>
                      <a:pt x="113403" y="57280"/>
                    </a:lnTo>
                    <a:lnTo>
                      <a:pt x="112575" y="57586"/>
                    </a:lnTo>
                    <a:lnTo>
                      <a:pt x="111747" y="57872"/>
                    </a:lnTo>
                    <a:lnTo>
                      <a:pt x="110919" y="58148"/>
                    </a:lnTo>
                    <a:lnTo>
                      <a:pt x="110064" y="58403"/>
                    </a:lnTo>
                    <a:lnTo>
                      <a:pt x="109196" y="58658"/>
                    </a:lnTo>
                    <a:lnTo>
                      <a:pt x="108328" y="58872"/>
                    </a:lnTo>
                    <a:lnTo>
                      <a:pt x="107460" y="59097"/>
                    </a:lnTo>
                    <a:lnTo>
                      <a:pt x="106565" y="59311"/>
                    </a:lnTo>
                    <a:lnTo>
                      <a:pt x="105671" y="59494"/>
                    </a:lnTo>
                    <a:lnTo>
                      <a:pt x="104762" y="59678"/>
                    </a:lnTo>
                    <a:lnTo>
                      <a:pt x="103854" y="59852"/>
                    </a:lnTo>
                    <a:lnTo>
                      <a:pt x="102933" y="60015"/>
                    </a:lnTo>
                    <a:lnTo>
                      <a:pt x="102012" y="60158"/>
                    </a:lnTo>
                    <a:lnTo>
                      <a:pt x="101077" y="60300"/>
                    </a:lnTo>
                    <a:lnTo>
                      <a:pt x="100129" y="60443"/>
                    </a:lnTo>
                    <a:lnTo>
                      <a:pt x="99194" y="60566"/>
                    </a:lnTo>
                    <a:lnTo>
                      <a:pt x="98232" y="60688"/>
                    </a:lnTo>
                    <a:lnTo>
                      <a:pt x="97271" y="60811"/>
                    </a:lnTo>
                    <a:lnTo>
                      <a:pt x="95334" y="61015"/>
                    </a:lnTo>
                    <a:lnTo>
                      <a:pt x="93371" y="61229"/>
                    </a:lnTo>
                    <a:lnTo>
                      <a:pt x="91395" y="61413"/>
                    </a:lnTo>
                    <a:lnTo>
                      <a:pt x="89405" y="61596"/>
                    </a:lnTo>
                    <a:lnTo>
                      <a:pt x="86921" y="61841"/>
                    </a:lnTo>
                    <a:lnTo>
                      <a:pt x="84451" y="62086"/>
                    </a:lnTo>
                    <a:lnTo>
                      <a:pt x="83209" y="62219"/>
                    </a:lnTo>
                    <a:lnTo>
                      <a:pt x="81967" y="62351"/>
                    </a:lnTo>
                    <a:lnTo>
                      <a:pt x="80738" y="62504"/>
                    </a:lnTo>
                    <a:lnTo>
                      <a:pt x="79496" y="62657"/>
                    </a:lnTo>
                    <a:lnTo>
                      <a:pt x="78281" y="62821"/>
                    </a:lnTo>
                    <a:lnTo>
                      <a:pt x="77053" y="63015"/>
                    </a:lnTo>
                    <a:lnTo>
                      <a:pt x="75837" y="63208"/>
                    </a:lnTo>
                    <a:lnTo>
                      <a:pt x="74636" y="63423"/>
                    </a:lnTo>
                    <a:lnTo>
                      <a:pt x="73434" y="63637"/>
                    </a:lnTo>
                    <a:lnTo>
                      <a:pt x="72245" y="63892"/>
                    </a:lnTo>
                    <a:lnTo>
                      <a:pt x="71070" y="64157"/>
                    </a:lnTo>
                    <a:lnTo>
                      <a:pt x="69908" y="64443"/>
                    </a:lnTo>
                    <a:lnTo>
                      <a:pt x="68746" y="64759"/>
                    </a:lnTo>
                    <a:lnTo>
                      <a:pt x="67611" y="65086"/>
                    </a:lnTo>
                    <a:lnTo>
                      <a:pt x="66476" y="65453"/>
                    </a:lnTo>
                    <a:lnTo>
                      <a:pt x="65368" y="65841"/>
                    </a:lnTo>
                    <a:lnTo>
                      <a:pt x="64273" y="66249"/>
                    </a:lnTo>
                    <a:lnTo>
                      <a:pt x="63191" y="66688"/>
                    </a:lnTo>
                    <a:lnTo>
                      <a:pt x="62136" y="67157"/>
                    </a:lnTo>
                    <a:lnTo>
                      <a:pt x="61081" y="67667"/>
                    </a:lnTo>
                    <a:lnTo>
                      <a:pt x="60066" y="68208"/>
                    </a:lnTo>
                    <a:lnTo>
                      <a:pt x="59065" y="68779"/>
                    </a:lnTo>
                    <a:lnTo>
                      <a:pt x="58090" y="69392"/>
                    </a:lnTo>
                    <a:lnTo>
                      <a:pt x="57128" y="70034"/>
                    </a:lnTo>
                    <a:lnTo>
                      <a:pt x="56194" y="70728"/>
                    </a:lnTo>
                    <a:lnTo>
                      <a:pt x="55286" y="71463"/>
                    </a:lnTo>
                    <a:lnTo>
                      <a:pt x="54404" y="72218"/>
                    </a:lnTo>
                    <a:lnTo>
                      <a:pt x="53549" y="73034"/>
                    </a:lnTo>
                    <a:lnTo>
                      <a:pt x="52388" y="74401"/>
                    </a:lnTo>
                    <a:lnTo>
                      <a:pt x="51293" y="75809"/>
                    </a:lnTo>
                    <a:lnTo>
                      <a:pt x="50278" y="77248"/>
                    </a:lnTo>
                    <a:lnTo>
                      <a:pt x="49330" y="78717"/>
                    </a:lnTo>
                    <a:lnTo>
                      <a:pt x="48435" y="80217"/>
                    </a:lnTo>
                    <a:lnTo>
                      <a:pt x="47620" y="81737"/>
                    </a:lnTo>
                    <a:lnTo>
                      <a:pt x="46846" y="83268"/>
                    </a:lnTo>
                    <a:lnTo>
                      <a:pt x="46151" y="84829"/>
                    </a:lnTo>
                    <a:lnTo>
                      <a:pt x="45497" y="86380"/>
                    </a:lnTo>
                    <a:lnTo>
                      <a:pt x="44896" y="87951"/>
                    </a:lnTo>
                    <a:lnTo>
                      <a:pt x="44362" y="89522"/>
                    </a:lnTo>
                    <a:lnTo>
                      <a:pt x="43868" y="91094"/>
                    </a:lnTo>
                    <a:lnTo>
                      <a:pt x="43414" y="92645"/>
                    </a:lnTo>
                    <a:lnTo>
                      <a:pt x="43026" y="94196"/>
                    </a:lnTo>
                    <a:lnTo>
                      <a:pt x="42666" y="95726"/>
                    </a:lnTo>
                    <a:lnTo>
                      <a:pt x="42345" y="97236"/>
                    </a:lnTo>
                    <a:lnTo>
                      <a:pt x="42065" y="98736"/>
                    </a:lnTo>
                    <a:lnTo>
                      <a:pt x="41825" y="100195"/>
                    </a:lnTo>
                    <a:lnTo>
                      <a:pt x="41598" y="101624"/>
                    </a:lnTo>
                    <a:lnTo>
                      <a:pt x="41424" y="103011"/>
                    </a:lnTo>
                    <a:lnTo>
                      <a:pt x="41277" y="104368"/>
                    </a:lnTo>
                    <a:lnTo>
                      <a:pt x="41144" y="105684"/>
                    </a:lnTo>
                    <a:lnTo>
                      <a:pt x="41063" y="106939"/>
                    </a:lnTo>
                    <a:lnTo>
                      <a:pt x="40970" y="108154"/>
                    </a:lnTo>
                    <a:lnTo>
                      <a:pt x="40930" y="109296"/>
                    </a:lnTo>
                    <a:lnTo>
                      <a:pt x="40890" y="110398"/>
                    </a:lnTo>
                    <a:lnTo>
                      <a:pt x="40863" y="111419"/>
                    </a:lnTo>
                    <a:lnTo>
                      <a:pt x="40863" y="112367"/>
                    </a:lnTo>
                    <a:lnTo>
                      <a:pt x="40863" y="113245"/>
                    </a:lnTo>
                    <a:lnTo>
                      <a:pt x="40876" y="114051"/>
                    </a:lnTo>
                    <a:lnTo>
                      <a:pt x="40890" y="114786"/>
                    </a:lnTo>
                    <a:lnTo>
                      <a:pt x="40916" y="115408"/>
                    </a:lnTo>
                    <a:lnTo>
                      <a:pt x="40903" y="115755"/>
                    </a:lnTo>
                    <a:lnTo>
                      <a:pt x="40863" y="116092"/>
                    </a:lnTo>
                    <a:lnTo>
                      <a:pt x="40756" y="116439"/>
                    </a:lnTo>
                    <a:lnTo>
                      <a:pt x="40623" y="116765"/>
                    </a:lnTo>
                    <a:lnTo>
                      <a:pt x="40436" y="117102"/>
                    </a:lnTo>
                    <a:lnTo>
                      <a:pt x="40235" y="117408"/>
                    </a:lnTo>
                    <a:lnTo>
                      <a:pt x="39982" y="117714"/>
                    </a:lnTo>
                    <a:lnTo>
                      <a:pt x="39715" y="118010"/>
                    </a:lnTo>
                    <a:lnTo>
                      <a:pt x="39407" y="118285"/>
                    </a:lnTo>
                    <a:lnTo>
                      <a:pt x="39087" y="118551"/>
                    </a:lnTo>
                    <a:lnTo>
                      <a:pt x="38740" y="118806"/>
                    </a:lnTo>
                    <a:lnTo>
                      <a:pt x="38366" y="119040"/>
                    </a:lnTo>
                    <a:lnTo>
                      <a:pt x="37979" y="119244"/>
                    </a:lnTo>
                    <a:lnTo>
                      <a:pt x="37578" y="119438"/>
                    </a:lnTo>
                    <a:lnTo>
                      <a:pt x="37151" y="119602"/>
                    </a:lnTo>
                    <a:lnTo>
                      <a:pt x="36737" y="119734"/>
                    </a:lnTo>
                    <a:lnTo>
                      <a:pt x="36309" y="119846"/>
                    </a:lnTo>
                    <a:lnTo>
                      <a:pt x="35869" y="119938"/>
                    </a:lnTo>
                    <a:lnTo>
                      <a:pt x="35441" y="119979"/>
                    </a:lnTo>
                    <a:lnTo>
                      <a:pt x="35001" y="120000"/>
                    </a:lnTo>
                    <a:lnTo>
                      <a:pt x="34573" y="119989"/>
                    </a:lnTo>
                    <a:lnTo>
                      <a:pt x="34146" y="119938"/>
                    </a:lnTo>
                    <a:lnTo>
                      <a:pt x="33719" y="119846"/>
                    </a:lnTo>
                    <a:lnTo>
                      <a:pt x="33318" y="119724"/>
                    </a:lnTo>
                    <a:lnTo>
                      <a:pt x="32931" y="119551"/>
                    </a:lnTo>
                    <a:lnTo>
                      <a:pt x="32557" y="119336"/>
                    </a:lnTo>
                    <a:lnTo>
                      <a:pt x="32196" y="119081"/>
                    </a:lnTo>
                    <a:lnTo>
                      <a:pt x="31862" y="118785"/>
                    </a:lnTo>
                    <a:lnTo>
                      <a:pt x="31555" y="118438"/>
                    </a:lnTo>
                    <a:lnTo>
                      <a:pt x="31275" y="118040"/>
                    </a:lnTo>
                    <a:lnTo>
                      <a:pt x="31021" y="117581"/>
                    </a:lnTo>
                    <a:lnTo>
                      <a:pt x="30807" y="11709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lIns="60941" tIns="30462" rIns="60941" bIns="30462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" name="îṩḻïḍê"/>
            <p:cNvSpPr/>
            <p:nvPr/>
          </p:nvSpPr>
          <p:spPr>
            <a:xfrm flipH="1">
              <a:off x="4511824" y="3996885"/>
              <a:ext cx="621146" cy="63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38"/>
                  </a:moveTo>
                  <a:lnTo>
                    <a:pt x="119923" y="63127"/>
                  </a:lnTo>
                  <a:lnTo>
                    <a:pt x="119693" y="66177"/>
                  </a:lnTo>
                  <a:lnTo>
                    <a:pt x="119309" y="69189"/>
                  </a:lnTo>
                  <a:lnTo>
                    <a:pt x="118772" y="72123"/>
                  </a:lnTo>
                  <a:lnTo>
                    <a:pt x="118120" y="75057"/>
                  </a:lnTo>
                  <a:lnTo>
                    <a:pt x="117276" y="77915"/>
                  </a:lnTo>
                  <a:lnTo>
                    <a:pt x="116355" y="80694"/>
                  </a:lnTo>
                  <a:lnTo>
                    <a:pt x="115281" y="83397"/>
                  </a:lnTo>
                  <a:lnTo>
                    <a:pt x="114053" y="86023"/>
                  </a:lnTo>
                  <a:lnTo>
                    <a:pt x="112749" y="88610"/>
                  </a:lnTo>
                  <a:lnTo>
                    <a:pt x="111329" y="91119"/>
                  </a:lnTo>
                  <a:lnTo>
                    <a:pt x="109718" y="93590"/>
                  </a:lnTo>
                  <a:lnTo>
                    <a:pt x="108069" y="95907"/>
                  </a:lnTo>
                  <a:lnTo>
                    <a:pt x="106304" y="98185"/>
                  </a:lnTo>
                  <a:lnTo>
                    <a:pt x="104424" y="100386"/>
                  </a:lnTo>
                  <a:lnTo>
                    <a:pt x="102429" y="102432"/>
                  </a:lnTo>
                  <a:lnTo>
                    <a:pt x="100319" y="104440"/>
                  </a:lnTo>
                  <a:lnTo>
                    <a:pt x="98171" y="106332"/>
                  </a:lnTo>
                  <a:lnTo>
                    <a:pt x="95907" y="108108"/>
                  </a:lnTo>
                  <a:lnTo>
                    <a:pt x="93529" y="109768"/>
                  </a:lnTo>
                  <a:lnTo>
                    <a:pt x="91112" y="111312"/>
                  </a:lnTo>
                  <a:lnTo>
                    <a:pt x="88618" y="112779"/>
                  </a:lnTo>
                  <a:lnTo>
                    <a:pt x="86010" y="114131"/>
                  </a:lnTo>
                  <a:lnTo>
                    <a:pt x="83363" y="115289"/>
                  </a:lnTo>
                  <a:lnTo>
                    <a:pt x="80639" y="116370"/>
                  </a:lnTo>
                  <a:lnTo>
                    <a:pt x="77838" y="117335"/>
                  </a:lnTo>
                  <a:lnTo>
                    <a:pt x="75000" y="118146"/>
                  </a:lnTo>
                  <a:lnTo>
                    <a:pt x="72084" y="118803"/>
                  </a:lnTo>
                  <a:lnTo>
                    <a:pt x="69168" y="119343"/>
                  </a:lnTo>
                  <a:lnTo>
                    <a:pt x="66138" y="119729"/>
                  </a:lnTo>
                  <a:lnTo>
                    <a:pt x="63107" y="119922"/>
                  </a:lnTo>
                  <a:lnTo>
                    <a:pt x="60000" y="119999"/>
                  </a:lnTo>
                  <a:lnTo>
                    <a:pt x="56930" y="119922"/>
                  </a:lnTo>
                  <a:lnTo>
                    <a:pt x="53861" y="119729"/>
                  </a:lnTo>
                  <a:lnTo>
                    <a:pt x="50869" y="119343"/>
                  </a:lnTo>
                  <a:lnTo>
                    <a:pt x="47915" y="118803"/>
                  </a:lnTo>
                  <a:lnTo>
                    <a:pt x="45038" y="118146"/>
                  </a:lnTo>
                  <a:lnTo>
                    <a:pt x="42161" y="117335"/>
                  </a:lnTo>
                  <a:lnTo>
                    <a:pt x="39360" y="116370"/>
                  </a:lnTo>
                  <a:lnTo>
                    <a:pt x="36636" y="115289"/>
                  </a:lnTo>
                  <a:lnTo>
                    <a:pt x="33951" y="114131"/>
                  </a:lnTo>
                  <a:lnTo>
                    <a:pt x="31381" y="112779"/>
                  </a:lnTo>
                  <a:lnTo>
                    <a:pt x="28887" y="111312"/>
                  </a:lnTo>
                  <a:lnTo>
                    <a:pt x="26432" y="109768"/>
                  </a:lnTo>
                  <a:lnTo>
                    <a:pt x="24053" y="108108"/>
                  </a:lnTo>
                  <a:lnTo>
                    <a:pt x="21828" y="106332"/>
                  </a:lnTo>
                  <a:lnTo>
                    <a:pt x="19641" y="104440"/>
                  </a:lnTo>
                  <a:lnTo>
                    <a:pt x="17570" y="102432"/>
                  </a:lnTo>
                  <a:lnTo>
                    <a:pt x="15537" y="100386"/>
                  </a:lnTo>
                  <a:lnTo>
                    <a:pt x="13657" y="98185"/>
                  </a:lnTo>
                  <a:lnTo>
                    <a:pt x="11930" y="95907"/>
                  </a:lnTo>
                  <a:lnTo>
                    <a:pt x="10242" y="93590"/>
                  </a:lnTo>
                  <a:lnTo>
                    <a:pt x="8670" y="91119"/>
                  </a:lnTo>
                  <a:lnTo>
                    <a:pt x="7212" y="88610"/>
                  </a:lnTo>
                  <a:lnTo>
                    <a:pt x="5907" y="86023"/>
                  </a:lnTo>
                  <a:lnTo>
                    <a:pt x="4680" y="83397"/>
                  </a:lnTo>
                  <a:lnTo>
                    <a:pt x="3606" y="80694"/>
                  </a:lnTo>
                  <a:lnTo>
                    <a:pt x="2685" y="77915"/>
                  </a:lnTo>
                  <a:lnTo>
                    <a:pt x="1879" y="75057"/>
                  </a:lnTo>
                  <a:lnTo>
                    <a:pt x="1189" y="72123"/>
                  </a:lnTo>
                  <a:lnTo>
                    <a:pt x="690" y="69189"/>
                  </a:lnTo>
                  <a:lnTo>
                    <a:pt x="268" y="66177"/>
                  </a:lnTo>
                  <a:lnTo>
                    <a:pt x="76" y="63127"/>
                  </a:lnTo>
                  <a:lnTo>
                    <a:pt x="0" y="60038"/>
                  </a:lnTo>
                  <a:lnTo>
                    <a:pt x="76" y="56949"/>
                  </a:lnTo>
                  <a:lnTo>
                    <a:pt x="268" y="53899"/>
                  </a:lnTo>
                  <a:lnTo>
                    <a:pt x="690" y="50888"/>
                  </a:lnTo>
                  <a:lnTo>
                    <a:pt x="1189" y="47953"/>
                  </a:lnTo>
                  <a:lnTo>
                    <a:pt x="1879" y="45057"/>
                  </a:lnTo>
                  <a:lnTo>
                    <a:pt x="2685" y="42200"/>
                  </a:lnTo>
                  <a:lnTo>
                    <a:pt x="3606" y="39420"/>
                  </a:lnTo>
                  <a:lnTo>
                    <a:pt x="4680" y="36718"/>
                  </a:lnTo>
                  <a:lnTo>
                    <a:pt x="5907" y="34015"/>
                  </a:lnTo>
                  <a:lnTo>
                    <a:pt x="7212" y="31428"/>
                  </a:lnTo>
                  <a:lnTo>
                    <a:pt x="8670" y="28957"/>
                  </a:lnTo>
                  <a:lnTo>
                    <a:pt x="10242" y="26486"/>
                  </a:lnTo>
                  <a:lnTo>
                    <a:pt x="11930" y="24131"/>
                  </a:lnTo>
                  <a:lnTo>
                    <a:pt x="13657" y="21891"/>
                  </a:lnTo>
                  <a:lnTo>
                    <a:pt x="15537" y="19729"/>
                  </a:lnTo>
                  <a:lnTo>
                    <a:pt x="17570" y="17644"/>
                  </a:lnTo>
                  <a:lnTo>
                    <a:pt x="19641" y="15637"/>
                  </a:lnTo>
                  <a:lnTo>
                    <a:pt x="21828" y="13745"/>
                  </a:lnTo>
                  <a:lnTo>
                    <a:pt x="24053" y="11969"/>
                  </a:lnTo>
                  <a:lnTo>
                    <a:pt x="26432" y="10270"/>
                  </a:lnTo>
                  <a:lnTo>
                    <a:pt x="28887" y="8725"/>
                  </a:lnTo>
                  <a:lnTo>
                    <a:pt x="31381" y="7297"/>
                  </a:lnTo>
                  <a:lnTo>
                    <a:pt x="33951" y="5945"/>
                  </a:lnTo>
                  <a:lnTo>
                    <a:pt x="36636" y="4749"/>
                  </a:lnTo>
                  <a:lnTo>
                    <a:pt x="39360" y="3706"/>
                  </a:lnTo>
                  <a:lnTo>
                    <a:pt x="42161" y="2741"/>
                  </a:lnTo>
                  <a:lnTo>
                    <a:pt x="45038" y="1930"/>
                  </a:lnTo>
                  <a:lnTo>
                    <a:pt x="47915" y="1274"/>
                  </a:lnTo>
                  <a:lnTo>
                    <a:pt x="50869" y="733"/>
                  </a:lnTo>
                  <a:lnTo>
                    <a:pt x="53861" y="347"/>
                  </a:lnTo>
                  <a:lnTo>
                    <a:pt x="56930" y="115"/>
                  </a:lnTo>
                  <a:lnTo>
                    <a:pt x="60000" y="0"/>
                  </a:lnTo>
                  <a:lnTo>
                    <a:pt x="63107" y="115"/>
                  </a:lnTo>
                  <a:lnTo>
                    <a:pt x="66138" y="347"/>
                  </a:lnTo>
                  <a:lnTo>
                    <a:pt x="69168" y="733"/>
                  </a:lnTo>
                  <a:lnTo>
                    <a:pt x="72084" y="1274"/>
                  </a:lnTo>
                  <a:lnTo>
                    <a:pt x="75000" y="1930"/>
                  </a:lnTo>
                  <a:lnTo>
                    <a:pt x="77838" y="2741"/>
                  </a:lnTo>
                  <a:lnTo>
                    <a:pt x="80639" y="3706"/>
                  </a:lnTo>
                  <a:lnTo>
                    <a:pt x="83363" y="4749"/>
                  </a:lnTo>
                  <a:lnTo>
                    <a:pt x="86010" y="5945"/>
                  </a:lnTo>
                  <a:lnTo>
                    <a:pt x="88618" y="7297"/>
                  </a:lnTo>
                  <a:lnTo>
                    <a:pt x="91112" y="8725"/>
                  </a:lnTo>
                  <a:lnTo>
                    <a:pt x="93529" y="10270"/>
                  </a:lnTo>
                  <a:lnTo>
                    <a:pt x="95907" y="11969"/>
                  </a:lnTo>
                  <a:lnTo>
                    <a:pt x="98171" y="13745"/>
                  </a:lnTo>
                  <a:lnTo>
                    <a:pt x="100319" y="15637"/>
                  </a:lnTo>
                  <a:lnTo>
                    <a:pt x="102429" y="17644"/>
                  </a:lnTo>
                  <a:lnTo>
                    <a:pt x="104424" y="19729"/>
                  </a:lnTo>
                  <a:lnTo>
                    <a:pt x="106304" y="21891"/>
                  </a:lnTo>
                  <a:lnTo>
                    <a:pt x="108069" y="24131"/>
                  </a:lnTo>
                  <a:lnTo>
                    <a:pt x="109718" y="26486"/>
                  </a:lnTo>
                  <a:lnTo>
                    <a:pt x="111329" y="28957"/>
                  </a:lnTo>
                  <a:lnTo>
                    <a:pt x="112749" y="31428"/>
                  </a:lnTo>
                  <a:lnTo>
                    <a:pt x="114053" y="34015"/>
                  </a:lnTo>
                  <a:lnTo>
                    <a:pt x="115281" y="36718"/>
                  </a:lnTo>
                  <a:lnTo>
                    <a:pt x="116355" y="39420"/>
                  </a:lnTo>
                  <a:lnTo>
                    <a:pt x="117276" y="42200"/>
                  </a:lnTo>
                  <a:lnTo>
                    <a:pt x="118120" y="45057"/>
                  </a:lnTo>
                  <a:lnTo>
                    <a:pt x="118772" y="47953"/>
                  </a:lnTo>
                  <a:lnTo>
                    <a:pt x="119309" y="50888"/>
                  </a:lnTo>
                  <a:lnTo>
                    <a:pt x="119693" y="53899"/>
                  </a:lnTo>
                  <a:lnTo>
                    <a:pt x="119923" y="56949"/>
                  </a:lnTo>
                  <a:lnTo>
                    <a:pt x="120000" y="600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0941" tIns="30462" rIns="60941" bIns="30462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îŝḻiḑê"/>
            <p:cNvSpPr/>
            <p:nvPr/>
          </p:nvSpPr>
          <p:spPr>
            <a:xfrm flipH="1">
              <a:off x="4997336" y="3579822"/>
              <a:ext cx="438911" cy="4489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972"/>
                  </a:moveTo>
                  <a:lnTo>
                    <a:pt x="119945" y="63088"/>
                  </a:lnTo>
                  <a:lnTo>
                    <a:pt x="119674" y="66095"/>
                  </a:lnTo>
                  <a:lnTo>
                    <a:pt x="119294" y="69157"/>
                  </a:lnTo>
                  <a:lnTo>
                    <a:pt x="118751" y="72109"/>
                  </a:lnTo>
                  <a:lnTo>
                    <a:pt x="118100" y="75006"/>
                  </a:lnTo>
                  <a:lnTo>
                    <a:pt x="117286" y="77904"/>
                  </a:lnTo>
                  <a:lnTo>
                    <a:pt x="116309" y="80637"/>
                  </a:lnTo>
                  <a:lnTo>
                    <a:pt x="115278" y="83371"/>
                  </a:lnTo>
                  <a:lnTo>
                    <a:pt x="114084" y="86050"/>
                  </a:lnTo>
                  <a:lnTo>
                    <a:pt x="112727" y="88619"/>
                  </a:lnTo>
                  <a:lnTo>
                    <a:pt x="111316" y="91134"/>
                  </a:lnTo>
                  <a:lnTo>
                    <a:pt x="109687" y="93594"/>
                  </a:lnTo>
                  <a:lnTo>
                    <a:pt x="108059" y="95890"/>
                  </a:lnTo>
                  <a:lnTo>
                    <a:pt x="106268" y="98186"/>
                  </a:lnTo>
                  <a:lnTo>
                    <a:pt x="104369" y="100373"/>
                  </a:lnTo>
                  <a:lnTo>
                    <a:pt x="102360" y="102451"/>
                  </a:lnTo>
                  <a:lnTo>
                    <a:pt x="100298" y="104419"/>
                  </a:lnTo>
                  <a:lnTo>
                    <a:pt x="98127" y="106332"/>
                  </a:lnTo>
                  <a:lnTo>
                    <a:pt x="95902" y="108082"/>
                  </a:lnTo>
                  <a:lnTo>
                    <a:pt x="93514" y="109776"/>
                  </a:lnTo>
                  <a:lnTo>
                    <a:pt x="91126" y="111307"/>
                  </a:lnTo>
                  <a:lnTo>
                    <a:pt x="88575" y="112783"/>
                  </a:lnTo>
                  <a:lnTo>
                    <a:pt x="85970" y="114095"/>
                  </a:lnTo>
                  <a:lnTo>
                    <a:pt x="83310" y="115298"/>
                  </a:lnTo>
                  <a:lnTo>
                    <a:pt x="80597" y="116337"/>
                  </a:lnTo>
                  <a:lnTo>
                    <a:pt x="77829" y="117321"/>
                  </a:lnTo>
                  <a:lnTo>
                    <a:pt x="74952" y="118141"/>
                  </a:lnTo>
                  <a:lnTo>
                    <a:pt x="72075" y="118797"/>
                  </a:lnTo>
                  <a:lnTo>
                    <a:pt x="69145" y="119289"/>
                  </a:lnTo>
                  <a:lnTo>
                    <a:pt x="66105" y="119726"/>
                  </a:lnTo>
                  <a:lnTo>
                    <a:pt x="63066" y="119945"/>
                  </a:lnTo>
                  <a:lnTo>
                    <a:pt x="59972" y="120000"/>
                  </a:lnTo>
                  <a:lnTo>
                    <a:pt x="56933" y="119945"/>
                  </a:lnTo>
                  <a:lnTo>
                    <a:pt x="53839" y="119726"/>
                  </a:lnTo>
                  <a:lnTo>
                    <a:pt x="50800" y="119289"/>
                  </a:lnTo>
                  <a:lnTo>
                    <a:pt x="47869" y="118797"/>
                  </a:lnTo>
                  <a:lnTo>
                    <a:pt x="44993" y="118141"/>
                  </a:lnTo>
                  <a:lnTo>
                    <a:pt x="42116" y="117321"/>
                  </a:lnTo>
                  <a:lnTo>
                    <a:pt x="39348" y="116337"/>
                  </a:lnTo>
                  <a:lnTo>
                    <a:pt x="36635" y="115298"/>
                  </a:lnTo>
                  <a:lnTo>
                    <a:pt x="33921" y="114095"/>
                  </a:lnTo>
                  <a:lnTo>
                    <a:pt x="31370" y="112783"/>
                  </a:lnTo>
                  <a:lnTo>
                    <a:pt x="28873" y="111307"/>
                  </a:lnTo>
                  <a:lnTo>
                    <a:pt x="26431" y="109776"/>
                  </a:lnTo>
                  <a:lnTo>
                    <a:pt x="24097" y="108082"/>
                  </a:lnTo>
                  <a:lnTo>
                    <a:pt x="21818" y="106332"/>
                  </a:lnTo>
                  <a:lnTo>
                    <a:pt x="19647" y="104419"/>
                  </a:lnTo>
                  <a:lnTo>
                    <a:pt x="17584" y="102451"/>
                  </a:lnTo>
                  <a:lnTo>
                    <a:pt x="15576" y="100373"/>
                  </a:lnTo>
                  <a:lnTo>
                    <a:pt x="13677" y="98186"/>
                  </a:lnTo>
                  <a:lnTo>
                    <a:pt x="11886" y="95890"/>
                  </a:lnTo>
                  <a:lnTo>
                    <a:pt x="10257" y="93594"/>
                  </a:lnTo>
                  <a:lnTo>
                    <a:pt x="8629" y="91134"/>
                  </a:lnTo>
                  <a:lnTo>
                    <a:pt x="7218" y="88619"/>
                  </a:lnTo>
                  <a:lnTo>
                    <a:pt x="5861" y="86050"/>
                  </a:lnTo>
                  <a:lnTo>
                    <a:pt x="4721" y="83371"/>
                  </a:lnTo>
                  <a:lnTo>
                    <a:pt x="3636" y="80637"/>
                  </a:lnTo>
                  <a:lnTo>
                    <a:pt x="2713" y="77904"/>
                  </a:lnTo>
                  <a:lnTo>
                    <a:pt x="1845" y="75006"/>
                  </a:lnTo>
                  <a:lnTo>
                    <a:pt x="1194" y="72109"/>
                  </a:lnTo>
                  <a:lnTo>
                    <a:pt x="705" y="69157"/>
                  </a:lnTo>
                  <a:lnTo>
                    <a:pt x="271" y="66095"/>
                  </a:lnTo>
                  <a:lnTo>
                    <a:pt x="54" y="63088"/>
                  </a:lnTo>
                  <a:lnTo>
                    <a:pt x="0" y="59972"/>
                  </a:lnTo>
                  <a:lnTo>
                    <a:pt x="54" y="56911"/>
                  </a:lnTo>
                  <a:lnTo>
                    <a:pt x="271" y="53904"/>
                  </a:lnTo>
                  <a:lnTo>
                    <a:pt x="705" y="50897"/>
                  </a:lnTo>
                  <a:lnTo>
                    <a:pt x="1194" y="47945"/>
                  </a:lnTo>
                  <a:lnTo>
                    <a:pt x="1845" y="45047"/>
                  </a:lnTo>
                  <a:lnTo>
                    <a:pt x="2713" y="42150"/>
                  </a:lnTo>
                  <a:lnTo>
                    <a:pt x="3636" y="39362"/>
                  </a:lnTo>
                  <a:lnTo>
                    <a:pt x="4721" y="36628"/>
                  </a:lnTo>
                  <a:lnTo>
                    <a:pt x="5861" y="33949"/>
                  </a:lnTo>
                  <a:lnTo>
                    <a:pt x="7218" y="31380"/>
                  </a:lnTo>
                  <a:lnTo>
                    <a:pt x="8629" y="28865"/>
                  </a:lnTo>
                  <a:lnTo>
                    <a:pt x="10257" y="26460"/>
                  </a:lnTo>
                  <a:lnTo>
                    <a:pt x="11886" y="24109"/>
                  </a:lnTo>
                  <a:lnTo>
                    <a:pt x="13677" y="21813"/>
                  </a:lnTo>
                  <a:lnTo>
                    <a:pt x="15576" y="19681"/>
                  </a:lnTo>
                  <a:lnTo>
                    <a:pt x="17584" y="17548"/>
                  </a:lnTo>
                  <a:lnTo>
                    <a:pt x="19647" y="15580"/>
                  </a:lnTo>
                  <a:lnTo>
                    <a:pt x="21818" y="13722"/>
                  </a:lnTo>
                  <a:lnTo>
                    <a:pt x="24097" y="11917"/>
                  </a:lnTo>
                  <a:lnTo>
                    <a:pt x="26431" y="10223"/>
                  </a:lnTo>
                  <a:lnTo>
                    <a:pt x="28873" y="8692"/>
                  </a:lnTo>
                  <a:lnTo>
                    <a:pt x="31370" y="7216"/>
                  </a:lnTo>
                  <a:lnTo>
                    <a:pt x="33921" y="5904"/>
                  </a:lnTo>
                  <a:lnTo>
                    <a:pt x="36635" y="4701"/>
                  </a:lnTo>
                  <a:lnTo>
                    <a:pt x="39348" y="3662"/>
                  </a:lnTo>
                  <a:lnTo>
                    <a:pt x="42116" y="2733"/>
                  </a:lnTo>
                  <a:lnTo>
                    <a:pt x="44993" y="1913"/>
                  </a:lnTo>
                  <a:lnTo>
                    <a:pt x="47869" y="1257"/>
                  </a:lnTo>
                  <a:lnTo>
                    <a:pt x="50800" y="710"/>
                  </a:lnTo>
                  <a:lnTo>
                    <a:pt x="53839" y="273"/>
                  </a:lnTo>
                  <a:lnTo>
                    <a:pt x="56933" y="54"/>
                  </a:lnTo>
                  <a:lnTo>
                    <a:pt x="59972" y="0"/>
                  </a:lnTo>
                  <a:lnTo>
                    <a:pt x="63066" y="54"/>
                  </a:lnTo>
                  <a:lnTo>
                    <a:pt x="66105" y="273"/>
                  </a:lnTo>
                  <a:lnTo>
                    <a:pt x="69145" y="710"/>
                  </a:lnTo>
                  <a:lnTo>
                    <a:pt x="72075" y="1257"/>
                  </a:lnTo>
                  <a:lnTo>
                    <a:pt x="74952" y="1913"/>
                  </a:lnTo>
                  <a:lnTo>
                    <a:pt x="77829" y="2733"/>
                  </a:lnTo>
                  <a:lnTo>
                    <a:pt x="80597" y="3662"/>
                  </a:lnTo>
                  <a:lnTo>
                    <a:pt x="83310" y="4701"/>
                  </a:lnTo>
                  <a:lnTo>
                    <a:pt x="85970" y="5904"/>
                  </a:lnTo>
                  <a:lnTo>
                    <a:pt x="88575" y="7216"/>
                  </a:lnTo>
                  <a:lnTo>
                    <a:pt x="91126" y="8692"/>
                  </a:lnTo>
                  <a:lnTo>
                    <a:pt x="93514" y="10223"/>
                  </a:lnTo>
                  <a:lnTo>
                    <a:pt x="95902" y="11917"/>
                  </a:lnTo>
                  <a:lnTo>
                    <a:pt x="98127" y="13722"/>
                  </a:lnTo>
                  <a:lnTo>
                    <a:pt x="100298" y="15580"/>
                  </a:lnTo>
                  <a:lnTo>
                    <a:pt x="102360" y="17548"/>
                  </a:lnTo>
                  <a:lnTo>
                    <a:pt x="104369" y="19681"/>
                  </a:lnTo>
                  <a:lnTo>
                    <a:pt x="106268" y="21813"/>
                  </a:lnTo>
                  <a:lnTo>
                    <a:pt x="108059" y="24109"/>
                  </a:lnTo>
                  <a:lnTo>
                    <a:pt x="109687" y="26460"/>
                  </a:lnTo>
                  <a:lnTo>
                    <a:pt x="111316" y="28865"/>
                  </a:lnTo>
                  <a:lnTo>
                    <a:pt x="112727" y="31380"/>
                  </a:lnTo>
                  <a:lnTo>
                    <a:pt x="114084" y="33949"/>
                  </a:lnTo>
                  <a:lnTo>
                    <a:pt x="115278" y="36628"/>
                  </a:lnTo>
                  <a:lnTo>
                    <a:pt x="116309" y="39362"/>
                  </a:lnTo>
                  <a:lnTo>
                    <a:pt x="117286" y="42150"/>
                  </a:lnTo>
                  <a:lnTo>
                    <a:pt x="118100" y="45047"/>
                  </a:lnTo>
                  <a:lnTo>
                    <a:pt x="118751" y="47945"/>
                  </a:lnTo>
                  <a:lnTo>
                    <a:pt x="119294" y="50897"/>
                  </a:lnTo>
                  <a:lnTo>
                    <a:pt x="119674" y="53904"/>
                  </a:lnTo>
                  <a:lnTo>
                    <a:pt x="119945" y="56911"/>
                  </a:lnTo>
                  <a:lnTo>
                    <a:pt x="120000" y="59972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lIns="60941" tIns="30462" rIns="60941" bIns="30462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îṡlîḋè"/>
            <p:cNvSpPr/>
            <p:nvPr/>
          </p:nvSpPr>
          <p:spPr>
            <a:xfrm flipH="1">
              <a:off x="5333070" y="2580652"/>
              <a:ext cx="908791" cy="9304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973"/>
                  </a:moveTo>
                  <a:lnTo>
                    <a:pt x="119921" y="63059"/>
                  </a:lnTo>
                  <a:lnTo>
                    <a:pt x="119685" y="66118"/>
                  </a:lnTo>
                  <a:lnTo>
                    <a:pt x="119318" y="69098"/>
                  </a:lnTo>
                  <a:lnTo>
                    <a:pt x="118768" y="72079"/>
                  </a:lnTo>
                  <a:lnTo>
                    <a:pt x="118113" y="74980"/>
                  </a:lnTo>
                  <a:lnTo>
                    <a:pt x="117327" y="77828"/>
                  </a:lnTo>
                  <a:lnTo>
                    <a:pt x="116358" y="80624"/>
                  </a:lnTo>
                  <a:lnTo>
                    <a:pt x="115283" y="83340"/>
                  </a:lnTo>
                  <a:lnTo>
                    <a:pt x="114104" y="85978"/>
                  </a:lnTo>
                  <a:lnTo>
                    <a:pt x="112768" y="88562"/>
                  </a:lnTo>
                  <a:lnTo>
                    <a:pt x="111301" y="91094"/>
                  </a:lnTo>
                  <a:lnTo>
                    <a:pt x="109755" y="93547"/>
                  </a:lnTo>
                  <a:lnTo>
                    <a:pt x="108078" y="95868"/>
                  </a:lnTo>
                  <a:lnTo>
                    <a:pt x="106323" y="98162"/>
                  </a:lnTo>
                  <a:lnTo>
                    <a:pt x="104410" y="100325"/>
                  </a:lnTo>
                  <a:lnTo>
                    <a:pt x="102445" y="102408"/>
                  </a:lnTo>
                  <a:lnTo>
                    <a:pt x="100349" y="104386"/>
                  </a:lnTo>
                  <a:lnTo>
                    <a:pt x="98148" y="106285"/>
                  </a:lnTo>
                  <a:lnTo>
                    <a:pt x="95895" y="108079"/>
                  </a:lnTo>
                  <a:lnTo>
                    <a:pt x="93537" y="109740"/>
                  </a:lnTo>
                  <a:lnTo>
                    <a:pt x="91126" y="111296"/>
                  </a:lnTo>
                  <a:lnTo>
                    <a:pt x="88611" y="112747"/>
                  </a:lnTo>
                  <a:lnTo>
                    <a:pt x="86017" y="114065"/>
                  </a:lnTo>
                  <a:lnTo>
                    <a:pt x="83371" y="115252"/>
                  </a:lnTo>
                  <a:lnTo>
                    <a:pt x="80620" y="116334"/>
                  </a:lnTo>
                  <a:lnTo>
                    <a:pt x="77842" y="117283"/>
                  </a:lnTo>
                  <a:lnTo>
                    <a:pt x="75013" y="118074"/>
                  </a:lnTo>
                  <a:lnTo>
                    <a:pt x="72104" y="118760"/>
                  </a:lnTo>
                  <a:lnTo>
                    <a:pt x="69144" y="119287"/>
                  </a:lnTo>
                  <a:lnTo>
                    <a:pt x="66131" y="119683"/>
                  </a:lnTo>
                  <a:lnTo>
                    <a:pt x="63091" y="119894"/>
                  </a:lnTo>
                  <a:lnTo>
                    <a:pt x="60000" y="120000"/>
                  </a:lnTo>
                  <a:lnTo>
                    <a:pt x="56908" y="119894"/>
                  </a:lnTo>
                  <a:lnTo>
                    <a:pt x="53842" y="119683"/>
                  </a:lnTo>
                  <a:lnTo>
                    <a:pt x="50855" y="119287"/>
                  </a:lnTo>
                  <a:lnTo>
                    <a:pt x="47921" y="118760"/>
                  </a:lnTo>
                  <a:lnTo>
                    <a:pt x="45013" y="118074"/>
                  </a:lnTo>
                  <a:lnTo>
                    <a:pt x="42157" y="117283"/>
                  </a:lnTo>
                  <a:lnTo>
                    <a:pt x="39379" y="116334"/>
                  </a:lnTo>
                  <a:lnTo>
                    <a:pt x="36628" y="115252"/>
                  </a:lnTo>
                  <a:lnTo>
                    <a:pt x="33982" y="114065"/>
                  </a:lnTo>
                  <a:lnTo>
                    <a:pt x="31388" y="112747"/>
                  </a:lnTo>
                  <a:lnTo>
                    <a:pt x="28873" y="111296"/>
                  </a:lnTo>
                  <a:lnTo>
                    <a:pt x="26462" y="109740"/>
                  </a:lnTo>
                  <a:lnTo>
                    <a:pt x="24078" y="108079"/>
                  </a:lnTo>
                  <a:lnTo>
                    <a:pt x="21825" y="106285"/>
                  </a:lnTo>
                  <a:lnTo>
                    <a:pt x="19676" y="104386"/>
                  </a:lnTo>
                  <a:lnTo>
                    <a:pt x="17554" y="102408"/>
                  </a:lnTo>
                  <a:lnTo>
                    <a:pt x="15589" y="100325"/>
                  </a:lnTo>
                  <a:lnTo>
                    <a:pt x="13703" y="98162"/>
                  </a:lnTo>
                  <a:lnTo>
                    <a:pt x="11921" y="95868"/>
                  </a:lnTo>
                  <a:lnTo>
                    <a:pt x="10218" y="93547"/>
                  </a:lnTo>
                  <a:lnTo>
                    <a:pt x="8698" y="91094"/>
                  </a:lnTo>
                  <a:lnTo>
                    <a:pt x="7231" y="88562"/>
                  </a:lnTo>
                  <a:lnTo>
                    <a:pt x="5895" y="85978"/>
                  </a:lnTo>
                  <a:lnTo>
                    <a:pt x="4689" y="83340"/>
                  </a:lnTo>
                  <a:lnTo>
                    <a:pt x="3641" y="80624"/>
                  </a:lnTo>
                  <a:lnTo>
                    <a:pt x="2698" y="77828"/>
                  </a:lnTo>
                  <a:lnTo>
                    <a:pt x="1886" y="74980"/>
                  </a:lnTo>
                  <a:lnTo>
                    <a:pt x="1231" y="72079"/>
                  </a:lnTo>
                  <a:lnTo>
                    <a:pt x="681" y="69098"/>
                  </a:lnTo>
                  <a:lnTo>
                    <a:pt x="314" y="66118"/>
                  </a:lnTo>
                  <a:lnTo>
                    <a:pt x="78" y="63059"/>
                  </a:lnTo>
                  <a:lnTo>
                    <a:pt x="0" y="59973"/>
                  </a:lnTo>
                  <a:lnTo>
                    <a:pt x="78" y="56914"/>
                  </a:lnTo>
                  <a:lnTo>
                    <a:pt x="314" y="53854"/>
                  </a:lnTo>
                  <a:lnTo>
                    <a:pt x="681" y="50821"/>
                  </a:lnTo>
                  <a:lnTo>
                    <a:pt x="1231" y="47894"/>
                  </a:lnTo>
                  <a:lnTo>
                    <a:pt x="1886" y="44993"/>
                  </a:lnTo>
                  <a:lnTo>
                    <a:pt x="2698" y="42145"/>
                  </a:lnTo>
                  <a:lnTo>
                    <a:pt x="3641" y="39349"/>
                  </a:lnTo>
                  <a:lnTo>
                    <a:pt x="4689" y="36632"/>
                  </a:lnTo>
                  <a:lnTo>
                    <a:pt x="5895" y="33969"/>
                  </a:lnTo>
                  <a:lnTo>
                    <a:pt x="7231" y="31384"/>
                  </a:lnTo>
                  <a:lnTo>
                    <a:pt x="8698" y="28879"/>
                  </a:lnTo>
                  <a:lnTo>
                    <a:pt x="10218" y="26426"/>
                  </a:lnTo>
                  <a:lnTo>
                    <a:pt x="11921" y="24079"/>
                  </a:lnTo>
                  <a:lnTo>
                    <a:pt x="13703" y="21810"/>
                  </a:lnTo>
                  <a:lnTo>
                    <a:pt x="15589" y="19648"/>
                  </a:lnTo>
                  <a:lnTo>
                    <a:pt x="17554" y="17564"/>
                  </a:lnTo>
                  <a:lnTo>
                    <a:pt x="19650" y="15560"/>
                  </a:lnTo>
                  <a:lnTo>
                    <a:pt x="21825" y="13687"/>
                  </a:lnTo>
                  <a:lnTo>
                    <a:pt x="24078" y="11920"/>
                  </a:lnTo>
                  <a:lnTo>
                    <a:pt x="26462" y="10232"/>
                  </a:lnTo>
                  <a:lnTo>
                    <a:pt x="28873" y="8703"/>
                  </a:lnTo>
                  <a:lnTo>
                    <a:pt x="31388" y="7252"/>
                  </a:lnTo>
                  <a:lnTo>
                    <a:pt x="33982" y="5907"/>
                  </a:lnTo>
                  <a:lnTo>
                    <a:pt x="36628" y="4694"/>
                  </a:lnTo>
                  <a:lnTo>
                    <a:pt x="39379" y="3639"/>
                  </a:lnTo>
                  <a:lnTo>
                    <a:pt x="42157" y="2716"/>
                  </a:lnTo>
                  <a:lnTo>
                    <a:pt x="45013" y="1872"/>
                  </a:lnTo>
                  <a:lnTo>
                    <a:pt x="47921" y="1213"/>
                  </a:lnTo>
                  <a:lnTo>
                    <a:pt x="50855" y="685"/>
                  </a:lnTo>
                  <a:lnTo>
                    <a:pt x="53842" y="316"/>
                  </a:lnTo>
                  <a:lnTo>
                    <a:pt x="56908" y="79"/>
                  </a:lnTo>
                  <a:lnTo>
                    <a:pt x="60000" y="0"/>
                  </a:lnTo>
                  <a:lnTo>
                    <a:pt x="63091" y="79"/>
                  </a:lnTo>
                  <a:lnTo>
                    <a:pt x="66131" y="316"/>
                  </a:lnTo>
                  <a:lnTo>
                    <a:pt x="69144" y="685"/>
                  </a:lnTo>
                  <a:lnTo>
                    <a:pt x="72104" y="1213"/>
                  </a:lnTo>
                  <a:lnTo>
                    <a:pt x="75013" y="1872"/>
                  </a:lnTo>
                  <a:lnTo>
                    <a:pt x="77842" y="2716"/>
                  </a:lnTo>
                  <a:lnTo>
                    <a:pt x="80620" y="3639"/>
                  </a:lnTo>
                  <a:lnTo>
                    <a:pt x="83371" y="4694"/>
                  </a:lnTo>
                  <a:lnTo>
                    <a:pt x="86017" y="5907"/>
                  </a:lnTo>
                  <a:lnTo>
                    <a:pt x="88611" y="7252"/>
                  </a:lnTo>
                  <a:lnTo>
                    <a:pt x="91126" y="8703"/>
                  </a:lnTo>
                  <a:lnTo>
                    <a:pt x="93537" y="10232"/>
                  </a:lnTo>
                  <a:lnTo>
                    <a:pt x="95895" y="11920"/>
                  </a:lnTo>
                  <a:lnTo>
                    <a:pt x="98148" y="13687"/>
                  </a:lnTo>
                  <a:lnTo>
                    <a:pt x="100349" y="15560"/>
                  </a:lnTo>
                  <a:lnTo>
                    <a:pt x="102445" y="17564"/>
                  </a:lnTo>
                  <a:lnTo>
                    <a:pt x="104410" y="19648"/>
                  </a:lnTo>
                  <a:lnTo>
                    <a:pt x="106323" y="21810"/>
                  </a:lnTo>
                  <a:lnTo>
                    <a:pt x="108078" y="24079"/>
                  </a:lnTo>
                  <a:lnTo>
                    <a:pt x="109755" y="26426"/>
                  </a:lnTo>
                  <a:lnTo>
                    <a:pt x="111301" y="28879"/>
                  </a:lnTo>
                  <a:lnTo>
                    <a:pt x="112768" y="31384"/>
                  </a:lnTo>
                  <a:lnTo>
                    <a:pt x="114104" y="33969"/>
                  </a:lnTo>
                  <a:lnTo>
                    <a:pt x="115283" y="36632"/>
                  </a:lnTo>
                  <a:lnTo>
                    <a:pt x="116358" y="39349"/>
                  </a:lnTo>
                  <a:lnTo>
                    <a:pt x="117327" y="42145"/>
                  </a:lnTo>
                  <a:lnTo>
                    <a:pt x="118113" y="44993"/>
                  </a:lnTo>
                  <a:lnTo>
                    <a:pt x="118768" y="47894"/>
                  </a:lnTo>
                  <a:lnTo>
                    <a:pt x="119318" y="50821"/>
                  </a:lnTo>
                  <a:lnTo>
                    <a:pt x="119685" y="53854"/>
                  </a:lnTo>
                  <a:lnTo>
                    <a:pt x="119921" y="56914"/>
                  </a:lnTo>
                  <a:lnTo>
                    <a:pt x="120000" y="59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0941" tIns="30462" rIns="60941" bIns="30462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iṡľiḑè"/>
            <p:cNvSpPr/>
            <p:nvPr/>
          </p:nvSpPr>
          <p:spPr>
            <a:xfrm flipH="1">
              <a:off x="4812370" y="3049061"/>
              <a:ext cx="454992" cy="46553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52"/>
                  </a:moveTo>
                  <a:lnTo>
                    <a:pt x="119895" y="63107"/>
                  </a:lnTo>
                  <a:lnTo>
                    <a:pt x="119686" y="66110"/>
                  </a:lnTo>
                  <a:lnTo>
                    <a:pt x="119267" y="69165"/>
                  </a:lnTo>
                  <a:lnTo>
                    <a:pt x="118744" y="72115"/>
                  </a:lnTo>
                  <a:lnTo>
                    <a:pt x="118063" y="75013"/>
                  </a:lnTo>
                  <a:lnTo>
                    <a:pt x="117278" y="77857"/>
                  </a:lnTo>
                  <a:lnTo>
                    <a:pt x="116336" y="80649"/>
                  </a:lnTo>
                  <a:lnTo>
                    <a:pt x="115290" y="83388"/>
                  </a:lnTo>
                  <a:lnTo>
                    <a:pt x="114086" y="86022"/>
                  </a:lnTo>
                  <a:lnTo>
                    <a:pt x="112725" y="88604"/>
                  </a:lnTo>
                  <a:lnTo>
                    <a:pt x="111312" y="91132"/>
                  </a:lnTo>
                  <a:lnTo>
                    <a:pt x="109742" y="93503"/>
                  </a:lnTo>
                  <a:lnTo>
                    <a:pt x="108068" y="95926"/>
                  </a:lnTo>
                  <a:lnTo>
                    <a:pt x="106288" y="98191"/>
                  </a:lnTo>
                  <a:lnTo>
                    <a:pt x="104404" y="100351"/>
                  </a:lnTo>
                  <a:lnTo>
                    <a:pt x="102416" y="102405"/>
                  </a:lnTo>
                  <a:lnTo>
                    <a:pt x="100322" y="104407"/>
                  </a:lnTo>
                  <a:lnTo>
                    <a:pt x="98124" y="106251"/>
                  </a:lnTo>
                  <a:lnTo>
                    <a:pt x="95874" y="108094"/>
                  </a:lnTo>
                  <a:lnTo>
                    <a:pt x="93519" y="109727"/>
                  </a:lnTo>
                  <a:lnTo>
                    <a:pt x="91059" y="111255"/>
                  </a:lnTo>
                  <a:lnTo>
                    <a:pt x="88547" y="112783"/>
                  </a:lnTo>
                  <a:lnTo>
                    <a:pt x="85983" y="114047"/>
                  </a:lnTo>
                  <a:lnTo>
                    <a:pt x="83314" y="115258"/>
                  </a:lnTo>
                  <a:lnTo>
                    <a:pt x="80593" y="116365"/>
                  </a:lnTo>
                  <a:lnTo>
                    <a:pt x="77819" y="117313"/>
                  </a:lnTo>
                  <a:lnTo>
                    <a:pt x="74941" y="118103"/>
                  </a:lnTo>
                  <a:lnTo>
                    <a:pt x="72062" y="118788"/>
                  </a:lnTo>
                  <a:lnTo>
                    <a:pt x="69132" y="119315"/>
                  </a:lnTo>
                  <a:lnTo>
                    <a:pt x="66149" y="119683"/>
                  </a:lnTo>
                  <a:lnTo>
                    <a:pt x="63061" y="119947"/>
                  </a:lnTo>
                  <a:lnTo>
                    <a:pt x="59973" y="120000"/>
                  </a:lnTo>
                  <a:lnTo>
                    <a:pt x="56886" y="119947"/>
                  </a:lnTo>
                  <a:lnTo>
                    <a:pt x="53850" y="119683"/>
                  </a:lnTo>
                  <a:lnTo>
                    <a:pt x="50867" y="119315"/>
                  </a:lnTo>
                  <a:lnTo>
                    <a:pt x="47937" y="118788"/>
                  </a:lnTo>
                  <a:lnTo>
                    <a:pt x="45006" y="118103"/>
                  </a:lnTo>
                  <a:lnTo>
                    <a:pt x="42180" y="117313"/>
                  </a:lnTo>
                  <a:lnTo>
                    <a:pt x="39354" y="116365"/>
                  </a:lnTo>
                  <a:lnTo>
                    <a:pt x="36633" y="115258"/>
                  </a:lnTo>
                  <a:lnTo>
                    <a:pt x="33964" y="114047"/>
                  </a:lnTo>
                  <a:lnTo>
                    <a:pt x="31399" y="112783"/>
                  </a:lnTo>
                  <a:lnTo>
                    <a:pt x="28887" y="111255"/>
                  </a:lnTo>
                  <a:lnTo>
                    <a:pt x="26428" y="109727"/>
                  </a:lnTo>
                  <a:lnTo>
                    <a:pt x="24125" y="108094"/>
                  </a:lnTo>
                  <a:lnTo>
                    <a:pt x="21822" y="106251"/>
                  </a:lnTo>
                  <a:lnTo>
                    <a:pt x="19677" y="104407"/>
                  </a:lnTo>
                  <a:lnTo>
                    <a:pt x="17583" y="102405"/>
                  </a:lnTo>
                  <a:lnTo>
                    <a:pt x="15542" y="100351"/>
                  </a:lnTo>
                  <a:lnTo>
                    <a:pt x="13711" y="98191"/>
                  </a:lnTo>
                  <a:lnTo>
                    <a:pt x="11931" y="95926"/>
                  </a:lnTo>
                  <a:lnTo>
                    <a:pt x="10257" y="93503"/>
                  </a:lnTo>
                  <a:lnTo>
                    <a:pt x="8687" y="91132"/>
                  </a:lnTo>
                  <a:lnTo>
                    <a:pt x="7274" y="88604"/>
                  </a:lnTo>
                  <a:lnTo>
                    <a:pt x="5965" y="86022"/>
                  </a:lnTo>
                  <a:lnTo>
                    <a:pt x="4762" y="83336"/>
                  </a:lnTo>
                  <a:lnTo>
                    <a:pt x="3663" y="80649"/>
                  </a:lnTo>
                  <a:lnTo>
                    <a:pt x="2721" y="77857"/>
                  </a:lnTo>
                  <a:lnTo>
                    <a:pt x="1883" y="75013"/>
                  </a:lnTo>
                  <a:lnTo>
                    <a:pt x="1203" y="72115"/>
                  </a:lnTo>
                  <a:lnTo>
                    <a:pt x="680" y="69165"/>
                  </a:lnTo>
                  <a:lnTo>
                    <a:pt x="366" y="66110"/>
                  </a:lnTo>
                  <a:lnTo>
                    <a:pt x="52" y="63107"/>
                  </a:lnTo>
                  <a:lnTo>
                    <a:pt x="0" y="60052"/>
                  </a:lnTo>
                  <a:lnTo>
                    <a:pt x="52" y="56944"/>
                  </a:lnTo>
                  <a:lnTo>
                    <a:pt x="366" y="53889"/>
                  </a:lnTo>
                  <a:lnTo>
                    <a:pt x="680" y="50886"/>
                  </a:lnTo>
                  <a:lnTo>
                    <a:pt x="1203" y="47884"/>
                  </a:lnTo>
                  <a:lnTo>
                    <a:pt x="1883" y="44986"/>
                  </a:lnTo>
                  <a:lnTo>
                    <a:pt x="2721" y="42142"/>
                  </a:lnTo>
                  <a:lnTo>
                    <a:pt x="3663" y="39402"/>
                  </a:lnTo>
                  <a:lnTo>
                    <a:pt x="4762" y="36663"/>
                  </a:lnTo>
                  <a:lnTo>
                    <a:pt x="5965" y="34029"/>
                  </a:lnTo>
                  <a:lnTo>
                    <a:pt x="7274" y="31448"/>
                  </a:lnTo>
                  <a:lnTo>
                    <a:pt x="8687" y="28867"/>
                  </a:lnTo>
                  <a:lnTo>
                    <a:pt x="10257" y="26496"/>
                  </a:lnTo>
                  <a:lnTo>
                    <a:pt x="11931" y="24126"/>
                  </a:lnTo>
                  <a:lnTo>
                    <a:pt x="13711" y="21861"/>
                  </a:lnTo>
                  <a:lnTo>
                    <a:pt x="15542" y="19648"/>
                  </a:lnTo>
                  <a:lnTo>
                    <a:pt x="17583" y="17594"/>
                  </a:lnTo>
                  <a:lnTo>
                    <a:pt x="19677" y="15592"/>
                  </a:lnTo>
                  <a:lnTo>
                    <a:pt x="21822" y="13748"/>
                  </a:lnTo>
                  <a:lnTo>
                    <a:pt x="24125" y="11957"/>
                  </a:lnTo>
                  <a:lnTo>
                    <a:pt x="26428" y="10272"/>
                  </a:lnTo>
                  <a:lnTo>
                    <a:pt x="28887" y="8744"/>
                  </a:lnTo>
                  <a:lnTo>
                    <a:pt x="31399" y="7269"/>
                  </a:lnTo>
                  <a:lnTo>
                    <a:pt x="33964" y="5952"/>
                  </a:lnTo>
                  <a:lnTo>
                    <a:pt x="36633" y="4741"/>
                  </a:lnTo>
                  <a:lnTo>
                    <a:pt x="39354" y="3634"/>
                  </a:lnTo>
                  <a:lnTo>
                    <a:pt x="42180" y="2739"/>
                  </a:lnTo>
                  <a:lnTo>
                    <a:pt x="45006" y="1896"/>
                  </a:lnTo>
                  <a:lnTo>
                    <a:pt x="47937" y="1264"/>
                  </a:lnTo>
                  <a:lnTo>
                    <a:pt x="50867" y="684"/>
                  </a:lnTo>
                  <a:lnTo>
                    <a:pt x="53850" y="368"/>
                  </a:lnTo>
                  <a:lnTo>
                    <a:pt x="56886" y="105"/>
                  </a:lnTo>
                  <a:lnTo>
                    <a:pt x="59973" y="0"/>
                  </a:lnTo>
                  <a:lnTo>
                    <a:pt x="63061" y="105"/>
                  </a:lnTo>
                  <a:lnTo>
                    <a:pt x="66149" y="368"/>
                  </a:lnTo>
                  <a:lnTo>
                    <a:pt x="69132" y="684"/>
                  </a:lnTo>
                  <a:lnTo>
                    <a:pt x="72062" y="1264"/>
                  </a:lnTo>
                  <a:lnTo>
                    <a:pt x="74941" y="1896"/>
                  </a:lnTo>
                  <a:lnTo>
                    <a:pt x="77819" y="2739"/>
                  </a:lnTo>
                  <a:lnTo>
                    <a:pt x="80593" y="3634"/>
                  </a:lnTo>
                  <a:lnTo>
                    <a:pt x="83314" y="4741"/>
                  </a:lnTo>
                  <a:lnTo>
                    <a:pt x="85983" y="5952"/>
                  </a:lnTo>
                  <a:lnTo>
                    <a:pt x="88547" y="7269"/>
                  </a:lnTo>
                  <a:lnTo>
                    <a:pt x="91059" y="8744"/>
                  </a:lnTo>
                  <a:lnTo>
                    <a:pt x="93519" y="10272"/>
                  </a:lnTo>
                  <a:lnTo>
                    <a:pt x="95874" y="11957"/>
                  </a:lnTo>
                  <a:lnTo>
                    <a:pt x="98124" y="13748"/>
                  </a:lnTo>
                  <a:lnTo>
                    <a:pt x="100322" y="15592"/>
                  </a:lnTo>
                  <a:lnTo>
                    <a:pt x="102416" y="17594"/>
                  </a:lnTo>
                  <a:lnTo>
                    <a:pt x="104404" y="19648"/>
                  </a:lnTo>
                  <a:lnTo>
                    <a:pt x="106288" y="21861"/>
                  </a:lnTo>
                  <a:lnTo>
                    <a:pt x="108068" y="24126"/>
                  </a:lnTo>
                  <a:lnTo>
                    <a:pt x="109742" y="26496"/>
                  </a:lnTo>
                  <a:lnTo>
                    <a:pt x="111312" y="28867"/>
                  </a:lnTo>
                  <a:lnTo>
                    <a:pt x="112725" y="31448"/>
                  </a:lnTo>
                  <a:lnTo>
                    <a:pt x="114086" y="34029"/>
                  </a:lnTo>
                  <a:lnTo>
                    <a:pt x="115290" y="36663"/>
                  </a:lnTo>
                  <a:lnTo>
                    <a:pt x="116336" y="39402"/>
                  </a:lnTo>
                  <a:lnTo>
                    <a:pt x="117278" y="42142"/>
                  </a:lnTo>
                  <a:lnTo>
                    <a:pt x="118063" y="44986"/>
                  </a:lnTo>
                  <a:lnTo>
                    <a:pt x="118744" y="47884"/>
                  </a:lnTo>
                  <a:lnTo>
                    <a:pt x="119267" y="50886"/>
                  </a:lnTo>
                  <a:lnTo>
                    <a:pt x="119686" y="53889"/>
                  </a:lnTo>
                  <a:lnTo>
                    <a:pt x="119895" y="56944"/>
                  </a:lnTo>
                  <a:lnTo>
                    <a:pt x="120000" y="60052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lIns="60941" tIns="30462" rIns="60941" bIns="30462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îṡḷïḍé"/>
            <p:cNvSpPr/>
            <p:nvPr/>
          </p:nvSpPr>
          <p:spPr>
            <a:xfrm flipH="1">
              <a:off x="6315198" y="2677620"/>
              <a:ext cx="400200" cy="4097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29"/>
                  </a:moveTo>
                  <a:lnTo>
                    <a:pt x="119940" y="63085"/>
                  </a:lnTo>
                  <a:lnTo>
                    <a:pt x="119643" y="66140"/>
                  </a:lnTo>
                  <a:lnTo>
                    <a:pt x="119345" y="69136"/>
                  </a:lnTo>
                  <a:lnTo>
                    <a:pt x="118751" y="72131"/>
                  </a:lnTo>
                  <a:lnTo>
                    <a:pt x="118097" y="75007"/>
                  </a:lnTo>
                  <a:lnTo>
                    <a:pt x="117324" y="77883"/>
                  </a:lnTo>
                  <a:lnTo>
                    <a:pt x="116372" y="80639"/>
                  </a:lnTo>
                  <a:lnTo>
                    <a:pt x="115242" y="83394"/>
                  </a:lnTo>
                  <a:lnTo>
                    <a:pt x="114112" y="86030"/>
                  </a:lnTo>
                  <a:lnTo>
                    <a:pt x="112745" y="88607"/>
                  </a:lnTo>
                  <a:lnTo>
                    <a:pt x="111318" y="91063"/>
                  </a:lnTo>
                  <a:lnTo>
                    <a:pt x="109772" y="93579"/>
                  </a:lnTo>
                  <a:lnTo>
                    <a:pt x="108107" y="95856"/>
                  </a:lnTo>
                  <a:lnTo>
                    <a:pt x="106263" y="98132"/>
                  </a:lnTo>
                  <a:lnTo>
                    <a:pt x="104420" y="100349"/>
                  </a:lnTo>
                  <a:lnTo>
                    <a:pt x="102457" y="102446"/>
                  </a:lnTo>
                  <a:lnTo>
                    <a:pt x="100317" y="104423"/>
                  </a:lnTo>
                  <a:lnTo>
                    <a:pt x="98176" y="106280"/>
                  </a:lnTo>
                  <a:lnTo>
                    <a:pt x="95916" y="108137"/>
                  </a:lnTo>
                  <a:lnTo>
                    <a:pt x="93538" y="109755"/>
                  </a:lnTo>
                  <a:lnTo>
                    <a:pt x="91159" y="111313"/>
                  </a:lnTo>
                  <a:lnTo>
                    <a:pt x="88602" y="112810"/>
                  </a:lnTo>
                  <a:lnTo>
                    <a:pt x="86045" y="114068"/>
                  </a:lnTo>
                  <a:lnTo>
                    <a:pt x="83369" y="115327"/>
                  </a:lnTo>
                  <a:lnTo>
                    <a:pt x="80634" y="116345"/>
                  </a:lnTo>
                  <a:lnTo>
                    <a:pt x="77898" y="117304"/>
                  </a:lnTo>
                  <a:lnTo>
                    <a:pt x="75044" y="118082"/>
                  </a:lnTo>
                  <a:lnTo>
                    <a:pt x="72130" y="118801"/>
                  </a:lnTo>
                  <a:lnTo>
                    <a:pt x="69157" y="119340"/>
                  </a:lnTo>
                  <a:lnTo>
                    <a:pt x="66184" y="119700"/>
                  </a:lnTo>
                  <a:lnTo>
                    <a:pt x="63092" y="119880"/>
                  </a:lnTo>
                  <a:lnTo>
                    <a:pt x="60000" y="120000"/>
                  </a:lnTo>
                  <a:lnTo>
                    <a:pt x="56907" y="119880"/>
                  </a:lnTo>
                  <a:lnTo>
                    <a:pt x="53875" y="119700"/>
                  </a:lnTo>
                  <a:lnTo>
                    <a:pt x="50901" y="119340"/>
                  </a:lnTo>
                  <a:lnTo>
                    <a:pt x="47928" y="118801"/>
                  </a:lnTo>
                  <a:lnTo>
                    <a:pt x="45014" y="118082"/>
                  </a:lnTo>
                  <a:lnTo>
                    <a:pt x="42160" y="117304"/>
                  </a:lnTo>
                  <a:lnTo>
                    <a:pt x="39365" y="116345"/>
                  </a:lnTo>
                  <a:lnTo>
                    <a:pt x="36630" y="115327"/>
                  </a:lnTo>
                  <a:lnTo>
                    <a:pt x="34013" y="114068"/>
                  </a:lnTo>
                  <a:lnTo>
                    <a:pt x="31397" y="112810"/>
                  </a:lnTo>
                  <a:lnTo>
                    <a:pt x="28899" y="111313"/>
                  </a:lnTo>
                  <a:lnTo>
                    <a:pt x="26521" y="109755"/>
                  </a:lnTo>
                  <a:lnTo>
                    <a:pt x="24083" y="108137"/>
                  </a:lnTo>
                  <a:lnTo>
                    <a:pt x="21823" y="106280"/>
                  </a:lnTo>
                  <a:lnTo>
                    <a:pt x="19682" y="104423"/>
                  </a:lnTo>
                  <a:lnTo>
                    <a:pt x="17542" y="102446"/>
                  </a:lnTo>
                  <a:lnTo>
                    <a:pt x="15639" y="100349"/>
                  </a:lnTo>
                  <a:lnTo>
                    <a:pt x="13736" y="98132"/>
                  </a:lnTo>
                  <a:lnTo>
                    <a:pt x="11952" y="95856"/>
                  </a:lnTo>
                  <a:lnTo>
                    <a:pt x="10227" y="93579"/>
                  </a:lnTo>
                  <a:lnTo>
                    <a:pt x="8681" y="91063"/>
                  </a:lnTo>
                  <a:lnTo>
                    <a:pt x="7254" y="88607"/>
                  </a:lnTo>
                  <a:lnTo>
                    <a:pt x="5887" y="86030"/>
                  </a:lnTo>
                  <a:lnTo>
                    <a:pt x="4757" y="83394"/>
                  </a:lnTo>
                  <a:lnTo>
                    <a:pt x="3627" y="80639"/>
                  </a:lnTo>
                  <a:lnTo>
                    <a:pt x="2735" y="77883"/>
                  </a:lnTo>
                  <a:lnTo>
                    <a:pt x="1902" y="75007"/>
                  </a:lnTo>
                  <a:lnTo>
                    <a:pt x="1248" y="72131"/>
                  </a:lnTo>
                  <a:lnTo>
                    <a:pt x="713" y="69136"/>
                  </a:lnTo>
                  <a:lnTo>
                    <a:pt x="356" y="66140"/>
                  </a:lnTo>
                  <a:lnTo>
                    <a:pt x="118" y="63085"/>
                  </a:lnTo>
                  <a:lnTo>
                    <a:pt x="0" y="60029"/>
                  </a:lnTo>
                  <a:lnTo>
                    <a:pt x="118" y="56914"/>
                  </a:lnTo>
                  <a:lnTo>
                    <a:pt x="356" y="53859"/>
                  </a:lnTo>
                  <a:lnTo>
                    <a:pt x="713" y="50863"/>
                  </a:lnTo>
                  <a:lnTo>
                    <a:pt x="1248" y="47868"/>
                  </a:lnTo>
                  <a:lnTo>
                    <a:pt x="1902" y="44992"/>
                  </a:lnTo>
                  <a:lnTo>
                    <a:pt x="2735" y="42116"/>
                  </a:lnTo>
                  <a:lnTo>
                    <a:pt x="3627" y="39360"/>
                  </a:lnTo>
                  <a:lnTo>
                    <a:pt x="4757" y="36605"/>
                  </a:lnTo>
                  <a:lnTo>
                    <a:pt x="5887" y="33969"/>
                  </a:lnTo>
                  <a:lnTo>
                    <a:pt x="7254" y="31392"/>
                  </a:lnTo>
                  <a:lnTo>
                    <a:pt x="8681" y="28876"/>
                  </a:lnTo>
                  <a:lnTo>
                    <a:pt x="10227" y="26420"/>
                  </a:lnTo>
                  <a:lnTo>
                    <a:pt x="11952" y="24083"/>
                  </a:lnTo>
                  <a:lnTo>
                    <a:pt x="13736" y="21807"/>
                  </a:lnTo>
                  <a:lnTo>
                    <a:pt x="15639" y="19590"/>
                  </a:lnTo>
                  <a:lnTo>
                    <a:pt x="17542" y="17493"/>
                  </a:lnTo>
                  <a:lnTo>
                    <a:pt x="19682" y="15576"/>
                  </a:lnTo>
                  <a:lnTo>
                    <a:pt x="21823" y="13659"/>
                  </a:lnTo>
                  <a:lnTo>
                    <a:pt x="24083" y="11862"/>
                  </a:lnTo>
                  <a:lnTo>
                    <a:pt x="26521" y="10184"/>
                  </a:lnTo>
                  <a:lnTo>
                    <a:pt x="28899" y="8627"/>
                  </a:lnTo>
                  <a:lnTo>
                    <a:pt x="31397" y="7249"/>
                  </a:lnTo>
                  <a:lnTo>
                    <a:pt x="34013" y="5871"/>
                  </a:lnTo>
                  <a:lnTo>
                    <a:pt x="36630" y="4613"/>
                  </a:lnTo>
                  <a:lnTo>
                    <a:pt x="39365" y="3594"/>
                  </a:lnTo>
                  <a:lnTo>
                    <a:pt x="42160" y="2636"/>
                  </a:lnTo>
                  <a:lnTo>
                    <a:pt x="45014" y="1857"/>
                  </a:lnTo>
                  <a:lnTo>
                    <a:pt x="47928" y="1198"/>
                  </a:lnTo>
                  <a:lnTo>
                    <a:pt x="50901" y="599"/>
                  </a:lnTo>
                  <a:lnTo>
                    <a:pt x="53875" y="239"/>
                  </a:lnTo>
                  <a:lnTo>
                    <a:pt x="56907" y="59"/>
                  </a:lnTo>
                  <a:lnTo>
                    <a:pt x="60000" y="0"/>
                  </a:lnTo>
                  <a:lnTo>
                    <a:pt x="63092" y="59"/>
                  </a:lnTo>
                  <a:lnTo>
                    <a:pt x="66184" y="239"/>
                  </a:lnTo>
                  <a:lnTo>
                    <a:pt x="69157" y="599"/>
                  </a:lnTo>
                  <a:lnTo>
                    <a:pt x="72130" y="1198"/>
                  </a:lnTo>
                  <a:lnTo>
                    <a:pt x="75044" y="1857"/>
                  </a:lnTo>
                  <a:lnTo>
                    <a:pt x="77898" y="2636"/>
                  </a:lnTo>
                  <a:lnTo>
                    <a:pt x="80634" y="3594"/>
                  </a:lnTo>
                  <a:lnTo>
                    <a:pt x="83369" y="4613"/>
                  </a:lnTo>
                  <a:lnTo>
                    <a:pt x="86045" y="5871"/>
                  </a:lnTo>
                  <a:lnTo>
                    <a:pt x="88602" y="7249"/>
                  </a:lnTo>
                  <a:lnTo>
                    <a:pt x="91159" y="8627"/>
                  </a:lnTo>
                  <a:lnTo>
                    <a:pt x="93538" y="10184"/>
                  </a:lnTo>
                  <a:lnTo>
                    <a:pt x="95916" y="11862"/>
                  </a:lnTo>
                  <a:lnTo>
                    <a:pt x="98176" y="13659"/>
                  </a:lnTo>
                  <a:lnTo>
                    <a:pt x="100317" y="15576"/>
                  </a:lnTo>
                  <a:lnTo>
                    <a:pt x="102457" y="17493"/>
                  </a:lnTo>
                  <a:lnTo>
                    <a:pt x="104420" y="19590"/>
                  </a:lnTo>
                  <a:lnTo>
                    <a:pt x="106263" y="21807"/>
                  </a:lnTo>
                  <a:lnTo>
                    <a:pt x="108107" y="24083"/>
                  </a:lnTo>
                  <a:lnTo>
                    <a:pt x="109772" y="26420"/>
                  </a:lnTo>
                  <a:lnTo>
                    <a:pt x="111318" y="28876"/>
                  </a:lnTo>
                  <a:lnTo>
                    <a:pt x="112745" y="31392"/>
                  </a:lnTo>
                  <a:lnTo>
                    <a:pt x="114112" y="33969"/>
                  </a:lnTo>
                  <a:lnTo>
                    <a:pt x="115242" y="36605"/>
                  </a:lnTo>
                  <a:lnTo>
                    <a:pt x="116372" y="39360"/>
                  </a:lnTo>
                  <a:lnTo>
                    <a:pt x="117324" y="42116"/>
                  </a:lnTo>
                  <a:lnTo>
                    <a:pt x="118097" y="44992"/>
                  </a:lnTo>
                  <a:lnTo>
                    <a:pt x="118751" y="47868"/>
                  </a:lnTo>
                  <a:lnTo>
                    <a:pt x="119345" y="50863"/>
                  </a:lnTo>
                  <a:lnTo>
                    <a:pt x="119643" y="53859"/>
                  </a:lnTo>
                  <a:lnTo>
                    <a:pt x="119940" y="56914"/>
                  </a:lnTo>
                  <a:lnTo>
                    <a:pt x="120000" y="60029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lIns="60941" tIns="30462" rIns="60941" bIns="30462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ïślidè"/>
            <p:cNvSpPr/>
            <p:nvPr/>
          </p:nvSpPr>
          <p:spPr>
            <a:xfrm flipH="1">
              <a:off x="6526682" y="3070399"/>
              <a:ext cx="686059" cy="7016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17"/>
                  </a:moveTo>
                  <a:lnTo>
                    <a:pt x="119930" y="63128"/>
                  </a:lnTo>
                  <a:lnTo>
                    <a:pt x="119687" y="66169"/>
                  </a:lnTo>
                  <a:lnTo>
                    <a:pt x="119270" y="69175"/>
                  </a:lnTo>
                  <a:lnTo>
                    <a:pt x="118784" y="72111"/>
                  </a:lnTo>
                  <a:lnTo>
                    <a:pt x="118125" y="75013"/>
                  </a:lnTo>
                  <a:lnTo>
                    <a:pt x="117291" y="77844"/>
                  </a:lnTo>
                  <a:lnTo>
                    <a:pt x="116319" y="80640"/>
                  </a:lnTo>
                  <a:lnTo>
                    <a:pt x="115277" y="83367"/>
                  </a:lnTo>
                  <a:lnTo>
                    <a:pt x="114062" y="86058"/>
                  </a:lnTo>
                  <a:lnTo>
                    <a:pt x="112743" y="88610"/>
                  </a:lnTo>
                  <a:lnTo>
                    <a:pt x="111319" y="91162"/>
                  </a:lnTo>
                  <a:lnTo>
                    <a:pt x="109756" y="93574"/>
                  </a:lnTo>
                  <a:lnTo>
                    <a:pt x="108055" y="95916"/>
                  </a:lnTo>
                  <a:lnTo>
                    <a:pt x="106284" y="98188"/>
                  </a:lnTo>
                  <a:lnTo>
                    <a:pt x="104409" y="100355"/>
                  </a:lnTo>
                  <a:lnTo>
                    <a:pt x="102430" y="102452"/>
                  </a:lnTo>
                  <a:lnTo>
                    <a:pt x="100347" y="104410"/>
                  </a:lnTo>
                  <a:lnTo>
                    <a:pt x="98159" y="106297"/>
                  </a:lnTo>
                  <a:lnTo>
                    <a:pt x="95902" y="108115"/>
                  </a:lnTo>
                  <a:lnTo>
                    <a:pt x="93541" y="109793"/>
                  </a:lnTo>
                  <a:lnTo>
                    <a:pt x="91111" y="111331"/>
                  </a:lnTo>
                  <a:lnTo>
                    <a:pt x="88611" y="112764"/>
                  </a:lnTo>
                  <a:lnTo>
                    <a:pt x="86006" y="114092"/>
                  </a:lnTo>
                  <a:lnTo>
                    <a:pt x="83333" y="115281"/>
                  </a:lnTo>
                  <a:lnTo>
                    <a:pt x="80625" y="116399"/>
                  </a:lnTo>
                  <a:lnTo>
                    <a:pt x="77847" y="117343"/>
                  </a:lnTo>
                  <a:lnTo>
                    <a:pt x="75000" y="118112"/>
                  </a:lnTo>
                  <a:lnTo>
                    <a:pt x="72083" y="118811"/>
                  </a:lnTo>
                  <a:lnTo>
                    <a:pt x="69131" y="119335"/>
                  </a:lnTo>
                  <a:lnTo>
                    <a:pt x="66111" y="119720"/>
                  </a:lnTo>
                  <a:lnTo>
                    <a:pt x="63090" y="119930"/>
                  </a:lnTo>
                  <a:lnTo>
                    <a:pt x="60000" y="120000"/>
                  </a:lnTo>
                  <a:lnTo>
                    <a:pt x="56909" y="119930"/>
                  </a:lnTo>
                  <a:lnTo>
                    <a:pt x="53888" y="119720"/>
                  </a:lnTo>
                  <a:lnTo>
                    <a:pt x="50868" y="119335"/>
                  </a:lnTo>
                  <a:lnTo>
                    <a:pt x="47916" y="118811"/>
                  </a:lnTo>
                  <a:lnTo>
                    <a:pt x="45000" y="118112"/>
                  </a:lnTo>
                  <a:lnTo>
                    <a:pt x="42152" y="117343"/>
                  </a:lnTo>
                  <a:lnTo>
                    <a:pt x="39375" y="116399"/>
                  </a:lnTo>
                  <a:lnTo>
                    <a:pt x="36666" y="115281"/>
                  </a:lnTo>
                  <a:lnTo>
                    <a:pt x="33958" y="114092"/>
                  </a:lnTo>
                  <a:lnTo>
                    <a:pt x="31388" y="112764"/>
                  </a:lnTo>
                  <a:lnTo>
                    <a:pt x="28854" y="111331"/>
                  </a:lnTo>
                  <a:lnTo>
                    <a:pt x="26458" y="109793"/>
                  </a:lnTo>
                  <a:lnTo>
                    <a:pt x="24097" y="108115"/>
                  </a:lnTo>
                  <a:lnTo>
                    <a:pt x="21840" y="106297"/>
                  </a:lnTo>
                  <a:lnTo>
                    <a:pt x="19652" y="104410"/>
                  </a:lnTo>
                  <a:lnTo>
                    <a:pt x="17569" y="102452"/>
                  </a:lnTo>
                  <a:lnTo>
                    <a:pt x="15555" y="100355"/>
                  </a:lnTo>
                  <a:lnTo>
                    <a:pt x="13680" y="98188"/>
                  </a:lnTo>
                  <a:lnTo>
                    <a:pt x="11909" y="95916"/>
                  </a:lnTo>
                  <a:lnTo>
                    <a:pt x="10243" y="93574"/>
                  </a:lnTo>
                  <a:lnTo>
                    <a:pt x="8680" y="91162"/>
                  </a:lnTo>
                  <a:lnTo>
                    <a:pt x="7256" y="88610"/>
                  </a:lnTo>
                  <a:lnTo>
                    <a:pt x="5902" y="86058"/>
                  </a:lnTo>
                  <a:lnTo>
                    <a:pt x="4722" y="83367"/>
                  </a:lnTo>
                  <a:lnTo>
                    <a:pt x="3611" y="80640"/>
                  </a:lnTo>
                  <a:lnTo>
                    <a:pt x="2673" y="77844"/>
                  </a:lnTo>
                  <a:lnTo>
                    <a:pt x="1875" y="75013"/>
                  </a:lnTo>
                  <a:lnTo>
                    <a:pt x="1215" y="72111"/>
                  </a:lnTo>
                  <a:lnTo>
                    <a:pt x="694" y="69175"/>
                  </a:lnTo>
                  <a:lnTo>
                    <a:pt x="312" y="66169"/>
                  </a:lnTo>
                  <a:lnTo>
                    <a:pt x="69" y="63128"/>
                  </a:lnTo>
                  <a:lnTo>
                    <a:pt x="0" y="60017"/>
                  </a:lnTo>
                  <a:lnTo>
                    <a:pt x="69" y="56941"/>
                  </a:lnTo>
                  <a:lnTo>
                    <a:pt x="312" y="53900"/>
                  </a:lnTo>
                  <a:lnTo>
                    <a:pt x="694" y="50859"/>
                  </a:lnTo>
                  <a:lnTo>
                    <a:pt x="1215" y="47923"/>
                  </a:lnTo>
                  <a:lnTo>
                    <a:pt x="1875" y="45021"/>
                  </a:lnTo>
                  <a:lnTo>
                    <a:pt x="2673" y="42190"/>
                  </a:lnTo>
                  <a:lnTo>
                    <a:pt x="3611" y="39394"/>
                  </a:lnTo>
                  <a:lnTo>
                    <a:pt x="4722" y="36667"/>
                  </a:lnTo>
                  <a:lnTo>
                    <a:pt x="5902" y="34011"/>
                  </a:lnTo>
                  <a:lnTo>
                    <a:pt x="7256" y="31424"/>
                  </a:lnTo>
                  <a:lnTo>
                    <a:pt x="8680" y="28907"/>
                  </a:lnTo>
                  <a:lnTo>
                    <a:pt x="10243" y="26460"/>
                  </a:lnTo>
                  <a:lnTo>
                    <a:pt x="11909" y="24118"/>
                  </a:lnTo>
                  <a:lnTo>
                    <a:pt x="13680" y="21846"/>
                  </a:lnTo>
                  <a:lnTo>
                    <a:pt x="15555" y="19644"/>
                  </a:lnTo>
                  <a:lnTo>
                    <a:pt x="17569" y="17582"/>
                  </a:lnTo>
                  <a:lnTo>
                    <a:pt x="19652" y="15624"/>
                  </a:lnTo>
                  <a:lnTo>
                    <a:pt x="21840" y="13737"/>
                  </a:lnTo>
                  <a:lnTo>
                    <a:pt x="24097" y="11954"/>
                  </a:lnTo>
                  <a:lnTo>
                    <a:pt x="26458" y="10241"/>
                  </a:lnTo>
                  <a:lnTo>
                    <a:pt x="28854" y="8703"/>
                  </a:lnTo>
                  <a:lnTo>
                    <a:pt x="31388" y="7270"/>
                  </a:lnTo>
                  <a:lnTo>
                    <a:pt x="33958" y="5942"/>
                  </a:lnTo>
                  <a:lnTo>
                    <a:pt x="36666" y="4753"/>
                  </a:lnTo>
                  <a:lnTo>
                    <a:pt x="39375" y="3635"/>
                  </a:lnTo>
                  <a:lnTo>
                    <a:pt x="42152" y="2691"/>
                  </a:lnTo>
                  <a:lnTo>
                    <a:pt x="45000" y="1887"/>
                  </a:lnTo>
                  <a:lnTo>
                    <a:pt x="47916" y="1223"/>
                  </a:lnTo>
                  <a:lnTo>
                    <a:pt x="50868" y="699"/>
                  </a:lnTo>
                  <a:lnTo>
                    <a:pt x="53888" y="314"/>
                  </a:lnTo>
                  <a:lnTo>
                    <a:pt x="56909" y="104"/>
                  </a:lnTo>
                  <a:lnTo>
                    <a:pt x="60000" y="0"/>
                  </a:lnTo>
                  <a:lnTo>
                    <a:pt x="63090" y="104"/>
                  </a:lnTo>
                  <a:lnTo>
                    <a:pt x="66111" y="314"/>
                  </a:lnTo>
                  <a:lnTo>
                    <a:pt x="69131" y="699"/>
                  </a:lnTo>
                  <a:lnTo>
                    <a:pt x="72083" y="1223"/>
                  </a:lnTo>
                  <a:lnTo>
                    <a:pt x="75000" y="1887"/>
                  </a:lnTo>
                  <a:lnTo>
                    <a:pt x="77847" y="2691"/>
                  </a:lnTo>
                  <a:lnTo>
                    <a:pt x="80625" y="3635"/>
                  </a:lnTo>
                  <a:lnTo>
                    <a:pt x="83333" y="4753"/>
                  </a:lnTo>
                  <a:lnTo>
                    <a:pt x="86006" y="5942"/>
                  </a:lnTo>
                  <a:lnTo>
                    <a:pt x="88611" y="7270"/>
                  </a:lnTo>
                  <a:lnTo>
                    <a:pt x="91111" y="8703"/>
                  </a:lnTo>
                  <a:lnTo>
                    <a:pt x="93541" y="10241"/>
                  </a:lnTo>
                  <a:lnTo>
                    <a:pt x="95902" y="11954"/>
                  </a:lnTo>
                  <a:lnTo>
                    <a:pt x="98159" y="13737"/>
                  </a:lnTo>
                  <a:lnTo>
                    <a:pt x="100347" y="15624"/>
                  </a:lnTo>
                  <a:lnTo>
                    <a:pt x="102430" y="17582"/>
                  </a:lnTo>
                  <a:lnTo>
                    <a:pt x="104409" y="19644"/>
                  </a:lnTo>
                  <a:lnTo>
                    <a:pt x="106284" y="21846"/>
                  </a:lnTo>
                  <a:lnTo>
                    <a:pt x="108055" y="24118"/>
                  </a:lnTo>
                  <a:lnTo>
                    <a:pt x="109756" y="26460"/>
                  </a:lnTo>
                  <a:lnTo>
                    <a:pt x="111319" y="28907"/>
                  </a:lnTo>
                  <a:lnTo>
                    <a:pt x="112743" y="31424"/>
                  </a:lnTo>
                  <a:lnTo>
                    <a:pt x="114062" y="34011"/>
                  </a:lnTo>
                  <a:lnTo>
                    <a:pt x="115277" y="36667"/>
                  </a:lnTo>
                  <a:lnTo>
                    <a:pt x="116319" y="39394"/>
                  </a:lnTo>
                  <a:lnTo>
                    <a:pt x="117291" y="42190"/>
                  </a:lnTo>
                  <a:lnTo>
                    <a:pt x="118125" y="45021"/>
                  </a:lnTo>
                  <a:lnTo>
                    <a:pt x="118784" y="47923"/>
                  </a:lnTo>
                  <a:lnTo>
                    <a:pt x="119270" y="50859"/>
                  </a:lnTo>
                  <a:lnTo>
                    <a:pt x="119687" y="53900"/>
                  </a:lnTo>
                  <a:lnTo>
                    <a:pt x="119930" y="56941"/>
                  </a:lnTo>
                  <a:lnTo>
                    <a:pt x="120000" y="600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0941" tIns="30462" rIns="60941" bIns="30462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íṡ1ïḍê"/>
            <p:cNvSpPr/>
            <p:nvPr/>
          </p:nvSpPr>
          <p:spPr>
            <a:xfrm flipH="1">
              <a:off x="6601168" y="4346853"/>
              <a:ext cx="545512" cy="5581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60000"/>
                  </a:moveTo>
                  <a:lnTo>
                    <a:pt x="119956" y="63076"/>
                  </a:lnTo>
                  <a:lnTo>
                    <a:pt x="119737" y="66153"/>
                  </a:lnTo>
                  <a:lnTo>
                    <a:pt x="119344" y="69142"/>
                  </a:lnTo>
                  <a:lnTo>
                    <a:pt x="118820" y="72087"/>
                  </a:lnTo>
                  <a:lnTo>
                    <a:pt x="118121" y="74989"/>
                  </a:lnTo>
                  <a:lnTo>
                    <a:pt x="117291" y="77846"/>
                  </a:lnTo>
                  <a:lnTo>
                    <a:pt x="116417" y="80615"/>
                  </a:lnTo>
                  <a:lnTo>
                    <a:pt x="115282" y="83340"/>
                  </a:lnTo>
                  <a:lnTo>
                    <a:pt x="114102" y="85978"/>
                  </a:lnTo>
                  <a:lnTo>
                    <a:pt x="112792" y="88615"/>
                  </a:lnTo>
                  <a:lnTo>
                    <a:pt x="111306" y="91120"/>
                  </a:lnTo>
                  <a:lnTo>
                    <a:pt x="109777" y="93538"/>
                  </a:lnTo>
                  <a:lnTo>
                    <a:pt x="108074" y="95868"/>
                  </a:lnTo>
                  <a:lnTo>
                    <a:pt x="106326" y="98153"/>
                  </a:lnTo>
                  <a:lnTo>
                    <a:pt x="104404" y="100351"/>
                  </a:lnTo>
                  <a:lnTo>
                    <a:pt x="102482" y="102417"/>
                  </a:lnTo>
                  <a:lnTo>
                    <a:pt x="100385" y="104439"/>
                  </a:lnTo>
                  <a:lnTo>
                    <a:pt x="98201" y="106285"/>
                  </a:lnTo>
                  <a:lnTo>
                    <a:pt x="95930" y="108087"/>
                  </a:lnTo>
                  <a:lnTo>
                    <a:pt x="93571" y="109758"/>
                  </a:lnTo>
                  <a:lnTo>
                    <a:pt x="91124" y="111340"/>
                  </a:lnTo>
                  <a:lnTo>
                    <a:pt x="88591" y="112747"/>
                  </a:lnTo>
                  <a:lnTo>
                    <a:pt x="86013" y="114065"/>
                  </a:lnTo>
                  <a:lnTo>
                    <a:pt x="83349" y="115252"/>
                  </a:lnTo>
                  <a:lnTo>
                    <a:pt x="80640" y="116351"/>
                  </a:lnTo>
                  <a:lnTo>
                    <a:pt x="77844" y="117318"/>
                  </a:lnTo>
                  <a:lnTo>
                    <a:pt x="75005" y="118109"/>
                  </a:lnTo>
                  <a:lnTo>
                    <a:pt x="72078" y="118769"/>
                  </a:lnTo>
                  <a:lnTo>
                    <a:pt x="69151" y="119296"/>
                  </a:lnTo>
                  <a:lnTo>
                    <a:pt x="66137" y="119692"/>
                  </a:lnTo>
                  <a:lnTo>
                    <a:pt x="63079" y="119912"/>
                  </a:lnTo>
                  <a:lnTo>
                    <a:pt x="59978" y="120000"/>
                  </a:lnTo>
                  <a:lnTo>
                    <a:pt x="56876" y="119912"/>
                  </a:lnTo>
                  <a:lnTo>
                    <a:pt x="53818" y="119692"/>
                  </a:lnTo>
                  <a:lnTo>
                    <a:pt x="50848" y="119296"/>
                  </a:lnTo>
                  <a:lnTo>
                    <a:pt x="47877" y="118769"/>
                  </a:lnTo>
                  <a:lnTo>
                    <a:pt x="44994" y="118109"/>
                  </a:lnTo>
                  <a:lnTo>
                    <a:pt x="42155" y="117318"/>
                  </a:lnTo>
                  <a:lnTo>
                    <a:pt x="39359" y="116351"/>
                  </a:lnTo>
                  <a:lnTo>
                    <a:pt x="36650" y="115252"/>
                  </a:lnTo>
                  <a:lnTo>
                    <a:pt x="33986" y="114065"/>
                  </a:lnTo>
                  <a:lnTo>
                    <a:pt x="31408" y="112747"/>
                  </a:lnTo>
                  <a:lnTo>
                    <a:pt x="28875" y="111340"/>
                  </a:lnTo>
                  <a:lnTo>
                    <a:pt x="26428" y="109758"/>
                  </a:lnTo>
                  <a:lnTo>
                    <a:pt x="24069" y="108087"/>
                  </a:lnTo>
                  <a:lnTo>
                    <a:pt x="21798" y="106285"/>
                  </a:lnTo>
                  <a:lnTo>
                    <a:pt x="19614" y="104439"/>
                  </a:lnTo>
                  <a:lnTo>
                    <a:pt x="17560" y="102417"/>
                  </a:lnTo>
                  <a:lnTo>
                    <a:pt x="15595" y="100351"/>
                  </a:lnTo>
                  <a:lnTo>
                    <a:pt x="13673" y="98153"/>
                  </a:lnTo>
                  <a:lnTo>
                    <a:pt x="11925" y="95868"/>
                  </a:lnTo>
                  <a:lnTo>
                    <a:pt x="10265" y="93538"/>
                  </a:lnTo>
                  <a:lnTo>
                    <a:pt x="8693" y="91120"/>
                  </a:lnTo>
                  <a:lnTo>
                    <a:pt x="7207" y="88615"/>
                  </a:lnTo>
                  <a:lnTo>
                    <a:pt x="5897" y="85978"/>
                  </a:lnTo>
                  <a:lnTo>
                    <a:pt x="4674" y="83340"/>
                  </a:lnTo>
                  <a:lnTo>
                    <a:pt x="3582" y="80615"/>
                  </a:lnTo>
                  <a:lnTo>
                    <a:pt x="2708" y="77846"/>
                  </a:lnTo>
                  <a:lnTo>
                    <a:pt x="1878" y="74989"/>
                  </a:lnTo>
                  <a:lnTo>
                    <a:pt x="1223" y="72087"/>
                  </a:lnTo>
                  <a:lnTo>
                    <a:pt x="655" y="69142"/>
                  </a:lnTo>
                  <a:lnTo>
                    <a:pt x="262" y="66153"/>
                  </a:lnTo>
                  <a:lnTo>
                    <a:pt x="87" y="63076"/>
                  </a:lnTo>
                  <a:lnTo>
                    <a:pt x="0" y="60000"/>
                  </a:lnTo>
                  <a:lnTo>
                    <a:pt x="87" y="56923"/>
                  </a:lnTo>
                  <a:lnTo>
                    <a:pt x="262" y="53890"/>
                  </a:lnTo>
                  <a:lnTo>
                    <a:pt x="655" y="50901"/>
                  </a:lnTo>
                  <a:lnTo>
                    <a:pt x="1223" y="47956"/>
                  </a:lnTo>
                  <a:lnTo>
                    <a:pt x="1878" y="45054"/>
                  </a:lnTo>
                  <a:lnTo>
                    <a:pt x="2708" y="42197"/>
                  </a:lnTo>
                  <a:lnTo>
                    <a:pt x="3582" y="39384"/>
                  </a:lnTo>
                  <a:lnTo>
                    <a:pt x="4674" y="36659"/>
                  </a:lnTo>
                  <a:lnTo>
                    <a:pt x="5897" y="34021"/>
                  </a:lnTo>
                  <a:lnTo>
                    <a:pt x="7207" y="31384"/>
                  </a:lnTo>
                  <a:lnTo>
                    <a:pt x="8693" y="28879"/>
                  </a:lnTo>
                  <a:lnTo>
                    <a:pt x="10265" y="26461"/>
                  </a:lnTo>
                  <a:lnTo>
                    <a:pt x="11925" y="24131"/>
                  </a:lnTo>
                  <a:lnTo>
                    <a:pt x="13673" y="21846"/>
                  </a:lnTo>
                  <a:lnTo>
                    <a:pt x="15595" y="19692"/>
                  </a:lnTo>
                  <a:lnTo>
                    <a:pt x="17560" y="17582"/>
                  </a:lnTo>
                  <a:lnTo>
                    <a:pt x="19614" y="15604"/>
                  </a:lnTo>
                  <a:lnTo>
                    <a:pt x="21798" y="13714"/>
                  </a:lnTo>
                  <a:lnTo>
                    <a:pt x="24069" y="11912"/>
                  </a:lnTo>
                  <a:lnTo>
                    <a:pt x="26428" y="10241"/>
                  </a:lnTo>
                  <a:lnTo>
                    <a:pt x="28875" y="8703"/>
                  </a:lnTo>
                  <a:lnTo>
                    <a:pt x="31408" y="7252"/>
                  </a:lnTo>
                  <a:lnTo>
                    <a:pt x="33986" y="5934"/>
                  </a:lnTo>
                  <a:lnTo>
                    <a:pt x="36650" y="4703"/>
                  </a:lnTo>
                  <a:lnTo>
                    <a:pt x="39359" y="3648"/>
                  </a:lnTo>
                  <a:lnTo>
                    <a:pt x="42155" y="2725"/>
                  </a:lnTo>
                  <a:lnTo>
                    <a:pt x="44994" y="1890"/>
                  </a:lnTo>
                  <a:lnTo>
                    <a:pt x="47877" y="1230"/>
                  </a:lnTo>
                  <a:lnTo>
                    <a:pt x="50848" y="703"/>
                  </a:lnTo>
                  <a:lnTo>
                    <a:pt x="53818" y="351"/>
                  </a:lnTo>
                  <a:lnTo>
                    <a:pt x="56876" y="87"/>
                  </a:lnTo>
                  <a:lnTo>
                    <a:pt x="59978" y="0"/>
                  </a:lnTo>
                  <a:lnTo>
                    <a:pt x="63079" y="87"/>
                  </a:lnTo>
                  <a:lnTo>
                    <a:pt x="66137" y="351"/>
                  </a:lnTo>
                  <a:lnTo>
                    <a:pt x="69151" y="703"/>
                  </a:lnTo>
                  <a:lnTo>
                    <a:pt x="72078" y="1230"/>
                  </a:lnTo>
                  <a:lnTo>
                    <a:pt x="75005" y="1890"/>
                  </a:lnTo>
                  <a:lnTo>
                    <a:pt x="77844" y="2725"/>
                  </a:lnTo>
                  <a:lnTo>
                    <a:pt x="80640" y="3648"/>
                  </a:lnTo>
                  <a:lnTo>
                    <a:pt x="83349" y="4703"/>
                  </a:lnTo>
                  <a:lnTo>
                    <a:pt x="86013" y="5934"/>
                  </a:lnTo>
                  <a:lnTo>
                    <a:pt x="88591" y="7252"/>
                  </a:lnTo>
                  <a:lnTo>
                    <a:pt x="91124" y="8703"/>
                  </a:lnTo>
                  <a:lnTo>
                    <a:pt x="93571" y="10241"/>
                  </a:lnTo>
                  <a:lnTo>
                    <a:pt x="95930" y="11912"/>
                  </a:lnTo>
                  <a:lnTo>
                    <a:pt x="98201" y="13714"/>
                  </a:lnTo>
                  <a:lnTo>
                    <a:pt x="100385" y="15604"/>
                  </a:lnTo>
                  <a:lnTo>
                    <a:pt x="102482" y="17582"/>
                  </a:lnTo>
                  <a:lnTo>
                    <a:pt x="104404" y="19692"/>
                  </a:lnTo>
                  <a:lnTo>
                    <a:pt x="106326" y="21846"/>
                  </a:lnTo>
                  <a:lnTo>
                    <a:pt x="108074" y="24131"/>
                  </a:lnTo>
                  <a:lnTo>
                    <a:pt x="109777" y="26461"/>
                  </a:lnTo>
                  <a:lnTo>
                    <a:pt x="111306" y="28879"/>
                  </a:lnTo>
                  <a:lnTo>
                    <a:pt x="112792" y="31384"/>
                  </a:lnTo>
                  <a:lnTo>
                    <a:pt x="114102" y="34021"/>
                  </a:lnTo>
                  <a:lnTo>
                    <a:pt x="115282" y="36659"/>
                  </a:lnTo>
                  <a:lnTo>
                    <a:pt x="116417" y="39384"/>
                  </a:lnTo>
                  <a:lnTo>
                    <a:pt x="117291" y="42197"/>
                  </a:lnTo>
                  <a:lnTo>
                    <a:pt x="118121" y="45054"/>
                  </a:lnTo>
                  <a:lnTo>
                    <a:pt x="118820" y="47956"/>
                  </a:lnTo>
                  <a:lnTo>
                    <a:pt x="119344" y="50901"/>
                  </a:lnTo>
                  <a:lnTo>
                    <a:pt x="119737" y="53890"/>
                  </a:lnTo>
                  <a:lnTo>
                    <a:pt x="119956" y="56923"/>
                  </a:lnTo>
                  <a:lnTo>
                    <a:pt x="119999" y="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60941" tIns="30462" rIns="60941" bIns="30462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íşlîḓè"/>
            <p:cNvSpPr/>
            <p:nvPr/>
          </p:nvSpPr>
          <p:spPr>
            <a:xfrm flipH="1">
              <a:off x="6898144" y="3865804"/>
              <a:ext cx="345412" cy="35329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lnTo>
                    <a:pt x="119930" y="63125"/>
                  </a:lnTo>
                  <a:lnTo>
                    <a:pt x="119723" y="66111"/>
                  </a:lnTo>
                  <a:lnTo>
                    <a:pt x="119309" y="69166"/>
                  </a:lnTo>
                  <a:lnTo>
                    <a:pt x="118826" y="72152"/>
                  </a:lnTo>
                  <a:lnTo>
                    <a:pt x="118136" y="75069"/>
                  </a:lnTo>
                  <a:lnTo>
                    <a:pt x="117308" y="77847"/>
                  </a:lnTo>
                  <a:lnTo>
                    <a:pt x="116342" y="80694"/>
                  </a:lnTo>
                  <a:lnTo>
                    <a:pt x="115238" y="83402"/>
                  </a:lnTo>
                  <a:lnTo>
                    <a:pt x="114065" y="85972"/>
                  </a:lnTo>
                  <a:lnTo>
                    <a:pt x="112823" y="88611"/>
                  </a:lnTo>
                  <a:lnTo>
                    <a:pt x="111305" y="91111"/>
                  </a:lnTo>
                  <a:lnTo>
                    <a:pt x="109787" y="93611"/>
                  </a:lnTo>
                  <a:lnTo>
                    <a:pt x="108062" y="95902"/>
                  </a:lnTo>
                  <a:lnTo>
                    <a:pt x="106336" y="98194"/>
                  </a:lnTo>
                  <a:lnTo>
                    <a:pt x="104404" y="100347"/>
                  </a:lnTo>
                  <a:lnTo>
                    <a:pt x="102403" y="102430"/>
                  </a:lnTo>
                  <a:lnTo>
                    <a:pt x="100333" y="104375"/>
                  </a:lnTo>
                  <a:lnTo>
                    <a:pt x="98125" y="106319"/>
                  </a:lnTo>
                  <a:lnTo>
                    <a:pt x="95917" y="108055"/>
                  </a:lnTo>
                  <a:lnTo>
                    <a:pt x="93571" y="109791"/>
                  </a:lnTo>
                  <a:lnTo>
                    <a:pt x="91086" y="111319"/>
                  </a:lnTo>
                  <a:lnTo>
                    <a:pt x="88602" y="112777"/>
                  </a:lnTo>
                  <a:lnTo>
                    <a:pt x="85980" y="114097"/>
                  </a:lnTo>
                  <a:lnTo>
                    <a:pt x="83358" y="115277"/>
                  </a:lnTo>
                  <a:lnTo>
                    <a:pt x="80667" y="116388"/>
                  </a:lnTo>
                  <a:lnTo>
                    <a:pt x="77906" y="117291"/>
                  </a:lnTo>
                  <a:lnTo>
                    <a:pt x="75008" y="118125"/>
                  </a:lnTo>
                  <a:lnTo>
                    <a:pt x="72110" y="118819"/>
                  </a:lnTo>
                  <a:lnTo>
                    <a:pt x="69143" y="119305"/>
                  </a:lnTo>
                  <a:lnTo>
                    <a:pt x="66175" y="119722"/>
                  </a:lnTo>
                  <a:lnTo>
                    <a:pt x="63070" y="119930"/>
                  </a:lnTo>
                  <a:lnTo>
                    <a:pt x="60034" y="120000"/>
                  </a:lnTo>
                  <a:lnTo>
                    <a:pt x="56929" y="119930"/>
                  </a:lnTo>
                  <a:lnTo>
                    <a:pt x="53824" y="119722"/>
                  </a:lnTo>
                  <a:lnTo>
                    <a:pt x="50856" y="119305"/>
                  </a:lnTo>
                  <a:lnTo>
                    <a:pt x="47889" y="118819"/>
                  </a:lnTo>
                  <a:lnTo>
                    <a:pt x="44991" y="118125"/>
                  </a:lnTo>
                  <a:lnTo>
                    <a:pt x="42162" y="117291"/>
                  </a:lnTo>
                  <a:lnTo>
                    <a:pt x="39332" y="116388"/>
                  </a:lnTo>
                  <a:lnTo>
                    <a:pt x="36641" y="115277"/>
                  </a:lnTo>
                  <a:lnTo>
                    <a:pt x="33950" y="114097"/>
                  </a:lnTo>
                  <a:lnTo>
                    <a:pt x="31397" y="112777"/>
                  </a:lnTo>
                  <a:lnTo>
                    <a:pt x="28844" y="111319"/>
                  </a:lnTo>
                  <a:lnTo>
                    <a:pt x="26428" y="109791"/>
                  </a:lnTo>
                  <a:lnTo>
                    <a:pt x="24082" y="108055"/>
                  </a:lnTo>
                  <a:lnTo>
                    <a:pt x="21805" y="106319"/>
                  </a:lnTo>
                  <a:lnTo>
                    <a:pt x="19597" y="104375"/>
                  </a:lnTo>
                  <a:lnTo>
                    <a:pt x="17596" y="102430"/>
                  </a:lnTo>
                  <a:lnTo>
                    <a:pt x="15526" y="100347"/>
                  </a:lnTo>
                  <a:lnTo>
                    <a:pt x="13663" y="98194"/>
                  </a:lnTo>
                  <a:lnTo>
                    <a:pt x="11868" y="95902"/>
                  </a:lnTo>
                  <a:lnTo>
                    <a:pt x="10212" y="93611"/>
                  </a:lnTo>
                  <a:lnTo>
                    <a:pt x="8625" y="91111"/>
                  </a:lnTo>
                  <a:lnTo>
                    <a:pt x="7245" y="88611"/>
                  </a:lnTo>
                  <a:lnTo>
                    <a:pt x="5865" y="85972"/>
                  </a:lnTo>
                  <a:lnTo>
                    <a:pt x="4761" y="83402"/>
                  </a:lnTo>
                  <a:lnTo>
                    <a:pt x="3588" y="80694"/>
                  </a:lnTo>
                  <a:lnTo>
                    <a:pt x="2691" y="77847"/>
                  </a:lnTo>
                  <a:lnTo>
                    <a:pt x="1863" y="75069"/>
                  </a:lnTo>
                  <a:lnTo>
                    <a:pt x="1242" y="72152"/>
                  </a:lnTo>
                  <a:lnTo>
                    <a:pt x="690" y="69166"/>
                  </a:lnTo>
                  <a:lnTo>
                    <a:pt x="276" y="66111"/>
                  </a:lnTo>
                  <a:lnTo>
                    <a:pt x="69" y="63125"/>
                  </a:lnTo>
                  <a:lnTo>
                    <a:pt x="0" y="60000"/>
                  </a:lnTo>
                  <a:lnTo>
                    <a:pt x="69" y="56944"/>
                  </a:lnTo>
                  <a:lnTo>
                    <a:pt x="276" y="53888"/>
                  </a:lnTo>
                  <a:lnTo>
                    <a:pt x="690" y="50902"/>
                  </a:lnTo>
                  <a:lnTo>
                    <a:pt x="1242" y="47916"/>
                  </a:lnTo>
                  <a:lnTo>
                    <a:pt x="1863" y="45000"/>
                  </a:lnTo>
                  <a:lnTo>
                    <a:pt x="2691" y="42152"/>
                  </a:lnTo>
                  <a:lnTo>
                    <a:pt x="3588" y="39375"/>
                  </a:lnTo>
                  <a:lnTo>
                    <a:pt x="4761" y="36666"/>
                  </a:lnTo>
                  <a:lnTo>
                    <a:pt x="5865" y="33958"/>
                  </a:lnTo>
                  <a:lnTo>
                    <a:pt x="7245" y="31458"/>
                  </a:lnTo>
                  <a:lnTo>
                    <a:pt x="8625" y="28888"/>
                  </a:lnTo>
                  <a:lnTo>
                    <a:pt x="10212" y="26458"/>
                  </a:lnTo>
                  <a:lnTo>
                    <a:pt x="11868" y="24097"/>
                  </a:lnTo>
                  <a:lnTo>
                    <a:pt x="13663" y="21805"/>
                  </a:lnTo>
                  <a:lnTo>
                    <a:pt x="15526" y="19652"/>
                  </a:lnTo>
                  <a:lnTo>
                    <a:pt x="17596" y="17569"/>
                  </a:lnTo>
                  <a:lnTo>
                    <a:pt x="19597" y="15625"/>
                  </a:lnTo>
                  <a:lnTo>
                    <a:pt x="21805" y="13750"/>
                  </a:lnTo>
                  <a:lnTo>
                    <a:pt x="24082" y="11944"/>
                  </a:lnTo>
                  <a:lnTo>
                    <a:pt x="26428" y="10277"/>
                  </a:lnTo>
                  <a:lnTo>
                    <a:pt x="28844" y="8680"/>
                  </a:lnTo>
                  <a:lnTo>
                    <a:pt x="31397" y="7291"/>
                  </a:lnTo>
                  <a:lnTo>
                    <a:pt x="33950" y="5902"/>
                  </a:lnTo>
                  <a:lnTo>
                    <a:pt x="36641" y="4722"/>
                  </a:lnTo>
                  <a:lnTo>
                    <a:pt x="39332" y="3680"/>
                  </a:lnTo>
                  <a:lnTo>
                    <a:pt x="42162" y="2708"/>
                  </a:lnTo>
                  <a:lnTo>
                    <a:pt x="44991" y="1875"/>
                  </a:lnTo>
                  <a:lnTo>
                    <a:pt x="47889" y="1180"/>
                  </a:lnTo>
                  <a:lnTo>
                    <a:pt x="50856" y="625"/>
                  </a:lnTo>
                  <a:lnTo>
                    <a:pt x="53824" y="277"/>
                  </a:lnTo>
                  <a:lnTo>
                    <a:pt x="56929" y="69"/>
                  </a:lnTo>
                  <a:lnTo>
                    <a:pt x="60034" y="0"/>
                  </a:lnTo>
                  <a:lnTo>
                    <a:pt x="63070" y="69"/>
                  </a:lnTo>
                  <a:lnTo>
                    <a:pt x="66175" y="277"/>
                  </a:lnTo>
                  <a:lnTo>
                    <a:pt x="69143" y="625"/>
                  </a:lnTo>
                  <a:lnTo>
                    <a:pt x="72110" y="1180"/>
                  </a:lnTo>
                  <a:lnTo>
                    <a:pt x="75008" y="1875"/>
                  </a:lnTo>
                  <a:lnTo>
                    <a:pt x="77906" y="2708"/>
                  </a:lnTo>
                  <a:lnTo>
                    <a:pt x="80667" y="3680"/>
                  </a:lnTo>
                  <a:lnTo>
                    <a:pt x="83358" y="4722"/>
                  </a:lnTo>
                  <a:lnTo>
                    <a:pt x="85980" y="5902"/>
                  </a:lnTo>
                  <a:lnTo>
                    <a:pt x="88602" y="7291"/>
                  </a:lnTo>
                  <a:lnTo>
                    <a:pt x="91086" y="8680"/>
                  </a:lnTo>
                  <a:lnTo>
                    <a:pt x="93571" y="10277"/>
                  </a:lnTo>
                  <a:lnTo>
                    <a:pt x="95917" y="11944"/>
                  </a:lnTo>
                  <a:lnTo>
                    <a:pt x="98125" y="13750"/>
                  </a:lnTo>
                  <a:lnTo>
                    <a:pt x="100333" y="15625"/>
                  </a:lnTo>
                  <a:lnTo>
                    <a:pt x="102403" y="17569"/>
                  </a:lnTo>
                  <a:lnTo>
                    <a:pt x="104404" y="19652"/>
                  </a:lnTo>
                  <a:lnTo>
                    <a:pt x="106336" y="21805"/>
                  </a:lnTo>
                  <a:lnTo>
                    <a:pt x="108062" y="24097"/>
                  </a:lnTo>
                  <a:lnTo>
                    <a:pt x="109787" y="26458"/>
                  </a:lnTo>
                  <a:lnTo>
                    <a:pt x="111305" y="28888"/>
                  </a:lnTo>
                  <a:lnTo>
                    <a:pt x="112823" y="31458"/>
                  </a:lnTo>
                  <a:lnTo>
                    <a:pt x="114065" y="33958"/>
                  </a:lnTo>
                  <a:lnTo>
                    <a:pt x="115238" y="36666"/>
                  </a:lnTo>
                  <a:lnTo>
                    <a:pt x="116342" y="39375"/>
                  </a:lnTo>
                  <a:lnTo>
                    <a:pt x="117308" y="42152"/>
                  </a:lnTo>
                  <a:lnTo>
                    <a:pt x="118136" y="45000"/>
                  </a:lnTo>
                  <a:lnTo>
                    <a:pt x="118826" y="47916"/>
                  </a:lnTo>
                  <a:lnTo>
                    <a:pt x="119309" y="50902"/>
                  </a:lnTo>
                  <a:lnTo>
                    <a:pt x="119723" y="53888"/>
                  </a:lnTo>
                  <a:lnTo>
                    <a:pt x="119930" y="56944"/>
                  </a:lnTo>
                  <a:lnTo>
                    <a:pt x="120000" y="6000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lIns="60941" tIns="30462" rIns="60941" bIns="30462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ïŝľíḍe"/>
            <p:cNvSpPr>
              <a:spLocks/>
            </p:cNvSpPr>
            <p:nvPr/>
          </p:nvSpPr>
          <p:spPr bwMode="auto">
            <a:xfrm>
              <a:off x="6688338" y="3247260"/>
              <a:ext cx="380293" cy="366291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198"/>
            </a:p>
          </p:txBody>
        </p:sp>
        <p:sp>
          <p:nvSpPr>
            <p:cNvPr id="23" name="ïṣḻíḍê"/>
            <p:cNvSpPr>
              <a:spLocks/>
            </p:cNvSpPr>
            <p:nvPr/>
          </p:nvSpPr>
          <p:spPr bwMode="auto">
            <a:xfrm>
              <a:off x="5508532" y="2766317"/>
              <a:ext cx="554844" cy="534416"/>
            </a:xfrm>
            <a:custGeom>
              <a:avLst/>
              <a:gdLst>
                <a:gd name="T0" fmla="*/ 3413 w 6827"/>
                <a:gd name="T1" fmla="*/ 0 h 5912"/>
                <a:gd name="T2" fmla="*/ 0 w 6827"/>
                <a:gd name="T3" fmla="*/ 5912 h 5912"/>
                <a:gd name="T4" fmla="*/ 6827 w 6827"/>
                <a:gd name="T5" fmla="*/ 5912 h 5912"/>
                <a:gd name="T6" fmla="*/ 3413 w 6827"/>
                <a:gd name="T7" fmla="*/ 0 h 5912"/>
                <a:gd name="T8" fmla="*/ 3413 w 6827"/>
                <a:gd name="T9" fmla="*/ 972 h 5912"/>
                <a:gd name="T10" fmla="*/ 4489 w 6827"/>
                <a:gd name="T11" fmla="*/ 2835 h 5912"/>
                <a:gd name="T12" fmla="*/ 2338 w 6827"/>
                <a:gd name="T13" fmla="*/ 2835 h 5912"/>
                <a:gd name="T14" fmla="*/ 3413 w 6827"/>
                <a:gd name="T15" fmla="*/ 972 h 5912"/>
                <a:gd name="T16" fmla="*/ 842 w 6827"/>
                <a:gd name="T17" fmla="*/ 5426 h 5912"/>
                <a:gd name="T18" fmla="*/ 1917 w 6827"/>
                <a:gd name="T19" fmla="*/ 3564 h 5912"/>
                <a:gd name="T20" fmla="*/ 2993 w 6827"/>
                <a:gd name="T21" fmla="*/ 5426 h 5912"/>
                <a:gd name="T22" fmla="*/ 842 w 6827"/>
                <a:gd name="T23" fmla="*/ 5426 h 5912"/>
                <a:gd name="T24" fmla="*/ 2338 w 6827"/>
                <a:gd name="T25" fmla="*/ 3321 h 5912"/>
                <a:gd name="T26" fmla="*/ 4489 w 6827"/>
                <a:gd name="T27" fmla="*/ 3321 h 5912"/>
                <a:gd name="T28" fmla="*/ 3413 w 6827"/>
                <a:gd name="T29" fmla="*/ 5183 h 5912"/>
                <a:gd name="T30" fmla="*/ 2338 w 6827"/>
                <a:gd name="T31" fmla="*/ 3321 h 5912"/>
                <a:gd name="T32" fmla="*/ 4910 w 6827"/>
                <a:gd name="T33" fmla="*/ 3564 h 5912"/>
                <a:gd name="T34" fmla="*/ 5985 w 6827"/>
                <a:gd name="T35" fmla="*/ 5426 h 5912"/>
                <a:gd name="T36" fmla="*/ 3834 w 6827"/>
                <a:gd name="T37" fmla="*/ 5426 h 5912"/>
                <a:gd name="T38" fmla="*/ 4910 w 6827"/>
                <a:gd name="T39" fmla="*/ 3564 h 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24" name="işlíḋe"/>
            <p:cNvSpPr>
              <a:spLocks noEditPoints="1"/>
            </p:cNvSpPr>
            <p:nvPr/>
          </p:nvSpPr>
          <p:spPr bwMode="auto">
            <a:xfrm>
              <a:off x="6724866" y="4493802"/>
              <a:ext cx="307238" cy="295926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288000" tIns="91416" rIns="182832" bIns="91416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828343">
                <a:lnSpc>
                  <a:spcPct val="150000"/>
                </a:lnSpc>
              </a:pPr>
              <a:endParaRPr lang="en-GB" sz="3599" kern="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5" name="îṩlïḋê"/>
            <p:cNvSpPr>
              <a:spLocks/>
            </p:cNvSpPr>
            <p:nvPr/>
          </p:nvSpPr>
          <p:spPr bwMode="auto">
            <a:xfrm>
              <a:off x="4660143" y="4158322"/>
              <a:ext cx="324508" cy="312560"/>
            </a:xfrm>
            <a:custGeom>
              <a:avLst/>
              <a:gdLst>
                <a:gd name="connsiteX0" fmla="*/ 0 w 582235"/>
                <a:gd name="connsiteY0" fmla="*/ 404481 h 606722"/>
                <a:gd name="connsiteX1" fmla="*/ 101261 w 582235"/>
                <a:gd name="connsiteY1" fmla="*/ 404481 h 606722"/>
                <a:gd name="connsiteX2" fmla="*/ 101261 w 582235"/>
                <a:gd name="connsiteY2" fmla="*/ 606722 h 606722"/>
                <a:gd name="connsiteX3" fmla="*/ 0 w 582235"/>
                <a:gd name="connsiteY3" fmla="*/ 606722 h 606722"/>
                <a:gd name="connsiteX4" fmla="*/ 151927 w 582235"/>
                <a:gd name="connsiteY4" fmla="*/ 328623 h 606722"/>
                <a:gd name="connsiteX5" fmla="*/ 253188 w 582235"/>
                <a:gd name="connsiteY5" fmla="*/ 328623 h 606722"/>
                <a:gd name="connsiteX6" fmla="*/ 253188 w 582235"/>
                <a:gd name="connsiteY6" fmla="*/ 606722 h 606722"/>
                <a:gd name="connsiteX7" fmla="*/ 151927 w 582235"/>
                <a:gd name="connsiteY7" fmla="*/ 606722 h 606722"/>
                <a:gd name="connsiteX8" fmla="*/ 303855 w 582235"/>
                <a:gd name="connsiteY8" fmla="*/ 252766 h 606722"/>
                <a:gd name="connsiteX9" fmla="*/ 405046 w 582235"/>
                <a:gd name="connsiteY9" fmla="*/ 252766 h 606722"/>
                <a:gd name="connsiteX10" fmla="*/ 405046 w 582235"/>
                <a:gd name="connsiteY10" fmla="*/ 606722 h 606722"/>
                <a:gd name="connsiteX11" fmla="*/ 303855 w 582235"/>
                <a:gd name="connsiteY11" fmla="*/ 606722 h 606722"/>
                <a:gd name="connsiteX12" fmla="*/ 455711 w 582235"/>
                <a:gd name="connsiteY12" fmla="*/ 202241 h 606722"/>
                <a:gd name="connsiteX13" fmla="*/ 556972 w 582235"/>
                <a:gd name="connsiteY13" fmla="*/ 202241 h 606722"/>
                <a:gd name="connsiteX14" fmla="*/ 556972 w 582235"/>
                <a:gd name="connsiteY14" fmla="*/ 606722 h 606722"/>
                <a:gd name="connsiteX15" fmla="*/ 455711 w 582235"/>
                <a:gd name="connsiteY15" fmla="*/ 606722 h 606722"/>
                <a:gd name="connsiteX16" fmla="*/ 455697 w 582235"/>
                <a:gd name="connsiteY16" fmla="*/ 0 h 606722"/>
                <a:gd name="connsiteX17" fmla="*/ 556785 w 582235"/>
                <a:gd name="connsiteY17" fmla="*/ 0 h 606722"/>
                <a:gd name="connsiteX18" fmla="*/ 556874 w 582235"/>
                <a:gd name="connsiteY18" fmla="*/ 0 h 606722"/>
                <a:gd name="connsiteX19" fmla="*/ 556963 w 582235"/>
                <a:gd name="connsiteY19" fmla="*/ 0 h 606722"/>
                <a:gd name="connsiteX20" fmla="*/ 557675 w 582235"/>
                <a:gd name="connsiteY20" fmla="*/ 0 h 606722"/>
                <a:gd name="connsiteX21" fmla="*/ 559366 w 582235"/>
                <a:gd name="connsiteY21" fmla="*/ 89 h 606722"/>
                <a:gd name="connsiteX22" fmla="*/ 560611 w 582235"/>
                <a:gd name="connsiteY22" fmla="*/ 267 h 606722"/>
                <a:gd name="connsiteX23" fmla="*/ 561857 w 582235"/>
                <a:gd name="connsiteY23" fmla="*/ 444 h 606722"/>
                <a:gd name="connsiteX24" fmla="*/ 563192 w 582235"/>
                <a:gd name="connsiteY24" fmla="*/ 800 h 606722"/>
                <a:gd name="connsiteX25" fmla="*/ 564171 w 582235"/>
                <a:gd name="connsiteY25" fmla="*/ 1067 h 606722"/>
                <a:gd name="connsiteX26" fmla="*/ 565506 w 582235"/>
                <a:gd name="connsiteY26" fmla="*/ 1511 h 606722"/>
                <a:gd name="connsiteX27" fmla="*/ 566574 w 582235"/>
                <a:gd name="connsiteY27" fmla="*/ 1867 h 606722"/>
                <a:gd name="connsiteX28" fmla="*/ 567730 w 582235"/>
                <a:gd name="connsiteY28" fmla="*/ 2400 h 606722"/>
                <a:gd name="connsiteX29" fmla="*/ 568798 w 582235"/>
                <a:gd name="connsiteY29" fmla="*/ 2933 h 606722"/>
                <a:gd name="connsiteX30" fmla="*/ 569777 w 582235"/>
                <a:gd name="connsiteY30" fmla="*/ 3467 h 606722"/>
                <a:gd name="connsiteX31" fmla="*/ 570934 w 582235"/>
                <a:gd name="connsiteY31" fmla="*/ 4178 h 606722"/>
                <a:gd name="connsiteX32" fmla="*/ 571824 w 582235"/>
                <a:gd name="connsiteY32" fmla="*/ 4800 h 606722"/>
                <a:gd name="connsiteX33" fmla="*/ 572891 w 582235"/>
                <a:gd name="connsiteY33" fmla="*/ 5689 h 606722"/>
                <a:gd name="connsiteX34" fmla="*/ 573781 w 582235"/>
                <a:gd name="connsiteY34" fmla="*/ 6489 h 606722"/>
                <a:gd name="connsiteX35" fmla="*/ 574760 w 582235"/>
                <a:gd name="connsiteY35" fmla="*/ 7289 h 606722"/>
                <a:gd name="connsiteX36" fmla="*/ 575917 w 582235"/>
                <a:gd name="connsiteY36" fmla="*/ 8533 h 606722"/>
                <a:gd name="connsiteX37" fmla="*/ 576451 w 582235"/>
                <a:gd name="connsiteY37" fmla="*/ 9066 h 606722"/>
                <a:gd name="connsiteX38" fmla="*/ 576451 w 582235"/>
                <a:gd name="connsiteY38" fmla="*/ 9155 h 606722"/>
                <a:gd name="connsiteX39" fmla="*/ 577964 w 582235"/>
                <a:gd name="connsiteY39" fmla="*/ 11200 h 606722"/>
                <a:gd name="connsiteX40" fmla="*/ 578053 w 582235"/>
                <a:gd name="connsiteY40" fmla="*/ 11289 h 606722"/>
                <a:gd name="connsiteX41" fmla="*/ 579209 w 582235"/>
                <a:gd name="connsiteY41" fmla="*/ 13244 h 606722"/>
                <a:gd name="connsiteX42" fmla="*/ 579743 w 582235"/>
                <a:gd name="connsiteY42" fmla="*/ 14222 h 606722"/>
                <a:gd name="connsiteX43" fmla="*/ 580277 w 582235"/>
                <a:gd name="connsiteY43" fmla="*/ 15555 h 606722"/>
                <a:gd name="connsiteX44" fmla="*/ 580722 w 582235"/>
                <a:gd name="connsiteY44" fmla="*/ 16711 h 606722"/>
                <a:gd name="connsiteX45" fmla="*/ 581167 w 582235"/>
                <a:gd name="connsiteY45" fmla="*/ 17866 h 606722"/>
                <a:gd name="connsiteX46" fmla="*/ 581523 w 582235"/>
                <a:gd name="connsiteY46" fmla="*/ 19199 h 606722"/>
                <a:gd name="connsiteX47" fmla="*/ 581790 w 582235"/>
                <a:gd name="connsiteY47" fmla="*/ 20266 h 606722"/>
                <a:gd name="connsiteX48" fmla="*/ 582146 w 582235"/>
                <a:gd name="connsiteY48" fmla="*/ 22488 h 606722"/>
                <a:gd name="connsiteX49" fmla="*/ 582146 w 582235"/>
                <a:gd name="connsiteY49" fmla="*/ 22666 h 606722"/>
                <a:gd name="connsiteX50" fmla="*/ 582235 w 582235"/>
                <a:gd name="connsiteY50" fmla="*/ 25244 h 606722"/>
                <a:gd name="connsiteX51" fmla="*/ 582235 w 582235"/>
                <a:gd name="connsiteY51" fmla="*/ 126396 h 606722"/>
                <a:gd name="connsiteX52" fmla="*/ 556963 w 582235"/>
                <a:gd name="connsiteY52" fmla="*/ 151728 h 606722"/>
                <a:gd name="connsiteX53" fmla="*/ 531691 w 582235"/>
                <a:gd name="connsiteY53" fmla="*/ 126396 h 606722"/>
                <a:gd name="connsiteX54" fmla="*/ 531691 w 582235"/>
                <a:gd name="connsiteY54" fmla="*/ 79286 h 606722"/>
                <a:gd name="connsiteX55" fmla="*/ 421260 w 582235"/>
                <a:gd name="connsiteY55" fmla="*/ 171106 h 606722"/>
                <a:gd name="connsiteX56" fmla="*/ 385666 w 582235"/>
                <a:gd name="connsiteY56" fmla="*/ 167906 h 606722"/>
                <a:gd name="connsiteX57" fmla="*/ 388869 w 582235"/>
                <a:gd name="connsiteY57" fmla="*/ 132262 h 606722"/>
                <a:gd name="connsiteX58" fmla="*/ 487020 w 582235"/>
                <a:gd name="connsiteY58" fmla="*/ 50576 h 606722"/>
                <a:gd name="connsiteX59" fmla="*/ 455697 w 582235"/>
                <a:gd name="connsiteY59" fmla="*/ 50576 h 606722"/>
                <a:gd name="connsiteX60" fmla="*/ 430425 w 582235"/>
                <a:gd name="connsiteY60" fmla="*/ 25244 h 606722"/>
                <a:gd name="connsiteX61" fmla="*/ 455697 w 582235"/>
                <a:gd name="connsiteY61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82235" h="606722">
                  <a:moveTo>
                    <a:pt x="0" y="404481"/>
                  </a:moveTo>
                  <a:lnTo>
                    <a:pt x="101261" y="404481"/>
                  </a:lnTo>
                  <a:lnTo>
                    <a:pt x="101261" y="606722"/>
                  </a:lnTo>
                  <a:lnTo>
                    <a:pt x="0" y="606722"/>
                  </a:lnTo>
                  <a:close/>
                  <a:moveTo>
                    <a:pt x="151927" y="328623"/>
                  </a:moveTo>
                  <a:lnTo>
                    <a:pt x="253188" y="328623"/>
                  </a:lnTo>
                  <a:lnTo>
                    <a:pt x="253188" y="606722"/>
                  </a:lnTo>
                  <a:lnTo>
                    <a:pt x="151927" y="606722"/>
                  </a:lnTo>
                  <a:close/>
                  <a:moveTo>
                    <a:pt x="303855" y="252766"/>
                  </a:moveTo>
                  <a:lnTo>
                    <a:pt x="405046" y="252766"/>
                  </a:lnTo>
                  <a:lnTo>
                    <a:pt x="405046" y="606722"/>
                  </a:lnTo>
                  <a:lnTo>
                    <a:pt x="303855" y="606722"/>
                  </a:lnTo>
                  <a:close/>
                  <a:moveTo>
                    <a:pt x="455711" y="202241"/>
                  </a:moveTo>
                  <a:lnTo>
                    <a:pt x="556972" y="202241"/>
                  </a:lnTo>
                  <a:lnTo>
                    <a:pt x="556972" y="606722"/>
                  </a:lnTo>
                  <a:lnTo>
                    <a:pt x="455711" y="606722"/>
                  </a:lnTo>
                  <a:close/>
                  <a:moveTo>
                    <a:pt x="455697" y="0"/>
                  </a:moveTo>
                  <a:lnTo>
                    <a:pt x="556785" y="0"/>
                  </a:lnTo>
                  <a:lnTo>
                    <a:pt x="556874" y="0"/>
                  </a:lnTo>
                  <a:lnTo>
                    <a:pt x="556963" y="0"/>
                  </a:lnTo>
                  <a:cubicBezTo>
                    <a:pt x="557230" y="0"/>
                    <a:pt x="557408" y="0"/>
                    <a:pt x="557675" y="0"/>
                  </a:cubicBezTo>
                  <a:cubicBezTo>
                    <a:pt x="558298" y="89"/>
                    <a:pt x="558832" y="89"/>
                    <a:pt x="559366" y="89"/>
                  </a:cubicBezTo>
                  <a:cubicBezTo>
                    <a:pt x="559811" y="178"/>
                    <a:pt x="560256" y="267"/>
                    <a:pt x="560611" y="267"/>
                  </a:cubicBezTo>
                  <a:cubicBezTo>
                    <a:pt x="561056" y="356"/>
                    <a:pt x="561412" y="444"/>
                    <a:pt x="561857" y="444"/>
                  </a:cubicBezTo>
                  <a:cubicBezTo>
                    <a:pt x="562302" y="533"/>
                    <a:pt x="562747" y="711"/>
                    <a:pt x="563192" y="800"/>
                  </a:cubicBezTo>
                  <a:cubicBezTo>
                    <a:pt x="563548" y="889"/>
                    <a:pt x="563904" y="978"/>
                    <a:pt x="564171" y="1067"/>
                  </a:cubicBezTo>
                  <a:cubicBezTo>
                    <a:pt x="564616" y="1156"/>
                    <a:pt x="565061" y="1333"/>
                    <a:pt x="565506" y="1511"/>
                  </a:cubicBezTo>
                  <a:cubicBezTo>
                    <a:pt x="565862" y="1600"/>
                    <a:pt x="566218" y="1778"/>
                    <a:pt x="566574" y="1867"/>
                  </a:cubicBezTo>
                  <a:cubicBezTo>
                    <a:pt x="566929" y="2044"/>
                    <a:pt x="567285" y="2222"/>
                    <a:pt x="567730" y="2400"/>
                  </a:cubicBezTo>
                  <a:cubicBezTo>
                    <a:pt x="568086" y="2578"/>
                    <a:pt x="568442" y="2755"/>
                    <a:pt x="568798" y="2933"/>
                  </a:cubicBezTo>
                  <a:cubicBezTo>
                    <a:pt x="569154" y="3111"/>
                    <a:pt x="569421" y="3289"/>
                    <a:pt x="569777" y="3467"/>
                  </a:cubicBezTo>
                  <a:cubicBezTo>
                    <a:pt x="570133" y="3733"/>
                    <a:pt x="570578" y="4000"/>
                    <a:pt x="570934" y="4178"/>
                  </a:cubicBezTo>
                  <a:cubicBezTo>
                    <a:pt x="571201" y="4444"/>
                    <a:pt x="571557" y="4622"/>
                    <a:pt x="571824" y="4800"/>
                  </a:cubicBezTo>
                  <a:cubicBezTo>
                    <a:pt x="572180" y="5155"/>
                    <a:pt x="572536" y="5422"/>
                    <a:pt x="572891" y="5689"/>
                  </a:cubicBezTo>
                  <a:cubicBezTo>
                    <a:pt x="573247" y="5955"/>
                    <a:pt x="573514" y="6222"/>
                    <a:pt x="573781" y="6489"/>
                  </a:cubicBezTo>
                  <a:cubicBezTo>
                    <a:pt x="574137" y="6755"/>
                    <a:pt x="574493" y="7022"/>
                    <a:pt x="574760" y="7289"/>
                  </a:cubicBezTo>
                  <a:cubicBezTo>
                    <a:pt x="575205" y="7733"/>
                    <a:pt x="575561" y="8178"/>
                    <a:pt x="575917" y="8533"/>
                  </a:cubicBezTo>
                  <a:cubicBezTo>
                    <a:pt x="576095" y="8711"/>
                    <a:pt x="576273" y="8889"/>
                    <a:pt x="576451" y="9066"/>
                  </a:cubicBezTo>
                  <a:cubicBezTo>
                    <a:pt x="576451" y="9155"/>
                    <a:pt x="576451" y="9155"/>
                    <a:pt x="576451" y="9155"/>
                  </a:cubicBezTo>
                  <a:cubicBezTo>
                    <a:pt x="576985" y="9777"/>
                    <a:pt x="577519" y="10489"/>
                    <a:pt x="577964" y="11200"/>
                  </a:cubicBezTo>
                  <a:cubicBezTo>
                    <a:pt x="577964" y="11200"/>
                    <a:pt x="578053" y="11289"/>
                    <a:pt x="578053" y="11289"/>
                  </a:cubicBezTo>
                  <a:cubicBezTo>
                    <a:pt x="578498" y="12000"/>
                    <a:pt x="578854" y="12622"/>
                    <a:pt x="579209" y="13244"/>
                  </a:cubicBezTo>
                  <a:cubicBezTo>
                    <a:pt x="579387" y="13600"/>
                    <a:pt x="579565" y="13955"/>
                    <a:pt x="579743" y="14222"/>
                  </a:cubicBezTo>
                  <a:cubicBezTo>
                    <a:pt x="579921" y="14666"/>
                    <a:pt x="580099" y="15111"/>
                    <a:pt x="580277" y="15555"/>
                  </a:cubicBezTo>
                  <a:cubicBezTo>
                    <a:pt x="580455" y="15911"/>
                    <a:pt x="580633" y="16266"/>
                    <a:pt x="580722" y="16711"/>
                  </a:cubicBezTo>
                  <a:cubicBezTo>
                    <a:pt x="580900" y="17066"/>
                    <a:pt x="581078" y="17422"/>
                    <a:pt x="581167" y="17866"/>
                  </a:cubicBezTo>
                  <a:cubicBezTo>
                    <a:pt x="581256" y="18311"/>
                    <a:pt x="581434" y="18755"/>
                    <a:pt x="581523" y="19199"/>
                  </a:cubicBezTo>
                  <a:cubicBezTo>
                    <a:pt x="581612" y="19555"/>
                    <a:pt x="581701" y="19910"/>
                    <a:pt x="581790" y="20266"/>
                  </a:cubicBezTo>
                  <a:cubicBezTo>
                    <a:pt x="581879" y="20977"/>
                    <a:pt x="582057" y="21777"/>
                    <a:pt x="582146" y="22488"/>
                  </a:cubicBezTo>
                  <a:cubicBezTo>
                    <a:pt x="582146" y="22577"/>
                    <a:pt x="582146" y="22666"/>
                    <a:pt x="582146" y="22666"/>
                  </a:cubicBezTo>
                  <a:cubicBezTo>
                    <a:pt x="582235" y="23555"/>
                    <a:pt x="582235" y="24355"/>
                    <a:pt x="582235" y="25244"/>
                  </a:cubicBezTo>
                  <a:lnTo>
                    <a:pt x="582235" y="126396"/>
                  </a:lnTo>
                  <a:cubicBezTo>
                    <a:pt x="582235" y="140351"/>
                    <a:pt x="570934" y="151728"/>
                    <a:pt x="556963" y="151728"/>
                  </a:cubicBezTo>
                  <a:cubicBezTo>
                    <a:pt x="542992" y="151728"/>
                    <a:pt x="531691" y="140351"/>
                    <a:pt x="531691" y="126396"/>
                  </a:cubicBezTo>
                  <a:lnTo>
                    <a:pt x="531691" y="79286"/>
                  </a:lnTo>
                  <a:lnTo>
                    <a:pt x="421260" y="171106"/>
                  </a:lnTo>
                  <a:cubicBezTo>
                    <a:pt x="410582" y="180083"/>
                    <a:pt x="394564" y="178572"/>
                    <a:pt x="385666" y="167906"/>
                  </a:cubicBezTo>
                  <a:cubicBezTo>
                    <a:pt x="376678" y="157150"/>
                    <a:pt x="378191" y="141240"/>
                    <a:pt x="388869" y="132262"/>
                  </a:cubicBezTo>
                  <a:lnTo>
                    <a:pt x="487020" y="50576"/>
                  </a:lnTo>
                  <a:lnTo>
                    <a:pt x="455697" y="50576"/>
                  </a:lnTo>
                  <a:cubicBezTo>
                    <a:pt x="441727" y="50576"/>
                    <a:pt x="430425" y="39288"/>
                    <a:pt x="430425" y="25244"/>
                  </a:cubicBezTo>
                  <a:cubicBezTo>
                    <a:pt x="430425" y="11289"/>
                    <a:pt x="441727" y="0"/>
                    <a:pt x="45569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121888" tIns="121888" rIns="121888" bIns="121888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zh-CN" sz="6398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33670" y="2134209"/>
            <a:ext cx="3203968" cy="1254510"/>
            <a:chOff x="1085274" y="2349127"/>
            <a:chExt cx="3575232" cy="1254510"/>
          </a:xfrm>
        </p:grpSpPr>
        <p:sp>
          <p:nvSpPr>
            <p:cNvPr id="37" name="文本框 36"/>
            <p:cNvSpPr txBox="1"/>
            <p:nvPr/>
          </p:nvSpPr>
          <p:spPr>
            <a:xfrm>
              <a:off x="108527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85274" y="2687681"/>
              <a:ext cx="3575232" cy="9159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533670" y="4382109"/>
            <a:ext cx="3203968" cy="1254510"/>
            <a:chOff x="1085274" y="2349127"/>
            <a:chExt cx="3575232" cy="1254510"/>
          </a:xfrm>
        </p:grpSpPr>
        <p:sp>
          <p:nvSpPr>
            <p:cNvPr id="40" name="文本框 39"/>
            <p:cNvSpPr txBox="1"/>
            <p:nvPr/>
          </p:nvSpPr>
          <p:spPr>
            <a:xfrm>
              <a:off x="108527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085274" y="2687681"/>
              <a:ext cx="3575232" cy="9159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613523" y="2134209"/>
            <a:ext cx="3203968" cy="1062407"/>
            <a:chOff x="1085274" y="2349127"/>
            <a:chExt cx="3575232" cy="1062407"/>
          </a:xfrm>
        </p:grpSpPr>
        <p:sp>
          <p:nvSpPr>
            <p:cNvPr id="48" name="文本框 47"/>
            <p:cNvSpPr txBox="1"/>
            <p:nvPr/>
          </p:nvSpPr>
          <p:spPr>
            <a:xfrm>
              <a:off x="2526725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85274" y="2687681"/>
              <a:ext cx="3575232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613523" y="4382109"/>
            <a:ext cx="3203968" cy="1062407"/>
            <a:chOff x="1085274" y="2349127"/>
            <a:chExt cx="3575232" cy="1062407"/>
          </a:xfrm>
        </p:grpSpPr>
        <p:sp>
          <p:nvSpPr>
            <p:cNvPr id="46" name="文本框 45"/>
            <p:cNvSpPr txBox="1"/>
            <p:nvPr/>
          </p:nvSpPr>
          <p:spPr>
            <a:xfrm>
              <a:off x="2526725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85274" y="2687681"/>
              <a:ext cx="3575232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工作完成情况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56904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7eca8bbf-a797-47a0-8a02-7abcb61f63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65871" y="1768455"/>
            <a:ext cx="8489348" cy="3400445"/>
            <a:chOff x="444500" y="1639140"/>
            <a:chExt cx="11307266" cy="4410528"/>
          </a:xfrm>
        </p:grpSpPr>
        <p:grpSp>
          <p:nvGrpSpPr>
            <p:cNvPr id="4" name="îšḷîdè"/>
            <p:cNvGrpSpPr/>
            <p:nvPr/>
          </p:nvGrpSpPr>
          <p:grpSpPr>
            <a:xfrm>
              <a:off x="444500" y="1639140"/>
              <a:ext cx="11307266" cy="4410528"/>
              <a:chOff x="444500" y="1355271"/>
              <a:chExt cx="11307266" cy="4410528"/>
            </a:xfrm>
          </p:grpSpPr>
          <p:sp>
            <p:nvSpPr>
              <p:cNvPr id="11" name="îšlïḋê"/>
              <p:cNvSpPr/>
              <p:nvPr/>
            </p:nvSpPr>
            <p:spPr>
              <a:xfrm>
                <a:off x="444500" y="1355271"/>
                <a:ext cx="11302998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>
                  <a:latin typeface="Agency FB" panose="020B0503020202020204" pitchFamily="34" charset="0"/>
                  <a:ea typeface="+mj-ea"/>
                </a:endParaRPr>
              </a:p>
            </p:txBody>
          </p:sp>
          <p:sp>
            <p:nvSpPr>
              <p:cNvPr id="12" name="îs1iḍe"/>
              <p:cNvSpPr/>
              <p:nvPr/>
            </p:nvSpPr>
            <p:spPr>
              <a:xfrm>
                <a:off x="448765" y="1427475"/>
                <a:ext cx="2440910" cy="7547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+mj-ea"/>
                  </a:rPr>
                  <a:t>关键词</a:t>
                </a:r>
              </a:p>
            </p:txBody>
          </p:sp>
          <p:sp>
            <p:nvSpPr>
              <p:cNvPr id="13" name="iṥlîďé"/>
              <p:cNvSpPr/>
              <p:nvPr/>
            </p:nvSpPr>
            <p:spPr>
              <a:xfrm>
                <a:off x="2889679" y="1355271"/>
                <a:ext cx="8862087" cy="3915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92500" lnSpcReduction="10000"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+mj-ea"/>
                  </a:rPr>
                  <a:t>标题文本预设</a:t>
                </a:r>
              </a:p>
            </p:txBody>
          </p:sp>
          <p:grpSp>
            <p:nvGrpSpPr>
              <p:cNvPr id="14" name="i$ľiḑè"/>
              <p:cNvGrpSpPr/>
              <p:nvPr/>
            </p:nvGrpSpPr>
            <p:grpSpPr>
              <a:xfrm>
                <a:off x="2885412" y="1746796"/>
                <a:ext cx="8862087" cy="433975"/>
                <a:chOff x="2885412" y="1746796"/>
                <a:chExt cx="8862087" cy="433975"/>
              </a:xfrm>
            </p:grpSpPr>
            <p:sp>
              <p:nvSpPr>
                <p:cNvPr id="116" name="îṣḷïḍé"/>
                <p:cNvSpPr/>
                <p:nvPr/>
              </p:nvSpPr>
              <p:spPr>
                <a:xfrm>
                  <a:off x="11325496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21</a:t>
                  </a:r>
                </a:p>
              </p:txBody>
            </p:sp>
            <p:sp>
              <p:nvSpPr>
                <p:cNvPr id="117" name="îṧlíďe"/>
                <p:cNvSpPr/>
                <p:nvPr/>
              </p:nvSpPr>
              <p:spPr>
                <a:xfrm>
                  <a:off x="10903492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 fontScale="85000" lnSpcReduction="10000"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20</a:t>
                  </a:r>
                </a:p>
              </p:txBody>
            </p:sp>
            <p:sp>
              <p:nvSpPr>
                <p:cNvPr id="118" name="ïṧľiḍê"/>
                <p:cNvSpPr/>
                <p:nvPr/>
              </p:nvSpPr>
              <p:spPr>
                <a:xfrm>
                  <a:off x="10481488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19</a:t>
                  </a:r>
                </a:p>
              </p:txBody>
            </p:sp>
            <p:sp>
              <p:nvSpPr>
                <p:cNvPr id="119" name="íṡḷîďè"/>
                <p:cNvSpPr/>
                <p:nvPr/>
              </p:nvSpPr>
              <p:spPr>
                <a:xfrm>
                  <a:off x="10059484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18</a:t>
                  </a:r>
                </a:p>
              </p:txBody>
            </p:sp>
            <p:sp>
              <p:nvSpPr>
                <p:cNvPr id="120" name="iṩliḓe"/>
                <p:cNvSpPr/>
                <p:nvPr/>
              </p:nvSpPr>
              <p:spPr>
                <a:xfrm>
                  <a:off x="9637480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17</a:t>
                  </a:r>
                </a:p>
              </p:txBody>
            </p:sp>
            <p:sp>
              <p:nvSpPr>
                <p:cNvPr id="121" name="îṧļïḓè"/>
                <p:cNvSpPr/>
                <p:nvPr/>
              </p:nvSpPr>
              <p:spPr>
                <a:xfrm>
                  <a:off x="9215476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16</a:t>
                  </a:r>
                </a:p>
              </p:txBody>
            </p:sp>
            <p:sp>
              <p:nvSpPr>
                <p:cNvPr id="122" name="iŝľíḋè"/>
                <p:cNvSpPr/>
                <p:nvPr/>
              </p:nvSpPr>
              <p:spPr>
                <a:xfrm>
                  <a:off x="8793472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15</a:t>
                  </a:r>
                </a:p>
              </p:txBody>
            </p:sp>
            <p:sp>
              <p:nvSpPr>
                <p:cNvPr id="123" name="îṩlïḍé"/>
                <p:cNvSpPr/>
                <p:nvPr/>
              </p:nvSpPr>
              <p:spPr>
                <a:xfrm>
                  <a:off x="8371467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14</a:t>
                  </a:r>
                </a:p>
              </p:txBody>
            </p:sp>
            <p:sp>
              <p:nvSpPr>
                <p:cNvPr id="124" name="ïs1ídé"/>
                <p:cNvSpPr/>
                <p:nvPr/>
              </p:nvSpPr>
              <p:spPr>
                <a:xfrm>
                  <a:off x="7949463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13</a:t>
                  </a:r>
                </a:p>
              </p:txBody>
            </p:sp>
            <p:sp>
              <p:nvSpPr>
                <p:cNvPr id="125" name="ïşḷíďe"/>
                <p:cNvSpPr/>
                <p:nvPr/>
              </p:nvSpPr>
              <p:spPr>
                <a:xfrm>
                  <a:off x="7527459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12</a:t>
                  </a:r>
                </a:p>
              </p:txBody>
            </p:sp>
            <p:sp>
              <p:nvSpPr>
                <p:cNvPr id="126" name="îṩḻiḑe"/>
                <p:cNvSpPr/>
                <p:nvPr/>
              </p:nvSpPr>
              <p:spPr>
                <a:xfrm>
                  <a:off x="7105455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11</a:t>
                  </a:r>
                </a:p>
              </p:txBody>
            </p:sp>
            <p:sp>
              <p:nvSpPr>
                <p:cNvPr id="127" name="îš1ïdé"/>
                <p:cNvSpPr/>
                <p:nvPr/>
              </p:nvSpPr>
              <p:spPr>
                <a:xfrm>
                  <a:off x="6683451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10</a:t>
                  </a:r>
                </a:p>
              </p:txBody>
            </p:sp>
            <p:sp>
              <p:nvSpPr>
                <p:cNvPr id="128" name="íš1íďé"/>
                <p:cNvSpPr/>
                <p:nvPr/>
              </p:nvSpPr>
              <p:spPr>
                <a:xfrm>
                  <a:off x="6261447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9</a:t>
                  </a:r>
                </a:p>
              </p:txBody>
            </p:sp>
            <p:sp>
              <p:nvSpPr>
                <p:cNvPr id="129" name="iS1îḍé"/>
                <p:cNvSpPr/>
                <p:nvPr/>
              </p:nvSpPr>
              <p:spPr>
                <a:xfrm>
                  <a:off x="5839443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8</a:t>
                  </a:r>
                </a:p>
              </p:txBody>
            </p:sp>
            <p:sp>
              <p:nvSpPr>
                <p:cNvPr id="130" name="ï$ļidé"/>
                <p:cNvSpPr/>
                <p:nvPr/>
              </p:nvSpPr>
              <p:spPr>
                <a:xfrm>
                  <a:off x="5417439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7</a:t>
                  </a:r>
                </a:p>
              </p:txBody>
            </p:sp>
            <p:sp>
              <p:nvSpPr>
                <p:cNvPr id="131" name="îŝḷíďê"/>
                <p:cNvSpPr/>
                <p:nvPr/>
              </p:nvSpPr>
              <p:spPr>
                <a:xfrm>
                  <a:off x="4995434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endParaRPr>
                    <a:latin typeface="Agency FB" panose="020B0503020202020204" pitchFamily="34" charset="0"/>
                    <a:ea typeface="+mj-ea"/>
                  </a:endParaRPr>
                </a:p>
              </p:txBody>
            </p:sp>
            <p:sp>
              <p:nvSpPr>
                <p:cNvPr id="132" name="íṥḷiḍé"/>
                <p:cNvSpPr/>
                <p:nvPr/>
              </p:nvSpPr>
              <p:spPr>
                <a:xfrm>
                  <a:off x="4995432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6</a:t>
                  </a:r>
                </a:p>
              </p:txBody>
            </p:sp>
            <p:sp>
              <p:nvSpPr>
                <p:cNvPr id="133" name="íš1ídè"/>
                <p:cNvSpPr/>
                <p:nvPr/>
              </p:nvSpPr>
              <p:spPr>
                <a:xfrm>
                  <a:off x="4573428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5</a:t>
                  </a:r>
                </a:p>
              </p:txBody>
            </p:sp>
            <p:sp>
              <p:nvSpPr>
                <p:cNvPr id="134" name="íṣ1idê"/>
                <p:cNvSpPr/>
                <p:nvPr/>
              </p:nvSpPr>
              <p:spPr>
                <a:xfrm>
                  <a:off x="4151424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4</a:t>
                  </a:r>
                </a:p>
              </p:txBody>
            </p:sp>
            <p:sp>
              <p:nvSpPr>
                <p:cNvPr id="135" name="ïšḻíḋè"/>
                <p:cNvSpPr/>
                <p:nvPr/>
              </p:nvSpPr>
              <p:spPr>
                <a:xfrm>
                  <a:off x="3729420" y="1746796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3</a:t>
                  </a:r>
                </a:p>
              </p:txBody>
            </p:sp>
            <p:sp>
              <p:nvSpPr>
                <p:cNvPr id="136" name="íṩḷíḋè"/>
                <p:cNvSpPr/>
                <p:nvPr/>
              </p:nvSpPr>
              <p:spPr>
                <a:xfrm>
                  <a:off x="3307416" y="1746796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2</a:t>
                  </a:r>
                </a:p>
              </p:txBody>
            </p:sp>
            <p:sp>
              <p:nvSpPr>
                <p:cNvPr id="137" name="ïSḻíďè"/>
                <p:cNvSpPr/>
                <p:nvPr/>
              </p:nvSpPr>
              <p:spPr>
                <a:xfrm>
                  <a:off x="2885412" y="1746796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</a:t>
                  </a:r>
                </a:p>
              </p:txBody>
            </p:sp>
          </p:grpSp>
          <p:grpSp>
            <p:nvGrpSpPr>
              <p:cNvPr id="15" name="ïSḷide"/>
              <p:cNvGrpSpPr/>
              <p:nvPr/>
            </p:nvGrpSpPr>
            <p:grpSpPr>
              <a:xfrm>
                <a:off x="448767" y="2179323"/>
                <a:ext cx="11298731" cy="3586476"/>
                <a:chOff x="448767" y="2179323"/>
                <a:chExt cx="11298731" cy="3586476"/>
              </a:xfrm>
            </p:grpSpPr>
            <p:grpSp>
              <p:nvGrpSpPr>
                <p:cNvPr id="16" name="íṧlide"/>
                <p:cNvGrpSpPr/>
                <p:nvPr/>
              </p:nvGrpSpPr>
              <p:grpSpPr>
                <a:xfrm>
                  <a:off x="448767" y="2179323"/>
                  <a:ext cx="11298731" cy="897705"/>
                  <a:chOff x="448767" y="2005152"/>
                  <a:chExt cx="11298731" cy="897705"/>
                </a:xfrm>
              </p:grpSpPr>
              <p:grpSp>
                <p:nvGrpSpPr>
                  <p:cNvPr id="92" name="íṡḻîḓe"/>
                  <p:cNvGrpSpPr/>
                  <p:nvPr/>
                </p:nvGrpSpPr>
                <p:grpSpPr>
                  <a:xfrm>
                    <a:off x="2885411" y="2005152"/>
                    <a:ext cx="8862087" cy="897705"/>
                    <a:chOff x="2885411" y="2005152"/>
                    <a:chExt cx="8862087" cy="897705"/>
                  </a:xfrm>
                </p:grpSpPr>
                <p:sp>
                  <p:nvSpPr>
                    <p:cNvPr id="94" name="ïSļídé"/>
                    <p:cNvSpPr/>
                    <p:nvPr/>
                  </p:nvSpPr>
                  <p:spPr>
                    <a:xfrm>
                      <a:off x="11325495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5" name="îṥlíḑè"/>
                    <p:cNvSpPr/>
                    <p:nvPr/>
                  </p:nvSpPr>
                  <p:spPr>
                    <a:xfrm>
                      <a:off x="10903491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6" name="îṥļïḍe"/>
                    <p:cNvSpPr/>
                    <p:nvPr/>
                  </p:nvSpPr>
                  <p:spPr>
                    <a:xfrm>
                      <a:off x="10481487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7" name="ïsľíḓe"/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8" name="ïSļïḍê"/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9" name="íSḷîḍe"/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0" name="íṩḷíḓé"/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1" name="ísḷíḓé"/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2" name="ïşļïḑê"/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3" name="iṩlîḓe"/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4" name="ïṧ1idé"/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5" name="ïşlíḑê"/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6" name="íṩlîďé"/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7" name="iṩliďé"/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8" name="íṩļïḓê"/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9" name="ïŝḷîḍe"/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0" name="îS1iḑê"/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1" name="íṡľîḑe"/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2" name="íśļîḍè"/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3" name="ïšḷîďé"/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4" name="išlíḑê"/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5" name="iṥ1ídê"/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</p:grpSp>
              <p:sp>
                <p:nvSpPr>
                  <p:cNvPr id="93" name="îSḻíḑé"/>
                  <p:cNvSpPr/>
                  <p:nvPr/>
                </p:nvSpPr>
                <p:spPr>
                  <a:xfrm>
                    <a:off x="448767" y="2005875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r>
                      <a: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gency FB" panose="020B0503020202020204" pitchFamily="34" charset="0"/>
                        <a:ea typeface="+mj-ea"/>
                      </a:rPr>
                      <a:t>关键词</a:t>
                    </a:r>
                  </a:p>
                </p:txBody>
              </p:sp>
            </p:grpSp>
            <p:grpSp>
              <p:nvGrpSpPr>
                <p:cNvPr id="17" name="íṩ1ïḓé"/>
                <p:cNvGrpSpPr/>
                <p:nvPr/>
              </p:nvGrpSpPr>
              <p:grpSpPr>
                <a:xfrm>
                  <a:off x="448767" y="3076304"/>
                  <a:ext cx="11298731" cy="897705"/>
                  <a:chOff x="448767" y="2005152"/>
                  <a:chExt cx="11298731" cy="897705"/>
                </a:xfrm>
              </p:grpSpPr>
              <p:grpSp>
                <p:nvGrpSpPr>
                  <p:cNvPr id="68" name="îṥľîḑé"/>
                  <p:cNvGrpSpPr/>
                  <p:nvPr/>
                </p:nvGrpSpPr>
                <p:grpSpPr>
                  <a:xfrm>
                    <a:off x="2885411" y="2005152"/>
                    <a:ext cx="8862087" cy="897705"/>
                    <a:chOff x="2885411" y="2005152"/>
                    <a:chExt cx="8862087" cy="897705"/>
                  </a:xfrm>
                </p:grpSpPr>
                <p:sp>
                  <p:nvSpPr>
                    <p:cNvPr id="70" name="iṥḷíḍè"/>
                    <p:cNvSpPr/>
                    <p:nvPr/>
                  </p:nvSpPr>
                  <p:spPr>
                    <a:xfrm>
                      <a:off x="11325495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1" name="ísľîďé"/>
                    <p:cNvSpPr/>
                    <p:nvPr/>
                  </p:nvSpPr>
                  <p:spPr>
                    <a:xfrm>
                      <a:off x="10903491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2" name="islídé"/>
                    <p:cNvSpPr/>
                    <p:nvPr/>
                  </p:nvSpPr>
                  <p:spPr>
                    <a:xfrm>
                      <a:off x="10481487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3" name="îsḷíḑe"/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4" name="i$lîdè"/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5" name="íṡliḍè"/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6" name="ïṣľïďé"/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7" name="íṣḷîdê"/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8" name="îsḻíḓé"/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9" name="ïŝḻîḍè"/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0" name="iṧḻiḋè"/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1" name="iSḷïḑè"/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2" name="íṧliďê"/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3" name="íṩ1íďê"/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4" name="íSļïḋé"/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5" name="ísliḓe"/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6" name="îṡľiḋê"/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7" name="išļîďê"/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8" name="íṧḷïḍê"/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9" name="iŝḻiḓe"/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0" name="ïṩḻiḍé"/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1" name="i$1iḑé"/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</p:grpSp>
              <p:sp>
                <p:nvSpPr>
                  <p:cNvPr id="69" name="î$liḋê"/>
                  <p:cNvSpPr/>
                  <p:nvPr/>
                </p:nvSpPr>
                <p:spPr>
                  <a:xfrm>
                    <a:off x="448767" y="2005875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r>
                      <a: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gency FB" panose="020B0503020202020204" pitchFamily="34" charset="0"/>
                        <a:ea typeface="+mj-ea"/>
                      </a:rPr>
                      <a:t>关键词</a:t>
                    </a:r>
                  </a:p>
                </p:txBody>
              </p:sp>
            </p:grpSp>
            <p:grpSp>
              <p:nvGrpSpPr>
                <p:cNvPr id="18" name="í$líḍê"/>
                <p:cNvGrpSpPr/>
                <p:nvPr/>
              </p:nvGrpSpPr>
              <p:grpSpPr>
                <a:xfrm>
                  <a:off x="448767" y="3971113"/>
                  <a:ext cx="11298731" cy="897705"/>
                  <a:chOff x="448767" y="2005152"/>
                  <a:chExt cx="11298731" cy="897705"/>
                </a:xfrm>
              </p:grpSpPr>
              <p:grpSp>
                <p:nvGrpSpPr>
                  <p:cNvPr id="44" name="ïṩḻîďè"/>
                  <p:cNvGrpSpPr/>
                  <p:nvPr/>
                </p:nvGrpSpPr>
                <p:grpSpPr>
                  <a:xfrm>
                    <a:off x="2885411" y="2005152"/>
                    <a:ext cx="8862087" cy="897705"/>
                    <a:chOff x="2885411" y="2005152"/>
                    <a:chExt cx="8862087" cy="897705"/>
                  </a:xfrm>
                </p:grpSpPr>
                <p:sp>
                  <p:nvSpPr>
                    <p:cNvPr id="46" name="íŝ1îḍè"/>
                    <p:cNvSpPr/>
                    <p:nvPr/>
                  </p:nvSpPr>
                  <p:spPr>
                    <a:xfrm>
                      <a:off x="11325495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7" name="ïṩḷiďê"/>
                    <p:cNvSpPr/>
                    <p:nvPr/>
                  </p:nvSpPr>
                  <p:spPr>
                    <a:xfrm>
                      <a:off x="10903491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8" name="iṥļíḍê"/>
                    <p:cNvSpPr/>
                    <p:nvPr/>
                  </p:nvSpPr>
                  <p:spPr>
                    <a:xfrm>
                      <a:off x="10481487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9" name="iSļiḍé"/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0" name="ïśliḍe"/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1" name="ïşļïḑe"/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2" name="is1íḋê"/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3" name="ïşliḓê"/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4" name="i$ḻíde"/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5" name="íṡlíďe"/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6" name="iṧ1îḍê"/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7" name="íśḻíḋè"/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8" name="ïṣḷîḋè"/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9" name="íŝļíde"/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0" name="íṩḻíḍe"/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1" name="ïŝlïḍè"/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2" name="ïsļíḑè"/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3" name="iṥḻîḑè"/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4" name="íš1ïďe"/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5" name="îŝḷïḍê"/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6" name="i$ḷîḓé"/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7" name="išlíḑe"/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</p:grpSp>
              <p:sp>
                <p:nvSpPr>
                  <p:cNvPr id="45" name="ï$1iḋè"/>
                  <p:cNvSpPr/>
                  <p:nvPr/>
                </p:nvSpPr>
                <p:spPr>
                  <a:xfrm>
                    <a:off x="448767" y="2005875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r>
                      <a: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gency FB" panose="020B0503020202020204" pitchFamily="34" charset="0"/>
                        <a:ea typeface="+mj-ea"/>
                      </a:rPr>
                      <a:t>关键词</a:t>
                    </a:r>
                  </a:p>
                </p:txBody>
              </p:sp>
            </p:grpSp>
            <p:grpSp>
              <p:nvGrpSpPr>
                <p:cNvPr id="19" name="iṥḷîḋé"/>
                <p:cNvGrpSpPr/>
                <p:nvPr/>
              </p:nvGrpSpPr>
              <p:grpSpPr>
                <a:xfrm>
                  <a:off x="448767" y="4868094"/>
                  <a:ext cx="11298731" cy="897705"/>
                  <a:chOff x="448767" y="2005152"/>
                  <a:chExt cx="11298731" cy="897705"/>
                </a:xfrm>
              </p:grpSpPr>
              <p:grpSp>
                <p:nvGrpSpPr>
                  <p:cNvPr id="20" name="íṥľiḑe"/>
                  <p:cNvGrpSpPr/>
                  <p:nvPr/>
                </p:nvGrpSpPr>
                <p:grpSpPr>
                  <a:xfrm>
                    <a:off x="2885411" y="2005152"/>
                    <a:ext cx="8862087" cy="897705"/>
                    <a:chOff x="2885411" y="2005152"/>
                    <a:chExt cx="8862087" cy="897705"/>
                  </a:xfrm>
                </p:grpSpPr>
                <p:sp>
                  <p:nvSpPr>
                    <p:cNvPr id="22" name="iṣḷíďé"/>
                    <p:cNvSpPr/>
                    <p:nvPr/>
                  </p:nvSpPr>
                  <p:spPr>
                    <a:xfrm>
                      <a:off x="11325495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3" name="işḷiḋé"/>
                    <p:cNvSpPr/>
                    <p:nvPr/>
                  </p:nvSpPr>
                  <p:spPr>
                    <a:xfrm>
                      <a:off x="10903491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4" name="îSḷîḋè"/>
                    <p:cNvSpPr/>
                    <p:nvPr/>
                  </p:nvSpPr>
                  <p:spPr>
                    <a:xfrm>
                      <a:off x="10481487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5" name="îśḻíḑé"/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6" name="íSlïďé"/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7" name="iṣľiḑé"/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8" name="iṧliḑé"/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9" name="ïSļîḑé"/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0" name="íṡ1îḋe"/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1" name="îš1idê"/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2" name="í$1iďé"/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3" name="íṥľiḍè"/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4" name="iṩḷiḑé"/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5" name="iṧľîḑé"/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6" name="îṩlíḑê"/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7" name="îsḷîďè"/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8" name="îṣ1ïḋe"/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9" name="iś1îḍê"/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0" name="íṡlîďe"/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1" name="íṥļîḍé"/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2" name="íšḻîḍè"/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3" name="îṣļíḑê"/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</p:grpSp>
              <p:sp>
                <p:nvSpPr>
                  <p:cNvPr id="21" name="îśļíḑè"/>
                  <p:cNvSpPr/>
                  <p:nvPr/>
                </p:nvSpPr>
                <p:spPr>
                  <a:xfrm>
                    <a:off x="448767" y="2005875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r>
                      <a: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gency FB" panose="020B0503020202020204" pitchFamily="34" charset="0"/>
                        <a:ea typeface="+mj-ea"/>
                      </a:rPr>
                      <a:t>关键词</a:t>
                    </a:r>
                  </a:p>
                </p:txBody>
              </p:sp>
            </p:grpSp>
          </p:grpSp>
        </p:grpSp>
        <p:sp>
          <p:nvSpPr>
            <p:cNvPr id="5" name="ísḻíde"/>
            <p:cNvSpPr/>
            <p:nvPr/>
          </p:nvSpPr>
          <p:spPr>
            <a:xfrm>
              <a:off x="3307414" y="2788672"/>
              <a:ext cx="2954031" cy="2467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  <p:sp>
          <p:nvSpPr>
            <p:cNvPr id="6" name="îSlíḋè"/>
            <p:cNvSpPr/>
            <p:nvPr/>
          </p:nvSpPr>
          <p:spPr>
            <a:xfrm>
              <a:off x="4573426" y="3695862"/>
              <a:ext cx="2954031" cy="2467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  <p:sp>
          <p:nvSpPr>
            <p:cNvPr id="7" name="ïslíḑè"/>
            <p:cNvSpPr/>
            <p:nvPr/>
          </p:nvSpPr>
          <p:spPr>
            <a:xfrm>
              <a:off x="8371465" y="3695862"/>
              <a:ext cx="1266013" cy="246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  <p:sp>
          <p:nvSpPr>
            <p:cNvPr id="8" name="iṩḻîďê"/>
            <p:cNvSpPr/>
            <p:nvPr/>
          </p:nvSpPr>
          <p:spPr>
            <a:xfrm>
              <a:off x="3940420" y="4589947"/>
              <a:ext cx="4431044" cy="2467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  <p:sp>
          <p:nvSpPr>
            <p:cNvPr id="9" name="íšḻidé"/>
            <p:cNvSpPr/>
            <p:nvPr/>
          </p:nvSpPr>
          <p:spPr>
            <a:xfrm>
              <a:off x="2885408" y="5464340"/>
              <a:ext cx="2954032" cy="2467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  <p:sp>
          <p:nvSpPr>
            <p:cNvPr id="10" name="îşḻídè"/>
            <p:cNvSpPr/>
            <p:nvPr/>
          </p:nvSpPr>
          <p:spPr>
            <a:xfrm>
              <a:off x="7527454" y="5463290"/>
              <a:ext cx="3798040" cy="2467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1817054" y="5290882"/>
            <a:ext cx="9465878" cy="641394"/>
            <a:chOff x="1541719" y="2349127"/>
            <a:chExt cx="9465878" cy="641394"/>
          </a:xfrm>
        </p:grpSpPr>
        <p:sp>
          <p:nvSpPr>
            <p:cNvPr id="139" name="文本框 13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541719" y="2687681"/>
              <a:ext cx="9465878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sp>
        <p:nvSpPr>
          <p:cNvPr id="141" name="文本框 140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工作完成情况</a:t>
            </a:r>
          </a:p>
        </p:txBody>
      </p:sp>
      <p:sp>
        <p:nvSpPr>
          <p:cNvPr id="142" name="文本框 141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4048962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7" y="854217"/>
            <a:ext cx="10912786" cy="550516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2946400" y="2368893"/>
            <a:ext cx="6299200" cy="1972620"/>
            <a:chOff x="2946400" y="2368893"/>
            <a:chExt cx="6299200" cy="1972620"/>
          </a:xfrm>
        </p:grpSpPr>
        <p:grpSp>
          <p:nvGrpSpPr>
            <p:cNvPr id="22" name="组合 21"/>
            <p:cNvGrpSpPr/>
            <p:nvPr/>
          </p:nvGrpSpPr>
          <p:grpSpPr>
            <a:xfrm>
              <a:off x="2946400" y="3087988"/>
              <a:ext cx="6299200" cy="1253525"/>
              <a:chOff x="1125006" y="2395519"/>
              <a:chExt cx="6299200" cy="1253525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125006" y="2395519"/>
                <a:ext cx="629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8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905315" y="3248934"/>
                <a:ext cx="47385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</a:rPr>
                  <a:t>The user can demonstrate on a projector or computer, or print the presentation and make it into a film to be used in a wider field</a:t>
                </a: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5054691" y="2368893"/>
              <a:ext cx="20826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03</a:t>
              </a:r>
              <a:endParaRPr lang="zh-CN" altLang="en-US" sz="4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29699" y="2108200"/>
            <a:ext cx="2287589" cy="2775970"/>
            <a:chOff x="9029699" y="2108200"/>
            <a:chExt cx="2287589" cy="2775970"/>
          </a:xfrm>
        </p:grpSpPr>
        <p:sp>
          <p:nvSpPr>
            <p:cNvPr id="19" name="矩形 18"/>
            <p:cNvSpPr/>
            <p:nvPr/>
          </p:nvSpPr>
          <p:spPr>
            <a:xfrm>
              <a:off x="9029700" y="2108200"/>
              <a:ext cx="2287588" cy="2775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699" y="2170729"/>
              <a:ext cx="22875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6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sz="166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74713" y="2108200"/>
            <a:ext cx="2287589" cy="2775970"/>
            <a:chOff x="874713" y="2108200"/>
            <a:chExt cx="2287589" cy="2775970"/>
          </a:xfrm>
        </p:grpSpPr>
        <p:sp>
          <p:nvSpPr>
            <p:cNvPr id="16" name="矩形 15"/>
            <p:cNvSpPr/>
            <p:nvPr/>
          </p:nvSpPr>
          <p:spPr>
            <a:xfrm>
              <a:off x="874713" y="2108200"/>
              <a:ext cx="2287588" cy="2775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74713" y="2170729"/>
              <a:ext cx="22875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6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0</a:t>
              </a:r>
              <a:endParaRPr lang="zh-CN" altLang="en-US" sz="166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41354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752884" y="1952368"/>
            <a:ext cx="1995674" cy="1811052"/>
            <a:chOff x="1326551" y="1813938"/>
            <a:chExt cx="2384725" cy="2164111"/>
          </a:xfrm>
        </p:grpSpPr>
        <p:sp>
          <p:nvSpPr>
            <p:cNvPr id="6" name="îS1îďé"/>
            <p:cNvSpPr>
              <a:spLocks/>
            </p:cNvSpPr>
            <p:nvPr/>
          </p:nvSpPr>
          <p:spPr bwMode="auto">
            <a:xfrm>
              <a:off x="1326551" y="1813938"/>
              <a:ext cx="2384725" cy="2164111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28575"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šḷïḋe"/>
            <p:cNvSpPr>
              <a:spLocks/>
            </p:cNvSpPr>
            <p:nvPr/>
          </p:nvSpPr>
          <p:spPr bwMode="auto">
            <a:xfrm>
              <a:off x="2180014" y="2402240"/>
              <a:ext cx="677799" cy="677799"/>
            </a:xfrm>
            <a:custGeom>
              <a:avLst/>
              <a:gdLst/>
              <a:ahLst/>
              <a:cxnLst/>
              <a:rect l="0" t="0" r="r" b="b"/>
              <a:pathLst>
                <a:path w="4629150" h="4629150">
                  <a:moveTo>
                    <a:pt x="2317164" y="3859790"/>
                  </a:moveTo>
                  <a:cubicBezTo>
                    <a:pt x="2297115" y="3859790"/>
                    <a:pt x="2280107" y="3866979"/>
                    <a:pt x="2266139" y="3881358"/>
                  </a:cubicBezTo>
                  <a:cubicBezTo>
                    <a:pt x="2252171" y="3895737"/>
                    <a:pt x="2245187" y="3914594"/>
                    <a:pt x="2245187" y="3937929"/>
                  </a:cubicBezTo>
                  <a:cubicBezTo>
                    <a:pt x="2245187" y="3953212"/>
                    <a:pt x="2248432" y="3967838"/>
                    <a:pt x="2254923" y="3981806"/>
                  </a:cubicBezTo>
                  <a:cubicBezTo>
                    <a:pt x="2261414" y="3995774"/>
                    <a:pt x="2270494" y="4006414"/>
                    <a:pt x="2282161" y="4013727"/>
                  </a:cubicBezTo>
                  <a:cubicBezTo>
                    <a:pt x="2293829" y="4021040"/>
                    <a:pt x="2306071" y="4024696"/>
                    <a:pt x="2318889" y="4024696"/>
                  </a:cubicBezTo>
                  <a:cubicBezTo>
                    <a:pt x="2337623" y="4024696"/>
                    <a:pt x="2353727" y="4017137"/>
                    <a:pt x="2367203" y="4002018"/>
                  </a:cubicBezTo>
                  <a:cubicBezTo>
                    <a:pt x="2380678" y="3986900"/>
                    <a:pt x="2387415" y="3966359"/>
                    <a:pt x="2387415" y="3940394"/>
                  </a:cubicBezTo>
                  <a:cubicBezTo>
                    <a:pt x="2387415" y="3915416"/>
                    <a:pt x="2380760" y="3895737"/>
                    <a:pt x="2367449" y="3881358"/>
                  </a:cubicBezTo>
                  <a:cubicBezTo>
                    <a:pt x="2354138" y="3866979"/>
                    <a:pt x="2337376" y="3859790"/>
                    <a:pt x="2317164" y="3859790"/>
                  </a:cubicBezTo>
                  <a:close/>
                  <a:moveTo>
                    <a:pt x="2323819" y="3692172"/>
                  </a:moveTo>
                  <a:cubicBezTo>
                    <a:pt x="2352248" y="3692172"/>
                    <a:pt x="2375542" y="3700142"/>
                    <a:pt x="2393701" y="3716082"/>
                  </a:cubicBezTo>
                  <a:cubicBezTo>
                    <a:pt x="2411860" y="3732023"/>
                    <a:pt x="2422746" y="3754043"/>
                    <a:pt x="2426362" y="3782144"/>
                  </a:cubicBezTo>
                  <a:lnTo>
                    <a:pt x="2382239" y="3785594"/>
                  </a:lnTo>
                  <a:cubicBezTo>
                    <a:pt x="2378295" y="3768175"/>
                    <a:pt x="2372708" y="3755522"/>
                    <a:pt x="2365477" y="3747634"/>
                  </a:cubicBezTo>
                  <a:cubicBezTo>
                    <a:pt x="2353481" y="3734980"/>
                    <a:pt x="2338691" y="3728654"/>
                    <a:pt x="2321108" y="3728654"/>
                  </a:cubicBezTo>
                  <a:cubicBezTo>
                    <a:pt x="2306975" y="3728654"/>
                    <a:pt x="2294568" y="3732598"/>
                    <a:pt x="2283887" y="3740486"/>
                  </a:cubicBezTo>
                  <a:cubicBezTo>
                    <a:pt x="2269919" y="3750674"/>
                    <a:pt x="2258908" y="3765546"/>
                    <a:pt x="2250856" y="3785101"/>
                  </a:cubicBezTo>
                  <a:cubicBezTo>
                    <a:pt x="2242804" y="3804657"/>
                    <a:pt x="2238614" y="3832511"/>
                    <a:pt x="2238285" y="3868664"/>
                  </a:cubicBezTo>
                  <a:cubicBezTo>
                    <a:pt x="2248966" y="3852395"/>
                    <a:pt x="2262031" y="3840317"/>
                    <a:pt x="2277478" y="3832429"/>
                  </a:cubicBezTo>
                  <a:cubicBezTo>
                    <a:pt x="2292925" y="3824541"/>
                    <a:pt x="2309112" y="3820597"/>
                    <a:pt x="2326038" y="3820597"/>
                  </a:cubicBezTo>
                  <a:cubicBezTo>
                    <a:pt x="2355617" y="3820597"/>
                    <a:pt x="2380801" y="3831484"/>
                    <a:pt x="2401589" y="3853258"/>
                  </a:cubicBezTo>
                  <a:cubicBezTo>
                    <a:pt x="2422377" y="3875032"/>
                    <a:pt x="2432771" y="3903173"/>
                    <a:pt x="2432771" y="3937683"/>
                  </a:cubicBezTo>
                  <a:cubicBezTo>
                    <a:pt x="2432771" y="3960361"/>
                    <a:pt x="2427882" y="3981436"/>
                    <a:pt x="2418104" y="4000909"/>
                  </a:cubicBezTo>
                  <a:cubicBezTo>
                    <a:pt x="2408326" y="4020382"/>
                    <a:pt x="2394892" y="4035296"/>
                    <a:pt x="2377802" y="4045648"/>
                  </a:cubicBezTo>
                  <a:cubicBezTo>
                    <a:pt x="2360712" y="4056001"/>
                    <a:pt x="2341320" y="4061178"/>
                    <a:pt x="2319629" y="4061178"/>
                  </a:cubicBezTo>
                  <a:cubicBezTo>
                    <a:pt x="2282654" y="4061178"/>
                    <a:pt x="2252500" y="4047579"/>
                    <a:pt x="2229164" y="4020382"/>
                  </a:cubicBezTo>
                  <a:cubicBezTo>
                    <a:pt x="2205829" y="3993186"/>
                    <a:pt x="2194162" y="3948364"/>
                    <a:pt x="2194162" y="3885919"/>
                  </a:cubicBezTo>
                  <a:cubicBezTo>
                    <a:pt x="2194162" y="3816078"/>
                    <a:pt x="2207062" y="3765300"/>
                    <a:pt x="2232862" y="3733584"/>
                  </a:cubicBezTo>
                  <a:cubicBezTo>
                    <a:pt x="2255375" y="3705976"/>
                    <a:pt x="2285694" y="3692172"/>
                    <a:pt x="2323819" y="3692172"/>
                  </a:cubicBezTo>
                  <a:close/>
                  <a:moveTo>
                    <a:pt x="3020074" y="3489300"/>
                  </a:moveTo>
                  <a:lnTo>
                    <a:pt x="3199770" y="3489300"/>
                  </a:lnTo>
                  <a:lnTo>
                    <a:pt x="3199770" y="3531698"/>
                  </a:lnTo>
                  <a:lnTo>
                    <a:pt x="3055570" y="3531698"/>
                  </a:lnTo>
                  <a:lnTo>
                    <a:pt x="3036097" y="3628817"/>
                  </a:lnTo>
                  <a:cubicBezTo>
                    <a:pt x="3057788" y="3613699"/>
                    <a:pt x="3080548" y="3606140"/>
                    <a:pt x="3104376" y="3606140"/>
                  </a:cubicBezTo>
                  <a:cubicBezTo>
                    <a:pt x="3135928" y="3606140"/>
                    <a:pt x="3162549" y="3617068"/>
                    <a:pt x="3184241" y="3638924"/>
                  </a:cubicBezTo>
                  <a:cubicBezTo>
                    <a:pt x="3205933" y="3660780"/>
                    <a:pt x="3216779" y="3688880"/>
                    <a:pt x="3216779" y="3723225"/>
                  </a:cubicBezTo>
                  <a:cubicBezTo>
                    <a:pt x="3216779" y="3755927"/>
                    <a:pt x="3207247" y="3784192"/>
                    <a:pt x="3188185" y="3808020"/>
                  </a:cubicBezTo>
                  <a:cubicBezTo>
                    <a:pt x="3165014" y="3837271"/>
                    <a:pt x="3133381" y="3851897"/>
                    <a:pt x="3093284" y="3851897"/>
                  </a:cubicBezTo>
                  <a:cubicBezTo>
                    <a:pt x="3060418" y="3851897"/>
                    <a:pt x="3033591" y="3842694"/>
                    <a:pt x="3012803" y="3824289"/>
                  </a:cubicBezTo>
                  <a:cubicBezTo>
                    <a:pt x="2992015" y="3805884"/>
                    <a:pt x="2980142" y="3781481"/>
                    <a:pt x="2977184" y="3751080"/>
                  </a:cubicBezTo>
                  <a:lnTo>
                    <a:pt x="3023772" y="3747136"/>
                  </a:lnTo>
                  <a:cubicBezTo>
                    <a:pt x="3027223" y="3769813"/>
                    <a:pt x="3035234" y="3786863"/>
                    <a:pt x="3047805" y="3798284"/>
                  </a:cubicBezTo>
                  <a:cubicBezTo>
                    <a:pt x="3060377" y="3809705"/>
                    <a:pt x="3075536" y="3815415"/>
                    <a:pt x="3093284" y="3815415"/>
                  </a:cubicBezTo>
                  <a:cubicBezTo>
                    <a:pt x="3114647" y="3815415"/>
                    <a:pt x="3132723" y="3807363"/>
                    <a:pt x="3147513" y="3791258"/>
                  </a:cubicBezTo>
                  <a:cubicBezTo>
                    <a:pt x="3162303" y="3775154"/>
                    <a:pt x="3169698" y="3753791"/>
                    <a:pt x="3169698" y="3727169"/>
                  </a:cubicBezTo>
                  <a:cubicBezTo>
                    <a:pt x="3169698" y="3701862"/>
                    <a:pt x="3162590" y="3681896"/>
                    <a:pt x="3148376" y="3667271"/>
                  </a:cubicBezTo>
                  <a:cubicBezTo>
                    <a:pt x="3134161" y="3652645"/>
                    <a:pt x="3115551" y="3645333"/>
                    <a:pt x="3092544" y="3645333"/>
                  </a:cubicBezTo>
                  <a:cubicBezTo>
                    <a:pt x="3078248" y="3645333"/>
                    <a:pt x="3065348" y="3648578"/>
                    <a:pt x="3053844" y="3655069"/>
                  </a:cubicBezTo>
                  <a:cubicBezTo>
                    <a:pt x="3042341" y="3661560"/>
                    <a:pt x="3033303" y="3669982"/>
                    <a:pt x="3026730" y="3680335"/>
                  </a:cubicBezTo>
                  <a:lnTo>
                    <a:pt x="2985072" y="3674912"/>
                  </a:lnTo>
                  <a:lnTo>
                    <a:pt x="3020074" y="3489300"/>
                  </a:lnTo>
                  <a:close/>
                  <a:moveTo>
                    <a:pt x="1418041" y="3489054"/>
                  </a:moveTo>
                  <a:lnTo>
                    <a:pt x="1651967" y="3489054"/>
                  </a:lnTo>
                  <a:lnTo>
                    <a:pt x="1651967" y="3523563"/>
                  </a:lnTo>
                  <a:cubicBezTo>
                    <a:pt x="1628960" y="3548049"/>
                    <a:pt x="1606159" y="3580586"/>
                    <a:pt x="1583564" y="3621176"/>
                  </a:cubicBezTo>
                  <a:cubicBezTo>
                    <a:pt x="1560968" y="3661766"/>
                    <a:pt x="1543508" y="3703506"/>
                    <a:pt x="1531183" y="3746396"/>
                  </a:cubicBezTo>
                  <a:cubicBezTo>
                    <a:pt x="1522309" y="3776633"/>
                    <a:pt x="1516640" y="3809746"/>
                    <a:pt x="1514175" y="3845734"/>
                  </a:cubicBezTo>
                  <a:lnTo>
                    <a:pt x="1468573" y="3845734"/>
                  </a:lnTo>
                  <a:cubicBezTo>
                    <a:pt x="1469066" y="3817305"/>
                    <a:pt x="1474653" y="3782960"/>
                    <a:pt x="1485335" y="3742699"/>
                  </a:cubicBezTo>
                  <a:cubicBezTo>
                    <a:pt x="1496017" y="3702438"/>
                    <a:pt x="1511340" y="3663614"/>
                    <a:pt x="1531307" y="3626229"/>
                  </a:cubicBezTo>
                  <a:cubicBezTo>
                    <a:pt x="1551273" y="3588844"/>
                    <a:pt x="1572513" y="3557333"/>
                    <a:pt x="1595026" y="3531698"/>
                  </a:cubicBezTo>
                  <a:lnTo>
                    <a:pt x="1418041" y="3531698"/>
                  </a:lnTo>
                  <a:lnTo>
                    <a:pt x="1418041" y="3489054"/>
                  </a:lnTo>
                  <a:close/>
                  <a:moveTo>
                    <a:pt x="960894" y="3097227"/>
                  </a:moveTo>
                  <a:cubicBezTo>
                    <a:pt x="940024" y="3097227"/>
                    <a:pt x="922728" y="3104129"/>
                    <a:pt x="909007" y="3117933"/>
                  </a:cubicBezTo>
                  <a:cubicBezTo>
                    <a:pt x="895285" y="3131737"/>
                    <a:pt x="888424" y="3148991"/>
                    <a:pt x="888424" y="3169697"/>
                  </a:cubicBezTo>
                  <a:cubicBezTo>
                    <a:pt x="888424" y="3182351"/>
                    <a:pt x="891423" y="3194593"/>
                    <a:pt x="897421" y="3206425"/>
                  </a:cubicBezTo>
                  <a:cubicBezTo>
                    <a:pt x="903420" y="3218257"/>
                    <a:pt x="912335" y="3227418"/>
                    <a:pt x="924166" y="3233910"/>
                  </a:cubicBezTo>
                  <a:cubicBezTo>
                    <a:pt x="935998" y="3240401"/>
                    <a:pt x="948734" y="3243646"/>
                    <a:pt x="962373" y="3243646"/>
                  </a:cubicBezTo>
                  <a:cubicBezTo>
                    <a:pt x="983572" y="3243646"/>
                    <a:pt x="1001073" y="3236826"/>
                    <a:pt x="1014877" y="3223187"/>
                  </a:cubicBezTo>
                  <a:cubicBezTo>
                    <a:pt x="1028681" y="3209547"/>
                    <a:pt x="1035583" y="3192211"/>
                    <a:pt x="1035583" y="3171176"/>
                  </a:cubicBezTo>
                  <a:cubicBezTo>
                    <a:pt x="1035583" y="3149813"/>
                    <a:pt x="1028476" y="3132148"/>
                    <a:pt x="1014261" y="3118179"/>
                  </a:cubicBezTo>
                  <a:cubicBezTo>
                    <a:pt x="1000046" y="3104211"/>
                    <a:pt x="982257" y="3097227"/>
                    <a:pt x="960894" y="3097227"/>
                  </a:cubicBezTo>
                  <a:close/>
                  <a:moveTo>
                    <a:pt x="3691180" y="2983839"/>
                  </a:moveTo>
                  <a:lnTo>
                    <a:pt x="3578039" y="3146773"/>
                  </a:lnTo>
                  <a:lnTo>
                    <a:pt x="3691180" y="3146773"/>
                  </a:lnTo>
                  <a:lnTo>
                    <a:pt x="3691180" y="2983839"/>
                  </a:lnTo>
                  <a:close/>
                  <a:moveTo>
                    <a:pt x="961634" y="2947604"/>
                  </a:moveTo>
                  <a:cubicBezTo>
                    <a:pt x="944708" y="2947604"/>
                    <a:pt x="930657" y="2953027"/>
                    <a:pt x="919483" y="2963872"/>
                  </a:cubicBezTo>
                  <a:cubicBezTo>
                    <a:pt x="908308" y="2974718"/>
                    <a:pt x="902721" y="2987700"/>
                    <a:pt x="902721" y="3002819"/>
                  </a:cubicBezTo>
                  <a:cubicBezTo>
                    <a:pt x="902721" y="3019909"/>
                    <a:pt x="908226" y="3033877"/>
                    <a:pt x="919236" y="3044723"/>
                  </a:cubicBezTo>
                  <a:cubicBezTo>
                    <a:pt x="930247" y="3055569"/>
                    <a:pt x="944543" y="3060992"/>
                    <a:pt x="962127" y="3060992"/>
                  </a:cubicBezTo>
                  <a:cubicBezTo>
                    <a:pt x="979217" y="3060992"/>
                    <a:pt x="993226" y="3055610"/>
                    <a:pt x="1004155" y="3044847"/>
                  </a:cubicBezTo>
                  <a:cubicBezTo>
                    <a:pt x="1015083" y="3034083"/>
                    <a:pt x="1020547" y="3020895"/>
                    <a:pt x="1020547" y="3005284"/>
                  </a:cubicBezTo>
                  <a:cubicBezTo>
                    <a:pt x="1020547" y="2989015"/>
                    <a:pt x="1014918" y="2975335"/>
                    <a:pt x="1003662" y="2964242"/>
                  </a:cubicBezTo>
                  <a:cubicBezTo>
                    <a:pt x="992405" y="2953150"/>
                    <a:pt x="978396" y="2947604"/>
                    <a:pt x="961634" y="2947604"/>
                  </a:cubicBezTo>
                  <a:close/>
                  <a:moveTo>
                    <a:pt x="3699315" y="2912601"/>
                  </a:moveTo>
                  <a:lnTo>
                    <a:pt x="3735550" y="2912601"/>
                  </a:lnTo>
                  <a:lnTo>
                    <a:pt x="3735550" y="3146773"/>
                  </a:lnTo>
                  <a:lnTo>
                    <a:pt x="3784356" y="3146773"/>
                  </a:lnTo>
                  <a:lnTo>
                    <a:pt x="3784356" y="3187445"/>
                  </a:lnTo>
                  <a:lnTo>
                    <a:pt x="3735550" y="3187445"/>
                  </a:lnTo>
                  <a:lnTo>
                    <a:pt x="3735550" y="3273965"/>
                  </a:lnTo>
                  <a:lnTo>
                    <a:pt x="3691180" y="3273965"/>
                  </a:lnTo>
                  <a:lnTo>
                    <a:pt x="3691180" y="3187445"/>
                  </a:lnTo>
                  <a:lnTo>
                    <a:pt x="3534409" y="3187445"/>
                  </a:lnTo>
                  <a:lnTo>
                    <a:pt x="3534409" y="3146773"/>
                  </a:lnTo>
                  <a:lnTo>
                    <a:pt x="3699315" y="2912601"/>
                  </a:lnTo>
                  <a:close/>
                  <a:moveTo>
                    <a:pt x="961141" y="2911122"/>
                  </a:moveTo>
                  <a:cubicBezTo>
                    <a:pt x="992692" y="2911122"/>
                    <a:pt x="1018082" y="2920284"/>
                    <a:pt x="1037308" y="2938607"/>
                  </a:cubicBezTo>
                  <a:cubicBezTo>
                    <a:pt x="1056535" y="2956929"/>
                    <a:pt x="1066148" y="2979237"/>
                    <a:pt x="1066148" y="3005530"/>
                  </a:cubicBezTo>
                  <a:cubicBezTo>
                    <a:pt x="1066148" y="3022292"/>
                    <a:pt x="1061753" y="3036877"/>
                    <a:pt x="1052961" y="3049284"/>
                  </a:cubicBezTo>
                  <a:cubicBezTo>
                    <a:pt x="1044169" y="3061690"/>
                    <a:pt x="1030817" y="3071263"/>
                    <a:pt x="1012905" y="3078000"/>
                  </a:cubicBezTo>
                  <a:cubicBezTo>
                    <a:pt x="1035090" y="3085231"/>
                    <a:pt x="1051975" y="3096899"/>
                    <a:pt x="1063560" y="3113003"/>
                  </a:cubicBezTo>
                  <a:cubicBezTo>
                    <a:pt x="1075146" y="3129107"/>
                    <a:pt x="1080938" y="3148334"/>
                    <a:pt x="1080938" y="3170683"/>
                  </a:cubicBezTo>
                  <a:cubicBezTo>
                    <a:pt x="1080938" y="3201577"/>
                    <a:pt x="1070010" y="3227542"/>
                    <a:pt x="1048154" y="3248576"/>
                  </a:cubicBezTo>
                  <a:cubicBezTo>
                    <a:pt x="1026298" y="3269610"/>
                    <a:pt x="997540" y="3280128"/>
                    <a:pt x="961880" y="3280128"/>
                  </a:cubicBezTo>
                  <a:cubicBezTo>
                    <a:pt x="926221" y="3280128"/>
                    <a:pt x="897463" y="3269569"/>
                    <a:pt x="875607" y="3248453"/>
                  </a:cubicBezTo>
                  <a:cubicBezTo>
                    <a:pt x="853751" y="3227336"/>
                    <a:pt x="842822" y="3201002"/>
                    <a:pt x="842822" y="3169451"/>
                  </a:cubicBezTo>
                  <a:cubicBezTo>
                    <a:pt x="842822" y="3145951"/>
                    <a:pt x="848779" y="3126273"/>
                    <a:pt x="860693" y="3110415"/>
                  </a:cubicBezTo>
                  <a:cubicBezTo>
                    <a:pt x="872607" y="3094557"/>
                    <a:pt x="889575" y="3083752"/>
                    <a:pt x="911595" y="3078000"/>
                  </a:cubicBezTo>
                  <a:cubicBezTo>
                    <a:pt x="893190" y="3071263"/>
                    <a:pt x="879550" y="3061649"/>
                    <a:pt x="870677" y="3049160"/>
                  </a:cubicBezTo>
                  <a:cubicBezTo>
                    <a:pt x="861803" y="3036671"/>
                    <a:pt x="857366" y="3021717"/>
                    <a:pt x="857366" y="3004298"/>
                  </a:cubicBezTo>
                  <a:cubicBezTo>
                    <a:pt x="857366" y="2978005"/>
                    <a:pt x="866815" y="2955902"/>
                    <a:pt x="885713" y="2937990"/>
                  </a:cubicBezTo>
                  <a:cubicBezTo>
                    <a:pt x="904611" y="2920078"/>
                    <a:pt x="929754" y="2911122"/>
                    <a:pt x="961141" y="2911122"/>
                  </a:cubicBezTo>
                  <a:close/>
                  <a:moveTo>
                    <a:pt x="753091" y="2166800"/>
                  </a:moveTo>
                  <a:cubicBezTo>
                    <a:pt x="733372" y="2166800"/>
                    <a:pt x="716199" y="2174852"/>
                    <a:pt x="701574" y="2190957"/>
                  </a:cubicBezTo>
                  <a:cubicBezTo>
                    <a:pt x="686948" y="2207061"/>
                    <a:pt x="679635" y="2227931"/>
                    <a:pt x="679635" y="2253567"/>
                  </a:cubicBezTo>
                  <a:cubicBezTo>
                    <a:pt x="679635" y="2276573"/>
                    <a:pt x="686578" y="2295266"/>
                    <a:pt x="700464" y="2309645"/>
                  </a:cubicBezTo>
                  <a:cubicBezTo>
                    <a:pt x="714350" y="2324024"/>
                    <a:pt x="731482" y="2331213"/>
                    <a:pt x="751859" y="2331213"/>
                  </a:cubicBezTo>
                  <a:cubicBezTo>
                    <a:pt x="772400" y="2331213"/>
                    <a:pt x="789285" y="2324024"/>
                    <a:pt x="802514" y="2309645"/>
                  </a:cubicBezTo>
                  <a:cubicBezTo>
                    <a:pt x="815743" y="2295266"/>
                    <a:pt x="822357" y="2275341"/>
                    <a:pt x="822357" y="2249870"/>
                  </a:cubicBezTo>
                  <a:cubicBezTo>
                    <a:pt x="822357" y="2224398"/>
                    <a:pt x="815578" y="2204185"/>
                    <a:pt x="802021" y="2189231"/>
                  </a:cubicBezTo>
                  <a:cubicBezTo>
                    <a:pt x="788464" y="2174277"/>
                    <a:pt x="772154" y="2166800"/>
                    <a:pt x="753091" y="2166800"/>
                  </a:cubicBezTo>
                  <a:close/>
                  <a:moveTo>
                    <a:pt x="3871622" y="2130072"/>
                  </a:moveTo>
                  <a:cubicBezTo>
                    <a:pt x="3891342" y="2130072"/>
                    <a:pt x="3909501" y="2134304"/>
                    <a:pt x="3926098" y="2142767"/>
                  </a:cubicBezTo>
                  <a:cubicBezTo>
                    <a:pt x="3942696" y="2151230"/>
                    <a:pt x="3955390" y="2162774"/>
                    <a:pt x="3964182" y="2177400"/>
                  </a:cubicBezTo>
                  <a:cubicBezTo>
                    <a:pt x="3972974" y="2192025"/>
                    <a:pt x="3977369" y="2207554"/>
                    <a:pt x="3977369" y="2223987"/>
                  </a:cubicBezTo>
                  <a:cubicBezTo>
                    <a:pt x="3977369" y="2239599"/>
                    <a:pt x="3973179" y="2253813"/>
                    <a:pt x="3964798" y="2266631"/>
                  </a:cubicBezTo>
                  <a:cubicBezTo>
                    <a:pt x="3956417" y="2279449"/>
                    <a:pt x="3944010" y="2289638"/>
                    <a:pt x="3927577" y="2297197"/>
                  </a:cubicBezTo>
                  <a:cubicBezTo>
                    <a:pt x="3948940" y="2302127"/>
                    <a:pt x="3965538" y="2312356"/>
                    <a:pt x="3977369" y="2327886"/>
                  </a:cubicBezTo>
                  <a:cubicBezTo>
                    <a:pt x="3989201" y="2343415"/>
                    <a:pt x="3995117" y="2362847"/>
                    <a:pt x="3995117" y="2386182"/>
                  </a:cubicBezTo>
                  <a:cubicBezTo>
                    <a:pt x="3995117" y="2417734"/>
                    <a:pt x="3983614" y="2444479"/>
                    <a:pt x="3960608" y="2466417"/>
                  </a:cubicBezTo>
                  <a:cubicBezTo>
                    <a:pt x="3937601" y="2488355"/>
                    <a:pt x="3908515" y="2499324"/>
                    <a:pt x="3873348" y="2499324"/>
                  </a:cubicBezTo>
                  <a:cubicBezTo>
                    <a:pt x="3841632" y="2499324"/>
                    <a:pt x="3815298" y="2489875"/>
                    <a:pt x="3794346" y="2470977"/>
                  </a:cubicBezTo>
                  <a:cubicBezTo>
                    <a:pt x="3773393" y="2452079"/>
                    <a:pt x="3761438" y="2427594"/>
                    <a:pt x="3758480" y="2397521"/>
                  </a:cubicBezTo>
                  <a:lnTo>
                    <a:pt x="3802850" y="2391605"/>
                  </a:lnTo>
                  <a:cubicBezTo>
                    <a:pt x="3807944" y="2416748"/>
                    <a:pt x="3816613" y="2434865"/>
                    <a:pt x="3828855" y="2445958"/>
                  </a:cubicBezTo>
                  <a:cubicBezTo>
                    <a:pt x="3841098" y="2457050"/>
                    <a:pt x="3856011" y="2462596"/>
                    <a:pt x="3873594" y="2462596"/>
                  </a:cubicBezTo>
                  <a:cubicBezTo>
                    <a:pt x="3894464" y="2462596"/>
                    <a:pt x="3912089" y="2455366"/>
                    <a:pt x="3926468" y="2440904"/>
                  </a:cubicBezTo>
                  <a:cubicBezTo>
                    <a:pt x="3940847" y="2426443"/>
                    <a:pt x="3948036" y="2408531"/>
                    <a:pt x="3948036" y="2387168"/>
                  </a:cubicBezTo>
                  <a:cubicBezTo>
                    <a:pt x="3948036" y="2366791"/>
                    <a:pt x="3941381" y="2349988"/>
                    <a:pt x="3928070" y="2336760"/>
                  </a:cubicBezTo>
                  <a:cubicBezTo>
                    <a:pt x="3914759" y="2323531"/>
                    <a:pt x="3897833" y="2316917"/>
                    <a:pt x="3877292" y="2316917"/>
                  </a:cubicBezTo>
                  <a:cubicBezTo>
                    <a:pt x="3868911" y="2316917"/>
                    <a:pt x="3858476" y="2318560"/>
                    <a:pt x="3845987" y="2321847"/>
                  </a:cubicBezTo>
                  <a:lnTo>
                    <a:pt x="3850917" y="2282900"/>
                  </a:lnTo>
                  <a:cubicBezTo>
                    <a:pt x="3853875" y="2283229"/>
                    <a:pt x="3856257" y="2283393"/>
                    <a:pt x="3858065" y="2283393"/>
                  </a:cubicBezTo>
                  <a:cubicBezTo>
                    <a:pt x="3876963" y="2283393"/>
                    <a:pt x="3893971" y="2278463"/>
                    <a:pt x="3909090" y="2268603"/>
                  </a:cubicBezTo>
                  <a:cubicBezTo>
                    <a:pt x="3924208" y="2258743"/>
                    <a:pt x="3931768" y="2243543"/>
                    <a:pt x="3931768" y="2223001"/>
                  </a:cubicBezTo>
                  <a:cubicBezTo>
                    <a:pt x="3931768" y="2206733"/>
                    <a:pt x="3926262" y="2193257"/>
                    <a:pt x="3915252" y="2182576"/>
                  </a:cubicBezTo>
                  <a:cubicBezTo>
                    <a:pt x="3904242" y="2171894"/>
                    <a:pt x="3890027" y="2166554"/>
                    <a:pt x="3872608" y="2166554"/>
                  </a:cubicBezTo>
                  <a:cubicBezTo>
                    <a:pt x="3855354" y="2166554"/>
                    <a:pt x="3840975" y="2171977"/>
                    <a:pt x="3829471" y="2182822"/>
                  </a:cubicBezTo>
                  <a:cubicBezTo>
                    <a:pt x="3817968" y="2193668"/>
                    <a:pt x="3810573" y="2209937"/>
                    <a:pt x="3807287" y="2231629"/>
                  </a:cubicBezTo>
                  <a:lnTo>
                    <a:pt x="3762917" y="2223741"/>
                  </a:lnTo>
                  <a:cubicBezTo>
                    <a:pt x="3768340" y="2193997"/>
                    <a:pt x="3780665" y="2170950"/>
                    <a:pt x="3799892" y="2154599"/>
                  </a:cubicBezTo>
                  <a:cubicBezTo>
                    <a:pt x="3819119" y="2138248"/>
                    <a:pt x="3843029" y="2130072"/>
                    <a:pt x="3871622" y="2130072"/>
                  </a:cubicBezTo>
                  <a:close/>
                  <a:moveTo>
                    <a:pt x="747668" y="2130072"/>
                  </a:moveTo>
                  <a:cubicBezTo>
                    <a:pt x="771168" y="2130072"/>
                    <a:pt x="792654" y="2136399"/>
                    <a:pt x="812127" y="2149052"/>
                  </a:cubicBezTo>
                  <a:cubicBezTo>
                    <a:pt x="831600" y="2161706"/>
                    <a:pt x="846390" y="2179741"/>
                    <a:pt x="856497" y="2203158"/>
                  </a:cubicBezTo>
                  <a:cubicBezTo>
                    <a:pt x="866603" y="2226576"/>
                    <a:pt x="871656" y="2260469"/>
                    <a:pt x="871656" y="2304838"/>
                  </a:cubicBezTo>
                  <a:cubicBezTo>
                    <a:pt x="871656" y="2351015"/>
                    <a:pt x="866644" y="2387784"/>
                    <a:pt x="856620" y="2415145"/>
                  </a:cubicBezTo>
                  <a:cubicBezTo>
                    <a:pt x="846596" y="2442507"/>
                    <a:pt x="831683" y="2463336"/>
                    <a:pt x="811881" y="2477632"/>
                  </a:cubicBezTo>
                  <a:cubicBezTo>
                    <a:pt x="792079" y="2491929"/>
                    <a:pt x="768867" y="2499078"/>
                    <a:pt x="742245" y="2499078"/>
                  </a:cubicBezTo>
                  <a:cubicBezTo>
                    <a:pt x="713981" y="2499078"/>
                    <a:pt x="690892" y="2491231"/>
                    <a:pt x="672980" y="2475537"/>
                  </a:cubicBezTo>
                  <a:cubicBezTo>
                    <a:pt x="655068" y="2459844"/>
                    <a:pt x="644304" y="2437782"/>
                    <a:pt x="640689" y="2409353"/>
                  </a:cubicBezTo>
                  <a:lnTo>
                    <a:pt x="683333" y="2405409"/>
                  </a:lnTo>
                  <a:cubicBezTo>
                    <a:pt x="686948" y="2425457"/>
                    <a:pt x="693850" y="2440001"/>
                    <a:pt x="704039" y="2449039"/>
                  </a:cubicBezTo>
                  <a:cubicBezTo>
                    <a:pt x="714227" y="2458077"/>
                    <a:pt x="727291" y="2462596"/>
                    <a:pt x="743231" y="2462596"/>
                  </a:cubicBezTo>
                  <a:cubicBezTo>
                    <a:pt x="756871" y="2462596"/>
                    <a:pt x="768826" y="2459474"/>
                    <a:pt x="779097" y="2453229"/>
                  </a:cubicBezTo>
                  <a:cubicBezTo>
                    <a:pt x="789367" y="2446985"/>
                    <a:pt x="797789" y="2438645"/>
                    <a:pt x="804363" y="2428210"/>
                  </a:cubicBezTo>
                  <a:cubicBezTo>
                    <a:pt x="810936" y="2417775"/>
                    <a:pt x="816441" y="2403683"/>
                    <a:pt x="820878" y="2385936"/>
                  </a:cubicBezTo>
                  <a:cubicBezTo>
                    <a:pt x="825315" y="2368188"/>
                    <a:pt x="827533" y="2350111"/>
                    <a:pt x="827533" y="2331706"/>
                  </a:cubicBezTo>
                  <a:cubicBezTo>
                    <a:pt x="827533" y="2329734"/>
                    <a:pt x="827451" y="2326776"/>
                    <a:pt x="827287" y="2322832"/>
                  </a:cubicBezTo>
                  <a:cubicBezTo>
                    <a:pt x="818413" y="2336965"/>
                    <a:pt x="806293" y="2348427"/>
                    <a:pt x="790929" y="2357219"/>
                  </a:cubicBezTo>
                  <a:cubicBezTo>
                    <a:pt x="775564" y="2366010"/>
                    <a:pt x="758925" y="2370406"/>
                    <a:pt x="741013" y="2370406"/>
                  </a:cubicBezTo>
                  <a:cubicBezTo>
                    <a:pt x="711105" y="2370406"/>
                    <a:pt x="685798" y="2359560"/>
                    <a:pt x="665092" y="2337869"/>
                  </a:cubicBezTo>
                  <a:cubicBezTo>
                    <a:pt x="644386" y="2316177"/>
                    <a:pt x="634033" y="2287583"/>
                    <a:pt x="634033" y="2252088"/>
                  </a:cubicBezTo>
                  <a:cubicBezTo>
                    <a:pt x="634033" y="2215442"/>
                    <a:pt x="644838" y="2185945"/>
                    <a:pt x="666448" y="2163596"/>
                  </a:cubicBezTo>
                  <a:cubicBezTo>
                    <a:pt x="688057" y="2141247"/>
                    <a:pt x="715131" y="2130072"/>
                    <a:pt x="747668" y="2130072"/>
                  </a:cubicBezTo>
                  <a:close/>
                  <a:moveTo>
                    <a:pt x="1552575" y="1936750"/>
                  </a:moveTo>
                  <a:lnTo>
                    <a:pt x="1562100" y="1939925"/>
                  </a:lnTo>
                  <a:lnTo>
                    <a:pt x="2228850" y="2241550"/>
                  </a:lnTo>
                  <a:lnTo>
                    <a:pt x="2247900" y="2225675"/>
                  </a:lnTo>
                  <a:lnTo>
                    <a:pt x="2266950" y="2212975"/>
                  </a:lnTo>
                  <a:lnTo>
                    <a:pt x="2289175" y="2206625"/>
                  </a:lnTo>
                  <a:lnTo>
                    <a:pt x="2314575" y="2203450"/>
                  </a:lnTo>
                  <a:lnTo>
                    <a:pt x="2336800" y="2206625"/>
                  </a:lnTo>
                  <a:lnTo>
                    <a:pt x="2359025" y="2212975"/>
                  </a:lnTo>
                  <a:lnTo>
                    <a:pt x="2378075" y="2222500"/>
                  </a:lnTo>
                  <a:lnTo>
                    <a:pt x="2393950" y="2235200"/>
                  </a:lnTo>
                  <a:lnTo>
                    <a:pt x="2406650" y="2251075"/>
                  </a:lnTo>
                  <a:lnTo>
                    <a:pt x="2419350" y="2270125"/>
                  </a:lnTo>
                  <a:lnTo>
                    <a:pt x="2425700" y="2292350"/>
                  </a:lnTo>
                  <a:lnTo>
                    <a:pt x="2425700" y="2314575"/>
                  </a:lnTo>
                  <a:lnTo>
                    <a:pt x="2425700" y="2336800"/>
                  </a:lnTo>
                  <a:lnTo>
                    <a:pt x="2419350" y="2359025"/>
                  </a:lnTo>
                  <a:lnTo>
                    <a:pt x="2406650" y="2378075"/>
                  </a:lnTo>
                  <a:lnTo>
                    <a:pt x="2393950" y="2393950"/>
                  </a:lnTo>
                  <a:lnTo>
                    <a:pt x="2378075" y="2406650"/>
                  </a:lnTo>
                  <a:lnTo>
                    <a:pt x="2359025" y="2419350"/>
                  </a:lnTo>
                  <a:lnTo>
                    <a:pt x="2336800" y="2425700"/>
                  </a:lnTo>
                  <a:lnTo>
                    <a:pt x="2330450" y="2425700"/>
                  </a:lnTo>
                  <a:lnTo>
                    <a:pt x="2330450" y="3467100"/>
                  </a:lnTo>
                  <a:lnTo>
                    <a:pt x="2327275" y="3470275"/>
                  </a:lnTo>
                  <a:lnTo>
                    <a:pt x="2324100" y="3473450"/>
                  </a:lnTo>
                  <a:lnTo>
                    <a:pt x="2320925" y="3476625"/>
                  </a:lnTo>
                  <a:lnTo>
                    <a:pt x="2314575" y="3476625"/>
                  </a:lnTo>
                  <a:lnTo>
                    <a:pt x="2308225" y="3476625"/>
                  </a:lnTo>
                  <a:lnTo>
                    <a:pt x="2305050" y="3473450"/>
                  </a:lnTo>
                  <a:lnTo>
                    <a:pt x="2301875" y="3470275"/>
                  </a:lnTo>
                  <a:lnTo>
                    <a:pt x="2301875" y="3467100"/>
                  </a:lnTo>
                  <a:lnTo>
                    <a:pt x="2301875" y="2425700"/>
                  </a:lnTo>
                  <a:lnTo>
                    <a:pt x="2292350" y="2425700"/>
                  </a:lnTo>
                  <a:lnTo>
                    <a:pt x="2270125" y="2416175"/>
                  </a:lnTo>
                  <a:lnTo>
                    <a:pt x="2251075" y="2406650"/>
                  </a:lnTo>
                  <a:lnTo>
                    <a:pt x="2232025" y="2390775"/>
                  </a:lnTo>
                  <a:lnTo>
                    <a:pt x="1098550" y="2882900"/>
                  </a:lnTo>
                  <a:lnTo>
                    <a:pt x="1089025" y="2886075"/>
                  </a:lnTo>
                  <a:lnTo>
                    <a:pt x="1076325" y="2882900"/>
                  </a:lnTo>
                  <a:lnTo>
                    <a:pt x="1066800" y="2873375"/>
                  </a:lnTo>
                  <a:lnTo>
                    <a:pt x="1060450" y="2863850"/>
                  </a:lnTo>
                  <a:lnTo>
                    <a:pt x="1057275" y="2851150"/>
                  </a:lnTo>
                  <a:lnTo>
                    <a:pt x="1057275" y="2838450"/>
                  </a:lnTo>
                  <a:lnTo>
                    <a:pt x="1063625" y="2828925"/>
                  </a:lnTo>
                  <a:lnTo>
                    <a:pt x="1069975" y="2819400"/>
                  </a:lnTo>
                  <a:lnTo>
                    <a:pt x="2203450" y="2330450"/>
                  </a:lnTo>
                  <a:lnTo>
                    <a:pt x="2203450" y="2314575"/>
                  </a:lnTo>
                  <a:lnTo>
                    <a:pt x="2203450" y="2305050"/>
                  </a:lnTo>
                  <a:lnTo>
                    <a:pt x="1533525" y="2003425"/>
                  </a:lnTo>
                  <a:lnTo>
                    <a:pt x="1527175" y="1993900"/>
                  </a:lnTo>
                  <a:lnTo>
                    <a:pt x="1520825" y="1984375"/>
                  </a:lnTo>
                  <a:lnTo>
                    <a:pt x="1520825" y="1971675"/>
                  </a:lnTo>
                  <a:lnTo>
                    <a:pt x="1524000" y="1958975"/>
                  </a:lnTo>
                  <a:lnTo>
                    <a:pt x="1530350" y="1949450"/>
                  </a:lnTo>
                  <a:lnTo>
                    <a:pt x="1539875" y="1939925"/>
                  </a:lnTo>
                  <a:lnTo>
                    <a:pt x="1552575" y="1936750"/>
                  </a:lnTo>
                  <a:close/>
                  <a:moveTo>
                    <a:pt x="1093997" y="1385750"/>
                  </a:moveTo>
                  <a:cubicBezTo>
                    <a:pt x="1073620" y="1385750"/>
                    <a:pt x="1057352" y="1394378"/>
                    <a:pt x="1045191" y="1411632"/>
                  </a:cubicBezTo>
                  <a:cubicBezTo>
                    <a:pt x="1029908" y="1433653"/>
                    <a:pt x="1022267" y="1474325"/>
                    <a:pt x="1022267" y="1533648"/>
                  </a:cubicBezTo>
                  <a:cubicBezTo>
                    <a:pt x="1022267" y="1592972"/>
                    <a:pt x="1029210" y="1632452"/>
                    <a:pt x="1043096" y="1652090"/>
                  </a:cubicBezTo>
                  <a:cubicBezTo>
                    <a:pt x="1056982" y="1671727"/>
                    <a:pt x="1074113" y="1681546"/>
                    <a:pt x="1094490" y="1681546"/>
                  </a:cubicBezTo>
                  <a:cubicBezTo>
                    <a:pt x="1114867" y="1681546"/>
                    <a:pt x="1131999" y="1671686"/>
                    <a:pt x="1145885" y="1651966"/>
                  </a:cubicBezTo>
                  <a:cubicBezTo>
                    <a:pt x="1159771" y="1632247"/>
                    <a:pt x="1166714" y="1592807"/>
                    <a:pt x="1166714" y="1533648"/>
                  </a:cubicBezTo>
                  <a:cubicBezTo>
                    <a:pt x="1166714" y="1474160"/>
                    <a:pt x="1159771" y="1434639"/>
                    <a:pt x="1145885" y="1415083"/>
                  </a:cubicBezTo>
                  <a:cubicBezTo>
                    <a:pt x="1131999" y="1395528"/>
                    <a:pt x="1114703" y="1385750"/>
                    <a:pt x="1093997" y="1385750"/>
                  </a:cubicBezTo>
                  <a:close/>
                  <a:moveTo>
                    <a:pt x="3668996" y="1349022"/>
                  </a:moveTo>
                  <a:cubicBezTo>
                    <a:pt x="3703670" y="1349022"/>
                    <a:pt x="3731113" y="1358636"/>
                    <a:pt x="3751326" y="1377862"/>
                  </a:cubicBezTo>
                  <a:cubicBezTo>
                    <a:pt x="3771538" y="1397089"/>
                    <a:pt x="3781645" y="1420917"/>
                    <a:pt x="3781645" y="1449346"/>
                  </a:cubicBezTo>
                  <a:cubicBezTo>
                    <a:pt x="3781645" y="1463807"/>
                    <a:pt x="3778687" y="1478022"/>
                    <a:pt x="3772771" y="1491990"/>
                  </a:cubicBezTo>
                  <a:cubicBezTo>
                    <a:pt x="3766855" y="1505958"/>
                    <a:pt x="3757036" y="1520666"/>
                    <a:pt x="3743315" y="1536113"/>
                  </a:cubicBezTo>
                  <a:cubicBezTo>
                    <a:pt x="3729593" y="1551560"/>
                    <a:pt x="3706792" y="1572759"/>
                    <a:pt x="3674912" y="1599709"/>
                  </a:cubicBezTo>
                  <a:cubicBezTo>
                    <a:pt x="3648290" y="1622058"/>
                    <a:pt x="3631200" y="1637218"/>
                    <a:pt x="3623640" y="1645188"/>
                  </a:cubicBezTo>
                  <a:cubicBezTo>
                    <a:pt x="3616081" y="1653158"/>
                    <a:pt x="3609837" y="1661169"/>
                    <a:pt x="3604907" y="1669221"/>
                  </a:cubicBezTo>
                  <a:lnTo>
                    <a:pt x="3782138" y="1669221"/>
                  </a:lnTo>
                  <a:lnTo>
                    <a:pt x="3782138" y="1711865"/>
                  </a:lnTo>
                  <a:lnTo>
                    <a:pt x="3543283" y="1711865"/>
                  </a:lnTo>
                  <a:cubicBezTo>
                    <a:pt x="3542954" y="1701184"/>
                    <a:pt x="3544679" y="1690913"/>
                    <a:pt x="3548459" y="1681053"/>
                  </a:cubicBezTo>
                  <a:cubicBezTo>
                    <a:pt x="3554539" y="1664784"/>
                    <a:pt x="3564276" y="1648762"/>
                    <a:pt x="3577669" y="1632986"/>
                  </a:cubicBezTo>
                  <a:cubicBezTo>
                    <a:pt x="3591062" y="1617210"/>
                    <a:pt x="3610412" y="1598970"/>
                    <a:pt x="3635719" y="1578264"/>
                  </a:cubicBezTo>
                  <a:cubicBezTo>
                    <a:pt x="3674994" y="1546055"/>
                    <a:pt x="3701533" y="1520543"/>
                    <a:pt x="3715337" y="1501727"/>
                  </a:cubicBezTo>
                  <a:cubicBezTo>
                    <a:pt x="3729141" y="1482911"/>
                    <a:pt x="3736043" y="1465122"/>
                    <a:pt x="3736043" y="1448360"/>
                  </a:cubicBezTo>
                  <a:cubicBezTo>
                    <a:pt x="3736043" y="1430777"/>
                    <a:pt x="3729757" y="1415946"/>
                    <a:pt x="3717186" y="1403868"/>
                  </a:cubicBezTo>
                  <a:cubicBezTo>
                    <a:pt x="3704615" y="1391789"/>
                    <a:pt x="3688223" y="1385750"/>
                    <a:pt x="3668010" y="1385750"/>
                  </a:cubicBezTo>
                  <a:cubicBezTo>
                    <a:pt x="3646647" y="1385750"/>
                    <a:pt x="3629556" y="1392159"/>
                    <a:pt x="3616739" y="1404977"/>
                  </a:cubicBezTo>
                  <a:cubicBezTo>
                    <a:pt x="3603921" y="1417795"/>
                    <a:pt x="3597430" y="1435542"/>
                    <a:pt x="3597265" y="1458220"/>
                  </a:cubicBezTo>
                  <a:lnTo>
                    <a:pt x="3551663" y="1453537"/>
                  </a:lnTo>
                  <a:cubicBezTo>
                    <a:pt x="3554786" y="1419520"/>
                    <a:pt x="3566535" y="1393597"/>
                    <a:pt x="3586912" y="1375767"/>
                  </a:cubicBezTo>
                  <a:cubicBezTo>
                    <a:pt x="3607289" y="1357937"/>
                    <a:pt x="3634651" y="1349022"/>
                    <a:pt x="3668996" y="1349022"/>
                  </a:cubicBezTo>
                  <a:close/>
                  <a:moveTo>
                    <a:pt x="1094490" y="1349022"/>
                  </a:moveTo>
                  <a:cubicBezTo>
                    <a:pt x="1113881" y="1349022"/>
                    <a:pt x="1130890" y="1352925"/>
                    <a:pt x="1145515" y="1360731"/>
                  </a:cubicBezTo>
                  <a:cubicBezTo>
                    <a:pt x="1160141" y="1368536"/>
                    <a:pt x="1172219" y="1379793"/>
                    <a:pt x="1181750" y="1394501"/>
                  </a:cubicBezTo>
                  <a:cubicBezTo>
                    <a:pt x="1191281" y="1409208"/>
                    <a:pt x="1198758" y="1427121"/>
                    <a:pt x="1204181" y="1448237"/>
                  </a:cubicBezTo>
                  <a:cubicBezTo>
                    <a:pt x="1209604" y="1469354"/>
                    <a:pt x="1212316" y="1497824"/>
                    <a:pt x="1212316" y="1533648"/>
                  </a:cubicBezTo>
                  <a:cubicBezTo>
                    <a:pt x="1212316" y="1576046"/>
                    <a:pt x="1207961" y="1610267"/>
                    <a:pt x="1199251" y="1636314"/>
                  </a:cubicBezTo>
                  <a:cubicBezTo>
                    <a:pt x="1190542" y="1662360"/>
                    <a:pt x="1177519" y="1682491"/>
                    <a:pt x="1160182" y="1696706"/>
                  </a:cubicBezTo>
                  <a:cubicBezTo>
                    <a:pt x="1142845" y="1710920"/>
                    <a:pt x="1120948" y="1718028"/>
                    <a:pt x="1094490" y="1718028"/>
                  </a:cubicBezTo>
                  <a:cubicBezTo>
                    <a:pt x="1059652" y="1718028"/>
                    <a:pt x="1032291" y="1705538"/>
                    <a:pt x="1012407" y="1680560"/>
                  </a:cubicBezTo>
                  <a:cubicBezTo>
                    <a:pt x="988579" y="1650487"/>
                    <a:pt x="976665" y="1601517"/>
                    <a:pt x="976665" y="1533648"/>
                  </a:cubicBezTo>
                  <a:cubicBezTo>
                    <a:pt x="976665" y="1490922"/>
                    <a:pt x="981061" y="1456536"/>
                    <a:pt x="989853" y="1430489"/>
                  </a:cubicBezTo>
                  <a:cubicBezTo>
                    <a:pt x="998644" y="1404443"/>
                    <a:pt x="1011709" y="1384353"/>
                    <a:pt x="1029045" y="1370221"/>
                  </a:cubicBezTo>
                  <a:cubicBezTo>
                    <a:pt x="1046382" y="1356088"/>
                    <a:pt x="1068197" y="1349022"/>
                    <a:pt x="1094490" y="1349022"/>
                  </a:cubicBezTo>
                  <a:close/>
                  <a:moveTo>
                    <a:pt x="838971" y="1349022"/>
                  </a:moveTo>
                  <a:lnTo>
                    <a:pt x="867565" y="1349022"/>
                  </a:lnTo>
                  <a:lnTo>
                    <a:pt x="867565" y="1711865"/>
                  </a:lnTo>
                  <a:lnTo>
                    <a:pt x="823195" y="1711865"/>
                  </a:lnTo>
                  <a:lnTo>
                    <a:pt x="823195" y="1429134"/>
                  </a:lnTo>
                  <a:cubicBezTo>
                    <a:pt x="812514" y="1439322"/>
                    <a:pt x="798505" y="1449511"/>
                    <a:pt x="781168" y="1459699"/>
                  </a:cubicBezTo>
                  <a:cubicBezTo>
                    <a:pt x="763831" y="1469888"/>
                    <a:pt x="748260" y="1477529"/>
                    <a:pt x="734456" y="1482623"/>
                  </a:cubicBezTo>
                  <a:lnTo>
                    <a:pt x="734456" y="1439733"/>
                  </a:lnTo>
                  <a:cubicBezTo>
                    <a:pt x="759270" y="1428065"/>
                    <a:pt x="780962" y="1413933"/>
                    <a:pt x="799532" y="1397335"/>
                  </a:cubicBezTo>
                  <a:cubicBezTo>
                    <a:pt x="818101" y="1380738"/>
                    <a:pt x="831247" y="1364634"/>
                    <a:pt x="838971" y="1349022"/>
                  </a:cubicBezTo>
                  <a:close/>
                  <a:moveTo>
                    <a:pt x="3115715" y="777254"/>
                  </a:moveTo>
                  <a:lnTo>
                    <a:pt x="3144309" y="777254"/>
                  </a:lnTo>
                  <a:lnTo>
                    <a:pt x="3144309" y="1140097"/>
                  </a:lnTo>
                  <a:lnTo>
                    <a:pt x="3099939" y="1140097"/>
                  </a:lnTo>
                  <a:lnTo>
                    <a:pt x="3099939" y="857366"/>
                  </a:lnTo>
                  <a:cubicBezTo>
                    <a:pt x="3089258" y="867554"/>
                    <a:pt x="3075249" y="877743"/>
                    <a:pt x="3057912" y="887931"/>
                  </a:cubicBezTo>
                  <a:cubicBezTo>
                    <a:pt x="3040575" y="898120"/>
                    <a:pt x="3025004" y="905761"/>
                    <a:pt x="3011200" y="910855"/>
                  </a:cubicBezTo>
                  <a:lnTo>
                    <a:pt x="3011200" y="867965"/>
                  </a:lnTo>
                  <a:cubicBezTo>
                    <a:pt x="3036014" y="856297"/>
                    <a:pt x="3057706" y="842165"/>
                    <a:pt x="3076276" y="825568"/>
                  </a:cubicBezTo>
                  <a:cubicBezTo>
                    <a:pt x="3094845" y="808970"/>
                    <a:pt x="3107991" y="792866"/>
                    <a:pt x="3115715" y="777254"/>
                  </a:cubicBezTo>
                  <a:close/>
                  <a:moveTo>
                    <a:pt x="1667915" y="777254"/>
                  </a:moveTo>
                  <a:lnTo>
                    <a:pt x="1696508" y="777254"/>
                  </a:lnTo>
                  <a:lnTo>
                    <a:pt x="1696508" y="1140097"/>
                  </a:lnTo>
                  <a:lnTo>
                    <a:pt x="1652139" y="1140097"/>
                  </a:lnTo>
                  <a:lnTo>
                    <a:pt x="1652139" y="857366"/>
                  </a:lnTo>
                  <a:cubicBezTo>
                    <a:pt x="1641457" y="867554"/>
                    <a:pt x="1627448" y="877743"/>
                    <a:pt x="1610111" y="887931"/>
                  </a:cubicBezTo>
                  <a:cubicBezTo>
                    <a:pt x="1592774" y="898120"/>
                    <a:pt x="1577204" y="905761"/>
                    <a:pt x="1563400" y="910856"/>
                  </a:cubicBezTo>
                  <a:lnTo>
                    <a:pt x="1563400" y="867965"/>
                  </a:lnTo>
                  <a:cubicBezTo>
                    <a:pt x="1588214" y="856297"/>
                    <a:pt x="1609906" y="842165"/>
                    <a:pt x="1628475" y="825568"/>
                  </a:cubicBezTo>
                  <a:cubicBezTo>
                    <a:pt x="1647045" y="808970"/>
                    <a:pt x="1660191" y="792866"/>
                    <a:pt x="1667915" y="777254"/>
                  </a:cubicBezTo>
                  <a:close/>
                  <a:moveTo>
                    <a:pt x="1429790" y="777254"/>
                  </a:moveTo>
                  <a:lnTo>
                    <a:pt x="1458383" y="777254"/>
                  </a:lnTo>
                  <a:lnTo>
                    <a:pt x="1458383" y="1140097"/>
                  </a:lnTo>
                  <a:lnTo>
                    <a:pt x="1414014" y="1140097"/>
                  </a:lnTo>
                  <a:lnTo>
                    <a:pt x="1414014" y="857366"/>
                  </a:lnTo>
                  <a:cubicBezTo>
                    <a:pt x="1403332" y="867554"/>
                    <a:pt x="1389323" y="877743"/>
                    <a:pt x="1371986" y="887931"/>
                  </a:cubicBezTo>
                  <a:cubicBezTo>
                    <a:pt x="1354649" y="898120"/>
                    <a:pt x="1339079" y="905761"/>
                    <a:pt x="1325275" y="910856"/>
                  </a:cubicBezTo>
                  <a:lnTo>
                    <a:pt x="1325275" y="867965"/>
                  </a:lnTo>
                  <a:cubicBezTo>
                    <a:pt x="1350089" y="856297"/>
                    <a:pt x="1371781" y="842165"/>
                    <a:pt x="1390350" y="825568"/>
                  </a:cubicBezTo>
                  <a:cubicBezTo>
                    <a:pt x="1408919" y="808970"/>
                    <a:pt x="1422066" y="792866"/>
                    <a:pt x="1429790" y="777254"/>
                  </a:cubicBezTo>
                  <a:close/>
                  <a:moveTo>
                    <a:pt x="2449527" y="567973"/>
                  </a:moveTo>
                  <a:cubicBezTo>
                    <a:pt x="2484201" y="567973"/>
                    <a:pt x="2511644" y="577587"/>
                    <a:pt x="2531857" y="596813"/>
                  </a:cubicBezTo>
                  <a:cubicBezTo>
                    <a:pt x="2552070" y="616040"/>
                    <a:pt x="2562176" y="639868"/>
                    <a:pt x="2562176" y="668297"/>
                  </a:cubicBezTo>
                  <a:cubicBezTo>
                    <a:pt x="2562176" y="682759"/>
                    <a:pt x="2559218" y="696973"/>
                    <a:pt x="2553302" y="710941"/>
                  </a:cubicBezTo>
                  <a:cubicBezTo>
                    <a:pt x="2547386" y="724909"/>
                    <a:pt x="2537568" y="739617"/>
                    <a:pt x="2523846" y="755064"/>
                  </a:cubicBezTo>
                  <a:cubicBezTo>
                    <a:pt x="2510124" y="770511"/>
                    <a:pt x="2487323" y="791710"/>
                    <a:pt x="2455443" y="818660"/>
                  </a:cubicBezTo>
                  <a:cubicBezTo>
                    <a:pt x="2428822" y="841009"/>
                    <a:pt x="2411731" y="856169"/>
                    <a:pt x="2404172" y="864139"/>
                  </a:cubicBezTo>
                  <a:cubicBezTo>
                    <a:pt x="2396613" y="872109"/>
                    <a:pt x="2390368" y="880120"/>
                    <a:pt x="2385438" y="888172"/>
                  </a:cubicBezTo>
                  <a:lnTo>
                    <a:pt x="2562669" y="888172"/>
                  </a:lnTo>
                  <a:lnTo>
                    <a:pt x="2562669" y="930816"/>
                  </a:lnTo>
                  <a:lnTo>
                    <a:pt x="2323814" y="930816"/>
                  </a:lnTo>
                  <a:cubicBezTo>
                    <a:pt x="2323485" y="920135"/>
                    <a:pt x="2325211" y="909864"/>
                    <a:pt x="2328990" y="900004"/>
                  </a:cubicBezTo>
                  <a:cubicBezTo>
                    <a:pt x="2335071" y="883735"/>
                    <a:pt x="2344807" y="867713"/>
                    <a:pt x="2358200" y="851937"/>
                  </a:cubicBezTo>
                  <a:cubicBezTo>
                    <a:pt x="2371593" y="836161"/>
                    <a:pt x="2390943" y="817921"/>
                    <a:pt x="2416250" y="797215"/>
                  </a:cubicBezTo>
                  <a:cubicBezTo>
                    <a:pt x="2455525" y="765006"/>
                    <a:pt x="2482065" y="739494"/>
                    <a:pt x="2495869" y="720678"/>
                  </a:cubicBezTo>
                  <a:cubicBezTo>
                    <a:pt x="2509672" y="701862"/>
                    <a:pt x="2516574" y="684073"/>
                    <a:pt x="2516574" y="667311"/>
                  </a:cubicBezTo>
                  <a:cubicBezTo>
                    <a:pt x="2516574" y="649728"/>
                    <a:pt x="2510289" y="634897"/>
                    <a:pt x="2497717" y="622819"/>
                  </a:cubicBezTo>
                  <a:cubicBezTo>
                    <a:pt x="2485146" y="610740"/>
                    <a:pt x="2468754" y="604701"/>
                    <a:pt x="2448541" y="604701"/>
                  </a:cubicBezTo>
                  <a:cubicBezTo>
                    <a:pt x="2427178" y="604701"/>
                    <a:pt x="2410088" y="611110"/>
                    <a:pt x="2397270" y="623928"/>
                  </a:cubicBezTo>
                  <a:cubicBezTo>
                    <a:pt x="2384452" y="636746"/>
                    <a:pt x="2377961" y="654494"/>
                    <a:pt x="2377797" y="677171"/>
                  </a:cubicBezTo>
                  <a:lnTo>
                    <a:pt x="2332195" y="672488"/>
                  </a:lnTo>
                  <a:cubicBezTo>
                    <a:pt x="2335317" y="638471"/>
                    <a:pt x="2347067" y="612548"/>
                    <a:pt x="2367444" y="594718"/>
                  </a:cubicBezTo>
                  <a:cubicBezTo>
                    <a:pt x="2387821" y="576888"/>
                    <a:pt x="2415182" y="567973"/>
                    <a:pt x="2449527" y="567973"/>
                  </a:cubicBezTo>
                  <a:close/>
                  <a:moveTo>
                    <a:pt x="2191790" y="567973"/>
                  </a:moveTo>
                  <a:lnTo>
                    <a:pt x="2220383" y="567973"/>
                  </a:lnTo>
                  <a:lnTo>
                    <a:pt x="2220383" y="930816"/>
                  </a:lnTo>
                  <a:lnTo>
                    <a:pt x="2176014" y="930816"/>
                  </a:lnTo>
                  <a:lnTo>
                    <a:pt x="2176014" y="648084"/>
                  </a:lnTo>
                  <a:cubicBezTo>
                    <a:pt x="2165332" y="658273"/>
                    <a:pt x="2151323" y="668462"/>
                    <a:pt x="2133986" y="678650"/>
                  </a:cubicBezTo>
                  <a:cubicBezTo>
                    <a:pt x="2116649" y="688839"/>
                    <a:pt x="2101079" y="696480"/>
                    <a:pt x="2087275" y="701574"/>
                  </a:cubicBezTo>
                  <a:lnTo>
                    <a:pt x="2087275" y="658684"/>
                  </a:lnTo>
                  <a:cubicBezTo>
                    <a:pt x="2112089" y="647016"/>
                    <a:pt x="2133781" y="632884"/>
                    <a:pt x="2152350" y="616287"/>
                  </a:cubicBezTo>
                  <a:cubicBezTo>
                    <a:pt x="2170919" y="599689"/>
                    <a:pt x="2184066" y="583585"/>
                    <a:pt x="2191790" y="567973"/>
                  </a:cubicBezTo>
                  <a:close/>
                  <a:moveTo>
                    <a:pt x="2298700" y="288925"/>
                  </a:moveTo>
                  <a:lnTo>
                    <a:pt x="2197100" y="292100"/>
                  </a:lnTo>
                  <a:lnTo>
                    <a:pt x="2092325" y="298450"/>
                  </a:lnTo>
                  <a:lnTo>
                    <a:pt x="1993900" y="311150"/>
                  </a:lnTo>
                  <a:lnTo>
                    <a:pt x="1892300" y="330200"/>
                  </a:lnTo>
                  <a:lnTo>
                    <a:pt x="1797050" y="352425"/>
                  </a:lnTo>
                  <a:lnTo>
                    <a:pt x="1701800" y="377825"/>
                  </a:lnTo>
                  <a:lnTo>
                    <a:pt x="1606550" y="409575"/>
                  </a:lnTo>
                  <a:lnTo>
                    <a:pt x="1514475" y="447675"/>
                  </a:lnTo>
                  <a:lnTo>
                    <a:pt x="1425575" y="485775"/>
                  </a:lnTo>
                  <a:lnTo>
                    <a:pt x="1339850" y="530225"/>
                  </a:lnTo>
                  <a:lnTo>
                    <a:pt x="1254125" y="581025"/>
                  </a:lnTo>
                  <a:lnTo>
                    <a:pt x="1174750" y="631825"/>
                  </a:lnTo>
                  <a:lnTo>
                    <a:pt x="1095375" y="688975"/>
                  </a:lnTo>
                  <a:lnTo>
                    <a:pt x="1019175" y="746125"/>
                  </a:lnTo>
                  <a:lnTo>
                    <a:pt x="946150" y="809625"/>
                  </a:lnTo>
                  <a:lnTo>
                    <a:pt x="876300" y="876300"/>
                  </a:lnTo>
                  <a:lnTo>
                    <a:pt x="809625" y="946150"/>
                  </a:lnTo>
                  <a:lnTo>
                    <a:pt x="746125" y="1019175"/>
                  </a:lnTo>
                  <a:lnTo>
                    <a:pt x="685800" y="1095375"/>
                  </a:lnTo>
                  <a:lnTo>
                    <a:pt x="631825" y="1174750"/>
                  </a:lnTo>
                  <a:lnTo>
                    <a:pt x="577850" y="1257300"/>
                  </a:lnTo>
                  <a:lnTo>
                    <a:pt x="530225" y="1339850"/>
                  </a:lnTo>
                  <a:lnTo>
                    <a:pt x="485775" y="1428750"/>
                  </a:lnTo>
                  <a:lnTo>
                    <a:pt x="444500" y="1517650"/>
                  </a:lnTo>
                  <a:lnTo>
                    <a:pt x="409575" y="1609725"/>
                  </a:lnTo>
                  <a:lnTo>
                    <a:pt x="377825" y="1701800"/>
                  </a:lnTo>
                  <a:lnTo>
                    <a:pt x="349250" y="1797050"/>
                  </a:lnTo>
                  <a:lnTo>
                    <a:pt x="327025" y="1895475"/>
                  </a:lnTo>
                  <a:lnTo>
                    <a:pt x="311150" y="1993900"/>
                  </a:lnTo>
                  <a:lnTo>
                    <a:pt x="298450" y="2095500"/>
                  </a:lnTo>
                  <a:lnTo>
                    <a:pt x="288925" y="2197100"/>
                  </a:lnTo>
                  <a:lnTo>
                    <a:pt x="285750" y="2301875"/>
                  </a:lnTo>
                  <a:lnTo>
                    <a:pt x="288925" y="2403475"/>
                  </a:lnTo>
                  <a:lnTo>
                    <a:pt x="298450" y="2505075"/>
                  </a:lnTo>
                  <a:lnTo>
                    <a:pt x="311150" y="2606675"/>
                  </a:lnTo>
                  <a:lnTo>
                    <a:pt x="327025" y="2705100"/>
                  </a:lnTo>
                  <a:lnTo>
                    <a:pt x="349250" y="2803525"/>
                  </a:lnTo>
                  <a:lnTo>
                    <a:pt x="377825" y="2898775"/>
                  </a:lnTo>
                  <a:lnTo>
                    <a:pt x="409575" y="2990850"/>
                  </a:lnTo>
                  <a:lnTo>
                    <a:pt x="444500" y="3082925"/>
                  </a:lnTo>
                  <a:lnTo>
                    <a:pt x="485775" y="3171825"/>
                  </a:lnTo>
                  <a:lnTo>
                    <a:pt x="530225" y="3260725"/>
                  </a:lnTo>
                  <a:lnTo>
                    <a:pt x="577850" y="3343275"/>
                  </a:lnTo>
                  <a:lnTo>
                    <a:pt x="631825" y="3425825"/>
                  </a:lnTo>
                  <a:lnTo>
                    <a:pt x="685800" y="3505200"/>
                  </a:lnTo>
                  <a:lnTo>
                    <a:pt x="746125" y="3581400"/>
                  </a:lnTo>
                  <a:lnTo>
                    <a:pt x="809625" y="3654425"/>
                  </a:lnTo>
                  <a:lnTo>
                    <a:pt x="876300" y="3724275"/>
                  </a:lnTo>
                  <a:lnTo>
                    <a:pt x="946150" y="3790950"/>
                  </a:lnTo>
                  <a:lnTo>
                    <a:pt x="1019175" y="3854450"/>
                  </a:lnTo>
                  <a:lnTo>
                    <a:pt x="1095375" y="3911600"/>
                  </a:lnTo>
                  <a:lnTo>
                    <a:pt x="1174750" y="3968750"/>
                  </a:lnTo>
                  <a:lnTo>
                    <a:pt x="1254125" y="4022725"/>
                  </a:lnTo>
                  <a:lnTo>
                    <a:pt x="1339850" y="4070350"/>
                  </a:lnTo>
                  <a:lnTo>
                    <a:pt x="1425575" y="4114800"/>
                  </a:lnTo>
                  <a:lnTo>
                    <a:pt x="1514475" y="4156075"/>
                  </a:lnTo>
                  <a:lnTo>
                    <a:pt x="1606550" y="4191000"/>
                  </a:lnTo>
                  <a:lnTo>
                    <a:pt x="1701800" y="4222750"/>
                  </a:lnTo>
                  <a:lnTo>
                    <a:pt x="1797050" y="4248150"/>
                  </a:lnTo>
                  <a:lnTo>
                    <a:pt x="1892300" y="4270375"/>
                  </a:lnTo>
                  <a:lnTo>
                    <a:pt x="1993900" y="4289425"/>
                  </a:lnTo>
                  <a:lnTo>
                    <a:pt x="2092325" y="4302125"/>
                  </a:lnTo>
                  <a:lnTo>
                    <a:pt x="2197100" y="4311650"/>
                  </a:lnTo>
                  <a:lnTo>
                    <a:pt x="2298700" y="4311650"/>
                  </a:lnTo>
                  <a:lnTo>
                    <a:pt x="2403475" y="4311650"/>
                  </a:lnTo>
                  <a:lnTo>
                    <a:pt x="2505075" y="4302125"/>
                  </a:lnTo>
                  <a:lnTo>
                    <a:pt x="2606675" y="4289425"/>
                  </a:lnTo>
                  <a:lnTo>
                    <a:pt x="2705100" y="4270375"/>
                  </a:lnTo>
                  <a:lnTo>
                    <a:pt x="2803525" y="4248150"/>
                  </a:lnTo>
                  <a:lnTo>
                    <a:pt x="2898775" y="4222750"/>
                  </a:lnTo>
                  <a:lnTo>
                    <a:pt x="2990850" y="4191000"/>
                  </a:lnTo>
                  <a:lnTo>
                    <a:pt x="3082925" y="4156075"/>
                  </a:lnTo>
                  <a:lnTo>
                    <a:pt x="3171825" y="4114800"/>
                  </a:lnTo>
                  <a:lnTo>
                    <a:pt x="3257550" y="4070350"/>
                  </a:lnTo>
                  <a:lnTo>
                    <a:pt x="3343275" y="4022725"/>
                  </a:lnTo>
                  <a:lnTo>
                    <a:pt x="3425825" y="3968750"/>
                  </a:lnTo>
                  <a:lnTo>
                    <a:pt x="3502025" y="3911600"/>
                  </a:lnTo>
                  <a:lnTo>
                    <a:pt x="3578225" y="3854450"/>
                  </a:lnTo>
                  <a:lnTo>
                    <a:pt x="3651250" y="3790950"/>
                  </a:lnTo>
                  <a:lnTo>
                    <a:pt x="3721100" y="3724275"/>
                  </a:lnTo>
                  <a:lnTo>
                    <a:pt x="3787775" y="3654425"/>
                  </a:lnTo>
                  <a:lnTo>
                    <a:pt x="3851275" y="3581400"/>
                  </a:lnTo>
                  <a:lnTo>
                    <a:pt x="3911600" y="3505200"/>
                  </a:lnTo>
                  <a:lnTo>
                    <a:pt x="3968750" y="3425825"/>
                  </a:lnTo>
                  <a:lnTo>
                    <a:pt x="4019550" y="3343275"/>
                  </a:lnTo>
                  <a:lnTo>
                    <a:pt x="4067175" y="3260725"/>
                  </a:lnTo>
                  <a:lnTo>
                    <a:pt x="4111625" y="3171825"/>
                  </a:lnTo>
                  <a:lnTo>
                    <a:pt x="4152900" y="3082925"/>
                  </a:lnTo>
                  <a:lnTo>
                    <a:pt x="4187825" y="2990850"/>
                  </a:lnTo>
                  <a:lnTo>
                    <a:pt x="4219575" y="2898775"/>
                  </a:lnTo>
                  <a:lnTo>
                    <a:pt x="4248150" y="2803525"/>
                  </a:lnTo>
                  <a:lnTo>
                    <a:pt x="4270375" y="2705100"/>
                  </a:lnTo>
                  <a:lnTo>
                    <a:pt x="4289425" y="2606675"/>
                  </a:lnTo>
                  <a:lnTo>
                    <a:pt x="4302125" y="2505075"/>
                  </a:lnTo>
                  <a:lnTo>
                    <a:pt x="4308475" y="2403475"/>
                  </a:lnTo>
                  <a:lnTo>
                    <a:pt x="4311650" y="2301875"/>
                  </a:lnTo>
                  <a:lnTo>
                    <a:pt x="4308475" y="2197100"/>
                  </a:lnTo>
                  <a:lnTo>
                    <a:pt x="4302125" y="2095500"/>
                  </a:lnTo>
                  <a:lnTo>
                    <a:pt x="4289425" y="1993900"/>
                  </a:lnTo>
                  <a:lnTo>
                    <a:pt x="4270375" y="1895475"/>
                  </a:lnTo>
                  <a:lnTo>
                    <a:pt x="4248150" y="1797050"/>
                  </a:lnTo>
                  <a:lnTo>
                    <a:pt x="4219575" y="1701800"/>
                  </a:lnTo>
                  <a:lnTo>
                    <a:pt x="4187825" y="1609725"/>
                  </a:lnTo>
                  <a:lnTo>
                    <a:pt x="4152900" y="1517650"/>
                  </a:lnTo>
                  <a:lnTo>
                    <a:pt x="4111625" y="1428750"/>
                  </a:lnTo>
                  <a:lnTo>
                    <a:pt x="4067175" y="1339850"/>
                  </a:lnTo>
                  <a:lnTo>
                    <a:pt x="4019550" y="1257300"/>
                  </a:lnTo>
                  <a:lnTo>
                    <a:pt x="3968750" y="1174750"/>
                  </a:lnTo>
                  <a:lnTo>
                    <a:pt x="3911600" y="1095375"/>
                  </a:lnTo>
                  <a:lnTo>
                    <a:pt x="3851275" y="1019175"/>
                  </a:lnTo>
                  <a:lnTo>
                    <a:pt x="3787775" y="946150"/>
                  </a:lnTo>
                  <a:lnTo>
                    <a:pt x="3721100" y="876300"/>
                  </a:lnTo>
                  <a:lnTo>
                    <a:pt x="3651250" y="809625"/>
                  </a:lnTo>
                  <a:lnTo>
                    <a:pt x="3578225" y="746125"/>
                  </a:lnTo>
                  <a:lnTo>
                    <a:pt x="3502025" y="688975"/>
                  </a:lnTo>
                  <a:lnTo>
                    <a:pt x="3425825" y="631825"/>
                  </a:lnTo>
                  <a:lnTo>
                    <a:pt x="3343275" y="581025"/>
                  </a:lnTo>
                  <a:lnTo>
                    <a:pt x="3257550" y="530225"/>
                  </a:lnTo>
                  <a:lnTo>
                    <a:pt x="3171825" y="485775"/>
                  </a:lnTo>
                  <a:lnTo>
                    <a:pt x="3082925" y="447675"/>
                  </a:lnTo>
                  <a:lnTo>
                    <a:pt x="2990850" y="409575"/>
                  </a:lnTo>
                  <a:lnTo>
                    <a:pt x="2898775" y="377825"/>
                  </a:lnTo>
                  <a:lnTo>
                    <a:pt x="2803525" y="352425"/>
                  </a:lnTo>
                  <a:lnTo>
                    <a:pt x="2705100" y="330200"/>
                  </a:lnTo>
                  <a:lnTo>
                    <a:pt x="2606675" y="311150"/>
                  </a:lnTo>
                  <a:lnTo>
                    <a:pt x="2505075" y="298450"/>
                  </a:lnTo>
                  <a:lnTo>
                    <a:pt x="2403475" y="292100"/>
                  </a:lnTo>
                  <a:lnTo>
                    <a:pt x="2298700" y="288925"/>
                  </a:lnTo>
                  <a:close/>
                  <a:moveTo>
                    <a:pt x="1146175" y="0"/>
                  </a:moveTo>
                  <a:lnTo>
                    <a:pt x="1285875" y="0"/>
                  </a:lnTo>
                  <a:lnTo>
                    <a:pt x="1454150" y="0"/>
                  </a:lnTo>
                  <a:lnTo>
                    <a:pt x="3175000" y="0"/>
                  </a:lnTo>
                  <a:lnTo>
                    <a:pt x="3343275" y="0"/>
                  </a:lnTo>
                  <a:lnTo>
                    <a:pt x="3482975" y="0"/>
                  </a:lnTo>
                  <a:lnTo>
                    <a:pt x="3562350" y="3175"/>
                  </a:lnTo>
                  <a:lnTo>
                    <a:pt x="3638550" y="9525"/>
                  </a:lnTo>
                  <a:lnTo>
                    <a:pt x="3714750" y="15875"/>
                  </a:lnTo>
                  <a:lnTo>
                    <a:pt x="3787775" y="28575"/>
                  </a:lnTo>
                  <a:lnTo>
                    <a:pt x="3860800" y="44450"/>
                  </a:lnTo>
                  <a:lnTo>
                    <a:pt x="3933825" y="63500"/>
                  </a:lnTo>
                  <a:lnTo>
                    <a:pt x="4003675" y="88900"/>
                  </a:lnTo>
                  <a:lnTo>
                    <a:pt x="4076700" y="120650"/>
                  </a:lnTo>
                  <a:lnTo>
                    <a:pt x="4108450" y="139700"/>
                  </a:lnTo>
                  <a:lnTo>
                    <a:pt x="4143375" y="158750"/>
                  </a:lnTo>
                  <a:lnTo>
                    <a:pt x="4206875" y="203200"/>
                  </a:lnTo>
                  <a:lnTo>
                    <a:pt x="4267200" y="254000"/>
                  </a:lnTo>
                  <a:lnTo>
                    <a:pt x="4324350" y="304800"/>
                  </a:lnTo>
                  <a:lnTo>
                    <a:pt x="4375150" y="361950"/>
                  </a:lnTo>
                  <a:lnTo>
                    <a:pt x="4425950" y="422275"/>
                  </a:lnTo>
                  <a:lnTo>
                    <a:pt x="4470400" y="485775"/>
                  </a:lnTo>
                  <a:lnTo>
                    <a:pt x="4489450" y="517525"/>
                  </a:lnTo>
                  <a:lnTo>
                    <a:pt x="4508500" y="552450"/>
                  </a:lnTo>
                  <a:lnTo>
                    <a:pt x="4540250" y="622300"/>
                  </a:lnTo>
                  <a:lnTo>
                    <a:pt x="4565650" y="695325"/>
                  </a:lnTo>
                  <a:lnTo>
                    <a:pt x="4584700" y="768350"/>
                  </a:lnTo>
                  <a:lnTo>
                    <a:pt x="4600575" y="841375"/>
                  </a:lnTo>
                  <a:lnTo>
                    <a:pt x="4613275" y="914400"/>
                  </a:lnTo>
                  <a:lnTo>
                    <a:pt x="4619625" y="990600"/>
                  </a:lnTo>
                  <a:lnTo>
                    <a:pt x="4625975" y="1066800"/>
                  </a:lnTo>
                  <a:lnTo>
                    <a:pt x="4625975" y="1146175"/>
                  </a:lnTo>
                  <a:lnTo>
                    <a:pt x="4629150" y="1282700"/>
                  </a:lnTo>
                  <a:lnTo>
                    <a:pt x="4629150" y="1454150"/>
                  </a:lnTo>
                  <a:lnTo>
                    <a:pt x="4629150" y="3175000"/>
                  </a:lnTo>
                  <a:lnTo>
                    <a:pt x="4629150" y="3343275"/>
                  </a:lnTo>
                  <a:lnTo>
                    <a:pt x="4625975" y="3482975"/>
                  </a:lnTo>
                  <a:lnTo>
                    <a:pt x="4625975" y="3562350"/>
                  </a:lnTo>
                  <a:lnTo>
                    <a:pt x="4619625" y="3638550"/>
                  </a:lnTo>
                  <a:lnTo>
                    <a:pt x="4613275" y="3714750"/>
                  </a:lnTo>
                  <a:lnTo>
                    <a:pt x="4600575" y="3787775"/>
                  </a:lnTo>
                  <a:lnTo>
                    <a:pt x="4584700" y="3860800"/>
                  </a:lnTo>
                  <a:lnTo>
                    <a:pt x="4565650" y="3933825"/>
                  </a:lnTo>
                  <a:lnTo>
                    <a:pt x="4540250" y="4003675"/>
                  </a:lnTo>
                  <a:lnTo>
                    <a:pt x="4508500" y="4073525"/>
                  </a:lnTo>
                  <a:lnTo>
                    <a:pt x="4489450" y="4108450"/>
                  </a:lnTo>
                  <a:lnTo>
                    <a:pt x="4470400" y="4143375"/>
                  </a:lnTo>
                  <a:lnTo>
                    <a:pt x="4425950" y="4206875"/>
                  </a:lnTo>
                  <a:lnTo>
                    <a:pt x="4375150" y="4267200"/>
                  </a:lnTo>
                  <a:lnTo>
                    <a:pt x="4324350" y="4324350"/>
                  </a:lnTo>
                  <a:lnTo>
                    <a:pt x="4267200" y="4375150"/>
                  </a:lnTo>
                  <a:lnTo>
                    <a:pt x="4206875" y="4425950"/>
                  </a:lnTo>
                  <a:lnTo>
                    <a:pt x="4143375" y="4470400"/>
                  </a:lnTo>
                  <a:lnTo>
                    <a:pt x="4108450" y="4489450"/>
                  </a:lnTo>
                  <a:lnTo>
                    <a:pt x="4076700" y="4508500"/>
                  </a:lnTo>
                  <a:lnTo>
                    <a:pt x="4003675" y="4540250"/>
                  </a:lnTo>
                  <a:lnTo>
                    <a:pt x="3933825" y="4565650"/>
                  </a:lnTo>
                  <a:lnTo>
                    <a:pt x="3860800" y="4584700"/>
                  </a:lnTo>
                  <a:lnTo>
                    <a:pt x="3787775" y="4600575"/>
                  </a:lnTo>
                  <a:lnTo>
                    <a:pt x="3714750" y="4613275"/>
                  </a:lnTo>
                  <a:lnTo>
                    <a:pt x="3638550" y="4619625"/>
                  </a:lnTo>
                  <a:lnTo>
                    <a:pt x="3562350" y="4625975"/>
                  </a:lnTo>
                  <a:lnTo>
                    <a:pt x="3482975" y="4625975"/>
                  </a:lnTo>
                  <a:lnTo>
                    <a:pt x="3343275" y="4629150"/>
                  </a:lnTo>
                  <a:lnTo>
                    <a:pt x="3175000" y="4629150"/>
                  </a:lnTo>
                  <a:lnTo>
                    <a:pt x="1454150" y="4629150"/>
                  </a:lnTo>
                  <a:lnTo>
                    <a:pt x="1285875" y="4629150"/>
                  </a:lnTo>
                  <a:lnTo>
                    <a:pt x="1146175" y="4625975"/>
                  </a:lnTo>
                  <a:lnTo>
                    <a:pt x="1066800" y="4625975"/>
                  </a:lnTo>
                  <a:lnTo>
                    <a:pt x="990600" y="4619625"/>
                  </a:lnTo>
                  <a:lnTo>
                    <a:pt x="914400" y="4613275"/>
                  </a:lnTo>
                  <a:lnTo>
                    <a:pt x="841375" y="4600575"/>
                  </a:lnTo>
                  <a:lnTo>
                    <a:pt x="768350" y="4584700"/>
                  </a:lnTo>
                  <a:lnTo>
                    <a:pt x="695325" y="4565650"/>
                  </a:lnTo>
                  <a:lnTo>
                    <a:pt x="625475" y="4540250"/>
                  </a:lnTo>
                  <a:lnTo>
                    <a:pt x="555625" y="4508500"/>
                  </a:lnTo>
                  <a:lnTo>
                    <a:pt x="520700" y="4489450"/>
                  </a:lnTo>
                  <a:lnTo>
                    <a:pt x="485775" y="4470400"/>
                  </a:lnTo>
                  <a:lnTo>
                    <a:pt x="422275" y="4425950"/>
                  </a:lnTo>
                  <a:lnTo>
                    <a:pt x="361950" y="4375150"/>
                  </a:lnTo>
                  <a:lnTo>
                    <a:pt x="304800" y="4324350"/>
                  </a:lnTo>
                  <a:lnTo>
                    <a:pt x="254000" y="4267200"/>
                  </a:lnTo>
                  <a:lnTo>
                    <a:pt x="203200" y="4206875"/>
                  </a:lnTo>
                  <a:lnTo>
                    <a:pt x="158750" y="4143375"/>
                  </a:lnTo>
                  <a:lnTo>
                    <a:pt x="139700" y="4108450"/>
                  </a:lnTo>
                  <a:lnTo>
                    <a:pt x="120650" y="4073525"/>
                  </a:lnTo>
                  <a:lnTo>
                    <a:pt x="88900" y="4003675"/>
                  </a:lnTo>
                  <a:lnTo>
                    <a:pt x="63500" y="3933825"/>
                  </a:lnTo>
                  <a:lnTo>
                    <a:pt x="44450" y="3860800"/>
                  </a:lnTo>
                  <a:lnTo>
                    <a:pt x="28575" y="3787775"/>
                  </a:lnTo>
                  <a:lnTo>
                    <a:pt x="15875" y="3714750"/>
                  </a:lnTo>
                  <a:lnTo>
                    <a:pt x="9525" y="3638550"/>
                  </a:lnTo>
                  <a:lnTo>
                    <a:pt x="3175" y="3562350"/>
                  </a:lnTo>
                  <a:lnTo>
                    <a:pt x="3175" y="3482975"/>
                  </a:lnTo>
                  <a:lnTo>
                    <a:pt x="0" y="3343275"/>
                  </a:lnTo>
                  <a:lnTo>
                    <a:pt x="0" y="3175000"/>
                  </a:lnTo>
                  <a:lnTo>
                    <a:pt x="0" y="1454150"/>
                  </a:lnTo>
                  <a:lnTo>
                    <a:pt x="0" y="1282700"/>
                  </a:lnTo>
                  <a:lnTo>
                    <a:pt x="3175" y="1146175"/>
                  </a:lnTo>
                  <a:lnTo>
                    <a:pt x="3175" y="1066800"/>
                  </a:lnTo>
                  <a:lnTo>
                    <a:pt x="9525" y="990600"/>
                  </a:lnTo>
                  <a:lnTo>
                    <a:pt x="15875" y="914400"/>
                  </a:lnTo>
                  <a:lnTo>
                    <a:pt x="28575" y="841375"/>
                  </a:lnTo>
                  <a:lnTo>
                    <a:pt x="44450" y="768350"/>
                  </a:lnTo>
                  <a:lnTo>
                    <a:pt x="63500" y="695325"/>
                  </a:lnTo>
                  <a:lnTo>
                    <a:pt x="88900" y="622300"/>
                  </a:lnTo>
                  <a:lnTo>
                    <a:pt x="120650" y="552450"/>
                  </a:lnTo>
                  <a:lnTo>
                    <a:pt x="139700" y="517525"/>
                  </a:lnTo>
                  <a:lnTo>
                    <a:pt x="158750" y="485775"/>
                  </a:lnTo>
                  <a:lnTo>
                    <a:pt x="203200" y="422275"/>
                  </a:lnTo>
                  <a:lnTo>
                    <a:pt x="254000" y="361950"/>
                  </a:lnTo>
                  <a:lnTo>
                    <a:pt x="304800" y="304800"/>
                  </a:lnTo>
                  <a:lnTo>
                    <a:pt x="361950" y="254000"/>
                  </a:lnTo>
                  <a:lnTo>
                    <a:pt x="422275" y="203200"/>
                  </a:lnTo>
                  <a:lnTo>
                    <a:pt x="485775" y="158750"/>
                  </a:lnTo>
                  <a:lnTo>
                    <a:pt x="520700" y="139700"/>
                  </a:lnTo>
                  <a:lnTo>
                    <a:pt x="555625" y="120650"/>
                  </a:lnTo>
                  <a:lnTo>
                    <a:pt x="625475" y="88900"/>
                  </a:lnTo>
                  <a:lnTo>
                    <a:pt x="695325" y="63500"/>
                  </a:lnTo>
                  <a:lnTo>
                    <a:pt x="768350" y="44450"/>
                  </a:lnTo>
                  <a:lnTo>
                    <a:pt x="841375" y="28575"/>
                  </a:lnTo>
                  <a:lnTo>
                    <a:pt x="914400" y="15875"/>
                  </a:lnTo>
                  <a:lnTo>
                    <a:pt x="990600" y="9525"/>
                  </a:lnTo>
                  <a:lnTo>
                    <a:pt x="1066800" y="3175"/>
                  </a:lnTo>
                  <a:lnTo>
                    <a:pt x="11461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52022" y="3211040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983070" y="1952368"/>
            <a:ext cx="1995674" cy="1811052"/>
            <a:chOff x="3711275" y="1813938"/>
            <a:chExt cx="2384725" cy="2164111"/>
          </a:xfrm>
        </p:grpSpPr>
        <p:sp>
          <p:nvSpPr>
            <p:cNvPr id="7" name="iṥļiḓe"/>
            <p:cNvSpPr>
              <a:spLocks/>
            </p:cNvSpPr>
            <p:nvPr/>
          </p:nvSpPr>
          <p:spPr bwMode="auto">
            <a:xfrm>
              <a:off x="3711275" y="1813938"/>
              <a:ext cx="2384725" cy="2164111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 w="28575"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$líḋê"/>
            <p:cNvSpPr>
              <a:spLocks/>
            </p:cNvSpPr>
            <p:nvPr/>
          </p:nvSpPr>
          <p:spPr bwMode="auto">
            <a:xfrm>
              <a:off x="4564738" y="2454204"/>
              <a:ext cx="677799" cy="573870"/>
            </a:xfrm>
            <a:custGeom>
              <a:avLst/>
              <a:gdLst>
                <a:gd name="T0" fmla="*/ 294416 w 1263650"/>
                <a:gd name="T1" fmla="*/ 1098599 h 1069975"/>
                <a:gd name="T2" fmla="*/ 1320142 w 1263650"/>
                <a:gd name="T3" fmla="*/ 878240 h 1069975"/>
                <a:gd name="T4" fmla="*/ 1613379 w 1263650"/>
                <a:gd name="T5" fmla="*/ 878240 h 1069975"/>
                <a:gd name="T6" fmla="*/ 74190 w 1263650"/>
                <a:gd name="T7" fmla="*/ 1612900 h 1069975"/>
                <a:gd name="T8" fmla="*/ 1538839 w 1263650"/>
                <a:gd name="T9" fmla="*/ 732266 h 1069975"/>
                <a:gd name="T10" fmla="*/ 1392852 w 1263650"/>
                <a:gd name="T11" fmla="*/ 732266 h 1069975"/>
                <a:gd name="T12" fmla="*/ 514542 w 1263650"/>
                <a:gd name="T13" fmla="*/ 1026609 h 1069975"/>
                <a:gd name="T14" fmla="*/ 725543 w 1263650"/>
                <a:gd name="T15" fmla="*/ 146518 h 1069975"/>
                <a:gd name="T16" fmla="*/ 708392 w 1263650"/>
                <a:gd name="T17" fmla="*/ 149712 h 1069975"/>
                <a:gd name="T18" fmla="*/ 694033 w 1263650"/>
                <a:gd name="T19" fmla="*/ 155302 h 1069975"/>
                <a:gd name="T20" fmla="*/ 683263 w 1263650"/>
                <a:gd name="T21" fmla="*/ 163287 h 1069975"/>
                <a:gd name="T22" fmla="*/ 674487 w 1263650"/>
                <a:gd name="T23" fmla="*/ 172868 h 1069975"/>
                <a:gd name="T24" fmla="*/ 665314 w 1263650"/>
                <a:gd name="T25" fmla="*/ 189636 h 1069975"/>
                <a:gd name="T26" fmla="*/ 660528 w 1263650"/>
                <a:gd name="T27" fmla="*/ 208399 h 1069975"/>
                <a:gd name="T28" fmla="*/ 659331 w 1263650"/>
                <a:gd name="T29" fmla="*/ 293036 h 1069975"/>
                <a:gd name="T30" fmla="*/ 1245270 w 1263650"/>
                <a:gd name="T31" fmla="*/ 213190 h 1069975"/>
                <a:gd name="T32" fmla="*/ 1242078 w 1263650"/>
                <a:gd name="T33" fmla="*/ 195624 h 1069975"/>
                <a:gd name="T34" fmla="*/ 1236494 w 1263650"/>
                <a:gd name="T35" fmla="*/ 181252 h 1069975"/>
                <a:gd name="T36" fmla="*/ 1228517 w 1263650"/>
                <a:gd name="T37" fmla="*/ 170472 h 1069975"/>
                <a:gd name="T38" fmla="*/ 1219343 w 1263650"/>
                <a:gd name="T39" fmla="*/ 161689 h 1069975"/>
                <a:gd name="T40" fmla="*/ 1201792 w 1263650"/>
                <a:gd name="T41" fmla="*/ 152507 h 1069975"/>
                <a:gd name="T42" fmla="*/ 1183446 w 1263650"/>
                <a:gd name="T43" fmla="*/ 147716 h 1069975"/>
                <a:gd name="T44" fmla="*/ 732324 w 1263650"/>
                <a:gd name="T45" fmla="*/ 146518 h 1069975"/>
                <a:gd name="T46" fmla="*/ 1172276 w 1263650"/>
                <a:gd name="T47" fmla="*/ 0 h 1069975"/>
                <a:gd name="T48" fmla="*/ 1202192 w 1263650"/>
                <a:gd name="T49" fmla="*/ 1996 h 1069975"/>
                <a:gd name="T50" fmla="*/ 1232108 w 1263650"/>
                <a:gd name="T51" fmla="*/ 7985 h 1069975"/>
                <a:gd name="T52" fmla="*/ 1260826 w 1263650"/>
                <a:gd name="T53" fmla="*/ 17566 h 1069975"/>
                <a:gd name="T54" fmla="*/ 1288348 w 1263650"/>
                <a:gd name="T55" fmla="*/ 31939 h 1069975"/>
                <a:gd name="T56" fmla="*/ 1313875 w 1263650"/>
                <a:gd name="T57" fmla="*/ 49106 h 1069975"/>
                <a:gd name="T58" fmla="*/ 1337010 w 1263650"/>
                <a:gd name="T59" fmla="*/ 70665 h 1069975"/>
                <a:gd name="T60" fmla="*/ 1356953 w 1263650"/>
                <a:gd name="T61" fmla="*/ 96216 h 1069975"/>
                <a:gd name="T62" fmla="*/ 1372509 w 1263650"/>
                <a:gd name="T63" fmla="*/ 124960 h 1069975"/>
                <a:gd name="T64" fmla="*/ 1384076 w 1263650"/>
                <a:gd name="T65" fmla="*/ 157697 h 1069975"/>
                <a:gd name="T66" fmla="*/ 1390857 w 1263650"/>
                <a:gd name="T67" fmla="*/ 194027 h 1069975"/>
                <a:gd name="T68" fmla="*/ 1392054 w 1263650"/>
                <a:gd name="T69" fmla="*/ 283854 h 1069975"/>
                <a:gd name="T70" fmla="*/ 1905000 w 1263650"/>
                <a:gd name="T71" fmla="*/ 806451 h 1069975"/>
                <a:gd name="T72" fmla="*/ 1318661 w 1263650"/>
                <a:gd name="T73" fmla="*/ 659931 h 1069975"/>
                <a:gd name="T74" fmla="*/ 585939 w 1263650"/>
                <a:gd name="T75" fmla="*/ 659931 h 1069975"/>
                <a:gd name="T76" fmla="*/ 0 w 1263650"/>
                <a:gd name="T77" fmla="*/ 806451 h 1069975"/>
                <a:gd name="T78" fmla="*/ 512946 w 1263650"/>
                <a:gd name="T79" fmla="*/ 219578 h 1069975"/>
                <a:gd name="T80" fmla="*/ 514940 w 1263650"/>
                <a:gd name="T81" fmla="*/ 189636 h 1069975"/>
                <a:gd name="T82" fmla="*/ 520924 w 1263650"/>
                <a:gd name="T83" fmla="*/ 159693 h 1069975"/>
                <a:gd name="T84" fmla="*/ 530496 w 1263650"/>
                <a:gd name="T85" fmla="*/ 130548 h 1069975"/>
                <a:gd name="T86" fmla="*/ 544856 w 1263650"/>
                <a:gd name="T87" fmla="*/ 103002 h 1069975"/>
                <a:gd name="T88" fmla="*/ 562007 w 1263650"/>
                <a:gd name="T89" fmla="*/ 77451 h 1069975"/>
                <a:gd name="T90" fmla="*/ 583545 w 1263650"/>
                <a:gd name="T91" fmla="*/ 55095 h 1069975"/>
                <a:gd name="T92" fmla="*/ 609074 w 1263650"/>
                <a:gd name="T93" fmla="*/ 35132 h 1069975"/>
                <a:gd name="T94" fmla="*/ 637792 w 1263650"/>
                <a:gd name="T95" fmla="*/ 19162 h 1069975"/>
                <a:gd name="T96" fmla="*/ 670498 w 1263650"/>
                <a:gd name="T97" fmla="*/ 7585 h 1069975"/>
                <a:gd name="T98" fmla="*/ 706795 w 1263650"/>
                <a:gd name="T99" fmla="*/ 1197 h 10699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63650" h="1069975">
                  <a:moveTo>
                    <a:pt x="49213" y="582612"/>
                  </a:moveTo>
                  <a:lnTo>
                    <a:pt x="195296" y="582612"/>
                  </a:lnTo>
                  <a:lnTo>
                    <a:pt x="195296" y="728795"/>
                  </a:lnTo>
                  <a:lnTo>
                    <a:pt x="389544" y="728795"/>
                  </a:lnTo>
                  <a:lnTo>
                    <a:pt x="389544" y="582612"/>
                  </a:lnTo>
                  <a:lnTo>
                    <a:pt x="875694" y="582612"/>
                  </a:lnTo>
                  <a:lnTo>
                    <a:pt x="875694" y="728795"/>
                  </a:lnTo>
                  <a:lnTo>
                    <a:pt x="1070208" y="728795"/>
                  </a:lnTo>
                  <a:lnTo>
                    <a:pt x="1070208" y="582612"/>
                  </a:lnTo>
                  <a:lnTo>
                    <a:pt x="1216026" y="582612"/>
                  </a:lnTo>
                  <a:lnTo>
                    <a:pt x="1216026" y="1069975"/>
                  </a:lnTo>
                  <a:lnTo>
                    <a:pt x="49213" y="1069975"/>
                  </a:lnTo>
                  <a:lnTo>
                    <a:pt x="49213" y="582612"/>
                  </a:lnTo>
                  <a:close/>
                  <a:moveTo>
                    <a:pt x="923925" y="485775"/>
                  </a:moveTo>
                  <a:lnTo>
                    <a:pt x="1020763" y="485775"/>
                  </a:lnTo>
                  <a:lnTo>
                    <a:pt x="1020763" y="681038"/>
                  </a:lnTo>
                  <a:lnTo>
                    <a:pt x="923925" y="681038"/>
                  </a:lnTo>
                  <a:lnTo>
                    <a:pt x="923925" y="485775"/>
                  </a:lnTo>
                  <a:close/>
                  <a:moveTo>
                    <a:pt x="244475" y="485775"/>
                  </a:moveTo>
                  <a:lnTo>
                    <a:pt x="341313" y="485775"/>
                  </a:lnTo>
                  <a:lnTo>
                    <a:pt x="341313" y="681038"/>
                  </a:lnTo>
                  <a:lnTo>
                    <a:pt x="244475" y="681038"/>
                  </a:lnTo>
                  <a:lnTo>
                    <a:pt x="244475" y="485775"/>
                  </a:lnTo>
                  <a:close/>
                  <a:moveTo>
                    <a:pt x="481277" y="97198"/>
                  </a:moveTo>
                  <a:lnTo>
                    <a:pt x="477308" y="97728"/>
                  </a:lnTo>
                  <a:lnTo>
                    <a:pt x="473604" y="98258"/>
                  </a:lnTo>
                  <a:lnTo>
                    <a:pt x="469900" y="99317"/>
                  </a:lnTo>
                  <a:lnTo>
                    <a:pt x="466460" y="100376"/>
                  </a:lnTo>
                  <a:lnTo>
                    <a:pt x="463285" y="101701"/>
                  </a:lnTo>
                  <a:lnTo>
                    <a:pt x="460375" y="103025"/>
                  </a:lnTo>
                  <a:lnTo>
                    <a:pt x="457729" y="104614"/>
                  </a:lnTo>
                  <a:lnTo>
                    <a:pt x="455348" y="106468"/>
                  </a:lnTo>
                  <a:lnTo>
                    <a:pt x="453231" y="108322"/>
                  </a:lnTo>
                  <a:lnTo>
                    <a:pt x="451114" y="110440"/>
                  </a:lnTo>
                  <a:lnTo>
                    <a:pt x="448998" y="112559"/>
                  </a:lnTo>
                  <a:lnTo>
                    <a:pt x="447410" y="114678"/>
                  </a:lnTo>
                  <a:lnTo>
                    <a:pt x="445823" y="117062"/>
                  </a:lnTo>
                  <a:lnTo>
                    <a:pt x="443441" y="121299"/>
                  </a:lnTo>
                  <a:lnTo>
                    <a:pt x="441325" y="125802"/>
                  </a:lnTo>
                  <a:lnTo>
                    <a:pt x="439737" y="130569"/>
                  </a:lnTo>
                  <a:lnTo>
                    <a:pt x="438679" y="134541"/>
                  </a:lnTo>
                  <a:lnTo>
                    <a:pt x="438150" y="138249"/>
                  </a:lnTo>
                  <a:lnTo>
                    <a:pt x="437356" y="143546"/>
                  </a:lnTo>
                  <a:lnTo>
                    <a:pt x="437356" y="145665"/>
                  </a:lnTo>
                  <a:lnTo>
                    <a:pt x="437356" y="194396"/>
                  </a:lnTo>
                  <a:lnTo>
                    <a:pt x="826294" y="194396"/>
                  </a:lnTo>
                  <a:lnTo>
                    <a:pt x="826294" y="145665"/>
                  </a:lnTo>
                  <a:lnTo>
                    <a:pt x="826029" y="141427"/>
                  </a:lnTo>
                  <a:lnTo>
                    <a:pt x="825764" y="137190"/>
                  </a:lnTo>
                  <a:lnTo>
                    <a:pt x="824706" y="133482"/>
                  </a:lnTo>
                  <a:lnTo>
                    <a:pt x="823912" y="129774"/>
                  </a:lnTo>
                  <a:lnTo>
                    <a:pt x="822854" y="126331"/>
                  </a:lnTo>
                  <a:lnTo>
                    <a:pt x="821531" y="123153"/>
                  </a:lnTo>
                  <a:lnTo>
                    <a:pt x="820208" y="120240"/>
                  </a:lnTo>
                  <a:lnTo>
                    <a:pt x="818621" y="117591"/>
                  </a:lnTo>
                  <a:lnTo>
                    <a:pt x="816769" y="115208"/>
                  </a:lnTo>
                  <a:lnTo>
                    <a:pt x="814916" y="113089"/>
                  </a:lnTo>
                  <a:lnTo>
                    <a:pt x="812800" y="110970"/>
                  </a:lnTo>
                  <a:lnTo>
                    <a:pt x="810948" y="108851"/>
                  </a:lnTo>
                  <a:lnTo>
                    <a:pt x="808831" y="107262"/>
                  </a:lnTo>
                  <a:lnTo>
                    <a:pt x="806450" y="105673"/>
                  </a:lnTo>
                  <a:lnTo>
                    <a:pt x="801687" y="103290"/>
                  </a:lnTo>
                  <a:lnTo>
                    <a:pt x="797189" y="101171"/>
                  </a:lnTo>
                  <a:lnTo>
                    <a:pt x="792956" y="99582"/>
                  </a:lnTo>
                  <a:lnTo>
                    <a:pt x="788987" y="98522"/>
                  </a:lnTo>
                  <a:lnTo>
                    <a:pt x="785019" y="97993"/>
                  </a:lnTo>
                  <a:lnTo>
                    <a:pt x="779727" y="97198"/>
                  </a:lnTo>
                  <a:lnTo>
                    <a:pt x="777610" y="97198"/>
                  </a:lnTo>
                  <a:lnTo>
                    <a:pt x="485775" y="97198"/>
                  </a:lnTo>
                  <a:lnTo>
                    <a:pt x="481277" y="97198"/>
                  </a:lnTo>
                  <a:close/>
                  <a:moveTo>
                    <a:pt x="485775" y="0"/>
                  </a:moveTo>
                  <a:lnTo>
                    <a:pt x="777610" y="0"/>
                  </a:lnTo>
                  <a:lnTo>
                    <a:pt x="784225" y="0"/>
                  </a:lnTo>
                  <a:lnTo>
                    <a:pt x="790839" y="530"/>
                  </a:lnTo>
                  <a:lnTo>
                    <a:pt x="797454" y="1324"/>
                  </a:lnTo>
                  <a:lnTo>
                    <a:pt x="804069" y="2383"/>
                  </a:lnTo>
                  <a:lnTo>
                    <a:pt x="810683" y="3708"/>
                  </a:lnTo>
                  <a:lnTo>
                    <a:pt x="817298" y="5297"/>
                  </a:lnTo>
                  <a:lnTo>
                    <a:pt x="823648" y="7151"/>
                  </a:lnTo>
                  <a:lnTo>
                    <a:pt x="830262" y="9269"/>
                  </a:lnTo>
                  <a:lnTo>
                    <a:pt x="836348" y="11653"/>
                  </a:lnTo>
                  <a:lnTo>
                    <a:pt x="842433" y="14566"/>
                  </a:lnTo>
                  <a:lnTo>
                    <a:pt x="848783" y="17745"/>
                  </a:lnTo>
                  <a:lnTo>
                    <a:pt x="854604" y="21188"/>
                  </a:lnTo>
                  <a:lnTo>
                    <a:pt x="860425" y="24631"/>
                  </a:lnTo>
                  <a:lnTo>
                    <a:pt x="866246" y="28603"/>
                  </a:lnTo>
                  <a:lnTo>
                    <a:pt x="871537" y="32576"/>
                  </a:lnTo>
                  <a:lnTo>
                    <a:pt x="876829" y="37343"/>
                  </a:lnTo>
                  <a:lnTo>
                    <a:pt x="882121" y="42110"/>
                  </a:lnTo>
                  <a:lnTo>
                    <a:pt x="886883" y="46878"/>
                  </a:lnTo>
                  <a:lnTo>
                    <a:pt x="891381" y="52174"/>
                  </a:lnTo>
                  <a:lnTo>
                    <a:pt x="895879" y="58001"/>
                  </a:lnTo>
                  <a:lnTo>
                    <a:pt x="900112" y="63828"/>
                  </a:lnTo>
                  <a:lnTo>
                    <a:pt x="903816" y="69919"/>
                  </a:lnTo>
                  <a:lnTo>
                    <a:pt x="907256" y="76275"/>
                  </a:lnTo>
                  <a:lnTo>
                    <a:pt x="910431" y="82897"/>
                  </a:lnTo>
                  <a:lnTo>
                    <a:pt x="913341" y="89783"/>
                  </a:lnTo>
                  <a:lnTo>
                    <a:pt x="915987" y="97198"/>
                  </a:lnTo>
                  <a:lnTo>
                    <a:pt x="918104" y="104614"/>
                  </a:lnTo>
                  <a:lnTo>
                    <a:pt x="920221" y="112294"/>
                  </a:lnTo>
                  <a:lnTo>
                    <a:pt x="921544" y="120240"/>
                  </a:lnTo>
                  <a:lnTo>
                    <a:pt x="922602" y="128715"/>
                  </a:lnTo>
                  <a:lnTo>
                    <a:pt x="923131" y="136925"/>
                  </a:lnTo>
                  <a:lnTo>
                    <a:pt x="923396" y="145665"/>
                  </a:lnTo>
                  <a:lnTo>
                    <a:pt x="923396" y="188305"/>
                  </a:lnTo>
                  <a:lnTo>
                    <a:pt x="923396" y="194396"/>
                  </a:lnTo>
                  <a:lnTo>
                    <a:pt x="1263650" y="194396"/>
                  </a:lnTo>
                  <a:lnTo>
                    <a:pt x="1263650" y="534988"/>
                  </a:lnTo>
                  <a:lnTo>
                    <a:pt x="1069181" y="534988"/>
                  </a:lnTo>
                  <a:lnTo>
                    <a:pt x="1069181" y="437789"/>
                  </a:lnTo>
                  <a:lnTo>
                    <a:pt x="874712" y="437789"/>
                  </a:lnTo>
                  <a:lnTo>
                    <a:pt x="874712" y="534988"/>
                  </a:lnTo>
                  <a:lnTo>
                    <a:pt x="388673" y="534988"/>
                  </a:lnTo>
                  <a:lnTo>
                    <a:pt x="388673" y="437789"/>
                  </a:lnTo>
                  <a:lnTo>
                    <a:pt x="194469" y="437789"/>
                  </a:lnTo>
                  <a:lnTo>
                    <a:pt x="194469" y="534988"/>
                  </a:lnTo>
                  <a:lnTo>
                    <a:pt x="0" y="534988"/>
                  </a:lnTo>
                  <a:lnTo>
                    <a:pt x="0" y="194396"/>
                  </a:lnTo>
                  <a:lnTo>
                    <a:pt x="340254" y="194396"/>
                  </a:lnTo>
                  <a:lnTo>
                    <a:pt x="340254" y="145665"/>
                  </a:lnTo>
                  <a:lnTo>
                    <a:pt x="340254" y="139044"/>
                  </a:lnTo>
                  <a:lnTo>
                    <a:pt x="340783" y="132687"/>
                  </a:lnTo>
                  <a:lnTo>
                    <a:pt x="341577" y="125802"/>
                  </a:lnTo>
                  <a:lnTo>
                    <a:pt x="342635" y="119180"/>
                  </a:lnTo>
                  <a:lnTo>
                    <a:pt x="343958" y="112559"/>
                  </a:lnTo>
                  <a:lnTo>
                    <a:pt x="345546" y="105938"/>
                  </a:lnTo>
                  <a:lnTo>
                    <a:pt x="347398" y="99582"/>
                  </a:lnTo>
                  <a:lnTo>
                    <a:pt x="349514" y="93226"/>
                  </a:lnTo>
                  <a:lnTo>
                    <a:pt x="351896" y="86604"/>
                  </a:lnTo>
                  <a:lnTo>
                    <a:pt x="354806" y="80513"/>
                  </a:lnTo>
                  <a:lnTo>
                    <a:pt x="357981" y="74686"/>
                  </a:lnTo>
                  <a:lnTo>
                    <a:pt x="361421" y="68330"/>
                  </a:lnTo>
                  <a:lnTo>
                    <a:pt x="364860" y="62768"/>
                  </a:lnTo>
                  <a:lnTo>
                    <a:pt x="368829" y="57207"/>
                  </a:lnTo>
                  <a:lnTo>
                    <a:pt x="372798" y="51380"/>
                  </a:lnTo>
                  <a:lnTo>
                    <a:pt x="377560" y="46348"/>
                  </a:lnTo>
                  <a:lnTo>
                    <a:pt x="382323" y="41316"/>
                  </a:lnTo>
                  <a:lnTo>
                    <a:pt x="387085" y="36549"/>
                  </a:lnTo>
                  <a:lnTo>
                    <a:pt x="392377" y="31516"/>
                  </a:lnTo>
                  <a:lnTo>
                    <a:pt x="398198" y="27279"/>
                  </a:lnTo>
                  <a:lnTo>
                    <a:pt x="404019" y="23306"/>
                  </a:lnTo>
                  <a:lnTo>
                    <a:pt x="410104" y="19598"/>
                  </a:lnTo>
                  <a:lnTo>
                    <a:pt x="416454" y="16155"/>
                  </a:lnTo>
                  <a:lnTo>
                    <a:pt x="423069" y="12712"/>
                  </a:lnTo>
                  <a:lnTo>
                    <a:pt x="429948" y="9799"/>
                  </a:lnTo>
                  <a:lnTo>
                    <a:pt x="437356" y="7151"/>
                  </a:lnTo>
                  <a:lnTo>
                    <a:pt x="444764" y="5032"/>
                  </a:lnTo>
                  <a:lnTo>
                    <a:pt x="452437" y="3178"/>
                  </a:lnTo>
                  <a:lnTo>
                    <a:pt x="460375" y="1854"/>
                  </a:lnTo>
                  <a:lnTo>
                    <a:pt x="468841" y="794"/>
                  </a:lnTo>
                  <a:lnTo>
                    <a:pt x="477044" y="265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836746" y="3211040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213256" y="1952368"/>
            <a:ext cx="1995674" cy="1811052"/>
            <a:chOff x="6096000" y="1813938"/>
            <a:chExt cx="2384725" cy="2164111"/>
          </a:xfrm>
        </p:grpSpPr>
        <p:sp>
          <p:nvSpPr>
            <p:cNvPr id="8" name="îsḷïde"/>
            <p:cNvSpPr>
              <a:spLocks/>
            </p:cNvSpPr>
            <p:nvPr/>
          </p:nvSpPr>
          <p:spPr bwMode="auto">
            <a:xfrm>
              <a:off x="6096000" y="1813938"/>
              <a:ext cx="2384725" cy="2164111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28575"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lîďé"/>
            <p:cNvSpPr>
              <a:spLocks/>
            </p:cNvSpPr>
            <p:nvPr/>
          </p:nvSpPr>
          <p:spPr bwMode="auto">
            <a:xfrm>
              <a:off x="7057911" y="2420879"/>
              <a:ext cx="460903" cy="640521"/>
            </a:xfrm>
            <a:custGeom>
              <a:avLst/>
              <a:gdLst>
                <a:gd name="T0" fmla="*/ 1260453 w 2358"/>
                <a:gd name="T1" fmla="*/ 1658275 h 3281"/>
                <a:gd name="T2" fmla="*/ 1293926 w 2358"/>
                <a:gd name="T3" fmla="*/ 1691748 h 3281"/>
                <a:gd name="T4" fmla="*/ 1293926 w 2358"/>
                <a:gd name="T5" fmla="*/ 1800397 h 3281"/>
                <a:gd name="T6" fmla="*/ 0 w 2358"/>
                <a:gd name="T7" fmla="*/ 1800397 h 3281"/>
                <a:gd name="T8" fmla="*/ 0 w 2358"/>
                <a:gd name="T9" fmla="*/ 1691748 h 3281"/>
                <a:gd name="T10" fmla="*/ 33473 w 2358"/>
                <a:gd name="T11" fmla="*/ 1658275 h 3281"/>
                <a:gd name="T12" fmla="*/ 144867 w 2358"/>
                <a:gd name="T13" fmla="*/ 1658275 h 3281"/>
                <a:gd name="T14" fmla="*/ 440088 w 2358"/>
                <a:gd name="T15" fmla="*/ 900473 h 3281"/>
                <a:gd name="T16" fmla="*/ 142123 w 2358"/>
                <a:gd name="T17" fmla="*/ 142671 h 3281"/>
                <a:gd name="T18" fmla="*/ 33473 w 2358"/>
                <a:gd name="T19" fmla="*/ 142671 h 3281"/>
                <a:gd name="T20" fmla="*/ 0 w 2358"/>
                <a:gd name="T21" fmla="*/ 109198 h 3281"/>
                <a:gd name="T22" fmla="*/ 0 w 2358"/>
                <a:gd name="T23" fmla="*/ 0 h 3281"/>
                <a:gd name="T24" fmla="*/ 1293926 w 2358"/>
                <a:gd name="T25" fmla="*/ 0 h 3281"/>
                <a:gd name="T26" fmla="*/ 1293926 w 2358"/>
                <a:gd name="T27" fmla="*/ 109198 h 3281"/>
                <a:gd name="T28" fmla="*/ 1260453 w 2358"/>
                <a:gd name="T29" fmla="*/ 142671 h 3281"/>
                <a:gd name="T30" fmla="*/ 1131499 w 2358"/>
                <a:gd name="T31" fmla="*/ 142671 h 3281"/>
                <a:gd name="T32" fmla="*/ 833534 w 2358"/>
                <a:gd name="T33" fmla="*/ 900473 h 3281"/>
                <a:gd name="T34" fmla="*/ 1128756 w 2358"/>
                <a:gd name="T35" fmla="*/ 1658275 h 3281"/>
                <a:gd name="T36" fmla="*/ 1260453 w 2358"/>
                <a:gd name="T37" fmla="*/ 1658275 h 3281"/>
                <a:gd name="T38" fmla="*/ 740797 w 2358"/>
                <a:gd name="T39" fmla="*/ 900473 h 3281"/>
                <a:gd name="T40" fmla="*/ 1038762 w 2358"/>
                <a:gd name="T41" fmla="*/ 142671 h 3281"/>
                <a:gd name="T42" fmla="*/ 234860 w 2358"/>
                <a:gd name="T43" fmla="*/ 142671 h 3281"/>
                <a:gd name="T44" fmla="*/ 532825 w 2358"/>
                <a:gd name="T45" fmla="*/ 900473 h 3281"/>
                <a:gd name="T46" fmla="*/ 237055 w 2358"/>
                <a:gd name="T47" fmla="*/ 1658275 h 3281"/>
                <a:gd name="T48" fmla="*/ 287539 w 2358"/>
                <a:gd name="T49" fmla="*/ 1658275 h 3281"/>
                <a:gd name="T50" fmla="*/ 407164 w 2358"/>
                <a:gd name="T51" fmla="*/ 1544687 h 3281"/>
                <a:gd name="T52" fmla="*/ 495511 w 2358"/>
                <a:gd name="T53" fmla="*/ 1499691 h 3281"/>
                <a:gd name="T54" fmla="*/ 595382 w 2358"/>
                <a:gd name="T55" fmla="*/ 1441525 h 3281"/>
                <a:gd name="T56" fmla="*/ 633245 w 2358"/>
                <a:gd name="T57" fmla="*/ 1374579 h 3281"/>
                <a:gd name="T58" fmla="*/ 671108 w 2358"/>
                <a:gd name="T59" fmla="*/ 1441525 h 3281"/>
                <a:gd name="T60" fmla="*/ 769880 w 2358"/>
                <a:gd name="T61" fmla="*/ 1499691 h 3281"/>
                <a:gd name="T62" fmla="*/ 858227 w 2358"/>
                <a:gd name="T63" fmla="*/ 1544687 h 3281"/>
                <a:gd name="T64" fmla="*/ 976755 w 2358"/>
                <a:gd name="T65" fmla="*/ 1658275 h 3281"/>
                <a:gd name="T66" fmla="*/ 1036568 w 2358"/>
                <a:gd name="T67" fmla="*/ 1658275 h 3281"/>
                <a:gd name="T68" fmla="*/ 740797 w 2358"/>
                <a:gd name="T69" fmla="*/ 900473 h 3281"/>
                <a:gd name="T70" fmla="*/ 671656 w 2358"/>
                <a:gd name="T71" fmla="*/ 802798 h 3281"/>
                <a:gd name="T72" fmla="*/ 651353 w 2358"/>
                <a:gd name="T73" fmla="*/ 892791 h 3281"/>
                <a:gd name="T74" fmla="*/ 642573 w 2358"/>
                <a:gd name="T75" fmla="*/ 952603 h 3281"/>
                <a:gd name="T76" fmla="*/ 633245 w 2358"/>
                <a:gd name="T77" fmla="*/ 892791 h 3281"/>
                <a:gd name="T78" fmla="*/ 613490 w 2358"/>
                <a:gd name="T79" fmla="*/ 802798 h 3281"/>
                <a:gd name="T80" fmla="*/ 544898 w 2358"/>
                <a:gd name="T81" fmla="*/ 718293 h 3281"/>
                <a:gd name="T82" fmla="*/ 461489 w 2358"/>
                <a:gd name="T83" fmla="*/ 627203 h 3281"/>
                <a:gd name="T84" fmla="*/ 351742 w 2358"/>
                <a:gd name="T85" fmla="*/ 494410 h 3281"/>
                <a:gd name="T86" fmla="*/ 641476 w 2358"/>
                <a:gd name="T87" fmla="*/ 589341 h 3281"/>
                <a:gd name="T88" fmla="*/ 932307 w 2358"/>
                <a:gd name="T89" fmla="*/ 494410 h 3281"/>
                <a:gd name="T90" fmla="*/ 822559 w 2358"/>
                <a:gd name="T91" fmla="*/ 627203 h 3281"/>
                <a:gd name="T92" fmla="*/ 739700 w 2358"/>
                <a:gd name="T93" fmla="*/ 718293 h 3281"/>
                <a:gd name="T94" fmla="*/ 671656 w 2358"/>
                <a:gd name="T95" fmla="*/ 802798 h 328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58" h="3281">
                  <a:moveTo>
                    <a:pt x="2297" y="3022"/>
                  </a:moveTo>
                  <a:cubicBezTo>
                    <a:pt x="2331" y="3022"/>
                    <a:pt x="2358" y="3049"/>
                    <a:pt x="2358" y="3083"/>
                  </a:cubicBezTo>
                  <a:cubicBezTo>
                    <a:pt x="2358" y="3116"/>
                    <a:pt x="2358" y="3281"/>
                    <a:pt x="2358" y="3281"/>
                  </a:cubicBezTo>
                  <a:cubicBezTo>
                    <a:pt x="0" y="3281"/>
                    <a:pt x="0" y="3281"/>
                    <a:pt x="0" y="3281"/>
                  </a:cubicBezTo>
                  <a:cubicBezTo>
                    <a:pt x="0" y="3281"/>
                    <a:pt x="0" y="3116"/>
                    <a:pt x="0" y="3083"/>
                  </a:cubicBezTo>
                  <a:cubicBezTo>
                    <a:pt x="0" y="3049"/>
                    <a:pt x="27" y="3022"/>
                    <a:pt x="61" y="3022"/>
                  </a:cubicBezTo>
                  <a:cubicBezTo>
                    <a:pt x="264" y="3022"/>
                    <a:pt x="264" y="3022"/>
                    <a:pt x="264" y="3022"/>
                  </a:cubicBezTo>
                  <a:cubicBezTo>
                    <a:pt x="274" y="2213"/>
                    <a:pt x="802" y="1968"/>
                    <a:pt x="802" y="1641"/>
                  </a:cubicBezTo>
                  <a:cubicBezTo>
                    <a:pt x="802" y="1313"/>
                    <a:pt x="264" y="1307"/>
                    <a:pt x="259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27" y="260"/>
                    <a:pt x="0" y="233"/>
                    <a:pt x="0" y="199"/>
                  </a:cubicBezTo>
                  <a:cubicBezTo>
                    <a:pt x="0" y="166"/>
                    <a:pt x="0" y="0"/>
                    <a:pt x="0" y="0"/>
                  </a:cubicBezTo>
                  <a:cubicBezTo>
                    <a:pt x="2358" y="0"/>
                    <a:pt x="2358" y="0"/>
                    <a:pt x="2358" y="0"/>
                  </a:cubicBezTo>
                  <a:cubicBezTo>
                    <a:pt x="2358" y="0"/>
                    <a:pt x="2358" y="166"/>
                    <a:pt x="2358" y="199"/>
                  </a:cubicBezTo>
                  <a:cubicBezTo>
                    <a:pt x="2358" y="233"/>
                    <a:pt x="2331" y="260"/>
                    <a:pt x="2297" y="260"/>
                  </a:cubicBezTo>
                  <a:cubicBezTo>
                    <a:pt x="2062" y="260"/>
                    <a:pt x="2062" y="260"/>
                    <a:pt x="2062" y="260"/>
                  </a:cubicBezTo>
                  <a:cubicBezTo>
                    <a:pt x="2057" y="1307"/>
                    <a:pt x="1519" y="1313"/>
                    <a:pt x="1519" y="1641"/>
                  </a:cubicBezTo>
                  <a:cubicBezTo>
                    <a:pt x="1519" y="1968"/>
                    <a:pt x="2047" y="2213"/>
                    <a:pt x="2057" y="3022"/>
                  </a:cubicBezTo>
                  <a:lnTo>
                    <a:pt x="2297" y="3022"/>
                  </a:lnTo>
                  <a:close/>
                  <a:moveTo>
                    <a:pt x="1350" y="1641"/>
                  </a:moveTo>
                  <a:cubicBezTo>
                    <a:pt x="1350" y="1311"/>
                    <a:pt x="1888" y="1307"/>
                    <a:pt x="1893" y="260"/>
                  </a:cubicBezTo>
                  <a:cubicBezTo>
                    <a:pt x="428" y="260"/>
                    <a:pt x="428" y="260"/>
                    <a:pt x="428" y="260"/>
                  </a:cubicBezTo>
                  <a:cubicBezTo>
                    <a:pt x="433" y="1307"/>
                    <a:pt x="971" y="1311"/>
                    <a:pt x="971" y="1641"/>
                  </a:cubicBezTo>
                  <a:cubicBezTo>
                    <a:pt x="971" y="1959"/>
                    <a:pt x="442" y="2210"/>
                    <a:pt x="432" y="3022"/>
                  </a:cubicBezTo>
                  <a:cubicBezTo>
                    <a:pt x="524" y="3022"/>
                    <a:pt x="524" y="3022"/>
                    <a:pt x="524" y="3022"/>
                  </a:cubicBezTo>
                  <a:cubicBezTo>
                    <a:pt x="546" y="2950"/>
                    <a:pt x="618" y="2880"/>
                    <a:pt x="742" y="2815"/>
                  </a:cubicBezTo>
                  <a:cubicBezTo>
                    <a:pt x="903" y="2733"/>
                    <a:pt x="903" y="2733"/>
                    <a:pt x="903" y="2733"/>
                  </a:cubicBezTo>
                  <a:cubicBezTo>
                    <a:pt x="1004" y="2681"/>
                    <a:pt x="1065" y="2645"/>
                    <a:pt x="1085" y="2627"/>
                  </a:cubicBezTo>
                  <a:cubicBezTo>
                    <a:pt x="1105" y="2609"/>
                    <a:pt x="1128" y="2568"/>
                    <a:pt x="1154" y="2505"/>
                  </a:cubicBezTo>
                  <a:cubicBezTo>
                    <a:pt x="1180" y="2568"/>
                    <a:pt x="1204" y="2609"/>
                    <a:pt x="1223" y="2627"/>
                  </a:cubicBezTo>
                  <a:cubicBezTo>
                    <a:pt x="1243" y="2645"/>
                    <a:pt x="1303" y="2681"/>
                    <a:pt x="1403" y="2733"/>
                  </a:cubicBezTo>
                  <a:cubicBezTo>
                    <a:pt x="1564" y="2815"/>
                    <a:pt x="1564" y="2815"/>
                    <a:pt x="1564" y="2815"/>
                  </a:cubicBezTo>
                  <a:cubicBezTo>
                    <a:pt x="1687" y="2880"/>
                    <a:pt x="1759" y="2950"/>
                    <a:pt x="1780" y="3022"/>
                  </a:cubicBezTo>
                  <a:cubicBezTo>
                    <a:pt x="1889" y="3022"/>
                    <a:pt x="1889" y="3022"/>
                    <a:pt x="1889" y="3022"/>
                  </a:cubicBezTo>
                  <a:cubicBezTo>
                    <a:pt x="1878" y="2210"/>
                    <a:pt x="1350" y="1959"/>
                    <a:pt x="1350" y="1641"/>
                  </a:cubicBezTo>
                  <a:close/>
                  <a:moveTo>
                    <a:pt x="1224" y="1463"/>
                  </a:moveTo>
                  <a:cubicBezTo>
                    <a:pt x="1209" y="1492"/>
                    <a:pt x="1197" y="1546"/>
                    <a:pt x="1187" y="1627"/>
                  </a:cubicBezTo>
                  <a:cubicBezTo>
                    <a:pt x="1185" y="1651"/>
                    <a:pt x="1179" y="1688"/>
                    <a:pt x="1171" y="1736"/>
                  </a:cubicBezTo>
                  <a:cubicBezTo>
                    <a:pt x="1162" y="1688"/>
                    <a:pt x="1157" y="1651"/>
                    <a:pt x="1154" y="1627"/>
                  </a:cubicBezTo>
                  <a:cubicBezTo>
                    <a:pt x="1144" y="1546"/>
                    <a:pt x="1132" y="1492"/>
                    <a:pt x="1118" y="1463"/>
                  </a:cubicBezTo>
                  <a:cubicBezTo>
                    <a:pt x="1103" y="1435"/>
                    <a:pt x="1061" y="1383"/>
                    <a:pt x="993" y="1309"/>
                  </a:cubicBezTo>
                  <a:cubicBezTo>
                    <a:pt x="841" y="1143"/>
                    <a:pt x="841" y="1143"/>
                    <a:pt x="841" y="1143"/>
                  </a:cubicBezTo>
                  <a:cubicBezTo>
                    <a:pt x="737" y="1030"/>
                    <a:pt x="670" y="950"/>
                    <a:pt x="641" y="901"/>
                  </a:cubicBezTo>
                  <a:cubicBezTo>
                    <a:pt x="821" y="1016"/>
                    <a:pt x="997" y="1074"/>
                    <a:pt x="1169" y="1074"/>
                  </a:cubicBezTo>
                  <a:cubicBezTo>
                    <a:pt x="1341" y="1074"/>
                    <a:pt x="1518" y="1016"/>
                    <a:pt x="1699" y="901"/>
                  </a:cubicBezTo>
                  <a:cubicBezTo>
                    <a:pt x="1669" y="950"/>
                    <a:pt x="1602" y="1030"/>
                    <a:pt x="1499" y="1143"/>
                  </a:cubicBezTo>
                  <a:cubicBezTo>
                    <a:pt x="1348" y="1309"/>
                    <a:pt x="1348" y="1309"/>
                    <a:pt x="1348" y="1309"/>
                  </a:cubicBezTo>
                  <a:cubicBezTo>
                    <a:pt x="1279" y="1383"/>
                    <a:pt x="1238" y="1435"/>
                    <a:pt x="1224" y="14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221470" y="3211040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443443" y="1952368"/>
            <a:ext cx="1995674" cy="1811052"/>
            <a:chOff x="8480725" y="1813938"/>
            <a:chExt cx="2384725" cy="2164111"/>
          </a:xfrm>
        </p:grpSpPr>
        <p:sp>
          <p:nvSpPr>
            <p:cNvPr id="9" name="îś1îḋe"/>
            <p:cNvSpPr>
              <a:spLocks/>
            </p:cNvSpPr>
            <p:nvPr/>
          </p:nvSpPr>
          <p:spPr bwMode="auto">
            <a:xfrm>
              <a:off x="8480725" y="1813938"/>
              <a:ext cx="2384725" cy="2164111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 w="28575"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ṧlíḓé"/>
            <p:cNvSpPr>
              <a:spLocks/>
            </p:cNvSpPr>
            <p:nvPr/>
          </p:nvSpPr>
          <p:spPr bwMode="auto">
            <a:xfrm>
              <a:off x="9352826" y="2428222"/>
              <a:ext cx="640521" cy="625835"/>
            </a:xfrm>
            <a:custGeom>
              <a:avLst/>
              <a:gdLst>
                <a:gd name="T0" fmla="*/ 0 w 3951"/>
                <a:gd name="T1" fmla="*/ 1583116 h 3950"/>
                <a:gd name="T2" fmla="*/ 108452 w 3951"/>
                <a:gd name="T3" fmla="*/ 1477575 h 3950"/>
                <a:gd name="T4" fmla="*/ 1692401 w 3951"/>
                <a:gd name="T5" fmla="*/ 1477575 h 3950"/>
                <a:gd name="T6" fmla="*/ 1800397 w 3951"/>
                <a:gd name="T7" fmla="*/ 1583116 h 3950"/>
                <a:gd name="T8" fmla="*/ 756431 w 3951"/>
                <a:gd name="T9" fmla="*/ 771741 h 3950"/>
                <a:gd name="T10" fmla="*/ 1044422 w 3951"/>
                <a:gd name="T11" fmla="*/ 771741 h 3950"/>
                <a:gd name="T12" fmla="*/ 1512406 w 3951"/>
                <a:gd name="T13" fmla="*/ 771741 h 3950"/>
                <a:gd name="T14" fmla="*/ 1512406 w 3951"/>
                <a:gd name="T15" fmla="*/ 1547936 h 3950"/>
                <a:gd name="T16" fmla="*/ 1044422 w 3951"/>
                <a:gd name="T17" fmla="*/ 1547936 h 3950"/>
                <a:gd name="T18" fmla="*/ 756431 w 3951"/>
                <a:gd name="T19" fmla="*/ 1547936 h 3950"/>
                <a:gd name="T20" fmla="*/ 288446 w 3951"/>
                <a:gd name="T21" fmla="*/ 1547936 h 3950"/>
                <a:gd name="T22" fmla="*/ 288446 w 3951"/>
                <a:gd name="T23" fmla="*/ 771741 h 3950"/>
                <a:gd name="T24" fmla="*/ 1296413 w 3951"/>
                <a:gd name="T25" fmla="*/ 1512755 h 3950"/>
                <a:gd name="T26" fmla="*/ 1296413 w 3951"/>
                <a:gd name="T27" fmla="*/ 1301673 h 3950"/>
                <a:gd name="T28" fmla="*/ 1512406 w 3951"/>
                <a:gd name="T29" fmla="*/ 1266493 h 3950"/>
                <a:gd name="T30" fmla="*/ 1296413 w 3951"/>
                <a:gd name="T31" fmla="*/ 1266493 h 3950"/>
                <a:gd name="T32" fmla="*/ 1512406 w 3951"/>
                <a:gd name="T33" fmla="*/ 806922 h 3950"/>
                <a:gd name="T34" fmla="*/ 1044422 w 3951"/>
                <a:gd name="T35" fmla="*/ 1512755 h 3950"/>
                <a:gd name="T36" fmla="*/ 1044422 w 3951"/>
                <a:gd name="T37" fmla="*/ 1301673 h 3950"/>
                <a:gd name="T38" fmla="*/ 1260415 w 3951"/>
                <a:gd name="T39" fmla="*/ 1266493 h 3950"/>
                <a:gd name="T40" fmla="*/ 1044422 w 3951"/>
                <a:gd name="T41" fmla="*/ 1266493 h 3950"/>
                <a:gd name="T42" fmla="*/ 1260415 w 3951"/>
                <a:gd name="T43" fmla="*/ 806922 h 3950"/>
                <a:gd name="T44" fmla="*/ 792430 w 3951"/>
                <a:gd name="T45" fmla="*/ 1512755 h 3950"/>
                <a:gd name="T46" fmla="*/ 792430 w 3951"/>
                <a:gd name="T47" fmla="*/ 1301673 h 3950"/>
                <a:gd name="T48" fmla="*/ 1008423 w 3951"/>
                <a:gd name="T49" fmla="*/ 1266493 h 3950"/>
                <a:gd name="T50" fmla="*/ 792430 w 3951"/>
                <a:gd name="T51" fmla="*/ 1266493 h 3950"/>
                <a:gd name="T52" fmla="*/ 1008423 w 3951"/>
                <a:gd name="T53" fmla="*/ 806922 h 3950"/>
                <a:gd name="T54" fmla="*/ 540438 w 3951"/>
                <a:gd name="T55" fmla="*/ 1512755 h 3950"/>
                <a:gd name="T56" fmla="*/ 540438 w 3951"/>
                <a:gd name="T57" fmla="*/ 1301673 h 3950"/>
                <a:gd name="T58" fmla="*/ 756431 w 3951"/>
                <a:gd name="T59" fmla="*/ 1266493 h 3950"/>
                <a:gd name="T60" fmla="*/ 540438 w 3951"/>
                <a:gd name="T61" fmla="*/ 1266493 h 3950"/>
                <a:gd name="T62" fmla="*/ 756431 w 3951"/>
                <a:gd name="T63" fmla="*/ 806922 h 3950"/>
                <a:gd name="T64" fmla="*/ 288446 w 3951"/>
                <a:gd name="T65" fmla="*/ 1512755 h 3950"/>
                <a:gd name="T66" fmla="*/ 288446 w 3951"/>
                <a:gd name="T67" fmla="*/ 1301673 h 3950"/>
                <a:gd name="T68" fmla="*/ 504439 w 3951"/>
                <a:gd name="T69" fmla="*/ 1266493 h 3950"/>
                <a:gd name="T70" fmla="*/ 288446 w 3951"/>
                <a:gd name="T71" fmla="*/ 1266493 h 3950"/>
                <a:gd name="T72" fmla="*/ 504439 w 3951"/>
                <a:gd name="T73" fmla="*/ 806922 h 3950"/>
                <a:gd name="T74" fmla="*/ 0 w 3951"/>
                <a:gd name="T75" fmla="*/ 316623 h 3950"/>
                <a:gd name="T76" fmla="*/ 252447 w 3951"/>
                <a:gd name="T77" fmla="*/ 492525 h 3950"/>
                <a:gd name="T78" fmla="*/ 1260415 w 3951"/>
                <a:gd name="T79" fmla="*/ 140721 h 3950"/>
                <a:gd name="T80" fmla="*/ 1548405 w 3951"/>
                <a:gd name="T81" fmla="*/ 140721 h 3950"/>
                <a:gd name="T82" fmla="*/ 1800397 w 3951"/>
                <a:gd name="T83" fmla="*/ 703607 h 3950"/>
                <a:gd name="T84" fmla="*/ 1296413 w 3951"/>
                <a:gd name="T85" fmla="*/ 105541 h 3950"/>
                <a:gd name="T86" fmla="*/ 1512406 w 3951"/>
                <a:gd name="T87" fmla="*/ 457345 h 3950"/>
                <a:gd name="T88" fmla="*/ 288446 w 3951"/>
                <a:gd name="T89" fmla="*/ 105541 h 3950"/>
                <a:gd name="T90" fmla="*/ 504439 w 3951"/>
                <a:gd name="T91" fmla="*/ 457345 h 395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951" h="3950">
                  <a:moveTo>
                    <a:pt x="3556" y="3950"/>
                  </a:moveTo>
                  <a:cubicBezTo>
                    <a:pt x="396" y="3950"/>
                    <a:pt x="396" y="3950"/>
                    <a:pt x="396" y="3950"/>
                  </a:cubicBezTo>
                  <a:cubicBezTo>
                    <a:pt x="177" y="3950"/>
                    <a:pt x="0" y="3773"/>
                    <a:pt x="0" y="3555"/>
                  </a:cubicBezTo>
                  <a:cubicBezTo>
                    <a:pt x="0" y="1738"/>
                    <a:pt x="0" y="1738"/>
                    <a:pt x="0" y="1738"/>
                  </a:cubicBezTo>
                  <a:cubicBezTo>
                    <a:pt x="244" y="1738"/>
                    <a:pt x="244" y="1738"/>
                    <a:pt x="244" y="1738"/>
                  </a:cubicBezTo>
                  <a:cubicBezTo>
                    <a:pt x="243" y="2424"/>
                    <a:pt x="238" y="3318"/>
                    <a:pt x="238" y="3318"/>
                  </a:cubicBezTo>
                  <a:cubicBezTo>
                    <a:pt x="238" y="3536"/>
                    <a:pt x="494" y="3713"/>
                    <a:pt x="712" y="3713"/>
                  </a:cubicBezTo>
                  <a:cubicBezTo>
                    <a:pt x="3240" y="3713"/>
                    <a:pt x="3240" y="3713"/>
                    <a:pt x="3240" y="3713"/>
                  </a:cubicBezTo>
                  <a:cubicBezTo>
                    <a:pt x="3458" y="3713"/>
                    <a:pt x="3714" y="3536"/>
                    <a:pt x="3714" y="3318"/>
                  </a:cubicBezTo>
                  <a:cubicBezTo>
                    <a:pt x="3714" y="3318"/>
                    <a:pt x="3709" y="2404"/>
                    <a:pt x="3707" y="1738"/>
                  </a:cubicBezTo>
                  <a:cubicBezTo>
                    <a:pt x="3951" y="1738"/>
                    <a:pt x="3951" y="1738"/>
                    <a:pt x="3951" y="1738"/>
                  </a:cubicBezTo>
                  <a:cubicBezTo>
                    <a:pt x="3951" y="3555"/>
                    <a:pt x="3951" y="3555"/>
                    <a:pt x="3951" y="3555"/>
                  </a:cubicBezTo>
                  <a:cubicBezTo>
                    <a:pt x="3951" y="3773"/>
                    <a:pt x="3774" y="3950"/>
                    <a:pt x="3556" y="3950"/>
                  </a:cubicBezTo>
                  <a:close/>
                  <a:moveTo>
                    <a:pt x="1186" y="1733"/>
                  </a:moveTo>
                  <a:cubicBezTo>
                    <a:pt x="1660" y="1733"/>
                    <a:pt x="1660" y="1733"/>
                    <a:pt x="1660" y="1733"/>
                  </a:cubicBezTo>
                  <a:cubicBezTo>
                    <a:pt x="1739" y="1733"/>
                    <a:pt x="1739" y="1733"/>
                    <a:pt x="1739" y="1733"/>
                  </a:cubicBezTo>
                  <a:cubicBezTo>
                    <a:pt x="2213" y="1733"/>
                    <a:pt x="2213" y="1733"/>
                    <a:pt x="2213" y="1733"/>
                  </a:cubicBezTo>
                  <a:cubicBezTo>
                    <a:pt x="2292" y="1733"/>
                    <a:pt x="2292" y="1733"/>
                    <a:pt x="2292" y="1733"/>
                  </a:cubicBezTo>
                  <a:cubicBezTo>
                    <a:pt x="2766" y="1733"/>
                    <a:pt x="2766" y="1733"/>
                    <a:pt x="2766" y="1733"/>
                  </a:cubicBezTo>
                  <a:cubicBezTo>
                    <a:pt x="2845" y="1733"/>
                    <a:pt x="2845" y="1733"/>
                    <a:pt x="2845" y="1733"/>
                  </a:cubicBezTo>
                  <a:cubicBezTo>
                    <a:pt x="3319" y="1733"/>
                    <a:pt x="3319" y="1733"/>
                    <a:pt x="3319" y="1733"/>
                  </a:cubicBezTo>
                  <a:cubicBezTo>
                    <a:pt x="3398" y="1733"/>
                    <a:pt x="3398" y="1733"/>
                    <a:pt x="3398" y="1733"/>
                  </a:cubicBezTo>
                  <a:cubicBezTo>
                    <a:pt x="3398" y="3476"/>
                    <a:pt x="3398" y="3476"/>
                    <a:pt x="3398" y="3476"/>
                  </a:cubicBezTo>
                  <a:cubicBezTo>
                    <a:pt x="3319" y="3476"/>
                    <a:pt x="3319" y="3476"/>
                    <a:pt x="3319" y="3476"/>
                  </a:cubicBezTo>
                  <a:cubicBezTo>
                    <a:pt x="2845" y="3476"/>
                    <a:pt x="2845" y="3476"/>
                    <a:pt x="2845" y="3476"/>
                  </a:cubicBezTo>
                  <a:cubicBezTo>
                    <a:pt x="2766" y="3476"/>
                    <a:pt x="2766" y="3476"/>
                    <a:pt x="2766" y="3476"/>
                  </a:cubicBezTo>
                  <a:cubicBezTo>
                    <a:pt x="2292" y="3476"/>
                    <a:pt x="2292" y="3476"/>
                    <a:pt x="2292" y="3476"/>
                  </a:cubicBezTo>
                  <a:cubicBezTo>
                    <a:pt x="2213" y="3476"/>
                    <a:pt x="2213" y="3476"/>
                    <a:pt x="2213" y="3476"/>
                  </a:cubicBezTo>
                  <a:cubicBezTo>
                    <a:pt x="1739" y="3476"/>
                    <a:pt x="1739" y="3476"/>
                    <a:pt x="1739" y="3476"/>
                  </a:cubicBezTo>
                  <a:cubicBezTo>
                    <a:pt x="1660" y="3476"/>
                    <a:pt x="1660" y="3476"/>
                    <a:pt x="1660" y="3476"/>
                  </a:cubicBezTo>
                  <a:cubicBezTo>
                    <a:pt x="1186" y="3476"/>
                    <a:pt x="1186" y="3476"/>
                    <a:pt x="1186" y="3476"/>
                  </a:cubicBezTo>
                  <a:cubicBezTo>
                    <a:pt x="1107" y="3476"/>
                    <a:pt x="1107" y="3476"/>
                    <a:pt x="1107" y="3476"/>
                  </a:cubicBezTo>
                  <a:cubicBezTo>
                    <a:pt x="633" y="3476"/>
                    <a:pt x="633" y="3476"/>
                    <a:pt x="633" y="3476"/>
                  </a:cubicBezTo>
                  <a:cubicBezTo>
                    <a:pt x="554" y="3476"/>
                    <a:pt x="554" y="3476"/>
                    <a:pt x="554" y="3476"/>
                  </a:cubicBezTo>
                  <a:cubicBezTo>
                    <a:pt x="554" y="1733"/>
                    <a:pt x="554" y="1733"/>
                    <a:pt x="554" y="1733"/>
                  </a:cubicBezTo>
                  <a:cubicBezTo>
                    <a:pt x="633" y="1733"/>
                    <a:pt x="633" y="1733"/>
                    <a:pt x="633" y="1733"/>
                  </a:cubicBezTo>
                  <a:cubicBezTo>
                    <a:pt x="1107" y="1733"/>
                    <a:pt x="1107" y="1733"/>
                    <a:pt x="1107" y="1733"/>
                  </a:cubicBezTo>
                  <a:lnTo>
                    <a:pt x="1186" y="1733"/>
                  </a:lnTo>
                  <a:close/>
                  <a:moveTo>
                    <a:pt x="2845" y="3397"/>
                  </a:moveTo>
                  <a:cubicBezTo>
                    <a:pt x="3319" y="3397"/>
                    <a:pt x="3319" y="3397"/>
                    <a:pt x="3319" y="3397"/>
                  </a:cubicBezTo>
                  <a:cubicBezTo>
                    <a:pt x="3319" y="2923"/>
                    <a:pt x="3319" y="2923"/>
                    <a:pt x="3319" y="2923"/>
                  </a:cubicBezTo>
                  <a:cubicBezTo>
                    <a:pt x="2845" y="2923"/>
                    <a:pt x="2845" y="2923"/>
                    <a:pt x="2845" y="2923"/>
                  </a:cubicBezTo>
                  <a:lnTo>
                    <a:pt x="2845" y="3397"/>
                  </a:lnTo>
                  <a:close/>
                  <a:moveTo>
                    <a:pt x="2845" y="2844"/>
                  </a:moveTo>
                  <a:cubicBezTo>
                    <a:pt x="3319" y="2844"/>
                    <a:pt x="3319" y="2844"/>
                    <a:pt x="3319" y="2844"/>
                  </a:cubicBezTo>
                  <a:cubicBezTo>
                    <a:pt x="3319" y="2370"/>
                    <a:pt x="3319" y="2370"/>
                    <a:pt x="3319" y="2370"/>
                  </a:cubicBezTo>
                  <a:cubicBezTo>
                    <a:pt x="2845" y="2370"/>
                    <a:pt x="2845" y="2370"/>
                    <a:pt x="2845" y="2370"/>
                  </a:cubicBezTo>
                  <a:lnTo>
                    <a:pt x="2845" y="2844"/>
                  </a:lnTo>
                  <a:close/>
                  <a:moveTo>
                    <a:pt x="2845" y="2291"/>
                  </a:moveTo>
                  <a:cubicBezTo>
                    <a:pt x="3319" y="2291"/>
                    <a:pt x="3319" y="2291"/>
                    <a:pt x="3319" y="2291"/>
                  </a:cubicBezTo>
                  <a:cubicBezTo>
                    <a:pt x="3319" y="1812"/>
                    <a:pt x="3319" y="1812"/>
                    <a:pt x="3319" y="1812"/>
                  </a:cubicBezTo>
                  <a:cubicBezTo>
                    <a:pt x="2845" y="1812"/>
                    <a:pt x="2845" y="1812"/>
                    <a:pt x="2845" y="1812"/>
                  </a:cubicBezTo>
                  <a:lnTo>
                    <a:pt x="2845" y="2291"/>
                  </a:lnTo>
                  <a:close/>
                  <a:moveTo>
                    <a:pt x="2292" y="3397"/>
                  </a:moveTo>
                  <a:cubicBezTo>
                    <a:pt x="2766" y="3397"/>
                    <a:pt x="2766" y="3397"/>
                    <a:pt x="2766" y="3397"/>
                  </a:cubicBezTo>
                  <a:cubicBezTo>
                    <a:pt x="2766" y="2923"/>
                    <a:pt x="2766" y="2923"/>
                    <a:pt x="2766" y="2923"/>
                  </a:cubicBezTo>
                  <a:cubicBezTo>
                    <a:pt x="2292" y="2923"/>
                    <a:pt x="2292" y="2923"/>
                    <a:pt x="2292" y="2923"/>
                  </a:cubicBezTo>
                  <a:lnTo>
                    <a:pt x="2292" y="3397"/>
                  </a:lnTo>
                  <a:close/>
                  <a:moveTo>
                    <a:pt x="2292" y="2844"/>
                  </a:moveTo>
                  <a:cubicBezTo>
                    <a:pt x="2766" y="2844"/>
                    <a:pt x="2766" y="2844"/>
                    <a:pt x="2766" y="2844"/>
                  </a:cubicBezTo>
                  <a:cubicBezTo>
                    <a:pt x="2766" y="2370"/>
                    <a:pt x="2766" y="2370"/>
                    <a:pt x="2766" y="2370"/>
                  </a:cubicBezTo>
                  <a:cubicBezTo>
                    <a:pt x="2292" y="2370"/>
                    <a:pt x="2292" y="2370"/>
                    <a:pt x="2292" y="2370"/>
                  </a:cubicBezTo>
                  <a:lnTo>
                    <a:pt x="2292" y="2844"/>
                  </a:lnTo>
                  <a:close/>
                  <a:moveTo>
                    <a:pt x="2292" y="2291"/>
                  </a:moveTo>
                  <a:cubicBezTo>
                    <a:pt x="2766" y="2291"/>
                    <a:pt x="2766" y="2291"/>
                    <a:pt x="2766" y="2291"/>
                  </a:cubicBezTo>
                  <a:cubicBezTo>
                    <a:pt x="2766" y="1812"/>
                    <a:pt x="2766" y="1812"/>
                    <a:pt x="2766" y="1812"/>
                  </a:cubicBezTo>
                  <a:cubicBezTo>
                    <a:pt x="2292" y="1812"/>
                    <a:pt x="2292" y="1812"/>
                    <a:pt x="2292" y="1812"/>
                  </a:cubicBezTo>
                  <a:lnTo>
                    <a:pt x="2292" y="2291"/>
                  </a:lnTo>
                  <a:close/>
                  <a:moveTo>
                    <a:pt x="1739" y="3397"/>
                  </a:moveTo>
                  <a:cubicBezTo>
                    <a:pt x="2213" y="3397"/>
                    <a:pt x="2213" y="3397"/>
                    <a:pt x="2213" y="3397"/>
                  </a:cubicBezTo>
                  <a:cubicBezTo>
                    <a:pt x="2213" y="2923"/>
                    <a:pt x="2213" y="2923"/>
                    <a:pt x="2213" y="2923"/>
                  </a:cubicBezTo>
                  <a:cubicBezTo>
                    <a:pt x="1739" y="2923"/>
                    <a:pt x="1739" y="2923"/>
                    <a:pt x="1739" y="2923"/>
                  </a:cubicBezTo>
                  <a:lnTo>
                    <a:pt x="1739" y="3397"/>
                  </a:lnTo>
                  <a:close/>
                  <a:moveTo>
                    <a:pt x="1739" y="2844"/>
                  </a:moveTo>
                  <a:cubicBezTo>
                    <a:pt x="2213" y="2844"/>
                    <a:pt x="2213" y="2844"/>
                    <a:pt x="2213" y="2844"/>
                  </a:cubicBezTo>
                  <a:cubicBezTo>
                    <a:pt x="2213" y="2370"/>
                    <a:pt x="2213" y="2370"/>
                    <a:pt x="2213" y="2370"/>
                  </a:cubicBezTo>
                  <a:cubicBezTo>
                    <a:pt x="1739" y="2370"/>
                    <a:pt x="1739" y="2370"/>
                    <a:pt x="1739" y="2370"/>
                  </a:cubicBezTo>
                  <a:lnTo>
                    <a:pt x="1739" y="2844"/>
                  </a:lnTo>
                  <a:close/>
                  <a:moveTo>
                    <a:pt x="1739" y="2291"/>
                  </a:moveTo>
                  <a:cubicBezTo>
                    <a:pt x="2213" y="2291"/>
                    <a:pt x="2213" y="2291"/>
                    <a:pt x="2213" y="2291"/>
                  </a:cubicBezTo>
                  <a:cubicBezTo>
                    <a:pt x="2213" y="1812"/>
                    <a:pt x="2213" y="1812"/>
                    <a:pt x="2213" y="1812"/>
                  </a:cubicBezTo>
                  <a:cubicBezTo>
                    <a:pt x="1739" y="1812"/>
                    <a:pt x="1739" y="1812"/>
                    <a:pt x="1739" y="1812"/>
                  </a:cubicBezTo>
                  <a:lnTo>
                    <a:pt x="1739" y="2291"/>
                  </a:lnTo>
                  <a:close/>
                  <a:moveTo>
                    <a:pt x="1186" y="3397"/>
                  </a:moveTo>
                  <a:cubicBezTo>
                    <a:pt x="1660" y="3397"/>
                    <a:pt x="1660" y="3397"/>
                    <a:pt x="1660" y="3397"/>
                  </a:cubicBezTo>
                  <a:cubicBezTo>
                    <a:pt x="1660" y="2923"/>
                    <a:pt x="1660" y="2923"/>
                    <a:pt x="1660" y="2923"/>
                  </a:cubicBezTo>
                  <a:cubicBezTo>
                    <a:pt x="1186" y="2923"/>
                    <a:pt x="1186" y="2923"/>
                    <a:pt x="1186" y="2923"/>
                  </a:cubicBezTo>
                  <a:lnTo>
                    <a:pt x="1186" y="3397"/>
                  </a:lnTo>
                  <a:close/>
                  <a:moveTo>
                    <a:pt x="1186" y="2844"/>
                  </a:moveTo>
                  <a:cubicBezTo>
                    <a:pt x="1660" y="2844"/>
                    <a:pt x="1660" y="2844"/>
                    <a:pt x="1660" y="2844"/>
                  </a:cubicBezTo>
                  <a:cubicBezTo>
                    <a:pt x="1660" y="2370"/>
                    <a:pt x="1660" y="2370"/>
                    <a:pt x="1660" y="2370"/>
                  </a:cubicBezTo>
                  <a:cubicBezTo>
                    <a:pt x="1186" y="2370"/>
                    <a:pt x="1186" y="2370"/>
                    <a:pt x="1186" y="2370"/>
                  </a:cubicBezTo>
                  <a:lnTo>
                    <a:pt x="1186" y="2844"/>
                  </a:lnTo>
                  <a:close/>
                  <a:moveTo>
                    <a:pt x="1186" y="2291"/>
                  </a:moveTo>
                  <a:cubicBezTo>
                    <a:pt x="1660" y="2291"/>
                    <a:pt x="1660" y="2291"/>
                    <a:pt x="1660" y="2291"/>
                  </a:cubicBezTo>
                  <a:cubicBezTo>
                    <a:pt x="1660" y="1812"/>
                    <a:pt x="1660" y="1812"/>
                    <a:pt x="1660" y="1812"/>
                  </a:cubicBezTo>
                  <a:cubicBezTo>
                    <a:pt x="1186" y="1812"/>
                    <a:pt x="1186" y="1812"/>
                    <a:pt x="1186" y="1812"/>
                  </a:cubicBezTo>
                  <a:lnTo>
                    <a:pt x="1186" y="2291"/>
                  </a:lnTo>
                  <a:close/>
                  <a:moveTo>
                    <a:pt x="633" y="3397"/>
                  </a:moveTo>
                  <a:cubicBezTo>
                    <a:pt x="1107" y="3397"/>
                    <a:pt x="1107" y="3397"/>
                    <a:pt x="1107" y="3397"/>
                  </a:cubicBezTo>
                  <a:cubicBezTo>
                    <a:pt x="1107" y="2923"/>
                    <a:pt x="1107" y="2923"/>
                    <a:pt x="1107" y="2923"/>
                  </a:cubicBezTo>
                  <a:cubicBezTo>
                    <a:pt x="633" y="2923"/>
                    <a:pt x="633" y="2923"/>
                    <a:pt x="633" y="2923"/>
                  </a:cubicBezTo>
                  <a:lnTo>
                    <a:pt x="633" y="3397"/>
                  </a:lnTo>
                  <a:close/>
                  <a:moveTo>
                    <a:pt x="633" y="2844"/>
                  </a:moveTo>
                  <a:cubicBezTo>
                    <a:pt x="1107" y="2844"/>
                    <a:pt x="1107" y="2844"/>
                    <a:pt x="1107" y="2844"/>
                  </a:cubicBezTo>
                  <a:cubicBezTo>
                    <a:pt x="1107" y="2370"/>
                    <a:pt x="1107" y="2370"/>
                    <a:pt x="1107" y="2370"/>
                  </a:cubicBezTo>
                  <a:cubicBezTo>
                    <a:pt x="633" y="2370"/>
                    <a:pt x="633" y="2370"/>
                    <a:pt x="633" y="2370"/>
                  </a:cubicBezTo>
                  <a:lnTo>
                    <a:pt x="633" y="2844"/>
                  </a:lnTo>
                  <a:close/>
                  <a:moveTo>
                    <a:pt x="633" y="2291"/>
                  </a:moveTo>
                  <a:cubicBezTo>
                    <a:pt x="1107" y="2291"/>
                    <a:pt x="1107" y="2291"/>
                    <a:pt x="1107" y="2291"/>
                  </a:cubicBezTo>
                  <a:cubicBezTo>
                    <a:pt x="1107" y="1812"/>
                    <a:pt x="1107" y="1812"/>
                    <a:pt x="1107" y="1812"/>
                  </a:cubicBezTo>
                  <a:cubicBezTo>
                    <a:pt x="633" y="1812"/>
                    <a:pt x="633" y="1812"/>
                    <a:pt x="633" y="1812"/>
                  </a:cubicBezTo>
                  <a:lnTo>
                    <a:pt x="633" y="2291"/>
                  </a:lnTo>
                  <a:close/>
                  <a:moveTo>
                    <a:pt x="0" y="711"/>
                  </a:moveTo>
                  <a:cubicBezTo>
                    <a:pt x="0" y="493"/>
                    <a:pt x="177" y="316"/>
                    <a:pt x="396" y="316"/>
                  </a:cubicBezTo>
                  <a:cubicBezTo>
                    <a:pt x="554" y="316"/>
                    <a:pt x="554" y="316"/>
                    <a:pt x="554" y="316"/>
                  </a:cubicBezTo>
                  <a:cubicBezTo>
                    <a:pt x="554" y="1106"/>
                    <a:pt x="554" y="1106"/>
                    <a:pt x="554" y="1106"/>
                  </a:cubicBezTo>
                  <a:cubicBezTo>
                    <a:pt x="870" y="1106"/>
                    <a:pt x="858" y="1106"/>
                    <a:pt x="1186" y="1106"/>
                  </a:cubicBezTo>
                  <a:cubicBezTo>
                    <a:pt x="1186" y="316"/>
                    <a:pt x="1186" y="316"/>
                    <a:pt x="1186" y="316"/>
                  </a:cubicBezTo>
                  <a:cubicBezTo>
                    <a:pt x="2766" y="316"/>
                    <a:pt x="2766" y="316"/>
                    <a:pt x="2766" y="316"/>
                  </a:cubicBezTo>
                  <a:cubicBezTo>
                    <a:pt x="2766" y="1106"/>
                    <a:pt x="2766" y="1106"/>
                    <a:pt x="2766" y="1106"/>
                  </a:cubicBezTo>
                  <a:cubicBezTo>
                    <a:pt x="3070" y="1106"/>
                    <a:pt x="3070" y="1106"/>
                    <a:pt x="3398" y="1106"/>
                  </a:cubicBezTo>
                  <a:cubicBezTo>
                    <a:pt x="3398" y="316"/>
                    <a:pt x="3398" y="316"/>
                    <a:pt x="3398" y="316"/>
                  </a:cubicBezTo>
                  <a:cubicBezTo>
                    <a:pt x="3556" y="316"/>
                    <a:pt x="3556" y="316"/>
                    <a:pt x="3556" y="316"/>
                  </a:cubicBezTo>
                  <a:cubicBezTo>
                    <a:pt x="3774" y="316"/>
                    <a:pt x="3951" y="493"/>
                    <a:pt x="3951" y="711"/>
                  </a:cubicBezTo>
                  <a:cubicBezTo>
                    <a:pt x="3951" y="1580"/>
                    <a:pt x="3951" y="1580"/>
                    <a:pt x="3951" y="1580"/>
                  </a:cubicBezTo>
                  <a:cubicBezTo>
                    <a:pt x="2260" y="1580"/>
                    <a:pt x="1897" y="1580"/>
                    <a:pt x="0" y="1580"/>
                  </a:cubicBezTo>
                  <a:lnTo>
                    <a:pt x="0" y="711"/>
                  </a:lnTo>
                  <a:close/>
                  <a:moveTo>
                    <a:pt x="2845" y="237"/>
                  </a:moveTo>
                  <a:cubicBezTo>
                    <a:pt x="2845" y="106"/>
                    <a:pt x="2951" y="0"/>
                    <a:pt x="3082" y="0"/>
                  </a:cubicBezTo>
                  <a:cubicBezTo>
                    <a:pt x="3213" y="0"/>
                    <a:pt x="3319" y="106"/>
                    <a:pt x="3319" y="237"/>
                  </a:cubicBezTo>
                  <a:cubicBezTo>
                    <a:pt x="3319" y="1027"/>
                    <a:pt x="3319" y="1027"/>
                    <a:pt x="3319" y="1027"/>
                  </a:cubicBezTo>
                  <a:cubicBezTo>
                    <a:pt x="3319" y="1027"/>
                    <a:pt x="3138" y="1027"/>
                    <a:pt x="2845" y="1027"/>
                  </a:cubicBezTo>
                  <a:cubicBezTo>
                    <a:pt x="2845" y="891"/>
                    <a:pt x="2845" y="237"/>
                    <a:pt x="2845" y="237"/>
                  </a:cubicBezTo>
                  <a:close/>
                  <a:moveTo>
                    <a:pt x="633" y="237"/>
                  </a:moveTo>
                  <a:cubicBezTo>
                    <a:pt x="633" y="106"/>
                    <a:pt x="739" y="0"/>
                    <a:pt x="870" y="0"/>
                  </a:cubicBezTo>
                  <a:cubicBezTo>
                    <a:pt x="1001" y="0"/>
                    <a:pt x="1107" y="106"/>
                    <a:pt x="1107" y="237"/>
                  </a:cubicBezTo>
                  <a:cubicBezTo>
                    <a:pt x="1107" y="1027"/>
                    <a:pt x="1107" y="1027"/>
                    <a:pt x="1107" y="1027"/>
                  </a:cubicBezTo>
                  <a:cubicBezTo>
                    <a:pt x="1107" y="1027"/>
                    <a:pt x="847" y="1027"/>
                    <a:pt x="633" y="1027"/>
                  </a:cubicBezTo>
                  <a:cubicBezTo>
                    <a:pt x="633" y="1072"/>
                    <a:pt x="633" y="237"/>
                    <a:pt x="633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606195" y="3211040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752884" y="3928894"/>
            <a:ext cx="1995674" cy="1811052"/>
            <a:chOff x="1326551" y="3978049"/>
            <a:chExt cx="2384725" cy="2164111"/>
          </a:xfrm>
        </p:grpSpPr>
        <p:sp>
          <p:nvSpPr>
            <p:cNvPr id="10" name="íṧḻïďe"/>
            <p:cNvSpPr>
              <a:spLocks/>
            </p:cNvSpPr>
            <p:nvPr/>
          </p:nvSpPr>
          <p:spPr bwMode="auto">
            <a:xfrm>
              <a:off x="1326551" y="3978049"/>
              <a:ext cx="2384725" cy="2164111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 w="28575"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ļíďê"/>
            <p:cNvSpPr>
              <a:spLocks/>
            </p:cNvSpPr>
            <p:nvPr/>
          </p:nvSpPr>
          <p:spPr bwMode="auto">
            <a:xfrm>
              <a:off x="2180014" y="4566351"/>
              <a:ext cx="677799" cy="677799"/>
            </a:xfrm>
            <a:custGeom>
              <a:avLst/>
              <a:gdLst>
                <a:gd name="T0" fmla="*/ 1424804 w 1341438"/>
                <a:gd name="T1" fmla="*/ 976171 h 1341438"/>
                <a:gd name="T2" fmla="*/ 277295 w 1341438"/>
                <a:gd name="T3" fmla="*/ 649654 h 1341438"/>
                <a:gd name="T4" fmla="*/ 216426 w 1341438"/>
                <a:gd name="T5" fmla="*/ 876225 h 1341438"/>
                <a:gd name="T6" fmla="*/ 240849 w 1341438"/>
                <a:gd name="T7" fmla="*/ 1155024 h 1341438"/>
                <a:gd name="T8" fmla="*/ 370479 w 1341438"/>
                <a:gd name="T9" fmla="*/ 1409400 h 1341438"/>
                <a:gd name="T10" fmla="*/ 584651 w 1341438"/>
                <a:gd name="T11" fmla="*/ 1594639 h 1341438"/>
                <a:gd name="T12" fmla="*/ 858189 w 1341438"/>
                <a:gd name="T13" fmla="*/ 1686695 h 1341438"/>
                <a:gd name="T14" fmla="*/ 1117075 w 1341438"/>
                <a:gd name="T15" fmla="*/ 1673920 h 1341438"/>
                <a:gd name="T16" fmla="*/ 1331997 w 1341438"/>
                <a:gd name="T17" fmla="*/ 1588251 h 1341438"/>
                <a:gd name="T18" fmla="*/ 1203960 w 1341438"/>
                <a:gd name="T19" fmla="*/ 343359 h 1341438"/>
                <a:gd name="T20" fmla="*/ 1297593 w 1341438"/>
                <a:gd name="T21" fmla="*/ 448935 h 1341438"/>
                <a:gd name="T22" fmla="*/ 1331436 w 1341438"/>
                <a:gd name="T23" fmla="*/ 593446 h 1341438"/>
                <a:gd name="T24" fmla="*/ 1507794 w 1341438"/>
                <a:gd name="T25" fmla="*/ 672066 h 1341438"/>
                <a:gd name="T26" fmla="*/ 1571343 w 1341438"/>
                <a:gd name="T27" fmla="*/ 841663 h 1341438"/>
                <a:gd name="T28" fmla="*/ 1485984 w 1341438"/>
                <a:gd name="T29" fmla="*/ 738332 h 1341438"/>
                <a:gd name="T30" fmla="*/ 1372423 w 1341438"/>
                <a:gd name="T31" fmla="*/ 654845 h 1341438"/>
                <a:gd name="T32" fmla="*/ 1212234 w 1341438"/>
                <a:gd name="T33" fmla="*/ 623771 h 1341438"/>
                <a:gd name="T34" fmla="*/ 1250588 w 1341438"/>
                <a:gd name="T35" fmla="*/ 517072 h 1341438"/>
                <a:gd name="T36" fmla="*/ 1219378 w 1341438"/>
                <a:gd name="T37" fmla="*/ 424225 h 1341438"/>
                <a:gd name="T38" fmla="*/ 1123491 w 1341438"/>
                <a:gd name="T39" fmla="*/ 382294 h 1341438"/>
                <a:gd name="T40" fmla="*/ 1086639 w 1341438"/>
                <a:gd name="T41" fmla="*/ 356462 h 1341438"/>
                <a:gd name="T42" fmla="*/ 1112209 w 1341438"/>
                <a:gd name="T43" fmla="*/ 325387 h 1341438"/>
                <a:gd name="T44" fmla="*/ 1078761 w 1341438"/>
                <a:gd name="T45" fmla="*/ 288169 h 1341438"/>
                <a:gd name="T46" fmla="*/ 1060385 w 1341438"/>
                <a:gd name="T47" fmla="*/ 323825 h 1341438"/>
                <a:gd name="T48" fmla="*/ 979380 w 1341438"/>
                <a:gd name="T49" fmla="*/ 350849 h 1341438"/>
                <a:gd name="T50" fmla="*/ 946002 w 1341438"/>
                <a:gd name="T51" fmla="*/ 457065 h 1341438"/>
                <a:gd name="T52" fmla="*/ 990255 w 1341438"/>
                <a:gd name="T53" fmla="*/ 530628 h 1341438"/>
                <a:gd name="T54" fmla="*/ 1093763 w 1341438"/>
                <a:gd name="T55" fmla="*/ 556527 h 1341438"/>
                <a:gd name="T56" fmla="*/ 1107264 w 1341438"/>
                <a:gd name="T57" fmla="*/ 609071 h 1341438"/>
                <a:gd name="T58" fmla="*/ 1131266 w 1341438"/>
                <a:gd name="T59" fmla="*/ 714163 h 1341438"/>
                <a:gd name="T60" fmla="*/ 1418162 w 1341438"/>
                <a:gd name="T61" fmla="*/ 749818 h 1341438"/>
                <a:gd name="T62" fmla="*/ 1481166 w 1341438"/>
                <a:gd name="T63" fmla="*/ 868046 h 1341438"/>
                <a:gd name="T64" fmla="*/ 1381785 w 1341438"/>
                <a:gd name="T65" fmla="*/ 795608 h 1341438"/>
                <a:gd name="T66" fmla="*/ 1106515 w 1341438"/>
                <a:gd name="T67" fmla="*/ 766707 h 1341438"/>
                <a:gd name="T68" fmla="*/ 1048010 w 1341438"/>
                <a:gd name="T69" fmla="*/ 683011 h 1341438"/>
                <a:gd name="T70" fmla="*/ 998881 w 1341438"/>
                <a:gd name="T71" fmla="*/ 600064 h 1341438"/>
                <a:gd name="T72" fmla="*/ 907374 w 1341438"/>
                <a:gd name="T73" fmla="*/ 518619 h 1341438"/>
                <a:gd name="T74" fmla="*/ 898374 w 1341438"/>
                <a:gd name="T75" fmla="*/ 377121 h 1341438"/>
                <a:gd name="T76" fmla="*/ 983504 w 1341438"/>
                <a:gd name="T77" fmla="*/ 281038 h 1341438"/>
                <a:gd name="T78" fmla="*/ 802580 w 1341438"/>
                <a:gd name="T79" fmla="*/ 228074 h 1341438"/>
                <a:gd name="T80" fmla="*/ 585402 w 1341438"/>
                <a:gd name="T81" fmla="*/ 309985 h 1341438"/>
                <a:gd name="T82" fmla="*/ 1615681 w 1341438"/>
                <a:gd name="T83" fmla="*/ 1281648 h 1341438"/>
                <a:gd name="T84" fmla="*/ 1685193 w 1341438"/>
                <a:gd name="T85" fmla="*/ 1058459 h 1341438"/>
                <a:gd name="T86" fmla="*/ 1673920 w 1341438"/>
                <a:gd name="T87" fmla="*/ 785672 h 1341438"/>
                <a:gd name="T88" fmla="*/ 1556314 w 1341438"/>
                <a:gd name="T89" fmla="*/ 524533 h 1341438"/>
                <a:gd name="T90" fmla="*/ 1351536 w 1341438"/>
                <a:gd name="T91" fmla="*/ 328773 h 1341438"/>
                <a:gd name="T92" fmla="*/ 1083632 w 1341438"/>
                <a:gd name="T93" fmla="*/ 224316 h 1341438"/>
                <a:gd name="T94" fmla="*/ 1121207 w 1341438"/>
                <a:gd name="T95" fmla="*/ 15029 h 1341438"/>
                <a:gd name="T96" fmla="*/ 1466137 w 1341438"/>
                <a:gd name="T97" fmla="*/ 150295 h 1341438"/>
                <a:gd name="T98" fmla="*/ 1729530 w 1341438"/>
                <a:gd name="T99" fmla="*/ 400915 h 1341438"/>
                <a:gd name="T100" fmla="*/ 1880577 w 1341438"/>
                <a:gd name="T101" fmla="*/ 737577 h 1341438"/>
                <a:gd name="T102" fmla="*/ 1889971 w 1341438"/>
                <a:gd name="T103" fmla="*/ 1120832 h 1341438"/>
                <a:gd name="T104" fmla="*/ 1755080 w 1341438"/>
                <a:gd name="T105" fmla="*/ 1466137 h 1341438"/>
                <a:gd name="T106" fmla="*/ 1504087 w 1341438"/>
                <a:gd name="T107" fmla="*/ 1729154 h 1341438"/>
                <a:gd name="T108" fmla="*/ 1167800 w 1341438"/>
                <a:gd name="T109" fmla="*/ 1880577 h 1341438"/>
                <a:gd name="T110" fmla="*/ 807465 w 1341438"/>
                <a:gd name="T111" fmla="*/ 1893729 h 1341438"/>
                <a:gd name="T112" fmla="*/ 458778 w 1341438"/>
                <a:gd name="T113" fmla="*/ 1767104 h 1341438"/>
                <a:gd name="T114" fmla="*/ 189748 w 1341438"/>
                <a:gd name="T115" fmla="*/ 1522497 h 1341438"/>
                <a:gd name="T116" fmla="*/ 30058 w 1341438"/>
                <a:gd name="T117" fmla="*/ 1190719 h 1341438"/>
                <a:gd name="T118" fmla="*/ 11271 w 1341438"/>
                <a:gd name="T119" fmla="*/ 807841 h 1341438"/>
                <a:gd name="T120" fmla="*/ 137896 w 1341438"/>
                <a:gd name="T121" fmla="*/ 458779 h 1341438"/>
                <a:gd name="T122" fmla="*/ 382503 w 1341438"/>
                <a:gd name="T123" fmla="*/ 189373 h 1341438"/>
                <a:gd name="T124" fmla="*/ 714656 w 1341438"/>
                <a:gd name="T125" fmla="*/ 30060 h 134143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341438" h="1341438">
                  <a:moveTo>
                    <a:pt x="824769" y="688975"/>
                  </a:moveTo>
                  <a:lnTo>
                    <a:pt x="979487" y="688975"/>
                  </a:lnTo>
                  <a:lnTo>
                    <a:pt x="979487" y="809625"/>
                  </a:lnTo>
                  <a:lnTo>
                    <a:pt x="944636" y="809625"/>
                  </a:lnTo>
                  <a:lnTo>
                    <a:pt x="824769" y="688975"/>
                  </a:lnTo>
                  <a:close/>
                  <a:moveTo>
                    <a:pt x="230187" y="688975"/>
                  </a:moveTo>
                  <a:lnTo>
                    <a:pt x="553352" y="688975"/>
                  </a:lnTo>
                  <a:lnTo>
                    <a:pt x="673219" y="809625"/>
                  </a:lnTo>
                  <a:lnTo>
                    <a:pt x="230187" y="809625"/>
                  </a:lnTo>
                  <a:lnTo>
                    <a:pt x="230187" y="688975"/>
                  </a:lnTo>
                  <a:close/>
                  <a:moveTo>
                    <a:pt x="1066800" y="687387"/>
                  </a:moveTo>
                  <a:lnTo>
                    <a:pt x="1106488" y="687387"/>
                  </a:lnTo>
                  <a:lnTo>
                    <a:pt x="1106488" y="808037"/>
                  </a:lnTo>
                  <a:lnTo>
                    <a:pt x="1066800" y="808037"/>
                  </a:lnTo>
                  <a:lnTo>
                    <a:pt x="1066800" y="687387"/>
                  </a:lnTo>
                  <a:close/>
                  <a:moveTo>
                    <a:pt x="1003300" y="687387"/>
                  </a:moveTo>
                  <a:lnTo>
                    <a:pt x="1042988" y="687387"/>
                  </a:lnTo>
                  <a:lnTo>
                    <a:pt x="1042988" y="808037"/>
                  </a:lnTo>
                  <a:lnTo>
                    <a:pt x="1003300" y="808037"/>
                  </a:lnTo>
                  <a:lnTo>
                    <a:pt x="1003300" y="687387"/>
                  </a:lnTo>
                  <a:close/>
                  <a:moveTo>
                    <a:pt x="251354" y="361421"/>
                  </a:moveTo>
                  <a:lnTo>
                    <a:pt x="245533" y="369888"/>
                  </a:lnTo>
                  <a:lnTo>
                    <a:pt x="239712" y="378090"/>
                  </a:lnTo>
                  <a:lnTo>
                    <a:pt x="233892" y="386292"/>
                  </a:lnTo>
                  <a:lnTo>
                    <a:pt x="228600" y="395023"/>
                  </a:lnTo>
                  <a:lnTo>
                    <a:pt x="223573" y="403490"/>
                  </a:lnTo>
                  <a:lnTo>
                    <a:pt x="218281" y="412486"/>
                  </a:lnTo>
                  <a:lnTo>
                    <a:pt x="213254" y="421217"/>
                  </a:lnTo>
                  <a:lnTo>
                    <a:pt x="208492" y="430213"/>
                  </a:lnTo>
                  <a:lnTo>
                    <a:pt x="203729" y="439209"/>
                  </a:lnTo>
                  <a:lnTo>
                    <a:pt x="199496" y="448469"/>
                  </a:lnTo>
                  <a:lnTo>
                    <a:pt x="195262" y="457465"/>
                  </a:lnTo>
                  <a:lnTo>
                    <a:pt x="191294" y="466990"/>
                  </a:lnTo>
                  <a:lnTo>
                    <a:pt x="187060" y="476250"/>
                  </a:lnTo>
                  <a:lnTo>
                    <a:pt x="183356" y="485775"/>
                  </a:lnTo>
                  <a:lnTo>
                    <a:pt x="179916" y="495565"/>
                  </a:lnTo>
                  <a:lnTo>
                    <a:pt x="176741" y="505090"/>
                  </a:lnTo>
                  <a:lnTo>
                    <a:pt x="173566" y="514879"/>
                  </a:lnTo>
                  <a:lnTo>
                    <a:pt x="170391" y="524934"/>
                  </a:lnTo>
                  <a:lnTo>
                    <a:pt x="167481" y="534988"/>
                  </a:lnTo>
                  <a:lnTo>
                    <a:pt x="164835" y="544777"/>
                  </a:lnTo>
                  <a:lnTo>
                    <a:pt x="162719" y="554832"/>
                  </a:lnTo>
                  <a:lnTo>
                    <a:pt x="160337" y="565150"/>
                  </a:lnTo>
                  <a:lnTo>
                    <a:pt x="158221" y="575469"/>
                  </a:lnTo>
                  <a:lnTo>
                    <a:pt x="156633" y="585788"/>
                  </a:lnTo>
                  <a:lnTo>
                    <a:pt x="154781" y="596107"/>
                  </a:lnTo>
                  <a:lnTo>
                    <a:pt x="153458" y="606690"/>
                  </a:lnTo>
                  <a:lnTo>
                    <a:pt x="152400" y="617009"/>
                  </a:lnTo>
                  <a:lnTo>
                    <a:pt x="151606" y="627592"/>
                  </a:lnTo>
                  <a:lnTo>
                    <a:pt x="150548" y="638440"/>
                  </a:lnTo>
                  <a:lnTo>
                    <a:pt x="150019" y="649023"/>
                  </a:lnTo>
                  <a:lnTo>
                    <a:pt x="149754" y="659871"/>
                  </a:lnTo>
                  <a:lnTo>
                    <a:pt x="149754" y="670719"/>
                  </a:lnTo>
                  <a:lnTo>
                    <a:pt x="149754" y="684213"/>
                  </a:lnTo>
                  <a:lnTo>
                    <a:pt x="150283" y="697707"/>
                  </a:lnTo>
                  <a:lnTo>
                    <a:pt x="151077" y="710671"/>
                  </a:lnTo>
                  <a:lnTo>
                    <a:pt x="152400" y="724165"/>
                  </a:lnTo>
                  <a:lnTo>
                    <a:pt x="153723" y="737130"/>
                  </a:lnTo>
                  <a:lnTo>
                    <a:pt x="155839" y="750094"/>
                  </a:lnTo>
                  <a:lnTo>
                    <a:pt x="157691" y="763059"/>
                  </a:lnTo>
                  <a:lnTo>
                    <a:pt x="160337" y="776023"/>
                  </a:lnTo>
                  <a:lnTo>
                    <a:pt x="162983" y="788459"/>
                  </a:lnTo>
                  <a:lnTo>
                    <a:pt x="166158" y="801159"/>
                  </a:lnTo>
                  <a:lnTo>
                    <a:pt x="169598" y="813330"/>
                  </a:lnTo>
                  <a:lnTo>
                    <a:pt x="173302" y="825765"/>
                  </a:lnTo>
                  <a:lnTo>
                    <a:pt x="177271" y="837936"/>
                  </a:lnTo>
                  <a:lnTo>
                    <a:pt x="181239" y="849842"/>
                  </a:lnTo>
                  <a:lnTo>
                    <a:pt x="185737" y="861748"/>
                  </a:lnTo>
                  <a:lnTo>
                    <a:pt x="190500" y="873655"/>
                  </a:lnTo>
                  <a:lnTo>
                    <a:pt x="195791" y="885296"/>
                  </a:lnTo>
                  <a:lnTo>
                    <a:pt x="201083" y="896673"/>
                  </a:lnTo>
                  <a:lnTo>
                    <a:pt x="206639" y="907786"/>
                  </a:lnTo>
                  <a:lnTo>
                    <a:pt x="212460" y="918898"/>
                  </a:lnTo>
                  <a:lnTo>
                    <a:pt x="218546" y="930011"/>
                  </a:lnTo>
                  <a:lnTo>
                    <a:pt x="225160" y="940859"/>
                  </a:lnTo>
                  <a:lnTo>
                    <a:pt x="231775" y="951442"/>
                  </a:lnTo>
                  <a:lnTo>
                    <a:pt x="238654" y="962026"/>
                  </a:lnTo>
                  <a:lnTo>
                    <a:pt x="245798" y="972344"/>
                  </a:lnTo>
                  <a:lnTo>
                    <a:pt x="253206" y="982398"/>
                  </a:lnTo>
                  <a:lnTo>
                    <a:pt x="260879" y="992453"/>
                  </a:lnTo>
                  <a:lnTo>
                    <a:pt x="268552" y="1001978"/>
                  </a:lnTo>
                  <a:lnTo>
                    <a:pt x="276754" y="1011767"/>
                  </a:lnTo>
                  <a:lnTo>
                    <a:pt x="285221" y="1021292"/>
                  </a:lnTo>
                  <a:lnTo>
                    <a:pt x="293687" y="1030288"/>
                  </a:lnTo>
                  <a:lnTo>
                    <a:pt x="302154" y="1039284"/>
                  </a:lnTo>
                  <a:lnTo>
                    <a:pt x="311414" y="1048015"/>
                  </a:lnTo>
                  <a:lnTo>
                    <a:pt x="320410" y="1056746"/>
                  </a:lnTo>
                  <a:lnTo>
                    <a:pt x="329935" y="1064949"/>
                  </a:lnTo>
                  <a:lnTo>
                    <a:pt x="339460" y="1072886"/>
                  </a:lnTo>
                  <a:lnTo>
                    <a:pt x="348985" y="1080559"/>
                  </a:lnTo>
                  <a:lnTo>
                    <a:pt x="359039" y="1088232"/>
                  </a:lnTo>
                  <a:lnTo>
                    <a:pt x="369358" y="1095640"/>
                  </a:lnTo>
                  <a:lnTo>
                    <a:pt x="379677" y="1102784"/>
                  </a:lnTo>
                  <a:lnTo>
                    <a:pt x="389996" y="1109663"/>
                  </a:lnTo>
                  <a:lnTo>
                    <a:pt x="400844" y="1116542"/>
                  </a:lnTo>
                  <a:lnTo>
                    <a:pt x="411692" y="1122892"/>
                  </a:lnTo>
                  <a:lnTo>
                    <a:pt x="422540" y="1128978"/>
                  </a:lnTo>
                  <a:lnTo>
                    <a:pt x="433652" y="1134799"/>
                  </a:lnTo>
                  <a:lnTo>
                    <a:pt x="445029" y="1140619"/>
                  </a:lnTo>
                  <a:lnTo>
                    <a:pt x="456406" y="1145911"/>
                  </a:lnTo>
                  <a:lnTo>
                    <a:pt x="467783" y="1150938"/>
                  </a:lnTo>
                  <a:lnTo>
                    <a:pt x="479954" y="1155701"/>
                  </a:lnTo>
                  <a:lnTo>
                    <a:pt x="491596" y="1160199"/>
                  </a:lnTo>
                  <a:lnTo>
                    <a:pt x="503502" y="1164696"/>
                  </a:lnTo>
                  <a:lnTo>
                    <a:pt x="515937" y="1168665"/>
                  </a:lnTo>
                  <a:lnTo>
                    <a:pt x="528108" y="1172105"/>
                  </a:lnTo>
                  <a:lnTo>
                    <a:pt x="540544" y="1175544"/>
                  </a:lnTo>
                  <a:lnTo>
                    <a:pt x="552979" y="1178455"/>
                  </a:lnTo>
                  <a:lnTo>
                    <a:pt x="565944" y="1181365"/>
                  </a:lnTo>
                  <a:lnTo>
                    <a:pt x="578379" y="1183746"/>
                  </a:lnTo>
                  <a:lnTo>
                    <a:pt x="591344" y="1185863"/>
                  </a:lnTo>
                  <a:lnTo>
                    <a:pt x="604308" y="1187715"/>
                  </a:lnTo>
                  <a:lnTo>
                    <a:pt x="617538" y="1189038"/>
                  </a:lnTo>
                  <a:lnTo>
                    <a:pt x="630767" y="1190361"/>
                  </a:lnTo>
                  <a:lnTo>
                    <a:pt x="643731" y="1191155"/>
                  </a:lnTo>
                  <a:lnTo>
                    <a:pt x="657225" y="1191684"/>
                  </a:lnTo>
                  <a:lnTo>
                    <a:pt x="670719" y="1191949"/>
                  </a:lnTo>
                  <a:lnTo>
                    <a:pt x="681567" y="1191684"/>
                  </a:lnTo>
                  <a:lnTo>
                    <a:pt x="692415" y="1191419"/>
                  </a:lnTo>
                  <a:lnTo>
                    <a:pt x="703263" y="1190890"/>
                  </a:lnTo>
                  <a:lnTo>
                    <a:pt x="713846" y="1190361"/>
                  </a:lnTo>
                  <a:lnTo>
                    <a:pt x="724429" y="1189038"/>
                  </a:lnTo>
                  <a:lnTo>
                    <a:pt x="735013" y="1187980"/>
                  </a:lnTo>
                  <a:lnTo>
                    <a:pt x="745331" y="1186657"/>
                  </a:lnTo>
                  <a:lnTo>
                    <a:pt x="755915" y="1184805"/>
                  </a:lnTo>
                  <a:lnTo>
                    <a:pt x="766234" y="1183217"/>
                  </a:lnTo>
                  <a:lnTo>
                    <a:pt x="776553" y="1181101"/>
                  </a:lnTo>
                  <a:lnTo>
                    <a:pt x="786607" y="1178719"/>
                  </a:lnTo>
                  <a:lnTo>
                    <a:pt x="796926" y="1176603"/>
                  </a:lnTo>
                  <a:lnTo>
                    <a:pt x="806980" y="1173957"/>
                  </a:lnTo>
                  <a:lnTo>
                    <a:pt x="816769" y="1171046"/>
                  </a:lnTo>
                  <a:lnTo>
                    <a:pt x="826559" y="1168401"/>
                  </a:lnTo>
                  <a:lnTo>
                    <a:pt x="836613" y="1165226"/>
                  </a:lnTo>
                  <a:lnTo>
                    <a:pt x="846138" y="1161786"/>
                  </a:lnTo>
                  <a:lnTo>
                    <a:pt x="855663" y="1158082"/>
                  </a:lnTo>
                  <a:lnTo>
                    <a:pt x="865453" y="1154378"/>
                  </a:lnTo>
                  <a:lnTo>
                    <a:pt x="874713" y="1150674"/>
                  </a:lnTo>
                  <a:lnTo>
                    <a:pt x="883973" y="1146176"/>
                  </a:lnTo>
                  <a:lnTo>
                    <a:pt x="893498" y="1141942"/>
                  </a:lnTo>
                  <a:lnTo>
                    <a:pt x="902494" y="1137709"/>
                  </a:lnTo>
                  <a:lnTo>
                    <a:pt x="911755" y="1133211"/>
                  </a:lnTo>
                  <a:lnTo>
                    <a:pt x="920486" y="1128184"/>
                  </a:lnTo>
                  <a:lnTo>
                    <a:pt x="929482" y="1123421"/>
                  </a:lnTo>
                  <a:lnTo>
                    <a:pt x="937948" y="1118394"/>
                  </a:lnTo>
                  <a:lnTo>
                    <a:pt x="946680" y="1112838"/>
                  </a:lnTo>
                  <a:lnTo>
                    <a:pt x="955146" y="1107546"/>
                  </a:lnTo>
                  <a:lnTo>
                    <a:pt x="963613" y="1101990"/>
                  </a:lnTo>
                  <a:lnTo>
                    <a:pt x="971815" y="1095905"/>
                  </a:lnTo>
                  <a:lnTo>
                    <a:pt x="980017" y="1090349"/>
                  </a:lnTo>
                  <a:lnTo>
                    <a:pt x="251354" y="361421"/>
                  </a:lnTo>
                  <a:close/>
                  <a:moveTo>
                    <a:pt x="785564" y="228600"/>
                  </a:moveTo>
                  <a:lnTo>
                    <a:pt x="792978" y="229127"/>
                  </a:lnTo>
                  <a:lnTo>
                    <a:pt x="800392" y="229655"/>
                  </a:lnTo>
                  <a:lnTo>
                    <a:pt x="807806" y="230446"/>
                  </a:lnTo>
                  <a:lnTo>
                    <a:pt x="814956" y="231500"/>
                  </a:lnTo>
                  <a:lnTo>
                    <a:pt x="821840" y="233082"/>
                  </a:lnTo>
                  <a:lnTo>
                    <a:pt x="828725" y="234664"/>
                  </a:lnTo>
                  <a:lnTo>
                    <a:pt x="835080" y="236773"/>
                  </a:lnTo>
                  <a:lnTo>
                    <a:pt x="841434" y="239145"/>
                  </a:lnTo>
                  <a:lnTo>
                    <a:pt x="847789" y="241782"/>
                  </a:lnTo>
                  <a:lnTo>
                    <a:pt x="853615" y="244681"/>
                  </a:lnTo>
                  <a:lnTo>
                    <a:pt x="859440" y="247845"/>
                  </a:lnTo>
                  <a:lnTo>
                    <a:pt x="865001" y="251536"/>
                  </a:lnTo>
                  <a:lnTo>
                    <a:pt x="870032" y="255227"/>
                  </a:lnTo>
                  <a:lnTo>
                    <a:pt x="875327" y="259181"/>
                  </a:lnTo>
                  <a:lnTo>
                    <a:pt x="880094" y="263135"/>
                  </a:lnTo>
                  <a:lnTo>
                    <a:pt x="884595" y="267617"/>
                  </a:lnTo>
                  <a:lnTo>
                    <a:pt x="888832" y="272362"/>
                  </a:lnTo>
                  <a:lnTo>
                    <a:pt x="892804" y="277371"/>
                  </a:lnTo>
                  <a:lnTo>
                    <a:pt x="897040" y="282117"/>
                  </a:lnTo>
                  <a:lnTo>
                    <a:pt x="900482" y="287653"/>
                  </a:lnTo>
                  <a:lnTo>
                    <a:pt x="903395" y="292925"/>
                  </a:lnTo>
                  <a:lnTo>
                    <a:pt x="906573" y="298462"/>
                  </a:lnTo>
                  <a:lnTo>
                    <a:pt x="909220" y="303998"/>
                  </a:lnTo>
                  <a:lnTo>
                    <a:pt x="911868" y="310061"/>
                  </a:lnTo>
                  <a:lnTo>
                    <a:pt x="913722" y="316125"/>
                  </a:lnTo>
                  <a:lnTo>
                    <a:pt x="915840" y="321924"/>
                  </a:lnTo>
                  <a:lnTo>
                    <a:pt x="917164" y="328252"/>
                  </a:lnTo>
                  <a:lnTo>
                    <a:pt x="918753" y="334579"/>
                  </a:lnTo>
                  <a:lnTo>
                    <a:pt x="919547" y="341169"/>
                  </a:lnTo>
                  <a:lnTo>
                    <a:pt x="920342" y="347496"/>
                  </a:lnTo>
                  <a:lnTo>
                    <a:pt x="920606" y="353824"/>
                  </a:lnTo>
                  <a:lnTo>
                    <a:pt x="920871" y="360678"/>
                  </a:lnTo>
                  <a:lnTo>
                    <a:pt x="920606" y="367532"/>
                  </a:lnTo>
                  <a:lnTo>
                    <a:pt x="920077" y="374650"/>
                  </a:lnTo>
                  <a:lnTo>
                    <a:pt x="919018" y="381768"/>
                  </a:lnTo>
                  <a:lnTo>
                    <a:pt x="917694" y="388886"/>
                  </a:lnTo>
                  <a:lnTo>
                    <a:pt x="915840" y="396268"/>
                  </a:lnTo>
                  <a:lnTo>
                    <a:pt x="913722" y="403386"/>
                  </a:lnTo>
                  <a:lnTo>
                    <a:pt x="911339" y="410767"/>
                  </a:lnTo>
                  <a:lnTo>
                    <a:pt x="908426" y="417885"/>
                  </a:lnTo>
                  <a:lnTo>
                    <a:pt x="937553" y="417885"/>
                  </a:lnTo>
                  <a:lnTo>
                    <a:pt x="947350" y="418149"/>
                  </a:lnTo>
                  <a:lnTo>
                    <a:pt x="956618" y="418940"/>
                  </a:lnTo>
                  <a:lnTo>
                    <a:pt x="966150" y="420258"/>
                  </a:lnTo>
                  <a:lnTo>
                    <a:pt x="974888" y="421840"/>
                  </a:lnTo>
                  <a:lnTo>
                    <a:pt x="983891" y="424212"/>
                  </a:lnTo>
                  <a:lnTo>
                    <a:pt x="992364" y="426849"/>
                  </a:lnTo>
                  <a:lnTo>
                    <a:pt x="1000308" y="430012"/>
                  </a:lnTo>
                  <a:lnTo>
                    <a:pt x="1008252" y="433176"/>
                  </a:lnTo>
                  <a:lnTo>
                    <a:pt x="1016195" y="436866"/>
                  </a:lnTo>
                  <a:lnTo>
                    <a:pt x="1023609" y="441348"/>
                  </a:lnTo>
                  <a:lnTo>
                    <a:pt x="1030759" y="445830"/>
                  </a:lnTo>
                  <a:lnTo>
                    <a:pt x="1037643" y="450575"/>
                  </a:lnTo>
                  <a:lnTo>
                    <a:pt x="1043998" y="455848"/>
                  </a:lnTo>
                  <a:lnTo>
                    <a:pt x="1050353" y="461120"/>
                  </a:lnTo>
                  <a:lnTo>
                    <a:pt x="1056443" y="467184"/>
                  </a:lnTo>
                  <a:lnTo>
                    <a:pt x="1061739" y="473247"/>
                  </a:lnTo>
                  <a:lnTo>
                    <a:pt x="1067299" y="479311"/>
                  </a:lnTo>
                  <a:lnTo>
                    <a:pt x="1072066" y="485901"/>
                  </a:lnTo>
                  <a:lnTo>
                    <a:pt x="1076567" y="492756"/>
                  </a:lnTo>
                  <a:lnTo>
                    <a:pt x="1081068" y="499610"/>
                  </a:lnTo>
                  <a:lnTo>
                    <a:pt x="1085040" y="506728"/>
                  </a:lnTo>
                  <a:lnTo>
                    <a:pt x="1088747" y="514109"/>
                  </a:lnTo>
                  <a:lnTo>
                    <a:pt x="1091925" y="521491"/>
                  </a:lnTo>
                  <a:lnTo>
                    <a:pt x="1095102" y="528873"/>
                  </a:lnTo>
                  <a:lnTo>
                    <a:pt x="1097485" y="536518"/>
                  </a:lnTo>
                  <a:lnTo>
                    <a:pt x="1099869" y="544163"/>
                  </a:lnTo>
                  <a:lnTo>
                    <a:pt x="1101722" y="552336"/>
                  </a:lnTo>
                  <a:lnTo>
                    <a:pt x="1103576" y="560244"/>
                  </a:lnTo>
                  <a:lnTo>
                    <a:pt x="1104635" y="568153"/>
                  </a:lnTo>
                  <a:lnTo>
                    <a:pt x="1105429" y="576326"/>
                  </a:lnTo>
                  <a:lnTo>
                    <a:pt x="1106223" y="584498"/>
                  </a:lnTo>
                  <a:lnTo>
                    <a:pt x="1106488" y="592671"/>
                  </a:lnTo>
                  <a:lnTo>
                    <a:pt x="1106488" y="666223"/>
                  </a:lnTo>
                  <a:lnTo>
                    <a:pt x="1106488" y="666750"/>
                  </a:lnTo>
                  <a:lnTo>
                    <a:pt x="1066240" y="666223"/>
                  </a:lnTo>
                  <a:lnTo>
                    <a:pt x="1066240" y="592671"/>
                  </a:lnTo>
                  <a:lnTo>
                    <a:pt x="1065711" y="586080"/>
                  </a:lnTo>
                  <a:lnTo>
                    <a:pt x="1065446" y="579753"/>
                  </a:lnTo>
                  <a:lnTo>
                    <a:pt x="1064652" y="573689"/>
                  </a:lnTo>
                  <a:lnTo>
                    <a:pt x="1063857" y="567362"/>
                  </a:lnTo>
                  <a:lnTo>
                    <a:pt x="1062268" y="561035"/>
                  </a:lnTo>
                  <a:lnTo>
                    <a:pt x="1060945" y="554708"/>
                  </a:lnTo>
                  <a:lnTo>
                    <a:pt x="1059356" y="548908"/>
                  </a:lnTo>
                  <a:lnTo>
                    <a:pt x="1056973" y="542581"/>
                  </a:lnTo>
                  <a:lnTo>
                    <a:pt x="1054590" y="536781"/>
                  </a:lnTo>
                  <a:lnTo>
                    <a:pt x="1052206" y="530982"/>
                  </a:lnTo>
                  <a:lnTo>
                    <a:pt x="1049294" y="525182"/>
                  </a:lnTo>
                  <a:lnTo>
                    <a:pt x="1046381" y="519909"/>
                  </a:lnTo>
                  <a:lnTo>
                    <a:pt x="1042939" y="514373"/>
                  </a:lnTo>
                  <a:lnTo>
                    <a:pt x="1039497" y="509364"/>
                  </a:lnTo>
                  <a:lnTo>
                    <a:pt x="1035525" y="504355"/>
                  </a:lnTo>
                  <a:lnTo>
                    <a:pt x="1031553" y="499610"/>
                  </a:lnTo>
                  <a:lnTo>
                    <a:pt x="1027316" y="495128"/>
                  </a:lnTo>
                  <a:lnTo>
                    <a:pt x="1023080" y="490383"/>
                  </a:lnTo>
                  <a:lnTo>
                    <a:pt x="1018049" y="486428"/>
                  </a:lnTo>
                  <a:lnTo>
                    <a:pt x="1013283" y="482474"/>
                  </a:lnTo>
                  <a:lnTo>
                    <a:pt x="1007987" y="478783"/>
                  </a:lnTo>
                  <a:lnTo>
                    <a:pt x="1002956" y="475356"/>
                  </a:lnTo>
                  <a:lnTo>
                    <a:pt x="997130" y="472193"/>
                  </a:lnTo>
                  <a:lnTo>
                    <a:pt x="991570" y="469556"/>
                  </a:lnTo>
                  <a:lnTo>
                    <a:pt x="985480" y="466920"/>
                  </a:lnTo>
                  <a:lnTo>
                    <a:pt x="979390" y="464811"/>
                  </a:lnTo>
                  <a:lnTo>
                    <a:pt x="973035" y="462966"/>
                  </a:lnTo>
                  <a:lnTo>
                    <a:pt x="966415" y="461120"/>
                  </a:lnTo>
                  <a:lnTo>
                    <a:pt x="959530" y="459802"/>
                  </a:lnTo>
                  <a:lnTo>
                    <a:pt x="952381" y="459011"/>
                  </a:lnTo>
                  <a:lnTo>
                    <a:pt x="945232" y="458220"/>
                  </a:lnTo>
                  <a:lnTo>
                    <a:pt x="937553" y="457957"/>
                  </a:lnTo>
                  <a:lnTo>
                    <a:pt x="873739" y="457957"/>
                  </a:lnTo>
                  <a:lnTo>
                    <a:pt x="870826" y="457957"/>
                  </a:lnTo>
                  <a:lnTo>
                    <a:pt x="868178" y="457429"/>
                  </a:lnTo>
                  <a:lnTo>
                    <a:pt x="865530" y="456375"/>
                  </a:lnTo>
                  <a:lnTo>
                    <a:pt x="863147" y="455320"/>
                  </a:lnTo>
                  <a:lnTo>
                    <a:pt x="861029" y="453475"/>
                  </a:lnTo>
                  <a:lnTo>
                    <a:pt x="858911" y="451893"/>
                  </a:lnTo>
                  <a:lnTo>
                    <a:pt x="857322" y="449521"/>
                  </a:lnTo>
                  <a:lnTo>
                    <a:pt x="855733" y="447148"/>
                  </a:lnTo>
                  <a:lnTo>
                    <a:pt x="854674" y="444775"/>
                  </a:lnTo>
                  <a:lnTo>
                    <a:pt x="854144" y="441875"/>
                  </a:lnTo>
                  <a:lnTo>
                    <a:pt x="853615" y="439239"/>
                  </a:lnTo>
                  <a:lnTo>
                    <a:pt x="853615" y="436339"/>
                  </a:lnTo>
                  <a:lnTo>
                    <a:pt x="854144" y="433966"/>
                  </a:lnTo>
                  <a:lnTo>
                    <a:pt x="854674" y="431330"/>
                  </a:lnTo>
                  <a:lnTo>
                    <a:pt x="855733" y="428694"/>
                  </a:lnTo>
                  <a:lnTo>
                    <a:pt x="857587" y="426058"/>
                  </a:lnTo>
                  <a:lnTo>
                    <a:pt x="860234" y="422103"/>
                  </a:lnTo>
                  <a:lnTo>
                    <a:pt x="862882" y="418149"/>
                  </a:lnTo>
                  <a:lnTo>
                    <a:pt x="865530" y="413931"/>
                  </a:lnTo>
                  <a:lnTo>
                    <a:pt x="867649" y="409713"/>
                  </a:lnTo>
                  <a:lnTo>
                    <a:pt x="869767" y="405495"/>
                  </a:lnTo>
                  <a:lnTo>
                    <a:pt x="871885" y="401013"/>
                  </a:lnTo>
                  <a:lnTo>
                    <a:pt x="874798" y="392313"/>
                  </a:lnTo>
                  <a:lnTo>
                    <a:pt x="877446" y="384141"/>
                  </a:lnTo>
                  <a:lnTo>
                    <a:pt x="879299" y="375705"/>
                  </a:lnTo>
                  <a:lnTo>
                    <a:pt x="880358" y="367796"/>
                  </a:lnTo>
                  <a:lnTo>
                    <a:pt x="880623" y="364105"/>
                  </a:lnTo>
                  <a:lnTo>
                    <a:pt x="880623" y="360414"/>
                  </a:lnTo>
                  <a:lnTo>
                    <a:pt x="880623" y="355669"/>
                  </a:lnTo>
                  <a:lnTo>
                    <a:pt x="880358" y="351187"/>
                  </a:lnTo>
                  <a:lnTo>
                    <a:pt x="879829" y="346178"/>
                  </a:lnTo>
                  <a:lnTo>
                    <a:pt x="879035" y="341697"/>
                  </a:lnTo>
                  <a:lnTo>
                    <a:pt x="877975" y="337215"/>
                  </a:lnTo>
                  <a:lnTo>
                    <a:pt x="876916" y="332733"/>
                  </a:lnTo>
                  <a:lnTo>
                    <a:pt x="875857" y="328515"/>
                  </a:lnTo>
                  <a:lnTo>
                    <a:pt x="874004" y="324297"/>
                  </a:lnTo>
                  <a:lnTo>
                    <a:pt x="872415" y="320343"/>
                  </a:lnTo>
                  <a:lnTo>
                    <a:pt x="870561" y="316388"/>
                  </a:lnTo>
                  <a:lnTo>
                    <a:pt x="868708" y="312698"/>
                  </a:lnTo>
                  <a:lnTo>
                    <a:pt x="866325" y="309007"/>
                  </a:lnTo>
                  <a:lnTo>
                    <a:pt x="863942" y="305580"/>
                  </a:lnTo>
                  <a:lnTo>
                    <a:pt x="861558" y="302152"/>
                  </a:lnTo>
                  <a:lnTo>
                    <a:pt x="858646" y="298725"/>
                  </a:lnTo>
                  <a:lnTo>
                    <a:pt x="855733" y="295562"/>
                  </a:lnTo>
                  <a:lnTo>
                    <a:pt x="852556" y="292662"/>
                  </a:lnTo>
                  <a:lnTo>
                    <a:pt x="849378" y="289762"/>
                  </a:lnTo>
                  <a:lnTo>
                    <a:pt x="845936" y="287389"/>
                  </a:lnTo>
                  <a:lnTo>
                    <a:pt x="842494" y="284753"/>
                  </a:lnTo>
                  <a:lnTo>
                    <a:pt x="838787" y="282380"/>
                  </a:lnTo>
                  <a:lnTo>
                    <a:pt x="834815" y="280271"/>
                  </a:lnTo>
                  <a:lnTo>
                    <a:pt x="830578" y="278162"/>
                  </a:lnTo>
                  <a:lnTo>
                    <a:pt x="826342" y="276317"/>
                  </a:lnTo>
                  <a:lnTo>
                    <a:pt x="822105" y="274735"/>
                  </a:lnTo>
                  <a:lnTo>
                    <a:pt x="817074" y="273153"/>
                  </a:lnTo>
                  <a:lnTo>
                    <a:pt x="812572" y="271835"/>
                  </a:lnTo>
                  <a:lnTo>
                    <a:pt x="807541" y="270781"/>
                  </a:lnTo>
                  <a:lnTo>
                    <a:pt x="802246" y="269990"/>
                  </a:lnTo>
                  <a:lnTo>
                    <a:pt x="796950" y="269462"/>
                  </a:lnTo>
                  <a:lnTo>
                    <a:pt x="791125" y="269199"/>
                  </a:lnTo>
                  <a:lnTo>
                    <a:pt x="785564" y="268935"/>
                  </a:lnTo>
                  <a:lnTo>
                    <a:pt x="783181" y="268935"/>
                  </a:lnTo>
                  <a:lnTo>
                    <a:pt x="781063" y="268672"/>
                  </a:lnTo>
                  <a:lnTo>
                    <a:pt x="779474" y="267881"/>
                  </a:lnTo>
                  <a:lnTo>
                    <a:pt x="777356" y="267353"/>
                  </a:lnTo>
                  <a:lnTo>
                    <a:pt x="775767" y="266563"/>
                  </a:lnTo>
                  <a:lnTo>
                    <a:pt x="773913" y="265508"/>
                  </a:lnTo>
                  <a:lnTo>
                    <a:pt x="772589" y="264190"/>
                  </a:lnTo>
                  <a:lnTo>
                    <a:pt x="771265" y="263135"/>
                  </a:lnTo>
                  <a:lnTo>
                    <a:pt x="769677" y="261817"/>
                  </a:lnTo>
                  <a:lnTo>
                    <a:pt x="768618" y="259972"/>
                  </a:lnTo>
                  <a:lnTo>
                    <a:pt x="767823" y="258654"/>
                  </a:lnTo>
                  <a:lnTo>
                    <a:pt x="766764" y="256545"/>
                  </a:lnTo>
                  <a:lnTo>
                    <a:pt x="765970" y="254963"/>
                  </a:lnTo>
                  <a:lnTo>
                    <a:pt x="765705" y="252854"/>
                  </a:lnTo>
                  <a:lnTo>
                    <a:pt x="765175" y="251009"/>
                  </a:lnTo>
                  <a:lnTo>
                    <a:pt x="765175" y="248899"/>
                  </a:lnTo>
                  <a:lnTo>
                    <a:pt x="765175" y="247054"/>
                  </a:lnTo>
                  <a:lnTo>
                    <a:pt x="765705" y="244945"/>
                  </a:lnTo>
                  <a:lnTo>
                    <a:pt x="765970" y="242836"/>
                  </a:lnTo>
                  <a:lnTo>
                    <a:pt x="766764" y="241254"/>
                  </a:lnTo>
                  <a:lnTo>
                    <a:pt x="767823" y="239145"/>
                  </a:lnTo>
                  <a:lnTo>
                    <a:pt x="768618" y="237827"/>
                  </a:lnTo>
                  <a:lnTo>
                    <a:pt x="769677" y="235982"/>
                  </a:lnTo>
                  <a:lnTo>
                    <a:pt x="771265" y="234664"/>
                  </a:lnTo>
                  <a:lnTo>
                    <a:pt x="772589" y="233609"/>
                  </a:lnTo>
                  <a:lnTo>
                    <a:pt x="773913" y="232291"/>
                  </a:lnTo>
                  <a:lnTo>
                    <a:pt x="775767" y="231236"/>
                  </a:lnTo>
                  <a:lnTo>
                    <a:pt x="777356" y="230446"/>
                  </a:lnTo>
                  <a:lnTo>
                    <a:pt x="779474" y="229918"/>
                  </a:lnTo>
                  <a:lnTo>
                    <a:pt x="781063" y="229391"/>
                  </a:lnTo>
                  <a:lnTo>
                    <a:pt x="783181" y="229127"/>
                  </a:lnTo>
                  <a:lnTo>
                    <a:pt x="785564" y="228600"/>
                  </a:lnTo>
                  <a:close/>
                  <a:moveTo>
                    <a:pt x="732956" y="188912"/>
                  </a:moveTo>
                  <a:lnTo>
                    <a:pt x="740614" y="188912"/>
                  </a:lnTo>
                  <a:lnTo>
                    <a:pt x="742727" y="188912"/>
                  </a:lnTo>
                  <a:lnTo>
                    <a:pt x="744576" y="189176"/>
                  </a:lnTo>
                  <a:lnTo>
                    <a:pt x="746688" y="189705"/>
                  </a:lnTo>
                  <a:lnTo>
                    <a:pt x="748273" y="190233"/>
                  </a:lnTo>
                  <a:lnTo>
                    <a:pt x="750121" y="191026"/>
                  </a:lnTo>
                  <a:lnTo>
                    <a:pt x="751706" y="192348"/>
                  </a:lnTo>
                  <a:lnTo>
                    <a:pt x="753290" y="193405"/>
                  </a:lnTo>
                  <a:lnTo>
                    <a:pt x="754611" y="194462"/>
                  </a:lnTo>
                  <a:lnTo>
                    <a:pt x="755931" y="196048"/>
                  </a:lnTo>
                  <a:lnTo>
                    <a:pt x="757251" y="197633"/>
                  </a:lnTo>
                  <a:lnTo>
                    <a:pt x="758308" y="198955"/>
                  </a:lnTo>
                  <a:lnTo>
                    <a:pt x="759100" y="201069"/>
                  </a:lnTo>
                  <a:lnTo>
                    <a:pt x="759628" y="202919"/>
                  </a:lnTo>
                  <a:lnTo>
                    <a:pt x="760420" y="204769"/>
                  </a:lnTo>
                  <a:lnTo>
                    <a:pt x="760685" y="206884"/>
                  </a:lnTo>
                  <a:lnTo>
                    <a:pt x="760685" y="208734"/>
                  </a:lnTo>
                  <a:lnTo>
                    <a:pt x="760685" y="210848"/>
                  </a:lnTo>
                  <a:lnTo>
                    <a:pt x="760420" y="212698"/>
                  </a:lnTo>
                  <a:lnTo>
                    <a:pt x="759628" y="214812"/>
                  </a:lnTo>
                  <a:lnTo>
                    <a:pt x="759100" y="216398"/>
                  </a:lnTo>
                  <a:lnTo>
                    <a:pt x="758308" y="218512"/>
                  </a:lnTo>
                  <a:lnTo>
                    <a:pt x="757251" y="219834"/>
                  </a:lnTo>
                  <a:lnTo>
                    <a:pt x="755931" y="221684"/>
                  </a:lnTo>
                  <a:lnTo>
                    <a:pt x="754875" y="223005"/>
                  </a:lnTo>
                  <a:lnTo>
                    <a:pt x="753554" y="224063"/>
                  </a:lnTo>
                  <a:lnTo>
                    <a:pt x="751706" y="225384"/>
                  </a:lnTo>
                  <a:lnTo>
                    <a:pt x="750121" y="226441"/>
                  </a:lnTo>
                  <a:lnTo>
                    <a:pt x="748273" y="227234"/>
                  </a:lnTo>
                  <a:lnTo>
                    <a:pt x="746688" y="228027"/>
                  </a:lnTo>
                  <a:lnTo>
                    <a:pt x="744576" y="228556"/>
                  </a:lnTo>
                  <a:lnTo>
                    <a:pt x="742727" y="228820"/>
                  </a:lnTo>
                  <a:lnTo>
                    <a:pt x="740614" y="228820"/>
                  </a:lnTo>
                  <a:lnTo>
                    <a:pt x="735069" y="229084"/>
                  </a:lnTo>
                  <a:lnTo>
                    <a:pt x="729787" y="229349"/>
                  </a:lnTo>
                  <a:lnTo>
                    <a:pt x="725034" y="230142"/>
                  </a:lnTo>
                  <a:lnTo>
                    <a:pt x="720280" y="230934"/>
                  </a:lnTo>
                  <a:lnTo>
                    <a:pt x="716055" y="232256"/>
                  </a:lnTo>
                  <a:lnTo>
                    <a:pt x="711829" y="233313"/>
                  </a:lnTo>
                  <a:lnTo>
                    <a:pt x="708132" y="234634"/>
                  </a:lnTo>
                  <a:lnTo>
                    <a:pt x="704699" y="236484"/>
                  </a:lnTo>
                  <a:lnTo>
                    <a:pt x="701266" y="238070"/>
                  </a:lnTo>
                  <a:lnTo>
                    <a:pt x="698097" y="240185"/>
                  </a:lnTo>
                  <a:lnTo>
                    <a:pt x="694928" y="242563"/>
                  </a:lnTo>
                  <a:lnTo>
                    <a:pt x="692287" y="244678"/>
                  </a:lnTo>
                  <a:lnTo>
                    <a:pt x="689647" y="247056"/>
                  </a:lnTo>
                  <a:lnTo>
                    <a:pt x="687006" y="249699"/>
                  </a:lnTo>
                  <a:lnTo>
                    <a:pt x="684893" y="252342"/>
                  </a:lnTo>
                  <a:lnTo>
                    <a:pt x="682516" y="255249"/>
                  </a:lnTo>
                  <a:lnTo>
                    <a:pt x="680140" y="258156"/>
                  </a:lnTo>
                  <a:lnTo>
                    <a:pt x="678555" y="261328"/>
                  </a:lnTo>
                  <a:lnTo>
                    <a:pt x="676442" y="264499"/>
                  </a:lnTo>
                  <a:lnTo>
                    <a:pt x="674858" y="267935"/>
                  </a:lnTo>
                  <a:lnTo>
                    <a:pt x="671953" y="274807"/>
                  </a:lnTo>
                  <a:lnTo>
                    <a:pt x="669576" y="281678"/>
                  </a:lnTo>
                  <a:lnTo>
                    <a:pt x="667992" y="288814"/>
                  </a:lnTo>
                  <a:lnTo>
                    <a:pt x="666407" y="296479"/>
                  </a:lnTo>
                  <a:lnTo>
                    <a:pt x="665615" y="303879"/>
                  </a:lnTo>
                  <a:lnTo>
                    <a:pt x="665615" y="311015"/>
                  </a:lnTo>
                  <a:lnTo>
                    <a:pt x="665615" y="314715"/>
                  </a:lnTo>
                  <a:lnTo>
                    <a:pt x="665879" y="318150"/>
                  </a:lnTo>
                  <a:lnTo>
                    <a:pt x="666143" y="321850"/>
                  </a:lnTo>
                  <a:lnTo>
                    <a:pt x="667200" y="325551"/>
                  </a:lnTo>
                  <a:lnTo>
                    <a:pt x="667728" y="328986"/>
                  </a:lnTo>
                  <a:lnTo>
                    <a:pt x="668784" y="332686"/>
                  </a:lnTo>
                  <a:lnTo>
                    <a:pt x="669840" y="336122"/>
                  </a:lnTo>
                  <a:lnTo>
                    <a:pt x="671425" y="339822"/>
                  </a:lnTo>
                  <a:lnTo>
                    <a:pt x="672745" y="343258"/>
                  </a:lnTo>
                  <a:lnTo>
                    <a:pt x="674594" y="346694"/>
                  </a:lnTo>
                  <a:lnTo>
                    <a:pt x="676178" y="349865"/>
                  </a:lnTo>
                  <a:lnTo>
                    <a:pt x="678291" y="353037"/>
                  </a:lnTo>
                  <a:lnTo>
                    <a:pt x="680404" y="356473"/>
                  </a:lnTo>
                  <a:lnTo>
                    <a:pt x="683045" y="359644"/>
                  </a:lnTo>
                  <a:lnTo>
                    <a:pt x="685421" y="362551"/>
                  </a:lnTo>
                  <a:lnTo>
                    <a:pt x="688326" y="365458"/>
                  </a:lnTo>
                  <a:lnTo>
                    <a:pt x="690967" y="368366"/>
                  </a:lnTo>
                  <a:lnTo>
                    <a:pt x="694136" y="371009"/>
                  </a:lnTo>
                  <a:lnTo>
                    <a:pt x="697305" y="373651"/>
                  </a:lnTo>
                  <a:lnTo>
                    <a:pt x="700738" y="376030"/>
                  </a:lnTo>
                  <a:lnTo>
                    <a:pt x="704435" y="378144"/>
                  </a:lnTo>
                  <a:lnTo>
                    <a:pt x="708132" y="380523"/>
                  </a:lnTo>
                  <a:lnTo>
                    <a:pt x="712094" y="382373"/>
                  </a:lnTo>
                  <a:lnTo>
                    <a:pt x="716055" y="384223"/>
                  </a:lnTo>
                  <a:lnTo>
                    <a:pt x="720808" y="385809"/>
                  </a:lnTo>
                  <a:lnTo>
                    <a:pt x="725298" y="387395"/>
                  </a:lnTo>
                  <a:lnTo>
                    <a:pt x="729787" y="388452"/>
                  </a:lnTo>
                  <a:lnTo>
                    <a:pt x="735069" y="389509"/>
                  </a:lnTo>
                  <a:lnTo>
                    <a:pt x="740086" y="390566"/>
                  </a:lnTo>
                  <a:lnTo>
                    <a:pt x="745368" y="391095"/>
                  </a:lnTo>
                  <a:lnTo>
                    <a:pt x="750914" y="391623"/>
                  </a:lnTo>
                  <a:lnTo>
                    <a:pt x="756987" y="391623"/>
                  </a:lnTo>
                  <a:lnTo>
                    <a:pt x="764910" y="391359"/>
                  </a:lnTo>
                  <a:lnTo>
                    <a:pt x="767815" y="391359"/>
                  </a:lnTo>
                  <a:lnTo>
                    <a:pt x="770192" y="391888"/>
                  </a:lnTo>
                  <a:lnTo>
                    <a:pt x="772833" y="392680"/>
                  </a:lnTo>
                  <a:lnTo>
                    <a:pt x="775474" y="393738"/>
                  </a:lnTo>
                  <a:lnTo>
                    <a:pt x="777586" y="395059"/>
                  </a:lnTo>
                  <a:lnTo>
                    <a:pt x="779699" y="396645"/>
                  </a:lnTo>
                  <a:lnTo>
                    <a:pt x="781812" y="398759"/>
                  </a:lnTo>
                  <a:lnTo>
                    <a:pt x="783396" y="401138"/>
                  </a:lnTo>
                  <a:lnTo>
                    <a:pt x="784452" y="403516"/>
                  </a:lnTo>
                  <a:lnTo>
                    <a:pt x="785509" y="406159"/>
                  </a:lnTo>
                  <a:lnTo>
                    <a:pt x="786037" y="408802"/>
                  </a:lnTo>
                  <a:lnTo>
                    <a:pt x="786301" y="411445"/>
                  </a:lnTo>
                  <a:lnTo>
                    <a:pt x="786037" y="414088"/>
                  </a:lnTo>
                  <a:lnTo>
                    <a:pt x="785509" y="416731"/>
                  </a:lnTo>
                  <a:lnTo>
                    <a:pt x="784452" y="419374"/>
                  </a:lnTo>
                  <a:lnTo>
                    <a:pt x="783396" y="421752"/>
                  </a:lnTo>
                  <a:lnTo>
                    <a:pt x="781283" y="425188"/>
                  </a:lnTo>
                  <a:lnTo>
                    <a:pt x="779699" y="428888"/>
                  </a:lnTo>
                  <a:lnTo>
                    <a:pt x="778378" y="433117"/>
                  </a:lnTo>
                  <a:lnTo>
                    <a:pt x="777058" y="437081"/>
                  </a:lnTo>
                  <a:lnTo>
                    <a:pt x="776266" y="441310"/>
                  </a:lnTo>
                  <a:lnTo>
                    <a:pt x="775738" y="445274"/>
                  </a:lnTo>
                  <a:lnTo>
                    <a:pt x="775210" y="449767"/>
                  </a:lnTo>
                  <a:lnTo>
                    <a:pt x="775210" y="453996"/>
                  </a:lnTo>
                  <a:lnTo>
                    <a:pt x="775474" y="459810"/>
                  </a:lnTo>
                  <a:lnTo>
                    <a:pt x="776002" y="465625"/>
                  </a:lnTo>
                  <a:lnTo>
                    <a:pt x="777058" y="471175"/>
                  </a:lnTo>
                  <a:lnTo>
                    <a:pt x="778907" y="476725"/>
                  </a:lnTo>
                  <a:lnTo>
                    <a:pt x="780755" y="482011"/>
                  </a:lnTo>
                  <a:lnTo>
                    <a:pt x="783132" y="487032"/>
                  </a:lnTo>
                  <a:lnTo>
                    <a:pt x="786037" y="491525"/>
                  </a:lnTo>
                  <a:lnTo>
                    <a:pt x="789206" y="495754"/>
                  </a:lnTo>
                  <a:lnTo>
                    <a:pt x="792639" y="499454"/>
                  </a:lnTo>
                  <a:lnTo>
                    <a:pt x="796600" y="502890"/>
                  </a:lnTo>
                  <a:lnTo>
                    <a:pt x="800561" y="506061"/>
                  </a:lnTo>
                  <a:lnTo>
                    <a:pt x="805051" y="508176"/>
                  </a:lnTo>
                  <a:lnTo>
                    <a:pt x="809804" y="510290"/>
                  </a:lnTo>
                  <a:lnTo>
                    <a:pt x="815350" y="512140"/>
                  </a:lnTo>
                  <a:lnTo>
                    <a:pt x="821424" y="512933"/>
                  </a:lnTo>
                  <a:lnTo>
                    <a:pt x="827498" y="513197"/>
                  </a:lnTo>
                  <a:lnTo>
                    <a:pt x="881370" y="513197"/>
                  </a:lnTo>
                  <a:lnTo>
                    <a:pt x="935507" y="513197"/>
                  </a:lnTo>
                  <a:lnTo>
                    <a:pt x="944486" y="513461"/>
                  </a:lnTo>
                  <a:lnTo>
                    <a:pt x="952936" y="513990"/>
                  </a:lnTo>
                  <a:lnTo>
                    <a:pt x="961651" y="515047"/>
                  </a:lnTo>
                  <a:lnTo>
                    <a:pt x="969574" y="516897"/>
                  </a:lnTo>
                  <a:lnTo>
                    <a:pt x="977232" y="518747"/>
                  </a:lnTo>
                  <a:lnTo>
                    <a:pt x="984626" y="521390"/>
                  </a:lnTo>
                  <a:lnTo>
                    <a:pt x="991756" y="524562"/>
                  </a:lnTo>
                  <a:lnTo>
                    <a:pt x="998623" y="527997"/>
                  </a:lnTo>
                  <a:lnTo>
                    <a:pt x="1004960" y="531962"/>
                  </a:lnTo>
                  <a:lnTo>
                    <a:pt x="1010770" y="536455"/>
                  </a:lnTo>
                  <a:lnTo>
                    <a:pt x="1016316" y="541476"/>
                  </a:lnTo>
                  <a:lnTo>
                    <a:pt x="1021069" y="546762"/>
                  </a:lnTo>
                  <a:lnTo>
                    <a:pt x="1025559" y="552576"/>
                  </a:lnTo>
                  <a:lnTo>
                    <a:pt x="1029784" y="558919"/>
                  </a:lnTo>
                  <a:lnTo>
                    <a:pt x="1032953" y="564998"/>
                  </a:lnTo>
                  <a:lnTo>
                    <a:pt x="1036122" y="571870"/>
                  </a:lnTo>
                  <a:lnTo>
                    <a:pt x="1037971" y="576363"/>
                  </a:lnTo>
                  <a:lnTo>
                    <a:pt x="1039291" y="581384"/>
                  </a:lnTo>
                  <a:lnTo>
                    <a:pt x="1040612" y="585877"/>
                  </a:lnTo>
                  <a:lnTo>
                    <a:pt x="1041404" y="590899"/>
                  </a:lnTo>
                  <a:lnTo>
                    <a:pt x="1042196" y="595920"/>
                  </a:lnTo>
                  <a:lnTo>
                    <a:pt x="1042460" y="600942"/>
                  </a:lnTo>
                  <a:lnTo>
                    <a:pt x="1042988" y="606228"/>
                  </a:lnTo>
                  <a:lnTo>
                    <a:pt x="1042988" y="611249"/>
                  </a:lnTo>
                  <a:lnTo>
                    <a:pt x="1042988" y="666222"/>
                  </a:lnTo>
                  <a:lnTo>
                    <a:pt x="1042724" y="666750"/>
                  </a:lnTo>
                  <a:lnTo>
                    <a:pt x="1002848" y="666750"/>
                  </a:lnTo>
                  <a:lnTo>
                    <a:pt x="1002848" y="666222"/>
                  </a:lnTo>
                  <a:lnTo>
                    <a:pt x="1002848" y="611249"/>
                  </a:lnTo>
                  <a:lnTo>
                    <a:pt x="1002584" y="604377"/>
                  </a:lnTo>
                  <a:lnTo>
                    <a:pt x="1001792" y="597770"/>
                  </a:lnTo>
                  <a:lnTo>
                    <a:pt x="1000207" y="591956"/>
                  </a:lnTo>
                  <a:lnTo>
                    <a:pt x="998623" y="586406"/>
                  </a:lnTo>
                  <a:lnTo>
                    <a:pt x="996246" y="581648"/>
                  </a:lnTo>
                  <a:lnTo>
                    <a:pt x="993869" y="577156"/>
                  </a:lnTo>
                  <a:lnTo>
                    <a:pt x="990700" y="572927"/>
                  </a:lnTo>
                  <a:lnTo>
                    <a:pt x="987003" y="569227"/>
                  </a:lnTo>
                  <a:lnTo>
                    <a:pt x="983042" y="566055"/>
                  </a:lnTo>
                  <a:lnTo>
                    <a:pt x="978288" y="563148"/>
                  </a:lnTo>
                  <a:lnTo>
                    <a:pt x="973007" y="560241"/>
                  </a:lnTo>
                  <a:lnTo>
                    <a:pt x="966933" y="557862"/>
                  </a:lnTo>
                  <a:lnTo>
                    <a:pt x="960067" y="556012"/>
                  </a:lnTo>
                  <a:lnTo>
                    <a:pt x="952672" y="554426"/>
                  </a:lnTo>
                  <a:lnTo>
                    <a:pt x="944486" y="553634"/>
                  </a:lnTo>
                  <a:lnTo>
                    <a:pt x="935243" y="553369"/>
                  </a:lnTo>
                  <a:lnTo>
                    <a:pt x="827498" y="553369"/>
                  </a:lnTo>
                  <a:lnTo>
                    <a:pt x="822216" y="553369"/>
                  </a:lnTo>
                  <a:lnTo>
                    <a:pt x="816670" y="552841"/>
                  </a:lnTo>
                  <a:lnTo>
                    <a:pt x="811653" y="552312"/>
                  </a:lnTo>
                  <a:lnTo>
                    <a:pt x="806371" y="550991"/>
                  </a:lnTo>
                  <a:lnTo>
                    <a:pt x="801618" y="549934"/>
                  </a:lnTo>
                  <a:lnTo>
                    <a:pt x="796864" y="548348"/>
                  </a:lnTo>
                  <a:lnTo>
                    <a:pt x="791847" y="546498"/>
                  </a:lnTo>
                  <a:lnTo>
                    <a:pt x="787621" y="544648"/>
                  </a:lnTo>
                  <a:lnTo>
                    <a:pt x="783396" y="542269"/>
                  </a:lnTo>
                  <a:lnTo>
                    <a:pt x="779171" y="539890"/>
                  </a:lnTo>
                  <a:lnTo>
                    <a:pt x="775210" y="536983"/>
                  </a:lnTo>
                  <a:lnTo>
                    <a:pt x="771512" y="534340"/>
                  </a:lnTo>
                  <a:lnTo>
                    <a:pt x="767815" y="531433"/>
                  </a:lnTo>
                  <a:lnTo>
                    <a:pt x="764382" y="528262"/>
                  </a:lnTo>
                  <a:lnTo>
                    <a:pt x="760949" y="524826"/>
                  </a:lnTo>
                  <a:lnTo>
                    <a:pt x="758044" y="521390"/>
                  </a:lnTo>
                  <a:lnTo>
                    <a:pt x="755139" y="517690"/>
                  </a:lnTo>
                  <a:lnTo>
                    <a:pt x="752498" y="513990"/>
                  </a:lnTo>
                  <a:lnTo>
                    <a:pt x="750121" y="510026"/>
                  </a:lnTo>
                  <a:lnTo>
                    <a:pt x="747745" y="506061"/>
                  </a:lnTo>
                  <a:lnTo>
                    <a:pt x="745896" y="502097"/>
                  </a:lnTo>
                  <a:lnTo>
                    <a:pt x="743783" y="498133"/>
                  </a:lnTo>
                  <a:lnTo>
                    <a:pt x="742199" y="493640"/>
                  </a:lnTo>
                  <a:lnTo>
                    <a:pt x="740614" y="489411"/>
                  </a:lnTo>
                  <a:lnTo>
                    <a:pt x="739294" y="485182"/>
                  </a:lnTo>
                  <a:lnTo>
                    <a:pt x="737974" y="480954"/>
                  </a:lnTo>
                  <a:lnTo>
                    <a:pt x="737181" y="476461"/>
                  </a:lnTo>
                  <a:lnTo>
                    <a:pt x="736389" y="471968"/>
                  </a:lnTo>
                  <a:lnTo>
                    <a:pt x="735861" y="467475"/>
                  </a:lnTo>
                  <a:lnTo>
                    <a:pt x="735333" y="462982"/>
                  </a:lnTo>
                  <a:lnTo>
                    <a:pt x="735069" y="458753"/>
                  </a:lnTo>
                  <a:lnTo>
                    <a:pt x="735069" y="453996"/>
                  </a:lnTo>
                  <a:lnTo>
                    <a:pt x="735069" y="448182"/>
                  </a:lnTo>
                  <a:lnTo>
                    <a:pt x="735597" y="442367"/>
                  </a:lnTo>
                  <a:lnTo>
                    <a:pt x="736389" y="436817"/>
                  </a:lnTo>
                  <a:lnTo>
                    <a:pt x="737445" y="430738"/>
                  </a:lnTo>
                  <a:lnTo>
                    <a:pt x="731107" y="429945"/>
                  </a:lnTo>
                  <a:lnTo>
                    <a:pt x="725562" y="428888"/>
                  </a:lnTo>
                  <a:lnTo>
                    <a:pt x="719752" y="427567"/>
                  </a:lnTo>
                  <a:lnTo>
                    <a:pt x="714206" y="426245"/>
                  </a:lnTo>
                  <a:lnTo>
                    <a:pt x="708660" y="424395"/>
                  </a:lnTo>
                  <a:lnTo>
                    <a:pt x="703379" y="422545"/>
                  </a:lnTo>
                  <a:lnTo>
                    <a:pt x="698097" y="420431"/>
                  </a:lnTo>
                  <a:lnTo>
                    <a:pt x="693344" y="418052"/>
                  </a:lnTo>
                  <a:lnTo>
                    <a:pt x="688590" y="415674"/>
                  </a:lnTo>
                  <a:lnTo>
                    <a:pt x="683837" y="413031"/>
                  </a:lnTo>
                  <a:lnTo>
                    <a:pt x="679347" y="410124"/>
                  </a:lnTo>
                  <a:lnTo>
                    <a:pt x="675122" y="406952"/>
                  </a:lnTo>
                  <a:lnTo>
                    <a:pt x="670897" y="403781"/>
                  </a:lnTo>
                  <a:lnTo>
                    <a:pt x="666936" y="400873"/>
                  </a:lnTo>
                  <a:lnTo>
                    <a:pt x="663238" y="397438"/>
                  </a:lnTo>
                  <a:lnTo>
                    <a:pt x="659541" y="393738"/>
                  </a:lnTo>
                  <a:lnTo>
                    <a:pt x="655316" y="389245"/>
                  </a:lnTo>
                  <a:lnTo>
                    <a:pt x="651355" y="384752"/>
                  </a:lnTo>
                  <a:lnTo>
                    <a:pt x="647922" y="379994"/>
                  </a:lnTo>
                  <a:lnTo>
                    <a:pt x="644489" y="374973"/>
                  </a:lnTo>
                  <a:lnTo>
                    <a:pt x="641584" y="370216"/>
                  </a:lnTo>
                  <a:lnTo>
                    <a:pt x="638943" y="365194"/>
                  </a:lnTo>
                  <a:lnTo>
                    <a:pt x="636302" y="359908"/>
                  </a:lnTo>
                  <a:lnTo>
                    <a:pt x="633925" y="354887"/>
                  </a:lnTo>
                  <a:lnTo>
                    <a:pt x="632077" y="349337"/>
                  </a:lnTo>
                  <a:lnTo>
                    <a:pt x="630228" y="344051"/>
                  </a:lnTo>
                  <a:lnTo>
                    <a:pt x="628908" y="338501"/>
                  </a:lnTo>
                  <a:lnTo>
                    <a:pt x="627587" y="333215"/>
                  </a:lnTo>
                  <a:lnTo>
                    <a:pt x="626531" y="327401"/>
                  </a:lnTo>
                  <a:lnTo>
                    <a:pt x="626003" y="322115"/>
                  </a:lnTo>
                  <a:lnTo>
                    <a:pt x="625475" y="316300"/>
                  </a:lnTo>
                  <a:lnTo>
                    <a:pt x="625475" y="311015"/>
                  </a:lnTo>
                  <a:lnTo>
                    <a:pt x="625475" y="303614"/>
                  </a:lnTo>
                  <a:lnTo>
                    <a:pt x="626003" y="295950"/>
                  </a:lnTo>
                  <a:lnTo>
                    <a:pt x="627323" y="288286"/>
                  </a:lnTo>
                  <a:lnTo>
                    <a:pt x="628644" y="280885"/>
                  </a:lnTo>
                  <a:lnTo>
                    <a:pt x="630228" y="273221"/>
                  </a:lnTo>
                  <a:lnTo>
                    <a:pt x="632605" y="265556"/>
                  </a:lnTo>
                  <a:lnTo>
                    <a:pt x="635510" y="257892"/>
                  </a:lnTo>
                  <a:lnTo>
                    <a:pt x="638679" y="250492"/>
                  </a:lnTo>
                  <a:lnTo>
                    <a:pt x="642640" y="243092"/>
                  </a:lnTo>
                  <a:lnTo>
                    <a:pt x="646865" y="235956"/>
                  </a:lnTo>
                  <a:lnTo>
                    <a:pt x="651883" y="229084"/>
                  </a:lnTo>
                  <a:lnTo>
                    <a:pt x="654524" y="225648"/>
                  </a:lnTo>
                  <a:lnTo>
                    <a:pt x="657693" y="222213"/>
                  </a:lnTo>
                  <a:lnTo>
                    <a:pt x="660598" y="219041"/>
                  </a:lnTo>
                  <a:lnTo>
                    <a:pt x="664031" y="216134"/>
                  </a:lnTo>
                  <a:lnTo>
                    <a:pt x="667464" y="212962"/>
                  </a:lnTo>
                  <a:lnTo>
                    <a:pt x="670897" y="210319"/>
                  </a:lnTo>
                  <a:lnTo>
                    <a:pt x="674594" y="207677"/>
                  </a:lnTo>
                  <a:lnTo>
                    <a:pt x="678555" y="205034"/>
                  </a:lnTo>
                  <a:lnTo>
                    <a:pt x="682516" y="202919"/>
                  </a:lnTo>
                  <a:lnTo>
                    <a:pt x="686742" y="200541"/>
                  </a:lnTo>
                  <a:lnTo>
                    <a:pt x="692551" y="197898"/>
                  </a:lnTo>
                  <a:lnTo>
                    <a:pt x="698625" y="195255"/>
                  </a:lnTo>
                  <a:lnTo>
                    <a:pt x="704963" y="193405"/>
                  </a:lnTo>
                  <a:lnTo>
                    <a:pt x="711565" y="191555"/>
                  </a:lnTo>
                  <a:lnTo>
                    <a:pt x="718431" y="190498"/>
                  </a:lnTo>
                  <a:lnTo>
                    <a:pt x="725562" y="189440"/>
                  </a:lnTo>
                  <a:lnTo>
                    <a:pt x="732956" y="188912"/>
                  </a:lnTo>
                  <a:close/>
                  <a:moveTo>
                    <a:pt x="660135" y="149754"/>
                  </a:moveTo>
                  <a:lnTo>
                    <a:pt x="649288" y="150283"/>
                  </a:lnTo>
                  <a:lnTo>
                    <a:pt x="638440" y="150548"/>
                  </a:lnTo>
                  <a:lnTo>
                    <a:pt x="627856" y="151342"/>
                  </a:lnTo>
                  <a:lnTo>
                    <a:pt x="617273" y="152400"/>
                  </a:lnTo>
                  <a:lnTo>
                    <a:pt x="606690" y="153723"/>
                  </a:lnTo>
                  <a:lnTo>
                    <a:pt x="596106" y="155046"/>
                  </a:lnTo>
                  <a:lnTo>
                    <a:pt x="585787" y="156633"/>
                  </a:lnTo>
                  <a:lnTo>
                    <a:pt x="575204" y="158485"/>
                  </a:lnTo>
                  <a:lnTo>
                    <a:pt x="565150" y="160602"/>
                  </a:lnTo>
                  <a:lnTo>
                    <a:pt x="555096" y="162454"/>
                  </a:lnTo>
                  <a:lnTo>
                    <a:pt x="544777" y="165100"/>
                  </a:lnTo>
                  <a:lnTo>
                    <a:pt x="534723" y="167746"/>
                  </a:lnTo>
                  <a:lnTo>
                    <a:pt x="524669" y="170392"/>
                  </a:lnTo>
                  <a:lnTo>
                    <a:pt x="514879" y="173302"/>
                  </a:lnTo>
                  <a:lnTo>
                    <a:pt x="505354" y="176477"/>
                  </a:lnTo>
                  <a:lnTo>
                    <a:pt x="495565" y="179917"/>
                  </a:lnTo>
                  <a:lnTo>
                    <a:pt x="485775" y="183356"/>
                  </a:lnTo>
                  <a:lnTo>
                    <a:pt x="476515" y="187060"/>
                  </a:lnTo>
                  <a:lnTo>
                    <a:pt x="466725" y="191029"/>
                  </a:lnTo>
                  <a:lnTo>
                    <a:pt x="457729" y="194998"/>
                  </a:lnTo>
                  <a:lnTo>
                    <a:pt x="448204" y="199231"/>
                  </a:lnTo>
                  <a:lnTo>
                    <a:pt x="438944" y="203994"/>
                  </a:lnTo>
                  <a:lnTo>
                    <a:pt x="430212" y="208492"/>
                  </a:lnTo>
                  <a:lnTo>
                    <a:pt x="420952" y="213254"/>
                  </a:lnTo>
                  <a:lnTo>
                    <a:pt x="412221" y="218281"/>
                  </a:lnTo>
                  <a:lnTo>
                    <a:pt x="403754" y="223308"/>
                  </a:lnTo>
                  <a:lnTo>
                    <a:pt x="395023" y="228600"/>
                  </a:lnTo>
                  <a:lnTo>
                    <a:pt x="386556" y="234156"/>
                  </a:lnTo>
                  <a:lnTo>
                    <a:pt x="377825" y="239713"/>
                  </a:lnTo>
                  <a:lnTo>
                    <a:pt x="369623" y="245269"/>
                  </a:lnTo>
                  <a:lnTo>
                    <a:pt x="361685" y="251354"/>
                  </a:lnTo>
                  <a:lnTo>
                    <a:pt x="1090349" y="979753"/>
                  </a:lnTo>
                  <a:lnTo>
                    <a:pt x="1096169" y="971815"/>
                  </a:lnTo>
                  <a:lnTo>
                    <a:pt x="1101726" y="963613"/>
                  </a:lnTo>
                  <a:lnTo>
                    <a:pt x="1107546" y="954882"/>
                  </a:lnTo>
                  <a:lnTo>
                    <a:pt x="1113103" y="946680"/>
                  </a:lnTo>
                  <a:lnTo>
                    <a:pt x="1118394" y="937948"/>
                  </a:lnTo>
                  <a:lnTo>
                    <a:pt x="1123421" y="929217"/>
                  </a:lnTo>
                  <a:lnTo>
                    <a:pt x="1128449" y="920486"/>
                  </a:lnTo>
                  <a:lnTo>
                    <a:pt x="1133211" y="911490"/>
                  </a:lnTo>
                  <a:lnTo>
                    <a:pt x="1137709" y="902494"/>
                  </a:lnTo>
                  <a:lnTo>
                    <a:pt x="1142207" y="893234"/>
                  </a:lnTo>
                  <a:lnTo>
                    <a:pt x="1146440" y="884238"/>
                  </a:lnTo>
                  <a:lnTo>
                    <a:pt x="1150409" y="874713"/>
                  </a:lnTo>
                  <a:lnTo>
                    <a:pt x="1154378" y="865188"/>
                  </a:lnTo>
                  <a:lnTo>
                    <a:pt x="1158082" y="855928"/>
                  </a:lnTo>
                  <a:lnTo>
                    <a:pt x="1161786" y="846138"/>
                  </a:lnTo>
                  <a:lnTo>
                    <a:pt x="1164961" y="836348"/>
                  </a:lnTo>
                  <a:lnTo>
                    <a:pt x="1168136" y="826823"/>
                  </a:lnTo>
                  <a:lnTo>
                    <a:pt x="1171311" y="816769"/>
                  </a:lnTo>
                  <a:lnTo>
                    <a:pt x="1173957" y="806715"/>
                  </a:lnTo>
                  <a:lnTo>
                    <a:pt x="1176603" y="796661"/>
                  </a:lnTo>
                  <a:lnTo>
                    <a:pt x="1178984" y="786871"/>
                  </a:lnTo>
                  <a:lnTo>
                    <a:pt x="1181101" y="776553"/>
                  </a:lnTo>
                  <a:lnTo>
                    <a:pt x="1183217" y="766234"/>
                  </a:lnTo>
                  <a:lnTo>
                    <a:pt x="1184805" y="755915"/>
                  </a:lnTo>
                  <a:lnTo>
                    <a:pt x="1186657" y="745332"/>
                  </a:lnTo>
                  <a:lnTo>
                    <a:pt x="1187980" y="735013"/>
                  </a:lnTo>
                  <a:lnTo>
                    <a:pt x="1189303" y="724430"/>
                  </a:lnTo>
                  <a:lnTo>
                    <a:pt x="1190096" y="713846"/>
                  </a:lnTo>
                  <a:lnTo>
                    <a:pt x="1190890" y="702998"/>
                  </a:lnTo>
                  <a:lnTo>
                    <a:pt x="1191419" y="692415"/>
                  </a:lnTo>
                  <a:lnTo>
                    <a:pt x="1191684" y="681567"/>
                  </a:lnTo>
                  <a:lnTo>
                    <a:pt x="1191949" y="670719"/>
                  </a:lnTo>
                  <a:lnTo>
                    <a:pt x="1191684" y="657490"/>
                  </a:lnTo>
                  <a:lnTo>
                    <a:pt x="1191155" y="643996"/>
                  </a:lnTo>
                  <a:lnTo>
                    <a:pt x="1190361" y="630502"/>
                  </a:lnTo>
                  <a:lnTo>
                    <a:pt x="1189303" y="617538"/>
                  </a:lnTo>
                  <a:lnTo>
                    <a:pt x="1187715" y="604309"/>
                  </a:lnTo>
                  <a:lnTo>
                    <a:pt x="1185863" y="591344"/>
                  </a:lnTo>
                  <a:lnTo>
                    <a:pt x="1183746" y="578644"/>
                  </a:lnTo>
                  <a:lnTo>
                    <a:pt x="1181101" y="565680"/>
                  </a:lnTo>
                  <a:lnTo>
                    <a:pt x="1178719" y="553244"/>
                  </a:lnTo>
                  <a:lnTo>
                    <a:pt x="1175544" y="540544"/>
                  </a:lnTo>
                  <a:lnTo>
                    <a:pt x="1172105" y="528109"/>
                  </a:lnTo>
                  <a:lnTo>
                    <a:pt x="1168401" y="515673"/>
                  </a:lnTo>
                  <a:lnTo>
                    <a:pt x="1164696" y="503767"/>
                  </a:lnTo>
                  <a:lnTo>
                    <a:pt x="1160463" y="491596"/>
                  </a:lnTo>
                  <a:lnTo>
                    <a:pt x="1155701" y="479690"/>
                  </a:lnTo>
                  <a:lnTo>
                    <a:pt x="1150938" y="468048"/>
                  </a:lnTo>
                  <a:lnTo>
                    <a:pt x="1145911" y="456407"/>
                  </a:lnTo>
                  <a:lnTo>
                    <a:pt x="1140619" y="445029"/>
                  </a:lnTo>
                  <a:lnTo>
                    <a:pt x="1135063" y="433388"/>
                  </a:lnTo>
                  <a:lnTo>
                    <a:pt x="1128978" y="422275"/>
                  </a:lnTo>
                  <a:lnTo>
                    <a:pt x="1122892" y="411427"/>
                  </a:lnTo>
                  <a:lnTo>
                    <a:pt x="1116278" y="400579"/>
                  </a:lnTo>
                  <a:lnTo>
                    <a:pt x="1109928" y="389996"/>
                  </a:lnTo>
                  <a:lnTo>
                    <a:pt x="1103049" y="379413"/>
                  </a:lnTo>
                  <a:lnTo>
                    <a:pt x="1095905" y="369359"/>
                  </a:lnTo>
                  <a:lnTo>
                    <a:pt x="1088496" y="359040"/>
                  </a:lnTo>
                  <a:lnTo>
                    <a:pt x="1080824" y="348986"/>
                  </a:lnTo>
                  <a:lnTo>
                    <a:pt x="1072886" y="339196"/>
                  </a:lnTo>
                  <a:lnTo>
                    <a:pt x="1064684" y="329936"/>
                  </a:lnTo>
                  <a:lnTo>
                    <a:pt x="1056482" y="320411"/>
                  </a:lnTo>
                  <a:lnTo>
                    <a:pt x="1047751" y="311415"/>
                  </a:lnTo>
                  <a:lnTo>
                    <a:pt x="1039284" y="302154"/>
                  </a:lnTo>
                  <a:lnTo>
                    <a:pt x="1030288" y="293688"/>
                  </a:lnTo>
                  <a:lnTo>
                    <a:pt x="1021028" y="284956"/>
                  </a:lnTo>
                  <a:lnTo>
                    <a:pt x="1011503" y="276754"/>
                  </a:lnTo>
                  <a:lnTo>
                    <a:pt x="1002242" y="268817"/>
                  </a:lnTo>
                  <a:lnTo>
                    <a:pt x="992453" y="260615"/>
                  </a:lnTo>
                  <a:lnTo>
                    <a:pt x="982399" y="252942"/>
                  </a:lnTo>
                  <a:lnTo>
                    <a:pt x="972344" y="245798"/>
                  </a:lnTo>
                  <a:lnTo>
                    <a:pt x="962290" y="238654"/>
                  </a:lnTo>
                  <a:lnTo>
                    <a:pt x="951707" y="231511"/>
                  </a:lnTo>
                  <a:lnTo>
                    <a:pt x="941123" y="225160"/>
                  </a:lnTo>
                  <a:lnTo>
                    <a:pt x="930276" y="218810"/>
                  </a:lnTo>
                  <a:lnTo>
                    <a:pt x="919163" y="212460"/>
                  </a:lnTo>
                  <a:lnTo>
                    <a:pt x="908051" y="206640"/>
                  </a:lnTo>
                  <a:lnTo>
                    <a:pt x="896673" y="201083"/>
                  </a:lnTo>
                  <a:lnTo>
                    <a:pt x="885296" y="195527"/>
                  </a:lnTo>
                  <a:lnTo>
                    <a:pt x="873655" y="190500"/>
                  </a:lnTo>
                  <a:lnTo>
                    <a:pt x="862013" y="185737"/>
                  </a:lnTo>
                  <a:lnTo>
                    <a:pt x="849842" y="181240"/>
                  </a:lnTo>
                  <a:lnTo>
                    <a:pt x="837936" y="177006"/>
                  </a:lnTo>
                  <a:lnTo>
                    <a:pt x="825765" y="173037"/>
                  </a:lnTo>
                  <a:lnTo>
                    <a:pt x="813330" y="169333"/>
                  </a:lnTo>
                  <a:lnTo>
                    <a:pt x="801159" y="165894"/>
                  </a:lnTo>
                  <a:lnTo>
                    <a:pt x="788459" y="162983"/>
                  </a:lnTo>
                  <a:lnTo>
                    <a:pt x="776023" y="160337"/>
                  </a:lnTo>
                  <a:lnTo>
                    <a:pt x="763058" y="157956"/>
                  </a:lnTo>
                  <a:lnTo>
                    <a:pt x="750358" y="155575"/>
                  </a:lnTo>
                  <a:lnTo>
                    <a:pt x="737129" y="153987"/>
                  </a:lnTo>
                  <a:lnTo>
                    <a:pt x="724165" y="152135"/>
                  </a:lnTo>
                  <a:lnTo>
                    <a:pt x="710935" y="151077"/>
                  </a:lnTo>
                  <a:lnTo>
                    <a:pt x="697706" y="150283"/>
                  </a:lnTo>
                  <a:lnTo>
                    <a:pt x="684213" y="150019"/>
                  </a:lnTo>
                  <a:lnTo>
                    <a:pt x="670983" y="149754"/>
                  </a:lnTo>
                  <a:lnTo>
                    <a:pt x="660135" y="149754"/>
                  </a:lnTo>
                  <a:close/>
                  <a:moveTo>
                    <a:pt x="670719" y="0"/>
                  </a:moveTo>
                  <a:lnTo>
                    <a:pt x="688181" y="264"/>
                  </a:lnTo>
                  <a:lnTo>
                    <a:pt x="705115" y="794"/>
                  </a:lnTo>
                  <a:lnTo>
                    <a:pt x="722313" y="2117"/>
                  </a:lnTo>
                  <a:lnTo>
                    <a:pt x="739246" y="3439"/>
                  </a:lnTo>
                  <a:lnTo>
                    <a:pt x="755915" y="5556"/>
                  </a:lnTo>
                  <a:lnTo>
                    <a:pt x="772848" y="7673"/>
                  </a:lnTo>
                  <a:lnTo>
                    <a:pt x="789517" y="10583"/>
                  </a:lnTo>
                  <a:lnTo>
                    <a:pt x="805921" y="13758"/>
                  </a:lnTo>
                  <a:lnTo>
                    <a:pt x="822326" y="17462"/>
                  </a:lnTo>
                  <a:lnTo>
                    <a:pt x="838201" y="21167"/>
                  </a:lnTo>
                  <a:lnTo>
                    <a:pt x="854340" y="25664"/>
                  </a:lnTo>
                  <a:lnTo>
                    <a:pt x="870215" y="30162"/>
                  </a:lnTo>
                  <a:lnTo>
                    <a:pt x="885826" y="35454"/>
                  </a:lnTo>
                  <a:lnTo>
                    <a:pt x="901436" y="40746"/>
                  </a:lnTo>
                  <a:lnTo>
                    <a:pt x="916782" y="46567"/>
                  </a:lnTo>
                  <a:lnTo>
                    <a:pt x="931863" y="52917"/>
                  </a:lnTo>
                  <a:lnTo>
                    <a:pt x="946680" y="59531"/>
                  </a:lnTo>
                  <a:lnTo>
                    <a:pt x="961496" y="66146"/>
                  </a:lnTo>
                  <a:lnTo>
                    <a:pt x="976313" y="73819"/>
                  </a:lnTo>
                  <a:lnTo>
                    <a:pt x="990336" y="81227"/>
                  </a:lnTo>
                  <a:lnTo>
                    <a:pt x="1004624" y="89164"/>
                  </a:lnTo>
                  <a:lnTo>
                    <a:pt x="1018382" y="97367"/>
                  </a:lnTo>
                  <a:lnTo>
                    <a:pt x="1032405" y="105833"/>
                  </a:lnTo>
                  <a:lnTo>
                    <a:pt x="1045899" y="114829"/>
                  </a:lnTo>
                  <a:lnTo>
                    <a:pt x="1059128" y="123825"/>
                  </a:lnTo>
                  <a:lnTo>
                    <a:pt x="1072092" y="133350"/>
                  </a:lnTo>
                  <a:lnTo>
                    <a:pt x="1085057" y="143404"/>
                  </a:lnTo>
                  <a:lnTo>
                    <a:pt x="1097492" y="153458"/>
                  </a:lnTo>
                  <a:lnTo>
                    <a:pt x="1109928" y="163512"/>
                  </a:lnTo>
                  <a:lnTo>
                    <a:pt x="1121834" y="174625"/>
                  </a:lnTo>
                  <a:lnTo>
                    <a:pt x="1133476" y="185473"/>
                  </a:lnTo>
                  <a:lnTo>
                    <a:pt x="1144853" y="196585"/>
                  </a:lnTo>
                  <a:lnTo>
                    <a:pt x="1155965" y="208227"/>
                  </a:lnTo>
                  <a:lnTo>
                    <a:pt x="1167342" y="219869"/>
                  </a:lnTo>
                  <a:lnTo>
                    <a:pt x="1177926" y="231775"/>
                  </a:lnTo>
                  <a:lnTo>
                    <a:pt x="1188244" y="244211"/>
                  </a:lnTo>
                  <a:lnTo>
                    <a:pt x="1198299" y="256646"/>
                  </a:lnTo>
                  <a:lnTo>
                    <a:pt x="1208088" y="269611"/>
                  </a:lnTo>
                  <a:lnTo>
                    <a:pt x="1217878" y="282311"/>
                  </a:lnTo>
                  <a:lnTo>
                    <a:pt x="1226874" y="295804"/>
                  </a:lnTo>
                  <a:lnTo>
                    <a:pt x="1235869" y="309298"/>
                  </a:lnTo>
                  <a:lnTo>
                    <a:pt x="1244336" y="323057"/>
                  </a:lnTo>
                  <a:lnTo>
                    <a:pt x="1252538" y="337079"/>
                  </a:lnTo>
                  <a:lnTo>
                    <a:pt x="1260211" y="351102"/>
                  </a:lnTo>
                  <a:lnTo>
                    <a:pt x="1268149" y="365654"/>
                  </a:lnTo>
                  <a:lnTo>
                    <a:pt x="1275292" y="380207"/>
                  </a:lnTo>
                  <a:lnTo>
                    <a:pt x="1281907" y="394759"/>
                  </a:lnTo>
                  <a:lnTo>
                    <a:pt x="1288522" y="409840"/>
                  </a:lnTo>
                  <a:lnTo>
                    <a:pt x="1294872" y="424921"/>
                  </a:lnTo>
                  <a:lnTo>
                    <a:pt x="1300692" y="440267"/>
                  </a:lnTo>
                  <a:lnTo>
                    <a:pt x="1306249" y="455877"/>
                  </a:lnTo>
                  <a:lnTo>
                    <a:pt x="1311276" y="471488"/>
                  </a:lnTo>
                  <a:lnTo>
                    <a:pt x="1316038" y="487098"/>
                  </a:lnTo>
                  <a:lnTo>
                    <a:pt x="1320272" y="503238"/>
                  </a:lnTo>
                  <a:lnTo>
                    <a:pt x="1324240" y="519377"/>
                  </a:lnTo>
                  <a:lnTo>
                    <a:pt x="1327680" y="535782"/>
                  </a:lnTo>
                  <a:lnTo>
                    <a:pt x="1330855" y="551921"/>
                  </a:lnTo>
                  <a:lnTo>
                    <a:pt x="1333765" y="568590"/>
                  </a:lnTo>
                  <a:lnTo>
                    <a:pt x="1335882" y="585523"/>
                  </a:lnTo>
                  <a:lnTo>
                    <a:pt x="1337999" y="602192"/>
                  </a:lnTo>
                  <a:lnTo>
                    <a:pt x="1339322" y="619125"/>
                  </a:lnTo>
                  <a:lnTo>
                    <a:pt x="1340644" y="636323"/>
                  </a:lnTo>
                  <a:lnTo>
                    <a:pt x="1341174" y="653521"/>
                  </a:lnTo>
                  <a:lnTo>
                    <a:pt x="1341438" y="670719"/>
                  </a:lnTo>
                  <a:lnTo>
                    <a:pt x="1341174" y="687917"/>
                  </a:lnTo>
                  <a:lnTo>
                    <a:pt x="1340644" y="705380"/>
                  </a:lnTo>
                  <a:lnTo>
                    <a:pt x="1339322" y="722313"/>
                  </a:lnTo>
                  <a:lnTo>
                    <a:pt x="1337999" y="739246"/>
                  </a:lnTo>
                  <a:lnTo>
                    <a:pt x="1335882" y="756180"/>
                  </a:lnTo>
                  <a:lnTo>
                    <a:pt x="1333765" y="772848"/>
                  </a:lnTo>
                  <a:lnTo>
                    <a:pt x="1330855" y="789253"/>
                  </a:lnTo>
                  <a:lnTo>
                    <a:pt x="1327680" y="805921"/>
                  </a:lnTo>
                  <a:lnTo>
                    <a:pt x="1324240" y="822061"/>
                  </a:lnTo>
                  <a:lnTo>
                    <a:pt x="1320272" y="838465"/>
                  </a:lnTo>
                  <a:lnTo>
                    <a:pt x="1316038" y="854340"/>
                  </a:lnTo>
                  <a:lnTo>
                    <a:pt x="1311540" y="870215"/>
                  </a:lnTo>
                  <a:lnTo>
                    <a:pt x="1306249" y="885825"/>
                  </a:lnTo>
                  <a:lnTo>
                    <a:pt x="1300957" y="901171"/>
                  </a:lnTo>
                  <a:lnTo>
                    <a:pt x="1294872" y="916782"/>
                  </a:lnTo>
                  <a:lnTo>
                    <a:pt x="1288522" y="931863"/>
                  </a:lnTo>
                  <a:lnTo>
                    <a:pt x="1282436" y="946680"/>
                  </a:lnTo>
                  <a:lnTo>
                    <a:pt x="1275292" y="961496"/>
                  </a:lnTo>
                  <a:lnTo>
                    <a:pt x="1268149" y="976048"/>
                  </a:lnTo>
                  <a:lnTo>
                    <a:pt x="1260740" y="990336"/>
                  </a:lnTo>
                  <a:lnTo>
                    <a:pt x="1252538" y="1004623"/>
                  </a:lnTo>
                  <a:lnTo>
                    <a:pt x="1244336" y="1018646"/>
                  </a:lnTo>
                  <a:lnTo>
                    <a:pt x="1235869" y="1032405"/>
                  </a:lnTo>
                  <a:lnTo>
                    <a:pt x="1226874" y="1045898"/>
                  </a:lnTo>
                  <a:lnTo>
                    <a:pt x="1217878" y="1058863"/>
                  </a:lnTo>
                  <a:lnTo>
                    <a:pt x="1208088" y="1072092"/>
                  </a:lnTo>
                  <a:lnTo>
                    <a:pt x="1198299" y="1084792"/>
                  </a:lnTo>
                  <a:lnTo>
                    <a:pt x="1188244" y="1097492"/>
                  </a:lnTo>
                  <a:lnTo>
                    <a:pt x="1177926" y="1109663"/>
                  </a:lnTo>
                  <a:lnTo>
                    <a:pt x="1167342" y="1121834"/>
                  </a:lnTo>
                  <a:lnTo>
                    <a:pt x="1156494" y="1133476"/>
                  </a:lnTo>
                  <a:lnTo>
                    <a:pt x="1144853" y="1144853"/>
                  </a:lnTo>
                  <a:lnTo>
                    <a:pt x="1133476" y="1156230"/>
                  </a:lnTo>
                  <a:lnTo>
                    <a:pt x="1121834" y="1167078"/>
                  </a:lnTo>
                  <a:lnTo>
                    <a:pt x="1109928" y="1177661"/>
                  </a:lnTo>
                  <a:lnTo>
                    <a:pt x="1097492" y="1188244"/>
                  </a:lnTo>
                  <a:lnTo>
                    <a:pt x="1085057" y="1198299"/>
                  </a:lnTo>
                  <a:lnTo>
                    <a:pt x="1072092" y="1208088"/>
                  </a:lnTo>
                  <a:lnTo>
                    <a:pt x="1059128" y="1217613"/>
                  </a:lnTo>
                  <a:lnTo>
                    <a:pt x="1045899" y="1226874"/>
                  </a:lnTo>
                  <a:lnTo>
                    <a:pt x="1032405" y="1235605"/>
                  </a:lnTo>
                  <a:lnTo>
                    <a:pt x="1018646" y="1244336"/>
                  </a:lnTo>
                  <a:lnTo>
                    <a:pt x="1004624" y="1252538"/>
                  </a:lnTo>
                  <a:lnTo>
                    <a:pt x="990336" y="1260476"/>
                  </a:lnTo>
                  <a:lnTo>
                    <a:pt x="976313" y="1267884"/>
                  </a:lnTo>
                  <a:lnTo>
                    <a:pt x="961496" y="1275028"/>
                  </a:lnTo>
                  <a:lnTo>
                    <a:pt x="946680" y="1282171"/>
                  </a:lnTo>
                  <a:lnTo>
                    <a:pt x="931863" y="1288786"/>
                  </a:lnTo>
                  <a:lnTo>
                    <a:pt x="916782" y="1294872"/>
                  </a:lnTo>
                  <a:lnTo>
                    <a:pt x="901436" y="1300692"/>
                  </a:lnTo>
                  <a:lnTo>
                    <a:pt x="885826" y="1306249"/>
                  </a:lnTo>
                  <a:lnTo>
                    <a:pt x="870215" y="1311276"/>
                  </a:lnTo>
                  <a:lnTo>
                    <a:pt x="854605" y="1316038"/>
                  </a:lnTo>
                  <a:lnTo>
                    <a:pt x="838465" y="1320272"/>
                  </a:lnTo>
                  <a:lnTo>
                    <a:pt x="822326" y="1324240"/>
                  </a:lnTo>
                  <a:lnTo>
                    <a:pt x="805921" y="1327680"/>
                  </a:lnTo>
                  <a:lnTo>
                    <a:pt x="789782" y="1331119"/>
                  </a:lnTo>
                  <a:lnTo>
                    <a:pt x="772848" y="1333501"/>
                  </a:lnTo>
                  <a:lnTo>
                    <a:pt x="756179" y="1335882"/>
                  </a:lnTo>
                  <a:lnTo>
                    <a:pt x="739510" y="1337999"/>
                  </a:lnTo>
                  <a:lnTo>
                    <a:pt x="722577" y="1339322"/>
                  </a:lnTo>
                  <a:lnTo>
                    <a:pt x="705379" y="1340380"/>
                  </a:lnTo>
                  <a:lnTo>
                    <a:pt x="688446" y="1341174"/>
                  </a:lnTo>
                  <a:lnTo>
                    <a:pt x="670983" y="1341438"/>
                  </a:lnTo>
                  <a:lnTo>
                    <a:pt x="670719" y="1341438"/>
                  </a:lnTo>
                  <a:lnTo>
                    <a:pt x="653521" y="1341438"/>
                  </a:lnTo>
                  <a:lnTo>
                    <a:pt x="636323" y="1340380"/>
                  </a:lnTo>
                  <a:lnTo>
                    <a:pt x="619125" y="1339322"/>
                  </a:lnTo>
                  <a:lnTo>
                    <a:pt x="602456" y="1337999"/>
                  </a:lnTo>
                  <a:lnTo>
                    <a:pt x="585523" y="1335882"/>
                  </a:lnTo>
                  <a:lnTo>
                    <a:pt x="568590" y="1333501"/>
                  </a:lnTo>
                  <a:lnTo>
                    <a:pt x="552185" y="1331119"/>
                  </a:lnTo>
                  <a:lnTo>
                    <a:pt x="535781" y="1327944"/>
                  </a:lnTo>
                  <a:lnTo>
                    <a:pt x="519377" y="1324240"/>
                  </a:lnTo>
                  <a:lnTo>
                    <a:pt x="503237" y="1320272"/>
                  </a:lnTo>
                  <a:lnTo>
                    <a:pt x="487362" y="1316038"/>
                  </a:lnTo>
                  <a:lnTo>
                    <a:pt x="471223" y="1311276"/>
                  </a:lnTo>
                  <a:lnTo>
                    <a:pt x="455877" y="1306249"/>
                  </a:lnTo>
                  <a:lnTo>
                    <a:pt x="440267" y="1300692"/>
                  </a:lnTo>
                  <a:lnTo>
                    <a:pt x="424921" y="1294872"/>
                  </a:lnTo>
                  <a:lnTo>
                    <a:pt x="409840" y="1288786"/>
                  </a:lnTo>
                  <a:lnTo>
                    <a:pt x="394758" y="1282171"/>
                  </a:lnTo>
                  <a:lnTo>
                    <a:pt x="379942" y="1275292"/>
                  </a:lnTo>
                  <a:lnTo>
                    <a:pt x="365389" y="1267884"/>
                  </a:lnTo>
                  <a:lnTo>
                    <a:pt x="351102" y="1260476"/>
                  </a:lnTo>
                  <a:lnTo>
                    <a:pt x="337079" y="1252538"/>
                  </a:lnTo>
                  <a:lnTo>
                    <a:pt x="323056" y="1244336"/>
                  </a:lnTo>
                  <a:lnTo>
                    <a:pt x="309298" y="1235605"/>
                  </a:lnTo>
                  <a:lnTo>
                    <a:pt x="295804" y="1226874"/>
                  </a:lnTo>
                  <a:lnTo>
                    <a:pt x="282575" y="1217613"/>
                  </a:lnTo>
                  <a:lnTo>
                    <a:pt x="269346" y="1208088"/>
                  </a:lnTo>
                  <a:lnTo>
                    <a:pt x="256910" y="1198299"/>
                  </a:lnTo>
                  <a:lnTo>
                    <a:pt x="244210" y="1188244"/>
                  </a:lnTo>
                  <a:lnTo>
                    <a:pt x="232039" y="1177661"/>
                  </a:lnTo>
                  <a:lnTo>
                    <a:pt x="220133" y="1167078"/>
                  </a:lnTo>
                  <a:lnTo>
                    <a:pt x="207962" y="1156230"/>
                  </a:lnTo>
                  <a:lnTo>
                    <a:pt x="196585" y="1144853"/>
                  </a:lnTo>
                  <a:lnTo>
                    <a:pt x="185473" y="1133476"/>
                  </a:lnTo>
                  <a:lnTo>
                    <a:pt x="174625" y="1121834"/>
                  </a:lnTo>
                  <a:lnTo>
                    <a:pt x="163777" y="1109663"/>
                  </a:lnTo>
                  <a:lnTo>
                    <a:pt x="153458" y="1097492"/>
                  </a:lnTo>
                  <a:lnTo>
                    <a:pt x="143139" y="1084792"/>
                  </a:lnTo>
                  <a:lnTo>
                    <a:pt x="133614" y="1072092"/>
                  </a:lnTo>
                  <a:lnTo>
                    <a:pt x="124089" y="1058863"/>
                  </a:lnTo>
                  <a:lnTo>
                    <a:pt x="114829" y="1045898"/>
                  </a:lnTo>
                  <a:lnTo>
                    <a:pt x="105833" y="1032405"/>
                  </a:lnTo>
                  <a:lnTo>
                    <a:pt x="97102" y="1018646"/>
                  </a:lnTo>
                  <a:lnTo>
                    <a:pt x="89164" y="1004623"/>
                  </a:lnTo>
                  <a:lnTo>
                    <a:pt x="81227" y="990336"/>
                  </a:lnTo>
                  <a:lnTo>
                    <a:pt x="73554" y="976048"/>
                  </a:lnTo>
                  <a:lnTo>
                    <a:pt x="66410" y="961496"/>
                  </a:lnTo>
                  <a:lnTo>
                    <a:pt x="59531" y="946680"/>
                  </a:lnTo>
                  <a:lnTo>
                    <a:pt x="52916" y="931863"/>
                  </a:lnTo>
                  <a:lnTo>
                    <a:pt x="46566" y="916782"/>
                  </a:lnTo>
                  <a:lnTo>
                    <a:pt x="41010" y="901171"/>
                  </a:lnTo>
                  <a:lnTo>
                    <a:pt x="35454" y="885825"/>
                  </a:lnTo>
                  <a:lnTo>
                    <a:pt x="30427" y="870215"/>
                  </a:lnTo>
                  <a:lnTo>
                    <a:pt x="25664" y="854340"/>
                  </a:lnTo>
                  <a:lnTo>
                    <a:pt x="21166" y="838465"/>
                  </a:lnTo>
                  <a:lnTo>
                    <a:pt x="17198" y="822061"/>
                  </a:lnTo>
                  <a:lnTo>
                    <a:pt x="13758" y="805921"/>
                  </a:lnTo>
                  <a:lnTo>
                    <a:pt x="10583" y="789253"/>
                  </a:lnTo>
                  <a:lnTo>
                    <a:pt x="7937" y="772848"/>
                  </a:lnTo>
                  <a:lnTo>
                    <a:pt x="5556" y="756180"/>
                  </a:lnTo>
                  <a:lnTo>
                    <a:pt x="3439" y="739246"/>
                  </a:lnTo>
                  <a:lnTo>
                    <a:pt x="2116" y="722313"/>
                  </a:lnTo>
                  <a:lnTo>
                    <a:pt x="1058" y="705380"/>
                  </a:lnTo>
                  <a:lnTo>
                    <a:pt x="529" y="687917"/>
                  </a:lnTo>
                  <a:lnTo>
                    <a:pt x="0" y="670719"/>
                  </a:lnTo>
                  <a:lnTo>
                    <a:pt x="529" y="653521"/>
                  </a:lnTo>
                  <a:lnTo>
                    <a:pt x="1058" y="636323"/>
                  </a:lnTo>
                  <a:lnTo>
                    <a:pt x="2116" y="619125"/>
                  </a:lnTo>
                  <a:lnTo>
                    <a:pt x="3439" y="602192"/>
                  </a:lnTo>
                  <a:lnTo>
                    <a:pt x="5556" y="585523"/>
                  </a:lnTo>
                  <a:lnTo>
                    <a:pt x="7937" y="568855"/>
                  </a:lnTo>
                  <a:lnTo>
                    <a:pt x="10583" y="551921"/>
                  </a:lnTo>
                  <a:lnTo>
                    <a:pt x="13758" y="535782"/>
                  </a:lnTo>
                  <a:lnTo>
                    <a:pt x="17198" y="519377"/>
                  </a:lnTo>
                  <a:lnTo>
                    <a:pt x="21166" y="503238"/>
                  </a:lnTo>
                  <a:lnTo>
                    <a:pt x="25664" y="487098"/>
                  </a:lnTo>
                  <a:lnTo>
                    <a:pt x="30427" y="471488"/>
                  </a:lnTo>
                  <a:lnTo>
                    <a:pt x="35454" y="455877"/>
                  </a:lnTo>
                  <a:lnTo>
                    <a:pt x="41010" y="440267"/>
                  </a:lnTo>
                  <a:lnTo>
                    <a:pt x="46566" y="424921"/>
                  </a:lnTo>
                  <a:lnTo>
                    <a:pt x="52916" y="409840"/>
                  </a:lnTo>
                  <a:lnTo>
                    <a:pt x="59531" y="394759"/>
                  </a:lnTo>
                  <a:lnTo>
                    <a:pt x="66410" y="380207"/>
                  </a:lnTo>
                  <a:lnTo>
                    <a:pt x="73554" y="365654"/>
                  </a:lnTo>
                  <a:lnTo>
                    <a:pt x="81227" y="351102"/>
                  </a:lnTo>
                  <a:lnTo>
                    <a:pt x="89164" y="337079"/>
                  </a:lnTo>
                  <a:lnTo>
                    <a:pt x="97102" y="323057"/>
                  </a:lnTo>
                  <a:lnTo>
                    <a:pt x="105833" y="309298"/>
                  </a:lnTo>
                  <a:lnTo>
                    <a:pt x="114564" y="295804"/>
                  </a:lnTo>
                  <a:lnTo>
                    <a:pt x="124089" y="282311"/>
                  </a:lnTo>
                  <a:lnTo>
                    <a:pt x="133614" y="269611"/>
                  </a:lnTo>
                  <a:lnTo>
                    <a:pt x="143139" y="256646"/>
                  </a:lnTo>
                  <a:lnTo>
                    <a:pt x="153458" y="244211"/>
                  </a:lnTo>
                  <a:lnTo>
                    <a:pt x="163777" y="231775"/>
                  </a:lnTo>
                  <a:lnTo>
                    <a:pt x="174625" y="219869"/>
                  </a:lnTo>
                  <a:lnTo>
                    <a:pt x="185473" y="208227"/>
                  </a:lnTo>
                  <a:lnTo>
                    <a:pt x="196585" y="196585"/>
                  </a:lnTo>
                  <a:lnTo>
                    <a:pt x="207962" y="185473"/>
                  </a:lnTo>
                  <a:lnTo>
                    <a:pt x="220133" y="174625"/>
                  </a:lnTo>
                  <a:lnTo>
                    <a:pt x="232039" y="163512"/>
                  </a:lnTo>
                  <a:lnTo>
                    <a:pt x="244210" y="153458"/>
                  </a:lnTo>
                  <a:lnTo>
                    <a:pt x="256910" y="143404"/>
                  </a:lnTo>
                  <a:lnTo>
                    <a:pt x="269346" y="133350"/>
                  </a:lnTo>
                  <a:lnTo>
                    <a:pt x="282575" y="123825"/>
                  </a:lnTo>
                  <a:lnTo>
                    <a:pt x="295804" y="114829"/>
                  </a:lnTo>
                  <a:lnTo>
                    <a:pt x="309298" y="105833"/>
                  </a:lnTo>
                  <a:lnTo>
                    <a:pt x="323056" y="97367"/>
                  </a:lnTo>
                  <a:lnTo>
                    <a:pt x="337079" y="89164"/>
                  </a:lnTo>
                  <a:lnTo>
                    <a:pt x="351102" y="81227"/>
                  </a:lnTo>
                  <a:lnTo>
                    <a:pt x="365389" y="73819"/>
                  </a:lnTo>
                  <a:lnTo>
                    <a:pt x="379942" y="66146"/>
                  </a:lnTo>
                  <a:lnTo>
                    <a:pt x="394758" y="59531"/>
                  </a:lnTo>
                  <a:lnTo>
                    <a:pt x="409575" y="52917"/>
                  </a:lnTo>
                  <a:lnTo>
                    <a:pt x="424921" y="46567"/>
                  </a:lnTo>
                  <a:lnTo>
                    <a:pt x="440267" y="40746"/>
                  </a:lnTo>
                  <a:lnTo>
                    <a:pt x="455612" y="35454"/>
                  </a:lnTo>
                  <a:lnTo>
                    <a:pt x="471223" y="30162"/>
                  </a:lnTo>
                  <a:lnTo>
                    <a:pt x="487362" y="25664"/>
                  </a:lnTo>
                  <a:lnTo>
                    <a:pt x="503237" y="21167"/>
                  </a:lnTo>
                  <a:lnTo>
                    <a:pt x="519377" y="17462"/>
                  </a:lnTo>
                  <a:lnTo>
                    <a:pt x="535781" y="13758"/>
                  </a:lnTo>
                  <a:lnTo>
                    <a:pt x="552185" y="10583"/>
                  </a:lnTo>
                  <a:lnTo>
                    <a:pt x="568590" y="7673"/>
                  </a:lnTo>
                  <a:lnTo>
                    <a:pt x="585523" y="5556"/>
                  </a:lnTo>
                  <a:lnTo>
                    <a:pt x="602456" y="3439"/>
                  </a:lnTo>
                  <a:lnTo>
                    <a:pt x="619125" y="2117"/>
                  </a:lnTo>
                  <a:lnTo>
                    <a:pt x="636323" y="794"/>
                  </a:lnTo>
                  <a:lnTo>
                    <a:pt x="653521" y="264"/>
                  </a:lnTo>
                  <a:lnTo>
                    <a:pt x="67071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52022" y="539666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983070" y="3928894"/>
            <a:ext cx="1995674" cy="1811052"/>
            <a:chOff x="3711275" y="3978049"/>
            <a:chExt cx="2384725" cy="2164111"/>
          </a:xfrm>
        </p:grpSpPr>
        <p:sp>
          <p:nvSpPr>
            <p:cNvPr id="11" name="î$lîďe"/>
            <p:cNvSpPr>
              <a:spLocks/>
            </p:cNvSpPr>
            <p:nvPr/>
          </p:nvSpPr>
          <p:spPr bwMode="auto">
            <a:xfrm>
              <a:off x="3711275" y="3978049"/>
              <a:ext cx="2384725" cy="2164111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28575"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$ḻiḋé"/>
            <p:cNvSpPr>
              <a:spLocks/>
            </p:cNvSpPr>
            <p:nvPr/>
          </p:nvSpPr>
          <p:spPr bwMode="auto">
            <a:xfrm>
              <a:off x="4564738" y="4582731"/>
              <a:ext cx="677799" cy="645039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836746" y="539666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213256" y="3928894"/>
            <a:ext cx="1995674" cy="1811052"/>
            <a:chOff x="6096000" y="3978049"/>
            <a:chExt cx="2384725" cy="2164111"/>
          </a:xfrm>
        </p:grpSpPr>
        <p:sp>
          <p:nvSpPr>
            <p:cNvPr id="12" name="iṩļïdé"/>
            <p:cNvSpPr>
              <a:spLocks/>
            </p:cNvSpPr>
            <p:nvPr/>
          </p:nvSpPr>
          <p:spPr bwMode="auto">
            <a:xfrm>
              <a:off x="6096000" y="3978049"/>
              <a:ext cx="2384725" cy="2164111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 w="28575"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ṡḷïḓé"/>
            <p:cNvSpPr>
              <a:spLocks/>
            </p:cNvSpPr>
            <p:nvPr/>
          </p:nvSpPr>
          <p:spPr bwMode="auto">
            <a:xfrm>
              <a:off x="6949463" y="4566351"/>
              <a:ext cx="677799" cy="677799"/>
            </a:xfrm>
            <a:custGeom>
              <a:avLst/>
              <a:gdLst/>
              <a:ahLst/>
              <a:cxnLst/>
              <a:rect l="0" t="0" r="r" b="b"/>
              <a:pathLst>
                <a:path w="14245316" h="14255088">
                  <a:moveTo>
                    <a:pt x="7593642" y="12119807"/>
                  </a:moveTo>
                  <a:lnTo>
                    <a:pt x="7662036" y="12774427"/>
                  </a:lnTo>
                  <a:lnTo>
                    <a:pt x="7564332" y="12784197"/>
                  </a:lnTo>
                  <a:lnTo>
                    <a:pt x="7505708" y="12129577"/>
                  </a:lnTo>
                  <a:lnTo>
                    <a:pt x="7593642" y="12119807"/>
                  </a:lnTo>
                  <a:close/>
                  <a:moveTo>
                    <a:pt x="6626368" y="12119807"/>
                  </a:moveTo>
                  <a:lnTo>
                    <a:pt x="6714302" y="12129577"/>
                  </a:lnTo>
                  <a:lnTo>
                    <a:pt x="6665448" y="12784197"/>
                  </a:lnTo>
                  <a:lnTo>
                    <a:pt x="6567744" y="12774427"/>
                  </a:lnTo>
                  <a:lnTo>
                    <a:pt x="6626368" y="12119807"/>
                  </a:lnTo>
                  <a:close/>
                  <a:moveTo>
                    <a:pt x="8463212" y="11963479"/>
                  </a:moveTo>
                  <a:lnTo>
                    <a:pt x="8639080" y="12598559"/>
                  </a:lnTo>
                  <a:lnTo>
                    <a:pt x="8541376" y="12618100"/>
                  </a:lnTo>
                  <a:lnTo>
                    <a:pt x="8375278" y="11983020"/>
                  </a:lnTo>
                  <a:lnTo>
                    <a:pt x="8463212" y="11963479"/>
                  </a:lnTo>
                  <a:close/>
                  <a:moveTo>
                    <a:pt x="5756798" y="11953709"/>
                  </a:moveTo>
                  <a:lnTo>
                    <a:pt x="5844732" y="11983020"/>
                  </a:lnTo>
                  <a:lnTo>
                    <a:pt x="5678634" y="12618100"/>
                  </a:lnTo>
                  <a:lnTo>
                    <a:pt x="5590700" y="12598559"/>
                  </a:lnTo>
                  <a:lnTo>
                    <a:pt x="5756798" y="11953709"/>
                  </a:lnTo>
                  <a:close/>
                  <a:moveTo>
                    <a:pt x="7085580" y="11728989"/>
                  </a:moveTo>
                  <a:lnTo>
                    <a:pt x="7173512" y="11728989"/>
                  </a:lnTo>
                  <a:lnTo>
                    <a:pt x="7173512" y="12803738"/>
                  </a:lnTo>
                  <a:lnTo>
                    <a:pt x="7085580" y="12803738"/>
                  </a:lnTo>
                  <a:lnTo>
                    <a:pt x="7085580" y="11728989"/>
                  </a:lnTo>
                  <a:close/>
                  <a:moveTo>
                    <a:pt x="6264860" y="11650825"/>
                  </a:moveTo>
                  <a:lnTo>
                    <a:pt x="6352796" y="11660595"/>
                  </a:lnTo>
                  <a:lnTo>
                    <a:pt x="6167156" y="12725575"/>
                  </a:lnTo>
                  <a:lnTo>
                    <a:pt x="6079222" y="12706034"/>
                  </a:lnTo>
                  <a:lnTo>
                    <a:pt x="6264860" y="11650825"/>
                  </a:lnTo>
                  <a:close/>
                  <a:moveTo>
                    <a:pt x="4936080" y="11650825"/>
                  </a:moveTo>
                  <a:lnTo>
                    <a:pt x="5014244" y="11689907"/>
                  </a:lnTo>
                  <a:lnTo>
                    <a:pt x="4740672" y="12285904"/>
                  </a:lnTo>
                  <a:lnTo>
                    <a:pt x="4652736" y="12246823"/>
                  </a:lnTo>
                  <a:lnTo>
                    <a:pt x="4936080" y="11650825"/>
                  </a:lnTo>
                  <a:close/>
                  <a:moveTo>
                    <a:pt x="9303472" y="11641055"/>
                  </a:moveTo>
                  <a:lnTo>
                    <a:pt x="9596584" y="12237052"/>
                  </a:lnTo>
                  <a:lnTo>
                    <a:pt x="9508650" y="12276134"/>
                  </a:lnTo>
                  <a:lnTo>
                    <a:pt x="9225308" y="11680136"/>
                  </a:lnTo>
                  <a:lnTo>
                    <a:pt x="9303472" y="11641055"/>
                  </a:lnTo>
                  <a:close/>
                  <a:moveTo>
                    <a:pt x="7974690" y="11641055"/>
                  </a:moveTo>
                  <a:lnTo>
                    <a:pt x="8160328" y="12706034"/>
                  </a:lnTo>
                  <a:lnTo>
                    <a:pt x="8072394" y="12725575"/>
                  </a:lnTo>
                  <a:lnTo>
                    <a:pt x="7886756" y="11660595"/>
                  </a:lnTo>
                  <a:lnTo>
                    <a:pt x="7974690" y="11641055"/>
                  </a:lnTo>
                  <a:close/>
                  <a:moveTo>
                    <a:pt x="5492996" y="11435875"/>
                  </a:moveTo>
                  <a:lnTo>
                    <a:pt x="5580928" y="11465186"/>
                  </a:lnTo>
                  <a:lnTo>
                    <a:pt x="5209652" y="12481313"/>
                  </a:lnTo>
                  <a:lnTo>
                    <a:pt x="5121718" y="12452002"/>
                  </a:lnTo>
                  <a:lnTo>
                    <a:pt x="5492996" y="11435875"/>
                  </a:lnTo>
                  <a:close/>
                  <a:moveTo>
                    <a:pt x="8756326" y="11426105"/>
                  </a:moveTo>
                  <a:lnTo>
                    <a:pt x="9127604" y="12442232"/>
                  </a:lnTo>
                  <a:lnTo>
                    <a:pt x="9039668" y="12471543"/>
                  </a:lnTo>
                  <a:lnTo>
                    <a:pt x="8668392" y="11455416"/>
                  </a:lnTo>
                  <a:lnTo>
                    <a:pt x="8756326" y="11426105"/>
                  </a:lnTo>
                  <a:close/>
                  <a:moveTo>
                    <a:pt x="10065566" y="11191614"/>
                  </a:moveTo>
                  <a:lnTo>
                    <a:pt x="10446612" y="11738759"/>
                  </a:lnTo>
                  <a:lnTo>
                    <a:pt x="10368450" y="11787611"/>
                  </a:lnTo>
                  <a:lnTo>
                    <a:pt x="9987402" y="11250237"/>
                  </a:lnTo>
                  <a:lnTo>
                    <a:pt x="10065566" y="11191614"/>
                  </a:lnTo>
                  <a:close/>
                  <a:moveTo>
                    <a:pt x="4154444" y="11191614"/>
                  </a:moveTo>
                  <a:lnTo>
                    <a:pt x="4232608" y="11240466"/>
                  </a:lnTo>
                  <a:lnTo>
                    <a:pt x="3851560" y="11787611"/>
                  </a:lnTo>
                  <a:lnTo>
                    <a:pt x="3773396" y="11728989"/>
                  </a:lnTo>
                  <a:lnTo>
                    <a:pt x="4154444" y="11191614"/>
                  </a:lnTo>
                  <a:close/>
                  <a:moveTo>
                    <a:pt x="4760212" y="11084139"/>
                  </a:moveTo>
                  <a:lnTo>
                    <a:pt x="4838376" y="11132991"/>
                  </a:lnTo>
                  <a:lnTo>
                    <a:pt x="4301000" y="12070954"/>
                  </a:lnTo>
                  <a:lnTo>
                    <a:pt x="4222836" y="12022102"/>
                  </a:lnTo>
                  <a:lnTo>
                    <a:pt x="4760212" y="11084139"/>
                  </a:lnTo>
                  <a:close/>
                  <a:moveTo>
                    <a:pt x="9489108" y="11074368"/>
                  </a:moveTo>
                  <a:lnTo>
                    <a:pt x="10026484" y="12012332"/>
                  </a:lnTo>
                  <a:lnTo>
                    <a:pt x="9948320" y="12051414"/>
                  </a:lnTo>
                  <a:lnTo>
                    <a:pt x="9401176" y="11123221"/>
                  </a:lnTo>
                  <a:lnTo>
                    <a:pt x="9489108" y="11074368"/>
                  </a:lnTo>
                  <a:close/>
                  <a:moveTo>
                    <a:pt x="10739728" y="10615157"/>
                  </a:moveTo>
                  <a:lnTo>
                    <a:pt x="11208708" y="11084139"/>
                  </a:lnTo>
                  <a:lnTo>
                    <a:pt x="11140316" y="11152532"/>
                  </a:lnTo>
                  <a:lnTo>
                    <a:pt x="10671334" y="10683550"/>
                  </a:lnTo>
                  <a:lnTo>
                    <a:pt x="10739728" y="10615157"/>
                  </a:lnTo>
                  <a:close/>
                  <a:moveTo>
                    <a:pt x="4095820" y="10615157"/>
                  </a:moveTo>
                  <a:lnTo>
                    <a:pt x="4164214" y="10673780"/>
                  </a:lnTo>
                  <a:lnTo>
                    <a:pt x="3470512" y="11504268"/>
                  </a:lnTo>
                  <a:lnTo>
                    <a:pt x="3402120" y="11435875"/>
                  </a:lnTo>
                  <a:lnTo>
                    <a:pt x="4095820" y="10615157"/>
                  </a:lnTo>
                  <a:close/>
                  <a:moveTo>
                    <a:pt x="10133960" y="10605387"/>
                  </a:moveTo>
                  <a:lnTo>
                    <a:pt x="10827660" y="11435875"/>
                  </a:lnTo>
                  <a:lnTo>
                    <a:pt x="10759268" y="11494498"/>
                  </a:lnTo>
                  <a:lnTo>
                    <a:pt x="10065566" y="10664009"/>
                  </a:lnTo>
                  <a:lnTo>
                    <a:pt x="10133960" y="10605387"/>
                  </a:lnTo>
                  <a:close/>
                  <a:moveTo>
                    <a:pt x="3529136" y="10038701"/>
                  </a:moveTo>
                  <a:lnTo>
                    <a:pt x="3587758" y="10116864"/>
                  </a:lnTo>
                  <a:lnTo>
                    <a:pt x="2767040" y="10810566"/>
                  </a:lnTo>
                  <a:lnTo>
                    <a:pt x="2708416" y="10732403"/>
                  </a:lnTo>
                  <a:lnTo>
                    <a:pt x="3529136" y="10038701"/>
                  </a:lnTo>
                  <a:close/>
                  <a:moveTo>
                    <a:pt x="10710416" y="10019160"/>
                  </a:moveTo>
                  <a:lnTo>
                    <a:pt x="11540904" y="10712862"/>
                  </a:lnTo>
                  <a:lnTo>
                    <a:pt x="11482280" y="10781255"/>
                  </a:lnTo>
                  <a:lnTo>
                    <a:pt x="10651792" y="10087553"/>
                  </a:lnTo>
                  <a:lnTo>
                    <a:pt x="10710416" y="10019160"/>
                  </a:lnTo>
                  <a:close/>
                  <a:moveTo>
                    <a:pt x="11296644" y="9940996"/>
                  </a:moveTo>
                  <a:lnTo>
                    <a:pt x="11843788" y="10312273"/>
                  </a:lnTo>
                  <a:lnTo>
                    <a:pt x="11785164" y="10390437"/>
                  </a:lnTo>
                  <a:lnTo>
                    <a:pt x="11238020" y="10009389"/>
                  </a:lnTo>
                  <a:lnTo>
                    <a:pt x="11296644" y="9940996"/>
                  </a:lnTo>
                  <a:close/>
                  <a:moveTo>
                    <a:pt x="2933136" y="9940996"/>
                  </a:moveTo>
                  <a:lnTo>
                    <a:pt x="2981990" y="10009389"/>
                  </a:lnTo>
                  <a:lnTo>
                    <a:pt x="2444616" y="10400207"/>
                  </a:lnTo>
                  <a:lnTo>
                    <a:pt x="2385992" y="10322044"/>
                  </a:lnTo>
                  <a:lnTo>
                    <a:pt x="2933136" y="9940996"/>
                  </a:lnTo>
                  <a:close/>
                  <a:moveTo>
                    <a:pt x="3069924" y="9364540"/>
                  </a:moveTo>
                  <a:lnTo>
                    <a:pt x="3109006" y="9442703"/>
                  </a:lnTo>
                  <a:lnTo>
                    <a:pt x="2180812" y="9989848"/>
                  </a:lnTo>
                  <a:lnTo>
                    <a:pt x="2131960" y="9901914"/>
                  </a:lnTo>
                  <a:lnTo>
                    <a:pt x="3069924" y="9364540"/>
                  </a:lnTo>
                  <a:close/>
                  <a:moveTo>
                    <a:pt x="11159856" y="9354769"/>
                  </a:moveTo>
                  <a:lnTo>
                    <a:pt x="12097820" y="9892144"/>
                  </a:lnTo>
                  <a:lnTo>
                    <a:pt x="12048968" y="9980078"/>
                  </a:lnTo>
                  <a:lnTo>
                    <a:pt x="11120774" y="9432933"/>
                  </a:lnTo>
                  <a:lnTo>
                    <a:pt x="11159856" y="9354769"/>
                  </a:lnTo>
                  <a:close/>
                  <a:moveTo>
                    <a:pt x="2513008" y="9208213"/>
                  </a:moveTo>
                  <a:lnTo>
                    <a:pt x="2552090" y="9286376"/>
                  </a:lnTo>
                  <a:lnTo>
                    <a:pt x="1965864" y="9589260"/>
                  </a:lnTo>
                  <a:lnTo>
                    <a:pt x="1917012" y="9501326"/>
                  </a:lnTo>
                  <a:lnTo>
                    <a:pt x="2513008" y="9208213"/>
                  </a:lnTo>
                  <a:close/>
                  <a:moveTo>
                    <a:pt x="11726542" y="9169131"/>
                  </a:moveTo>
                  <a:lnTo>
                    <a:pt x="12332310" y="9442703"/>
                  </a:lnTo>
                  <a:lnTo>
                    <a:pt x="12283458" y="9530637"/>
                  </a:lnTo>
                  <a:lnTo>
                    <a:pt x="11687460" y="9257065"/>
                  </a:lnTo>
                  <a:lnTo>
                    <a:pt x="11726542" y="9169131"/>
                  </a:lnTo>
                  <a:close/>
                  <a:moveTo>
                    <a:pt x="2737728" y="8641526"/>
                  </a:moveTo>
                  <a:lnTo>
                    <a:pt x="2767040" y="8719690"/>
                  </a:lnTo>
                  <a:lnTo>
                    <a:pt x="1750912" y="9100738"/>
                  </a:lnTo>
                  <a:lnTo>
                    <a:pt x="1721602" y="9003033"/>
                  </a:lnTo>
                  <a:lnTo>
                    <a:pt x="2737728" y="8641526"/>
                  </a:lnTo>
                  <a:close/>
                  <a:moveTo>
                    <a:pt x="11462740" y="8612215"/>
                  </a:moveTo>
                  <a:lnTo>
                    <a:pt x="12517948" y="8983492"/>
                  </a:lnTo>
                  <a:lnTo>
                    <a:pt x="12478868" y="9071426"/>
                  </a:lnTo>
                  <a:lnTo>
                    <a:pt x="11433428" y="8690379"/>
                  </a:lnTo>
                  <a:lnTo>
                    <a:pt x="11462740" y="8612215"/>
                  </a:lnTo>
                  <a:close/>
                  <a:moveTo>
                    <a:pt x="2219896" y="8377724"/>
                  </a:moveTo>
                  <a:lnTo>
                    <a:pt x="2239436" y="8465658"/>
                  </a:lnTo>
                  <a:lnTo>
                    <a:pt x="1604356" y="8661067"/>
                  </a:lnTo>
                  <a:lnTo>
                    <a:pt x="1584816" y="8563363"/>
                  </a:lnTo>
                  <a:lnTo>
                    <a:pt x="2219896" y="8377724"/>
                  </a:lnTo>
                  <a:close/>
                  <a:moveTo>
                    <a:pt x="12019656" y="8319101"/>
                  </a:moveTo>
                  <a:lnTo>
                    <a:pt x="12664506" y="8485199"/>
                  </a:lnTo>
                  <a:lnTo>
                    <a:pt x="12644964" y="8573133"/>
                  </a:lnTo>
                  <a:lnTo>
                    <a:pt x="12000116" y="8407036"/>
                  </a:lnTo>
                  <a:lnTo>
                    <a:pt x="12019656" y="8319101"/>
                  </a:lnTo>
                  <a:close/>
                  <a:moveTo>
                    <a:pt x="2532548" y="7859890"/>
                  </a:moveTo>
                  <a:lnTo>
                    <a:pt x="2542320" y="7947824"/>
                  </a:lnTo>
                  <a:lnTo>
                    <a:pt x="1487112" y="8133463"/>
                  </a:lnTo>
                  <a:lnTo>
                    <a:pt x="1467570" y="8045529"/>
                  </a:lnTo>
                  <a:lnTo>
                    <a:pt x="2532548" y="7859890"/>
                  </a:lnTo>
                  <a:close/>
                  <a:moveTo>
                    <a:pt x="11667920" y="7830579"/>
                  </a:moveTo>
                  <a:lnTo>
                    <a:pt x="12762210" y="8016218"/>
                  </a:lnTo>
                  <a:lnTo>
                    <a:pt x="12742668" y="8113922"/>
                  </a:lnTo>
                  <a:lnTo>
                    <a:pt x="11648380" y="7918513"/>
                  </a:lnTo>
                  <a:lnTo>
                    <a:pt x="11667920" y="7830579"/>
                  </a:lnTo>
                  <a:close/>
                  <a:moveTo>
                    <a:pt x="2063568" y="7488613"/>
                  </a:moveTo>
                  <a:lnTo>
                    <a:pt x="2073338" y="7586318"/>
                  </a:lnTo>
                  <a:lnTo>
                    <a:pt x="1408948" y="7654711"/>
                  </a:lnTo>
                  <a:lnTo>
                    <a:pt x="1408948" y="7566777"/>
                  </a:lnTo>
                  <a:lnTo>
                    <a:pt x="2063568" y="7488613"/>
                  </a:lnTo>
                  <a:close/>
                  <a:moveTo>
                    <a:pt x="12166212" y="7459302"/>
                  </a:moveTo>
                  <a:lnTo>
                    <a:pt x="12830604" y="7508154"/>
                  </a:lnTo>
                  <a:lnTo>
                    <a:pt x="12820832" y="7596088"/>
                  </a:lnTo>
                  <a:lnTo>
                    <a:pt x="12156442" y="7547236"/>
                  </a:lnTo>
                  <a:lnTo>
                    <a:pt x="12166212" y="7459302"/>
                  </a:lnTo>
                  <a:close/>
                  <a:moveTo>
                    <a:pt x="1379636" y="7039172"/>
                  </a:moveTo>
                  <a:lnTo>
                    <a:pt x="2464156" y="7039172"/>
                  </a:lnTo>
                  <a:lnTo>
                    <a:pt x="2464156" y="7127106"/>
                  </a:lnTo>
                  <a:lnTo>
                    <a:pt x="1379636" y="7136877"/>
                  </a:lnTo>
                  <a:lnTo>
                    <a:pt x="1379636" y="7039172"/>
                  </a:lnTo>
                  <a:close/>
                  <a:moveTo>
                    <a:pt x="11726542" y="7019632"/>
                  </a:moveTo>
                  <a:lnTo>
                    <a:pt x="12840374" y="7019632"/>
                  </a:lnTo>
                  <a:lnTo>
                    <a:pt x="12840374" y="7107566"/>
                  </a:lnTo>
                  <a:lnTo>
                    <a:pt x="11726542" y="7117336"/>
                  </a:lnTo>
                  <a:lnTo>
                    <a:pt x="11726542" y="7019632"/>
                  </a:lnTo>
                  <a:close/>
                  <a:moveTo>
                    <a:pt x="1408948" y="6550650"/>
                  </a:moveTo>
                  <a:lnTo>
                    <a:pt x="2063568" y="6599502"/>
                  </a:lnTo>
                  <a:lnTo>
                    <a:pt x="2063568" y="6687436"/>
                  </a:lnTo>
                  <a:lnTo>
                    <a:pt x="1399176" y="6648354"/>
                  </a:lnTo>
                  <a:lnTo>
                    <a:pt x="1408948" y="6550650"/>
                  </a:lnTo>
                  <a:close/>
                  <a:moveTo>
                    <a:pt x="12811062" y="6492028"/>
                  </a:moveTo>
                  <a:lnTo>
                    <a:pt x="12820832" y="6589732"/>
                  </a:lnTo>
                  <a:lnTo>
                    <a:pt x="12166212" y="6648354"/>
                  </a:lnTo>
                  <a:lnTo>
                    <a:pt x="12156442" y="6560420"/>
                  </a:lnTo>
                  <a:lnTo>
                    <a:pt x="12811062" y="6492028"/>
                  </a:lnTo>
                  <a:close/>
                  <a:moveTo>
                    <a:pt x="1477340" y="6032816"/>
                  </a:moveTo>
                  <a:lnTo>
                    <a:pt x="2542320" y="6228225"/>
                  </a:lnTo>
                  <a:lnTo>
                    <a:pt x="2522778" y="6316159"/>
                  </a:lnTo>
                  <a:lnTo>
                    <a:pt x="1457800" y="6130520"/>
                  </a:lnTo>
                  <a:lnTo>
                    <a:pt x="1477340" y="6032816"/>
                  </a:lnTo>
                  <a:close/>
                  <a:moveTo>
                    <a:pt x="12742668" y="6013276"/>
                  </a:moveTo>
                  <a:lnTo>
                    <a:pt x="12762210" y="6110980"/>
                  </a:lnTo>
                  <a:lnTo>
                    <a:pt x="11658148" y="6306389"/>
                  </a:lnTo>
                  <a:lnTo>
                    <a:pt x="11648380" y="6218455"/>
                  </a:lnTo>
                  <a:lnTo>
                    <a:pt x="12742668" y="6013276"/>
                  </a:lnTo>
                  <a:close/>
                  <a:moveTo>
                    <a:pt x="1584816" y="5573605"/>
                  </a:moveTo>
                  <a:lnTo>
                    <a:pt x="2229664" y="5729932"/>
                  </a:lnTo>
                  <a:lnTo>
                    <a:pt x="2200354" y="5817866"/>
                  </a:lnTo>
                  <a:lnTo>
                    <a:pt x="1555504" y="5661539"/>
                  </a:lnTo>
                  <a:lnTo>
                    <a:pt x="1584816" y="5573605"/>
                  </a:lnTo>
                  <a:close/>
                  <a:moveTo>
                    <a:pt x="12615652" y="5495441"/>
                  </a:moveTo>
                  <a:lnTo>
                    <a:pt x="12644964" y="5583375"/>
                  </a:lnTo>
                  <a:lnTo>
                    <a:pt x="12009884" y="5759243"/>
                  </a:lnTo>
                  <a:lnTo>
                    <a:pt x="11980574" y="5671309"/>
                  </a:lnTo>
                  <a:lnTo>
                    <a:pt x="12615652" y="5495441"/>
                  </a:lnTo>
                  <a:close/>
                  <a:moveTo>
                    <a:pt x="1741144" y="5075312"/>
                  </a:moveTo>
                  <a:lnTo>
                    <a:pt x="2757268" y="5446589"/>
                  </a:lnTo>
                  <a:lnTo>
                    <a:pt x="2727958" y="5534523"/>
                  </a:lnTo>
                  <a:lnTo>
                    <a:pt x="1711832" y="5163246"/>
                  </a:lnTo>
                  <a:lnTo>
                    <a:pt x="1741144" y="5075312"/>
                  </a:lnTo>
                  <a:close/>
                  <a:moveTo>
                    <a:pt x="12469096" y="5055771"/>
                  </a:moveTo>
                  <a:lnTo>
                    <a:pt x="12508178" y="5143705"/>
                  </a:lnTo>
                  <a:lnTo>
                    <a:pt x="11462740" y="5524752"/>
                  </a:lnTo>
                  <a:lnTo>
                    <a:pt x="11423658" y="5446589"/>
                  </a:lnTo>
                  <a:lnTo>
                    <a:pt x="12469096" y="5055771"/>
                  </a:lnTo>
                  <a:close/>
                  <a:moveTo>
                    <a:pt x="1936552" y="4616101"/>
                  </a:moveTo>
                  <a:lnTo>
                    <a:pt x="2542320" y="4889673"/>
                  </a:lnTo>
                  <a:lnTo>
                    <a:pt x="2503238" y="4967837"/>
                  </a:lnTo>
                  <a:lnTo>
                    <a:pt x="1897470" y="4704035"/>
                  </a:lnTo>
                  <a:lnTo>
                    <a:pt x="1936552" y="4616101"/>
                  </a:lnTo>
                  <a:close/>
                  <a:moveTo>
                    <a:pt x="12263916" y="4567248"/>
                  </a:moveTo>
                  <a:lnTo>
                    <a:pt x="12303000" y="4645412"/>
                  </a:lnTo>
                  <a:lnTo>
                    <a:pt x="11707000" y="4938527"/>
                  </a:lnTo>
                  <a:lnTo>
                    <a:pt x="11667920" y="4850592"/>
                  </a:lnTo>
                  <a:lnTo>
                    <a:pt x="12263916" y="4567248"/>
                  </a:lnTo>
                  <a:close/>
                  <a:moveTo>
                    <a:pt x="12048968" y="4166660"/>
                  </a:moveTo>
                  <a:lnTo>
                    <a:pt x="12097820" y="4244824"/>
                  </a:lnTo>
                  <a:lnTo>
                    <a:pt x="11130544" y="4801739"/>
                  </a:lnTo>
                  <a:lnTo>
                    <a:pt x="11081692" y="4723576"/>
                  </a:lnTo>
                  <a:lnTo>
                    <a:pt x="12048968" y="4166660"/>
                  </a:lnTo>
                  <a:close/>
                  <a:moveTo>
                    <a:pt x="2171042" y="4166660"/>
                  </a:moveTo>
                  <a:lnTo>
                    <a:pt x="3138316" y="4723576"/>
                  </a:lnTo>
                  <a:lnTo>
                    <a:pt x="3099236" y="4811510"/>
                  </a:lnTo>
                  <a:lnTo>
                    <a:pt x="2122190" y="4254594"/>
                  </a:lnTo>
                  <a:lnTo>
                    <a:pt x="2171042" y="4166660"/>
                  </a:lnTo>
                  <a:close/>
                  <a:moveTo>
                    <a:pt x="11785164" y="3756301"/>
                  </a:moveTo>
                  <a:lnTo>
                    <a:pt x="11834016" y="3834465"/>
                  </a:lnTo>
                  <a:lnTo>
                    <a:pt x="11296644" y="4215512"/>
                  </a:lnTo>
                  <a:lnTo>
                    <a:pt x="11247790" y="4147119"/>
                  </a:lnTo>
                  <a:lnTo>
                    <a:pt x="11785164" y="3756301"/>
                  </a:lnTo>
                  <a:close/>
                  <a:moveTo>
                    <a:pt x="2444616" y="3756301"/>
                  </a:moveTo>
                  <a:lnTo>
                    <a:pt x="2991760" y="4127578"/>
                  </a:lnTo>
                  <a:lnTo>
                    <a:pt x="2933136" y="4205742"/>
                  </a:lnTo>
                  <a:lnTo>
                    <a:pt x="2385992" y="3834465"/>
                  </a:lnTo>
                  <a:lnTo>
                    <a:pt x="2444616" y="3756301"/>
                  </a:lnTo>
                  <a:close/>
                  <a:moveTo>
                    <a:pt x="2747500" y="3365483"/>
                  </a:moveTo>
                  <a:lnTo>
                    <a:pt x="3607300" y="4078726"/>
                  </a:lnTo>
                  <a:lnTo>
                    <a:pt x="3548676" y="4147119"/>
                  </a:lnTo>
                  <a:lnTo>
                    <a:pt x="2688876" y="3433876"/>
                  </a:lnTo>
                  <a:lnTo>
                    <a:pt x="2747500" y="3365483"/>
                  </a:lnTo>
                  <a:close/>
                  <a:moveTo>
                    <a:pt x="11462740" y="3336172"/>
                  </a:moveTo>
                  <a:lnTo>
                    <a:pt x="11521364" y="3414335"/>
                  </a:lnTo>
                  <a:lnTo>
                    <a:pt x="10671334" y="4137349"/>
                  </a:lnTo>
                  <a:lnTo>
                    <a:pt x="10602940" y="4059185"/>
                  </a:lnTo>
                  <a:lnTo>
                    <a:pt x="11462740" y="3336172"/>
                  </a:lnTo>
                  <a:close/>
                  <a:moveTo>
                    <a:pt x="3079694" y="3003979"/>
                  </a:moveTo>
                  <a:lnTo>
                    <a:pt x="3558446" y="3463187"/>
                  </a:lnTo>
                  <a:lnTo>
                    <a:pt x="3490052" y="3521810"/>
                  </a:lnTo>
                  <a:lnTo>
                    <a:pt x="3021072" y="3072369"/>
                  </a:lnTo>
                  <a:lnTo>
                    <a:pt x="3079694" y="3003979"/>
                  </a:lnTo>
                  <a:close/>
                  <a:moveTo>
                    <a:pt x="11391810" y="2760793"/>
                  </a:moveTo>
                  <a:lnTo>
                    <a:pt x="7705476" y="7719161"/>
                  </a:lnTo>
                  <a:lnTo>
                    <a:pt x="7706432" y="7720110"/>
                  </a:lnTo>
                  <a:lnTo>
                    <a:pt x="7702608" y="7723017"/>
                  </a:lnTo>
                  <a:lnTo>
                    <a:pt x="7699740" y="7726874"/>
                  </a:lnTo>
                  <a:lnTo>
                    <a:pt x="7698782" y="7725925"/>
                  </a:lnTo>
                  <a:lnTo>
                    <a:pt x="2779492" y="11464244"/>
                  </a:lnTo>
                  <a:lnTo>
                    <a:pt x="2968736" y="11644670"/>
                  </a:lnTo>
                  <a:cubicBezTo>
                    <a:pt x="4056068" y="12632934"/>
                    <a:pt x="5500482" y="13235266"/>
                    <a:pt x="7085580" y="13235266"/>
                  </a:cubicBezTo>
                  <a:cubicBezTo>
                    <a:pt x="10467116" y="13235266"/>
                    <a:pt x="13208396" y="10493988"/>
                    <a:pt x="13208396" y="7112449"/>
                  </a:cubicBezTo>
                  <a:cubicBezTo>
                    <a:pt x="13208396" y="5421680"/>
                    <a:pt x="12523076" y="3890975"/>
                    <a:pt x="11415064" y="2782964"/>
                  </a:cubicBezTo>
                  <a:lnTo>
                    <a:pt x="11391810" y="2760793"/>
                  </a:lnTo>
                  <a:close/>
                  <a:moveTo>
                    <a:pt x="10749496" y="2652240"/>
                  </a:moveTo>
                  <a:lnTo>
                    <a:pt x="10827660" y="2710863"/>
                  </a:lnTo>
                  <a:lnTo>
                    <a:pt x="10104648" y="3570662"/>
                  </a:lnTo>
                  <a:lnTo>
                    <a:pt x="10036254" y="3512040"/>
                  </a:lnTo>
                  <a:lnTo>
                    <a:pt x="10749496" y="2652240"/>
                  </a:lnTo>
                  <a:close/>
                  <a:moveTo>
                    <a:pt x="3470512" y="2652240"/>
                  </a:moveTo>
                  <a:lnTo>
                    <a:pt x="4183756" y="3512040"/>
                  </a:lnTo>
                  <a:lnTo>
                    <a:pt x="4115362" y="3570662"/>
                  </a:lnTo>
                  <a:lnTo>
                    <a:pt x="3392348" y="2710863"/>
                  </a:lnTo>
                  <a:lnTo>
                    <a:pt x="3470512" y="2652240"/>
                  </a:lnTo>
                  <a:close/>
                  <a:moveTo>
                    <a:pt x="10368450" y="2359126"/>
                  </a:moveTo>
                  <a:lnTo>
                    <a:pt x="10446612" y="2417749"/>
                  </a:lnTo>
                  <a:lnTo>
                    <a:pt x="10075336" y="2964894"/>
                  </a:lnTo>
                  <a:lnTo>
                    <a:pt x="9997172" y="2906275"/>
                  </a:lnTo>
                  <a:lnTo>
                    <a:pt x="10368450" y="2359126"/>
                  </a:lnTo>
                  <a:close/>
                  <a:moveTo>
                    <a:pt x="3861330" y="2359126"/>
                  </a:moveTo>
                  <a:lnTo>
                    <a:pt x="4242378" y="2896501"/>
                  </a:lnTo>
                  <a:lnTo>
                    <a:pt x="4173984" y="2945353"/>
                  </a:lnTo>
                  <a:lnTo>
                    <a:pt x="3783168" y="2417749"/>
                  </a:lnTo>
                  <a:lnTo>
                    <a:pt x="3861330" y="2359126"/>
                  </a:lnTo>
                  <a:close/>
                  <a:moveTo>
                    <a:pt x="4281460" y="2095324"/>
                  </a:moveTo>
                  <a:lnTo>
                    <a:pt x="4838376" y="3062599"/>
                  </a:lnTo>
                  <a:lnTo>
                    <a:pt x="4760212" y="3101681"/>
                  </a:lnTo>
                  <a:lnTo>
                    <a:pt x="4203296" y="2144177"/>
                  </a:lnTo>
                  <a:lnTo>
                    <a:pt x="4281460" y="2095324"/>
                  </a:lnTo>
                  <a:close/>
                  <a:moveTo>
                    <a:pt x="9919008" y="2075783"/>
                  </a:moveTo>
                  <a:lnTo>
                    <a:pt x="10006944" y="2124636"/>
                  </a:lnTo>
                  <a:lnTo>
                    <a:pt x="9450028" y="3091910"/>
                  </a:lnTo>
                  <a:lnTo>
                    <a:pt x="9371864" y="3052828"/>
                  </a:lnTo>
                  <a:lnTo>
                    <a:pt x="9919008" y="2075783"/>
                  </a:lnTo>
                  <a:close/>
                  <a:moveTo>
                    <a:pt x="4721130" y="1870604"/>
                  </a:moveTo>
                  <a:lnTo>
                    <a:pt x="5004472" y="2466601"/>
                  </a:lnTo>
                  <a:lnTo>
                    <a:pt x="4926308" y="2505683"/>
                  </a:lnTo>
                  <a:lnTo>
                    <a:pt x="4633196" y="1909686"/>
                  </a:lnTo>
                  <a:lnTo>
                    <a:pt x="4721130" y="1870604"/>
                  </a:lnTo>
                  <a:close/>
                  <a:moveTo>
                    <a:pt x="9479340" y="1860833"/>
                  </a:moveTo>
                  <a:lnTo>
                    <a:pt x="9567272" y="1899915"/>
                  </a:lnTo>
                  <a:lnTo>
                    <a:pt x="9303472" y="2505683"/>
                  </a:lnTo>
                  <a:lnTo>
                    <a:pt x="9215536" y="2466601"/>
                  </a:lnTo>
                  <a:lnTo>
                    <a:pt x="9479340" y="1860833"/>
                  </a:lnTo>
                  <a:close/>
                  <a:moveTo>
                    <a:pt x="5190112" y="1675195"/>
                  </a:moveTo>
                  <a:lnTo>
                    <a:pt x="5571160" y="2730403"/>
                  </a:lnTo>
                  <a:lnTo>
                    <a:pt x="5483224" y="2759715"/>
                  </a:lnTo>
                  <a:lnTo>
                    <a:pt x="5102176" y="1714277"/>
                  </a:lnTo>
                  <a:lnTo>
                    <a:pt x="5190112" y="1675195"/>
                  </a:lnTo>
                  <a:close/>
                  <a:moveTo>
                    <a:pt x="9010356" y="1665425"/>
                  </a:moveTo>
                  <a:lnTo>
                    <a:pt x="9098292" y="1704506"/>
                  </a:lnTo>
                  <a:lnTo>
                    <a:pt x="8727014" y="2749944"/>
                  </a:lnTo>
                  <a:lnTo>
                    <a:pt x="8639080" y="2720633"/>
                  </a:lnTo>
                  <a:lnTo>
                    <a:pt x="9010356" y="1665425"/>
                  </a:lnTo>
                  <a:close/>
                  <a:moveTo>
                    <a:pt x="8551146" y="1528638"/>
                  </a:moveTo>
                  <a:lnTo>
                    <a:pt x="8639080" y="1548179"/>
                  </a:lnTo>
                  <a:lnTo>
                    <a:pt x="8472984" y="2193029"/>
                  </a:lnTo>
                  <a:lnTo>
                    <a:pt x="8385048" y="2173488"/>
                  </a:lnTo>
                  <a:lnTo>
                    <a:pt x="8551146" y="1528638"/>
                  </a:lnTo>
                  <a:close/>
                  <a:moveTo>
                    <a:pt x="5678634" y="1528638"/>
                  </a:moveTo>
                  <a:lnTo>
                    <a:pt x="5864272" y="2163717"/>
                  </a:lnTo>
                  <a:lnTo>
                    <a:pt x="5766568" y="2183261"/>
                  </a:lnTo>
                  <a:lnTo>
                    <a:pt x="5590700" y="1548179"/>
                  </a:lnTo>
                  <a:lnTo>
                    <a:pt x="5678634" y="1528638"/>
                  </a:lnTo>
                  <a:close/>
                  <a:moveTo>
                    <a:pt x="8052852" y="1421164"/>
                  </a:moveTo>
                  <a:lnTo>
                    <a:pt x="8150558" y="1440704"/>
                  </a:lnTo>
                  <a:lnTo>
                    <a:pt x="7955148" y="2534995"/>
                  </a:lnTo>
                  <a:lnTo>
                    <a:pt x="7867216" y="2525224"/>
                  </a:lnTo>
                  <a:lnTo>
                    <a:pt x="8052852" y="1421164"/>
                  </a:lnTo>
                  <a:close/>
                  <a:moveTo>
                    <a:pt x="6157386" y="1421164"/>
                  </a:moveTo>
                  <a:lnTo>
                    <a:pt x="6352796" y="2525224"/>
                  </a:lnTo>
                  <a:lnTo>
                    <a:pt x="6264860" y="2544768"/>
                  </a:lnTo>
                  <a:lnTo>
                    <a:pt x="6059680" y="1440704"/>
                  </a:lnTo>
                  <a:lnTo>
                    <a:pt x="6157386" y="1421164"/>
                  </a:lnTo>
                  <a:close/>
                  <a:moveTo>
                    <a:pt x="7564332" y="1362543"/>
                  </a:moveTo>
                  <a:lnTo>
                    <a:pt x="7652264" y="1372311"/>
                  </a:lnTo>
                  <a:lnTo>
                    <a:pt x="7603412" y="2026931"/>
                  </a:lnTo>
                  <a:lnTo>
                    <a:pt x="7515480" y="2026931"/>
                  </a:lnTo>
                  <a:lnTo>
                    <a:pt x="7564332" y="1362543"/>
                  </a:lnTo>
                  <a:close/>
                  <a:moveTo>
                    <a:pt x="6655680" y="1362543"/>
                  </a:moveTo>
                  <a:lnTo>
                    <a:pt x="6724072" y="2017164"/>
                  </a:lnTo>
                  <a:lnTo>
                    <a:pt x="6636138" y="2026931"/>
                  </a:lnTo>
                  <a:lnTo>
                    <a:pt x="6567744" y="1372311"/>
                  </a:lnTo>
                  <a:lnTo>
                    <a:pt x="6655680" y="1362543"/>
                  </a:lnTo>
                  <a:close/>
                  <a:moveTo>
                    <a:pt x="7046496" y="1342999"/>
                  </a:moveTo>
                  <a:lnTo>
                    <a:pt x="7144200" y="1342999"/>
                  </a:lnTo>
                  <a:lnTo>
                    <a:pt x="7144200" y="2466601"/>
                  </a:lnTo>
                  <a:lnTo>
                    <a:pt x="7056268" y="2466601"/>
                  </a:lnTo>
                  <a:lnTo>
                    <a:pt x="7046496" y="1342999"/>
                  </a:lnTo>
                  <a:close/>
                  <a:moveTo>
                    <a:pt x="7085580" y="989632"/>
                  </a:moveTo>
                  <a:cubicBezTo>
                    <a:pt x="3704040" y="989632"/>
                    <a:pt x="962764" y="3730910"/>
                    <a:pt x="962764" y="7112449"/>
                  </a:cubicBezTo>
                  <a:cubicBezTo>
                    <a:pt x="962764" y="8803219"/>
                    <a:pt x="1648082" y="10333923"/>
                    <a:pt x="2756092" y="11441934"/>
                  </a:cubicBezTo>
                  <a:lnTo>
                    <a:pt x="2779362" y="11464120"/>
                  </a:lnTo>
                  <a:lnTo>
                    <a:pt x="6588734" y="6627501"/>
                  </a:lnTo>
                  <a:lnTo>
                    <a:pt x="6587966" y="6626741"/>
                  </a:lnTo>
                  <a:lnTo>
                    <a:pt x="6591696" y="6623740"/>
                  </a:lnTo>
                  <a:lnTo>
                    <a:pt x="6594660" y="6619978"/>
                  </a:lnTo>
                  <a:lnTo>
                    <a:pt x="6595428" y="6620737"/>
                  </a:lnTo>
                  <a:lnTo>
                    <a:pt x="11391680" y="2760668"/>
                  </a:lnTo>
                  <a:lnTo>
                    <a:pt x="11202422" y="2580229"/>
                  </a:lnTo>
                  <a:cubicBezTo>
                    <a:pt x="10115088" y="1591964"/>
                    <a:pt x="8670676" y="989632"/>
                    <a:pt x="7085580" y="989632"/>
                  </a:cubicBezTo>
                  <a:close/>
                  <a:moveTo>
                    <a:pt x="4474866" y="0"/>
                  </a:moveTo>
                  <a:lnTo>
                    <a:pt x="9770450" y="0"/>
                  </a:lnTo>
                  <a:lnTo>
                    <a:pt x="10288284" y="9771"/>
                  </a:lnTo>
                  <a:lnTo>
                    <a:pt x="10718184" y="9771"/>
                  </a:lnTo>
                  <a:lnTo>
                    <a:pt x="10962444" y="19541"/>
                  </a:lnTo>
                  <a:lnTo>
                    <a:pt x="11196936" y="29312"/>
                  </a:lnTo>
                  <a:lnTo>
                    <a:pt x="11431426" y="58623"/>
                  </a:lnTo>
                  <a:lnTo>
                    <a:pt x="11656148" y="87934"/>
                  </a:lnTo>
                  <a:lnTo>
                    <a:pt x="11880868" y="136787"/>
                  </a:lnTo>
                  <a:lnTo>
                    <a:pt x="12105588" y="205180"/>
                  </a:lnTo>
                  <a:lnTo>
                    <a:pt x="12330308" y="283343"/>
                  </a:lnTo>
                  <a:lnTo>
                    <a:pt x="12545258" y="381048"/>
                  </a:lnTo>
                  <a:lnTo>
                    <a:pt x="12652732" y="439671"/>
                  </a:lnTo>
                  <a:lnTo>
                    <a:pt x="12750436" y="498293"/>
                  </a:lnTo>
                  <a:lnTo>
                    <a:pt x="12945846" y="635080"/>
                  </a:lnTo>
                  <a:lnTo>
                    <a:pt x="13131484" y="781636"/>
                  </a:lnTo>
                  <a:lnTo>
                    <a:pt x="13307352" y="947734"/>
                  </a:lnTo>
                  <a:lnTo>
                    <a:pt x="13463680" y="1113832"/>
                  </a:lnTo>
                  <a:lnTo>
                    <a:pt x="13620008" y="1299470"/>
                  </a:lnTo>
                  <a:lnTo>
                    <a:pt x="13756792" y="1504650"/>
                  </a:lnTo>
                  <a:lnTo>
                    <a:pt x="13815416" y="1602354"/>
                  </a:lnTo>
                  <a:lnTo>
                    <a:pt x="13874040" y="1709829"/>
                  </a:lnTo>
                  <a:lnTo>
                    <a:pt x="13971744" y="1924779"/>
                  </a:lnTo>
                  <a:lnTo>
                    <a:pt x="14049908" y="2139729"/>
                  </a:lnTo>
                  <a:lnTo>
                    <a:pt x="14108530" y="2364450"/>
                  </a:lnTo>
                  <a:lnTo>
                    <a:pt x="14157382" y="2598940"/>
                  </a:lnTo>
                  <a:lnTo>
                    <a:pt x="14196464" y="2823661"/>
                  </a:lnTo>
                  <a:lnTo>
                    <a:pt x="14216004" y="3058152"/>
                  </a:lnTo>
                  <a:lnTo>
                    <a:pt x="14235546" y="3292642"/>
                  </a:lnTo>
                  <a:lnTo>
                    <a:pt x="14245316" y="3527133"/>
                  </a:lnTo>
                  <a:lnTo>
                    <a:pt x="14245316" y="3957033"/>
                  </a:lnTo>
                  <a:lnTo>
                    <a:pt x="14245316" y="4484637"/>
                  </a:lnTo>
                  <a:lnTo>
                    <a:pt x="14245316" y="9770451"/>
                  </a:lnTo>
                  <a:lnTo>
                    <a:pt x="14245316" y="10298055"/>
                  </a:lnTo>
                  <a:lnTo>
                    <a:pt x="14245316" y="10727955"/>
                  </a:lnTo>
                  <a:lnTo>
                    <a:pt x="14235546" y="10962446"/>
                  </a:lnTo>
                  <a:lnTo>
                    <a:pt x="14216004" y="11206707"/>
                  </a:lnTo>
                  <a:lnTo>
                    <a:pt x="14196464" y="11431428"/>
                  </a:lnTo>
                  <a:lnTo>
                    <a:pt x="14157382" y="11656148"/>
                  </a:lnTo>
                  <a:lnTo>
                    <a:pt x="14108530" y="11890639"/>
                  </a:lnTo>
                  <a:lnTo>
                    <a:pt x="14049908" y="12115359"/>
                  </a:lnTo>
                  <a:lnTo>
                    <a:pt x="13971744" y="12330309"/>
                  </a:lnTo>
                  <a:lnTo>
                    <a:pt x="13874040" y="12545259"/>
                  </a:lnTo>
                  <a:lnTo>
                    <a:pt x="13815416" y="12652734"/>
                  </a:lnTo>
                  <a:lnTo>
                    <a:pt x="13756792" y="12760209"/>
                  </a:lnTo>
                  <a:lnTo>
                    <a:pt x="13620008" y="12955618"/>
                  </a:lnTo>
                  <a:lnTo>
                    <a:pt x="13463680" y="13141257"/>
                  </a:lnTo>
                  <a:lnTo>
                    <a:pt x="13307352" y="13317125"/>
                  </a:lnTo>
                  <a:lnTo>
                    <a:pt x="13131484" y="13473452"/>
                  </a:lnTo>
                  <a:lnTo>
                    <a:pt x="12945846" y="13620009"/>
                  </a:lnTo>
                  <a:lnTo>
                    <a:pt x="12750436" y="13756795"/>
                  </a:lnTo>
                  <a:lnTo>
                    <a:pt x="12652732" y="13825188"/>
                  </a:lnTo>
                  <a:lnTo>
                    <a:pt x="12545258" y="13883811"/>
                  </a:lnTo>
                  <a:lnTo>
                    <a:pt x="12330308" y="13981515"/>
                  </a:lnTo>
                  <a:lnTo>
                    <a:pt x="12105588" y="14059679"/>
                  </a:lnTo>
                  <a:lnTo>
                    <a:pt x="11880868" y="14118302"/>
                  </a:lnTo>
                  <a:lnTo>
                    <a:pt x="11656148" y="14167154"/>
                  </a:lnTo>
                  <a:lnTo>
                    <a:pt x="11431426" y="14196465"/>
                  </a:lnTo>
                  <a:lnTo>
                    <a:pt x="11196936" y="14225777"/>
                  </a:lnTo>
                  <a:lnTo>
                    <a:pt x="10962444" y="14235547"/>
                  </a:lnTo>
                  <a:lnTo>
                    <a:pt x="10718184" y="14245318"/>
                  </a:lnTo>
                  <a:lnTo>
                    <a:pt x="10288284" y="14255088"/>
                  </a:lnTo>
                  <a:lnTo>
                    <a:pt x="9770450" y="14255088"/>
                  </a:lnTo>
                  <a:lnTo>
                    <a:pt x="4474866" y="14255088"/>
                  </a:lnTo>
                  <a:lnTo>
                    <a:pt x="3957032" y="14255088"/>
                  </a:lnTo>
                  <a:lnTo>
                    <a:pt x="3527132" y="14245318"/>
                  </a:lnTo>
                  <a:lnTo>
                    <a:pt x="3282870" y="14235547"/>
                  </a:lnTo>
                  <a:lnTo>
                    <a:pt x="3048380" y="14225777"/>
                  </a:lnTo>
                  <a:lnTo>
                    <a:pt x="2813888" y="14196465"/>
                  </a:lnTo>
                  <a:lnTo>
                    <a:pt x="2589168" y="14167154"/>
                  </a:lnTo>
                  <a:lnTo>
                    <a:pt x="2364448" y="14118302"/>
                  </a:lnTo>
                  <a:lnTo>
                    <a:pt x="2139728" y="14059679"/>
                  </a:lnTo>
                  <a:lnTo>
                    <a:pt x="1924778" y="13981515"/>
                  </a:lnTo>
                  <a:lnTo>
                    <a:pt x="1709828" y="13883811"/>
                  </a:lnTo>
                  <a:lnTo>
                    <a:pt x="1602352" y="13825188"/>
                  </a:lnTo>
                  <a:lnTo>
                    <a:pt x="1494878" y="13756795"/>
                  </a:lnTo>
                  <a:lnTo>
                    <a:pt x="1299468" y="13620009"/>
                  </a:lnTo>
                  <a:lnTo>
                    <a:pt x="1113832" y="13473452"/>
                  </a:lnTo>
                  <a:lnTo>
                    <a:pt x="937964" y="13317125"/>
                  </a:lnTo>
                  <a:lnTo>
                    <a:pt x="781636" y="13141257"/>
                  </a:lnTo>
                  <a:lnTo>
                    <a:pt x="625308" y="12955618"/>
                  </a:lnTo>
                  <a:lnTo>
                    <a:pt x="488520" y="12760209"/>
                  </a:lnTo>
                  <a:lnTo>
                    <a:pt x="429900" y="12652734"/>
                  </a:lnTo>
                  <a:lnTo>
                    <a:pt x="371276" y="12545259"/>
                  </a:lnTo>
                  <a:lnTo>
                    <a:pt x="273572" y="12330309"/>
                  </a:lnTo>
                  <a:lnTo>
                    <a:pt x="195408" y="12115359"/>
                  </a:lnTo>
                  <a:lnTo>
                    <a:pt x="136784" y="11890639"/>
                  </a:lnTo>
                  <a:lnTo>
                    <a:pt x="87932" y="11656148"/>
                  </a:lnTo>
                  <a:lnTo>
                    <a:pt x="48852" y="11431428"/>
                  </a:lnTo>
                  <a:lnTo>
                    <a:pt x="29312" y="11206707"/>
                  </a:lnTo>
                  <a:lnTo>
                    <a:pt x="9768" y="10962446"/>
                  </a:lnTo>
                  <a:lnTo>
                    <a:pt x="9768" y="10727955"/>
                  </a:lnTo>
                  <a:lnTo>
                    <a:pt x="0" y="10298055"/>
                  </a:lnTo>
                  <a:lnTo>
                    <a:pt x="0" y="9770451"/>
                  </a:lnTo>
                  <a:lnTo>
                    <a:pt x="0" y="4484637"/>
                  </a:lnTo>
                  <a:lnTo>
                    <a:pt x="0" y="3957033"/>
                  </a:lnTo>
                  <a:lnTo>
                    <a:pt x="9768" y="3527133"/>
                  </a:lnTo>
                  <a:lnTo>
                    <a:pt x="9768" y="3292642"/>
                  </a:lnTo>
                  <a:lnTo>
                    <a:pt x="29312" y="3058152"/>
                  </a:lnTo>
                  <a:lnTo>
                    <a:pt x="48852" y="2823661"/>
                  </a:lnTo>
                  <a:lnTo>
                    <a:pt x="87932" y="2598940"/>
                  </a:lnTo>
                  <a:lnTo>
                    <a:pt x="136784" y="2364450"/>
                  </a:lnTo>
                  <a:lnTo>
                    <a:pt x="195408" y="2139729"/>
                  </a:lnTo>
                  <a:lnTo>
                    <a:pt x="273572" y="1924779"/>
                  </a:lnTo>
                  <a:lnTo>
                    <a:pt x="371276" y="1709829"/>
                  </a:lnTo>
                  <a:lnTo>
                    <a:pt x="429900" y="1602354"/>
                  </a:lnTo>
                  <a:lnTo>
                    <a:pt x="488520" y="1504650"/>
                  </a:lnTo>
                  <a:lnTo>
                    <a:pt x="625308" y="1299470"/>
                  </a:lnTo>
                  <a:lnTo>
                    <a:pt x="781636" y="1113832"/>
                  </a:lnTo>
                  <a:lnTo>
                    <a:pt x="937964" y="947734"/>
                  </a:lnTo>
                  <a:lnTo>
                    <a:pt x="1113832" y="781636"/>
                  </a:lnTo>
                  <a:lnTo>
                    <a:pt x="1299468" y="635080"/>
                  </a:lnTo>
                  <a:lnTo>
                    <a:pt x="1494878" y="498293"/>
                  </a:lnTo>
                  <a:lnTo>
                    <a:pt x="1602352" y="439671"/>
                  </a:lnTo>
                  <a:lnTo>
                    <a:pt x="1709828" y="381048"/>
                  </a:lnTo>
                  <a:lnTo>
                    <a:pt x="1924778" y="283343"/>
                  </a:lnTo>
                  <a:lnTo>
                    <a:pt x="2139728" y="205180"/>
                  </a:lnTo>
                  <a:lnTo>
                    <a:pt x="2364448" y="136787"/>
                  </a:lnTo>
                  <a:lnTo>
                    <a:pt x="2589168" y="87934"/>
                  </a:lnTo>
                  <a:lnTo>
                    <a:pt x="2813888" y="58623"/>
                  </a:lnTo>
                  <a:lnTo>
                    <a:pt x="3048380" y="29312"/>
                  </a:lnTo>
                  <a:lnTo>
                    <a:pt x="3282870" y="19541"/>
                  </a:lnTo>
                  <a:lnTo>
                    <a:pt x="3527132" y="9771"/>
                  </a:lnTo>
                  <a:lnTo>
                    <a:pt x="3957032" y="9771"/>
                  </a:lnTo>
                  <a:lnTo>
                    <a:pt x="447486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221470" y="539666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443443" y="3928894"/>
            <a:ext cx="1995674" cy="1811052"/>
            <a:chOff x="8480725" y="3978049"/>
            <a:chExt cx="2384725" cy="2164111"/>
          </a:xfrm>
        </p:grpSpPr>
        <p:sp>
          <p:nvSpPr>
            <p:cNvPr id="13" name="ïṥļiďé"/>
            <p:cNvSpPr>
              <a:spLocks/>
            </p:cNvSpPr>
            <p:nvPr/>
          </p:nvSpPr>
          <p:spPr bwMode="auto">
            <a:xfrm>
              <a:off x="8480725" y="3978049"/>
              <a:ext cx="2384725" cy="2164111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28575">
              <a:solidFill>
                <a:schemeClr val="bg1"/>
              </a:solidFill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$ļíḑè"/>
            <p:cNvSpPr>
              <a:spLocks/>
            </p:cNvSpPr>
            <p:nvPr/>
          </p:nvSpPr>
          <p:spPr bwMode="auto">
            <a:xfrm>
              <a:off x="9352826" y="4584990"/>
              <a:ext cx="640521" cy="640521"/>
            </a:xfrm>
            <a:custGeom>
              <a:avLst/>
              <a:gdLst>
                <a:gd name="T0" fmla="*/ 900239 w 3431"/>
                <a:gd name="T1" fmla="*/ 1800397 h 3431"/>
                <a:gd name="T2" fmla="*/ 0 w 3431"/>
                <a:gd name="T3" fmla="*/ 900461 h 3431"/>
                <a:gd name="T4" fmla="*/ 900239 w 3431"/>
                <a:gd name="T5" fmla="*/ 0 h 3431"/>
                <a:gd name="T6" fmla="*/ 1799953 w 3431"/>
                <a:gd name="T7" fmla="*/ 900461 h 3431"/>
                <a:gd name="T8" fmla="*/ 900239 w 3431"/>
                <a:gd name="T9" fmla="*/ 1800397 h 3431"/>
                <a:gd name="T10" fmla="*/ 899190 w 3431"/>
                <a:gd name="T11" fmla="*/ 288085 h 3431"/>
                <a:gd name="T12" fmla="*/ 789020 w 3431"/>
                <a:gd name="T13" fmla="*/ 288085 h 3431"/>
                <a:gd name="T14" fmla="*/ 789020 w 3431"/>
                <a:gd name="T15" fmla="*/ 647009 h 3431"/>
                <a:gd name="T16" fmla="*/ 789020 w 3431"/>
                <a:gd name="T17" fmla="*/ 647009 h 3431"/>
                <a:gd name="T18" fmla="*/ 754396 w 3431"/>
                <a:gd name="T19" fmla="*/ 647009 h 3431"/>
                <a:gd name="T20" fmla="*/ 754396 w 3431"/>
                <a:gd name="T21" fmla="*/ 288085 h 3431"/>
                <a:gd name="T22" fmla="*/ 646850 w 3431"/>
                <a:gd name="T23" fmla="*/ 288085 h 3431"/>
                <a:gd name="T24" fmla="*/ 646850 w 3431"/>
                <a:gd name="T25" fmla="*/ 647009 h 3431"/>
                <a:gd name="T26" fmla="*/ 609602 w 3431"/>
                <a:gd name="T27" fmla="*/ 647009 h 3431"/>
                <a:gd name="T28" fmla="*/ 609602 w 3431"/>
                <a:gd name="T29" fmla="*/ 288085 h 3431"/>
                <a:gd name="T30" fmla="*/ 504155 w 3431"/>
                <a:gd name="T31" fmla="*/ 288085 h 3431"/>
                <a:gd name="T32" fmla="*/ 504155 w 3431"/>
                <a:gd name="T33" fmla="*/ 702632 h 3431"/>
                <a:gd name="T34" fmla="*/ 609602 w 3431"/>
                <a:gd name="T35" fmla="*/ 794463 h 3431"/>
                <a:gd name="T36" fmla="*/ 609602 w 3431"/>
                <a:gd name="T37" fmla="*/ 1461412 h 3431"/>
                <a:gd name="T38" fmla="*/ 651047 w 3431"/>
                <a:gd name="T39" fmla="*/ 1511788 h 3431"/>
                <a:gd name="T40" fmla="*/ 743379 w 3431"/>
                <a:gd name="T41" fmla="*/ 1511788 h 3431"/>
                <a:gd name="T42" fmla="*/ 793742 w 3431"/>
                <a:gd name="T43" fmla="*/ 1461412 h 3431"/>
                <a:gd name="T44" fmla="*/ 793742 w 3431"/>
                <a:gd name="T45" fmla="*/ 794463 h 3431"/>
                <a:gd name="T46" fmla="*/ 899190 w 3431"/>
                <a:gd name="T47" fmla="*/ 702632 h 3431"/>
                <a:gd name="T48" fmla="*/ 899190 w 3431"/>
                <a:gd name="T49" fmla="*/ 748285 h 3431"/>
                <a:gd name="T50" fmla="*/ 899190 w 3431"/>
                <a:gd name="T51" fmla="*/ 288085 h 3431"/>
                <a:gd name="T52" fmla="*/ 1295274 w 3431"/>
                <a:gd name="T53" fmla="*/ 426092 h 3431"/>
                <a:gd name="T54" fmla="*/ 1157300 w 3431"/>
                <a:gd name="T55" fmla="*/ 288085 h 3431"/>
                <a:gd name="T56" fmla="*/ 1005686 w 3431"/>
                <a:gd name="T57" fmla="*/ 426092 h 3431"/>
                <a:gd name="T58" fmla="*/ 1010408 w 3431"/>
                <a:gd name="T59" fmla="*/ 932470 h 3431"/>
                <a:gd name="T60" fmla="*/ 1111134 w 3431"/>
                <a:gd name="T61" fmla="*/ 932470 h 3431"/>
                <a:gd name="T62" fmla="*/ 1111134 w 3431"/>
                <a:gd name="T63" fmla="*/ 1461412 h 3431"/>
                <a:gd name="T64" fmla="*/ 1157300 w 3431"/>
                <a:gd name="T65" fmla="*/ 1511788 h 3431"/>
                <a:gd name="T66" fmla="*/ 1249632 w 3431"/>
                <a:gd name="T67" fmla="*/ 1511788 h 3431"/>
                <a:gd name="T68" fmla="*/ 1295274 w 3431"/>
                <a:gd name="T69" fmla="*/ 1461412 h 3431"/>
                <a:gd name="T70" fmla="*/ 1295274 w 3431"/>
                <a:gd name="T71" fmla="*/ 426092 h 343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431" h="3431">
                  <a:moveTo>
                    <a:pt x="1716" y="3431"/>
                  </a:moveTo>
                  <a:cubicBezTo>
                    <a:pt x="768" y="3431"/>
                    <a:pt x="0" y="2663"/>
                    <a:pt x="0" y="1716"/>
                  </a:cubicBezTo>
                  <a:cubicBezTo>
                    <a:pt x="0" y="768"/>
                    <a:pt x="768" y="0"/>
                    <a:pt x="1716" y="0"/>
                  </a:cubicBezTo>
                  <a:cubicBezTo>
                    <a:pt x="2663" y="0"/>
                    <a:pt x="3431" y="768"/>
                    <a:pt x="3431" y="1716"/>
                  </a:cubicBezTo>
                  <a:cubicBezTo>
                    <a:pt x="3431" y="2663"/>
                    <a:pt x="2663" y="3431"/>
                    <a:pt x="1716" y="3431"/>
                  </a:cubicBezTo>
                  <a:close/>
                  <a:moveTo>
                    <a:pt x="1714" y="549"/>
                  </a:moveTo>
                  <a:cubicBezTo>
                    <a:pt x="1504" y="549"/>
                    <a:pt x="1504" y="549"/>
                    <a:pt x="1504" y="549"/>
                  </a:cubicBezTo>
                  <a:cubicBezTo>
                    <a:pt x="1504" y="1233"/>
                    <a:pt x="1504" y="1233"/>
                    <a:pt x="1504" y="1233"/>
                  </a:cubicBezTo>
                  <a:cubicBezTo>
                    <a:pt x="1504" y="1233"/>
                    <a:pt x="1504" y="1233"/>
                    <a:pt x="1504" y="1233"/>
                  </a:cubicBezTo>
                  <a:cubicBezTo>
                    <a:pt x="1438" y="1233"/>
                    <a:pt x="1438" y="1233"/>
                    <a:pt x="1438" y="1233"/>
                  </a:cubicBezTo>
                  <a:cubicBezTo>
                    <a:pt x="1438" y="549"/>
                    <a:pt x="1438" y="549"/>
                    <a:pt x="1438" y="549"/>
                  </a:cubicBezTo>
                  <a:cubicBezTo>
                    <a:pt x="1233" y="549"/>
                    <a:pt x="1233" y="549"/>
                    <a:pt x="1233" y="549"/>
                  </a:cubicBezTo>
                  <a:cubicBezTo>
                    <a:pt x="1233" y="1233"/>
                    <a:pt x="1233" y="1233"/>
                    <a:pt x="1233" y="1233"/>
                  </a:cubicBezTo>
                  <a:cubicBezTo>
                    <a:pt x="1162" y="1233"/>
                    <a:pt x="1162" y="1233"/>
                    <a:pt x="1162" y="1233"/>
                  </a:cubicBezTo>
                  <a:cubicBezTo>
                    <a:pt x="1162" y="549"/>
                    <a:pt x="1162" y="549"/>
                    <a:pt x="1162" y="549"/>
                  </a:cubicBezTo>
                  <a:cubicBezTo>
                    <a:pt x="961" y="549"/>
                    <a:pt x="961" y="549"/>
                    <a:pt x="961" y="549"/>
                  </a:cubicBezTo>
                  <a:cubicBezTo>
                    <a:pt x="961" y="1339"/>
                    <a:pt x="961" y="1339"/>
                    <a:pt x="961" y="1339"/>
                  </a:cubicBezTo>
                  <a:cubicBezTo>
                    <a:pt x="961" y="1436"/>
                    <a:pt x="1065" y="1514"/>
                    <a:pt x="1162" y="1514"/>
                  </a:cubicBezTo>
                  <a:cubicBezTo>
                    <a:pt x="1162" y="2785"/>
                    <a:pt x="1162" y="2785"/>
                    <a:pt x="1162" y="2785"/>
                  </a:cubicBezTo>
                  <a:cubicBezTo>
                    <a:pt x="1162" y="2833"/>
                    <a:pt x="1193" y="2881"/>
                    <a:pt x="1241" y="2881"/>
                  </a:cubicBezTo>
                  <a:cubicBezTo>
                    <a:pt x="1417" y="2881"/>
                    <a:pt x="1417" y="2881"/>
                    <a:pt x="1417" y="2881"/>
                  </a:cubicBezTo>
                  <a:cubicBezTo>
                    <a:pt x="1465" y="2881"/>
                    <a:pt x="1513" y="2833"/>
                    <a:pt x="1513" y="2785"/>
                  </a:cubicBezTo>
                  <a:cubicBezTo>
                    <a:pt x="1513" y="1514"/>
                    <a:pt x="1513" y="1514"/>
                    <a:pt x="1513" y="1514"/>
                  </a:cubicBezTo>
                  <a:cubicBezTo>
                    <a:pt x="1610" y="1514"/>
                    <a:pt x="1714" y="1435"/>
                    <a:pt x="1714" y="1339"/>
                  </a:cubicBezTo>
                  <a:cubicBezTo>
                    <a:pt x="1714" y="1426"/>
                    <a:pt x="1714" y="1426"/>
                    <a:pt x="1714" y="1426"/>
                  </a:cubicBezTo>
                  <a:lnTo>
                    <a:pt x="1714" y="549"/>
                  </a:lnTo>
                  <a:close/>
                  <a:moveTo>
                    <a:pt x="2469" y="812"/>
                  </a:moveTo>
                  <a:cubicBezTo>
                    <a:pt x="2469" y="667"/>
                    <a:pt x="2351" y="549"/>
                    <a:pt x="2206" y="549"/>
                  </a:cubicBezTo>
                  <a:cubicBezTo>
                    <a:pt x="2061" y="549"/>
                    <a:pt x="1917" y="667"/>
                    <a:pt x="1917" y="812"/>
                  </a:cubicBezTo>
                  <a:cubicBezTo>
                    <a:pt x="1926" y="1777"/>
                    <a:pt x="1926" y="1777"/>
                    <a:pt x="1926" y="1777"/>
                  </a:cubicBezTo>
                  <a:cubicBezTo>
                    <a:pt x="2118" y="1777"/>
                    <a:pt x="2118" y="1777"/>
                    <a:pt x="2118" y="1777"/>
                  </a:cubicBezTo>
                  <a:cubicBezTo>
                    <a:pt x="2118" y="2785"/>
                    <a:pt x="2118" y="2785"/>
                    <a:pt x="2118" y="2785"/>
                  </a:cubicBezTo>
                  <a:cubicBezTo>
                    <a:pt x="2118" y="2833"/>
                    <a:pt x="2158" y="2881"/>
                    <a:pt x="2206" y="2881"/>
                  </a:cubicBezTo>
                  <a:cubicBezTo>
                    <a:pt x="2382" y="2881"/>
                    <a:pt x="2382" y="2881"/>
                    <a:pt x="2382" y="2881"/>
                  </a:cubicBezTo>
                  <a:cubicBezTo>
                    <a:pt x="2430" y="2881"/>
                    <a:pt x="2469" y="2833"/>
                    <a:pt x="2469" y="2785"/>
                  </a:cubicBezTo>
                  <a:lnTo>
                    <a:pt x="2469" y="8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606195" y="539666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工作存在不足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576398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62f4693-34fc-4622-bfca-43fd35292efa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42717" y="1928058"/>
            <a:ext cx="8495084" cy="3195198"/>
            <a:chOff x="866776" y="1484784"/>
            <a:chExt cx="10446965" cy="3929346"/>
          </a:xfrm>
        </p:grpSpPr>
        <p:grpSp>
          <p:nvGrpSpPr>
            <p:cNvPr id="4" name="îSľïḍe">
              <a:extLst>
                <a:ext uri="{FF2B5EF4-FFF2-40B4-BE49-F238E27FC236}">
                  <a16:creationId xmlns:a16="http://schemas.microsoft.com/office/drawing/2014/main" xmlns="" id="{28F23B25-AADD-457C-B691-08E49D124C39}"/>
                </a:ext>
              </a:extLst>
            </p:cNvPr>
            <p:cNvGrpSpPr/>
            <p:nvPr/>
          </p:nvGrpSpPr>
          <p:grpSpPr>
            <a:xfrm>
              <a:off x="866776" y="1484784"/>
              <a:ext cx="10446965" cy="2626967"/>
              <a:chOff x="866776" y="1754227"/>
              <a:chExt cx="10446965" cy="2626967"/>
            </a:xfrm>
          </p:grpSpPr>
          <p:sp>
            <p:nvSpPr>
              <p:cNvPr id="20" name="ïs1íḍe">
                <a:extLst>
                  <a:ext uri="{FF2B5EF4-FFF2-40B4-BE49-F238E27FC236}">
                    <a16:creationId xmlns:a16="http://schemas.microsoft.com/office/drawing/2014/main" xmlns="" id="{DAAAB477-0175-4EE9-AF97-5D015D17E015}"/>
                  </a:ext>
                </a:extLst>
              </p:cNvPr>
              <p:cNvSpPr/>
              <p:nvPr/>
            </p:nvSpPr>
            <p:spPr>
              <a:xfrm>
                <a:off x="6512520" y="2182579"/>
                <a:ext cx="1772290" cy="1770259"/>
              </a:xfrm>
              <a:custGeom>
                <a:avLst/>
                <a:gdLst>
                  <a:gd name="connsiteX0" fmla="*/ 692680 w 1385360"/>
                  <a:gd name="connsiteY0" fmla="*/ 0 h 1385360"/>
                  <a:gd name="connsiteX1" fmla="*/ 1385360 w 1385360"/>
                  <a:gd name="connsiteY1" fmla="*/ 692679 h 1385360"/>
                  <a:gd name="connsiteX2" fmla="*/ 692680 w 1385360"/>
                  <a:gd name="connsiteY2" fmla="*/ 1385360 h 1385360"/>
                  <a:gd name="connsiteX3" fmla="*/ 0 w 1385360"/>
                  <a:gd name="connsiteY3" fmla="*/ 692680 h 138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360" h="1385360">
                    <a:moveTo>
                      <a:pt x="692680" y="0"/>
                    </a:moveTo>
                    <a:lnTo>
                      <a:pt x="1385360" y="692679"/>
                    </a:lnTo>
                    <a:lnTo>
                      <a:pt x="692680" y="1385360"/>
                    </a:lnTo>
                    <a:lnTo>
                      <a:pt x="0" y="6926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zh-CN" altLang="en-US" sz="2000" smtClean="0">
                    <a:solidFill>
                      <a:srgbClr val="FFFFFF"/>
                    </a:solidFill>
                  </a:rPr>
                  <a:t>关键词</a:t>
                </a:r>
                <a:endParaRPr lang="zh-CN" alt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íṩľîḓé">
                <a:extLst>
                  <a:ext uri="{FF2B5EF4-FFF2-40B4-BE49-F238E27FC236}">
                    <a16:creationId xmlns:a16="http://schemas.microsoft.com/office/drawing/2014/main" xmlns="" id="{8A298154-0142-435A-BE41-F6D425214B90}"/>
                  </a:ext>
                </a:extLst>
              </p:cNvPr>
              <p:cNvSpPr/>
              <p:nvPr/>
            </p:nvSpPr>
            <p:spPr>
              <a:xfrm>
                <a:off x="3883525" y="2182579"/>
                <a:ext cx="1772289" cy="1770259"/>
              </a:xfrm>
              <a:custGeom>
                <a:avLst/>
                <a:gdLst>
                  <a:gd name="connsiteX0" fmla="*/ 692680 w 1385360"/>
                  <a:gd name="connsiteY0" fmla="*/ 0 h 1385360"/>
                  <a:gd name="connsiteX1" fmla="*/ 1385360 w 1385360"/>
                  <a:gd name="connsiteY1" fmla="*/ 692679 h 1385360"/>
                  <a:gd name="connsiteX2" fmla="*/ 692680 w 1385360"/>
                  <a:gd name="connsiteY2" fmla="*/ 1385360 h 1385360"/>
                  <a:gd name="connsiteX3" fmla="*/ 0 w 1385360"/>
                  <a:gd name="connsiteY3" fmla="*/ 692680 h 138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360" h="1385360">
                    <a:moveTo>
                      <a:pt x="692680" y="0"/>
                    </a:moveTo>
                    <a:lnTo>
                      <a:pt x="1385360" y="692679"/>
                    </a:lnTo>
                    <a:lnTo>
                      <a:pt x="692680" y="1385360"/>
                    </a:lnTo>
                    <a:lnTo>
                      <a:pt x="0" y="69268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zh-CN" altLang="en-US" sz="2000" smtClean="0">
                    <a:solidFill>
                      <a:srgbClr val="FFFFFF"/>
                    </a:solidFill>
                  </a:rPr>
                  <a:t>关键词</a:t>
                </a:r>
                <a:endParaRPr lang="zh-CN" alt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îsļîḑê">
                <a:extLst>
                  <a:ext uri="{FF2B5EF4-FFF2-40B4-BE49-F238E27FC236}">
                    <a16:creationId xmlns:a16="http://schemas.microsoft.com/office/drawing/2014/main" xmlns="" id="{E7CE4740-D86E-49D8-87BC-F24B085EEE15}"/>
                  </a:ext>
                </a:extLst>
              </p:cNvPr>
              <p:cNvSpPr/>
              <p:nvPr/>
            </p:nvSpPr>
            <p:spPr>
              <a:xfrm>
                <a:off x="1270767" y="2166338"/>
                <a:ext cx="1770259" cy="1770259"/>
              </a:xfrm>
              <a:custGeom>
                <a:avLst/>
                <a:gdLst>
                  <a:gd name="connsiteX0" fmla="*/ 692680 w 1385360"/>
                  <a:gd name="connsiteY0" fmla="*/ 0 h 1385360"/>
                  <a:gd name="connsiteX1" fmla="*/ 1385360 w 1385360"/>
                  <a:gd name="connsiteY1" fmla="*/ 692679 h 1385360"/>
                  <a:gd name="connsiteX2" fmla="*/ 692680 w 1385360"/>
                  <a:gd name="connsiteY2" fmla="*/ 1385360 h 1385360"/>
                  <a:gd name="connsiteX3" fmla="*/ 0 w 1385360"/>
                  <a:gd name="connsiteY3" fmla="*/ 692680 h 138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360" h="1385360">
                    <a:moveTo>
                      <a:pt x="692680" y="0"/>
                    </a:moveTo>
                    <a:lnTo>
                      <a:pt x="1385360" y="692679"/>
                    </a:lnTo>
                    <a:lnTo>
                      <a:pt x="692680" y="1385360"/>
                    </a:lnTo>
                    <a:lnTo>
                      <a:pt x="0" y="6926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zh-CN" altLang="en-US" sz="2000" smtClean="0">
                    <a:solidFill>
                      <a:srgbClr val="FFFFFF"/>
                    </a:solidFill>
                  </a:rPr>
                  <a:t>关键词</a:t>
                </a:r>
                <a:endParaRPr lang="zh-CN" alt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îšḷïḓè">
                <a:extLst>
                  <a:ext uri="{FF2B5EF4-FFF2-40B4-BE49-F238E27FC236}">
                    <a16:creationId xmlns:a16="http://schemas.microsoft.com/office/drawing/2014/main" xmlns="" id="{64E2BF6F-A06E-4D25-8166-B69AE970E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6776" y="1760315"/>
                <a:ext cx="4998140" cy="2608697"/>
              </a:xfrm>
              <a:custGeom>
                <a:avLst/>
                <a:gdLst/>
                <a:ahLst/>
                <a:cxnLst>
                  <a:cxn ang="0">
                    <a:pos x="1558" y="337"/>
                  </a:cxn>
                  <a:cxn ang="0">
                    <a:pos x="1221" y="0"/>
                  </a:cxn>
                  <a:cxn ang="0">
                    <a:pos x="407" y="814"/>
                  </a:cxn>
                  <a:cxn ang="0">
                    <a:pos x="0" y="407"/>
                  </a:cxn>
                  <a:cxn ang="0">
                    <a:pos x="402" y="5"/>
                  </a:cxn>
                  <a:cxn ang="0">
                    <a:pos x="734" y="337"/>
                  </a:cxn>
                </a:cxnLst>
                <a:rect l="0" t="0" r="r" b="b"/>
                <a:pathLst>
                  <a:path w="1558" h="814">
                    <a:moveTo>
                      <a:pt x="1558" y="337"/>
                    </a:moveTo>
                    <a:lnTo>
                      <a:pt x="1221" y="0"/>
                    </a:lnTo>
                    <a:lnTo>
                      <a:pt x="407" y="814"/>
                    </a:lnTo>
                    <a:lnTo>
                      <a:pt x="0" y="407"/>
                    </a:lnTo>
                    <a:lnTo>
                      <a:pt x="402" y="5"/>
                    </a:lnTo>
                    <a:lnTo>
                      <a:pt x="734" y="337"/>
                    </a:lnTo>
                  </a:path>
                </a:pathLst>
              </a:custGeom>
              <a:noFill/>
              <a:ln w="25400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ïsļïďê">
                <a:extLst>
                  <a:ext uri="{FF2B5EF4-FFF2-40B4-BE49-F238E27FC236}">
                    <a16:creationId xmlns:a16="http://schemas.microsoft.com/office/drawing/2014/main" xmlns="" id="{5AD7A992-7ED7-4F9A-BDB1-5592DCE5E352}"/>
                  </a:ext>
                </a:extLst>
              </p:cNvPr>
              <p:cNvSpPr/>
              <p:nvPr/>
            </p:nvSpPr>
            <p:spPr>
              <a:xfrm>
                <a:off x="1985367" y="2306417"/>
                <a:ext cx="332939" cy="332939"/>
              </a:xfrm>
              <a:custGeom>
                <a:avLst/>
                <a:gdLst>
                  <a:gd name="connsiteX0" fmla="*/ 130460 w 260920"/>
                  <a:gd name="connsiteY0" fmla="*/ 0 h 260921"/>
                  <a:gd name="connsiteX1" fmla="*/ 260920 w 260920"/>
                  <a:gd name="connsiteY1" fmla="*/ 130461 h 260921"/>
                  <a:gd name="connsiteX2" fmla="*/ 130460 w 260920"/>
                  <a:gd name="connsiteY2" fmla="*/ 260921 h 260921"/>
                  <a:gd name="connsiteX3" fmla="*/ 0 w 260920"/>
                  <a:gd name="connsiteY3" fmla="*/ 130460 h 2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920" h="260921">
                    <a:moveTo>
                      <a:pt x="130460" y="0"/>
                    </a:moveTo>
                    <a:lnTo>
                      <a:pt x="260920" y="130461"/>
                    </a:lnTo>
                    <a:lnTo>
                      <a:pt x="130460" y="260921"/>
                    </a:lnTo>
                    <a:lnTo>
                      <a:pt x="0" y="1304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200" dirty="0" smtClean="0">
                    <a:solidFill>
                      <a:srgbClr val="333333"/>
                    </a:solidFill>
                    <a:latin typeface="Century Gothic" panose="020B0502020202020204" pitchFamily="34" charset="0"/>
                  </a:rPr>
                  <a:t>1</a:t>
                </a:r>
                <a:endParaRPr lang="en-US" altLang="zh-CN" sz="1200" dirty="0">
                  <a:solidFill>
                    <a:srgbClr val="33333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ïšliḍe">
                <a:extLst>
                  <a:ext uri="{FF2B5EF4-FFF2-40B4-BE49-F238E27FC236}">
                    <a16:creationId xmlns:a16="http://schemas.microsoft.com/office/drawing/2014/main" xmlns="" id="{57E65951-4BF4-4E09-98B1-E0FCEDD6629A}"/>
                  </a:ext>
                </a:extLst>
              </p:cNvPr>
              <p:cNvSpPr/>
              <p:nvPr/>
            </p:nvSpPr>
            <p:spPr>
              <a:xfrm>
                <a:off x="4602185" y="2322658"/>
                <a:ext cx="334968" cy="332939"/>
              </a:xfrm>
              <a:custGeom>
                <a:avLst/>
                <a:gdLst>
                  <a:gd name="connsiteX0" fmla="*/ 130460 w 260920"/>
                  <a:gd name="connsiteY0" fmla="*/ 0 h 260921"/>
                  <a:gd name="connsiteX1" fmla="*/ 260920 w 260920"/>
                  <a:gd name="connsiteY1" fmla="*/ 130461 h 260921"/>
                  <a:gd name="connsiteX2" fmla="*/ 130460 w 260920"/>
                  <a:gd name="connsiteY2" fmla="*/ 260921 h 260921"/>
                  <a:gd name="connsiteX3" fmla="*/ 0 w 260920"/>
                  <a:gd name="connsiteY3" fmla="*/ 130460 h 2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920" h="260921">
                    <a:moveTo>
                      <a:pt x="130460" y="0"/>
                    </a:moveTo>
                    <a:lnTo>
                      <a:pt x="260920" y="130461"/>
                    </a:lnTo>
                    <a:lnTo>
                      <a:pt x="130460" y="260921"/>
                    </a:lnTo>
                    <a:lnTo>
                      <a:pt x="0" y="1304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200" smtClean="0">
                    <a:solidFill>
                      <a:srgbClr val="333333"/>
                    </a:solidFill>
                    <a:latin typeface="Century Gothic" panose="020B0502020202020204" pitchFamily="34" charset="0"/>
                  </a:rPr>
                  <a:t>2</a:t>
                </a:r>
                <a:endParaRPr lang="en-US" altLang="zh-CN" sz="1200" dirty="0">
                  <a:solidFill>
                    <a:srgbClr val="33333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íSlïḋê">
                <a:extLst>
                  <a:ext uri="{FF2B5EF4-FFF2-40B4-BE49-F238E27FC236}">
                    <a16:creationId xmlns:a16="http://schemas.microsoft.com/office/drawing/2014/main" xmlns="" id="{C65ABC95-37C7-4E40-985B-EDD729EF21E3}"/>
                  </a:ext>
                </a:extLst>
              </p:cNvPr>
              <p:cNvSpPr/>
              <p:nvPr/>
            </p:nvSpPr>
            <p:spPr>
              <a:xfrm>
                <a:off x="7225091" y="2322658"/>
                <a:ext cx="332939" cy="332939"/>
              </a:xfrm>
              <a:custGeom>
                <a:avLst/>
                <a:gdLst>
                  <a:gd name="connsiteX0" fmla="*/ 130460 w 260920"/>
                  <a:gd name="connsiteY0" fmla="*/ 0 h 260921"/>
                  <a:gd name="connsiteX1" fmla="*/ 260920 w 260920"/>
                  <a:gd name="connsiteY1" fmla="*/ 130461 h 260921"/>
                  <a:gd name="connsiteX2" fmla="*/ 130460 w 260920"/>
                  <a:gd name="connsiteY2" fmla="*/ 260921 h 260921"/>
                  <a:gd name="connsiteX3" fmla="*/ 0 w 260920"/>
                  <a:gd name="connsiteY3" fmla="*/ 130460 h 2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920" h="260921">
                    <a:moveTo>
                      <a:pt x="130460" y="0"/>
                    </a:moveTo>
                    <a:lnTo>
                      <a:pt x="260920" y="130461"/>
                    </a:lnTo>
                    <a:lnTo>
                      <a:pt x="130460" y="260921"/>
                    </a:lnTo>
                    <a:lnTo>
                      <a:pt x="0" y="1304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200" smtClean="0">
                    <a:solidFill>
                      <a:srgbClr val="333333"/>
                    </a:solidFill>
                    <a:latin typeface="Century Gothic" panose="020B0502020202020204" pitchFamily="34" charset="0"/>
                  </a:rPr>
                  <a:t>3</a:t>
                </a:r>
                <a:endParaRPr lang="en-US" altLang="zh-CN" sz="1200" dirty="0">
                  <a:solidFill>
                    <a:srgbClr val="333333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" name="íŝḻîḍe">
                <a:extLst>
                  <a:ext uri="{FF2B5EF4-FFF2-40B4-BE49-F238E27FC236}">
                    <a16:creationId xmlns:a16="http://schemas.microsoft.com/office/drawing/2014/main" xmlns="" id="{683870BD-0BEB-4BAA-BD35-B5E026F867CD}"/>
                  </a:ext>
                </a:extLst>
              </p:cNvPr>
              <p:cNvSpPr/>
              <p:nvPr/>
            </p:nvSpPr>
            <p:spPr>
              <a:xfrm>
                <a:off x="3684573" y="1754227"/>
                <a:ext cx="4797158" cy="2626967"/>
              </a:xfrm>
              <a:custGeom>
                <a:avLst/>
                <a:gdLst>
                  <a:gd name="connsiteX0" fmla="*/ 0 w 3902075"/>
                  <a:gd name="connsiteY0" fmla="*/ 1047871 h 2096659"/>
                  <a:gd name="connsiteX1" fmla="*/ 1019175 w 3902075"/>
                  <a:gd name="connsiteY1" fmla="*/ 2067046 h 2096659"/>
                  <a:gd name="connsiteX2" fmla="*/ 3063875 w 3902075"/>
                  <a:gd name="connsiteY2" fmla="*/ 25521 h 2096659"/>
                  <a:gd name="connsiteX3" fmla="*/ 3902075 w 3902075"/>
                  <a:gd name="connsiteY3" fmla="*/ 866896 h 2096659"/>
                  <a:gd name="connsiteX4" fmla="*/ 3902075 w 3902075"/>
                  <a:gd name="connsiteY4" fmla="*/ 866896 h 2096659"/>
                  <a:gd name="connsiteX0" fmla="*/ 0 w 3902075"/>
                  <a:gd name="connsiteY0" fmla="*/ 1047871 h 2096659"/>
                  <a:gd name="connsiteX1" fmla="*/ 1019175 w 3902075"/>
                  <a:gd name="connsiteY1" fmla="*/ 2067046 h 2096659"/>
                  <a:gd name="connsiteX2" fmla="*/ 3063875 w 3902075"/>
                  <a:gd name="connsiteY2" fmla="*/ 25521 h 2096659"/>
                  <a:gd name="connsiteX3" fmla="*/ 3902075 w 3902075"/>
                  <a:gd name="connsiteY3" fmla="*/ 866896 h 2096659"/>
                  <a:gd name="connsiteX4" fmla="*/ 3902075 w 3902075"/>
                  <a:gd name="connsiteY4" fmla="*/ 866896 h 2096659"/>
                  <a:gd name="connsiteX0" fmla="*/ 0 w 3902075"/>
                  <a:gd name="connsiteY0" fmla="*/ 1047871 h 2067046"/>
                  <a:gd name="connsiteX1" fmla="*/ 1019175 w 3902075"/>
                  <a:gd name="connsiteY1" fmla="*/ 2067046 h 2067046"/>
                  <a:gd name="connsiteX2" fmla="*/ 3063875 w 3902075"/>
                  <a:gd name="connsiteY2" fmla="*/ 25521 h 2067046"/>
                  <a:gd name="connsiteX3" fmla="*/ 3902075 w 3902075"/>
                  <a:gd name="connsiteY3" fmla="*/ 866896 h 2067046"/>
                  <a:gd name="connsiteX4" fmla="*/ 3902075 w 3902075"/>
                  <a:gd name="connsiteY4" fmla="*/ 866896 h 2067046"/>
                  <a:gd name="connsiteX0" fmla="*/ 0 w 3902075"/>
                  <a:gd name="connsiteY0" fmla="*/ 1047871 h 2067046"/>
                  <a:gd name="connsiteX1" fmla="*/ 1019175 w 3902075"/>
                  <a:gd name="connsiteY1" fmla="*/ 2067046 h 2067046"/>
                  <a:gd name="connsiteX2" fmla="*/ 3063875 w 3902075"/>
                  <a:gd name="connsiteY2" fmla="*/ 25521 h 2067046"/>
                  <a:gd name="connsiteX3" fmla="*/ 3902075 w 3902075"/>
                  <a:gd name="connsiteY3" fmla="*/ 866896 h 2067046"/>
                  <a:gd name="connsiteX4" fmla="*/ 3902075 w 3902075"/>
                  <a:gd name="connsiteY4" fmla="*/ 866896 h 2067046"/>
                  <a:gd name="connsiteX0" fmla="*/ 0 w 3902075"/>
                  <a:gd name="connsiteY0" fmla="*/ 1047871 h 2067046"/>
                  <a:gd name="connsiteX1" fmla="*/ 1019175 w 3902075"/>
                  <a:gd name="connsiteY1" fmla="*/ 2067046 h 2067046"/>
                  <a:gd name="connsiteX2" fmla="*/ 3063875 w 3902075"/>
                  <a:gd name="connsiteY2" fmla="*/ 25521 h 2067046"/>
                  <a:gd name="connsiteX3" fmla="*/ 3902075 w 3902075"/>
                  <a:gd name="connsiteY3" fmla="*/ 866896 h 2067046"/>
                  <a:gd name="connsiteX4" fmla="*/ 3902075 w 3902075"/>
                  <a:gd name="connsiteY4" fmla="*/ 866896 h 2067046"/>
                  <a:gd name="connsiteX0" fmla="*/ 0 w 3902075"/>
                  <a:gd name="connsiteY0" fmla="*/ 1047871 h 2067046"/>
                  <a:gd name="connsiteX1" fmla="*/ 1019175 w 3902075"/>
                  <a:gd name="connsiteY1" fmla="*/ 2067046 h 2067046"/>
                  <a:gd name="connsiteX2" fmla="*/ 3063875 w 3902075"/>
                  <a:gd name="connsiteY2" fmla="*/ 25521 h 2067046"/>
                  <a:gd name="connsiteX3" fmla="*/ 3902075 w 3902075"/>
                  <a:gd name="connsiteY3" fmla="*/ 866896 h 2067046"/>
                  <a:gd name="connsiteX4" fmla="*/ 3902075 w 3902075"/>
                  <a:gd name="connsiteY4" fmla="*/ 866896 h 2067046"/>
                  <a:gd name="connsiteX0" fmla="*/ 0 w 3902075"/>
                  <a:gd name="connsiteY0" fmla="*/ 1047871 h 2067046"/>
                  <a:gd name="connsiteX1" fmla="*/ 1019175 w 3902075"/>
                  <a:gd name="connsiteY1" fmla="*/ 2067046 h 2067046"/>
                  <a:gd name="connsiteX2" fmla="*/ 3063875 w 3902075"/>
                  <a:gd name="connsiteY2" fmla="*/ 25521 h 2067046"/>
                  <a:gd name="connsiteX3" fmla="*/ 3902075 w 3902075"/>
                  <a:gd name="connsiteY3" fmla="*/ 866896 h 2067046"/>
                  <a:gd name="connsiteX4" fmla="*/ 3902075 w 3902075"/>
                  <a:gd name="connsiteY4" fmla="*/ 866896 h 2067046"/>
                  <a:gd name="connsiteX0" fmla="*/ 0 w 3902075"/>
                  <a:gd name="connsiteY0" fmla="*/ 1047871 h 2067046"/>
                  <a:gd name="connsiteX1" fmla="*/ 1019175 w 3902075"/>
                  <a:gd name="connsiteY1" fmla="*/ 2067046 h 2067046"/>
                  <a:gd name="connsiteX2" fmla="*/ 3063875 w 3902075"/>
                  <a:gd name="connsiteY2" fmla="*/ 25521 h 2067046"/>
                  <a:gd name="connsiteX3" fmla="*/ 3902075 w 3902075"/>
                  <a:gd name="connsiteY3" fmla="*/ 866896 h 2067046"/>
                  <a:gd name="connsiteX4" fmla="*/ 3902075 w 3902075"/>
                  <a:gd name="connsiteY4" fmla="*/ 866896 h 2067046"/>
                  <a:gd name="connsiteX0" fmla="*/ 0 w 3902075"/>
                  <a:gd name="connsiteY0" fmla="*/ 1022350 h 2041525"/>
                  <a:gd name="connsiteX1" fmla="*/ 1019175 w 3902075"/>
                  <a:gd name="connsiteY1" fmla="*/ 2041525 h 2041525"/>
                  <a:gd name="connsiteX2" fmla="*/ 3063875 w 3902075"/>
                  <a:gd name="connsiteY2" fmla="*/ 0 h 2041525"/>
                  <a:gd name="connsiteX3" fmla="*/ 3902075 w 3902075"/>
                  <a:gd name="connsiteY3" fmla="*/ 841375 h 2041525"/>
                  <a:gd name="connsiteX4" fmla="*/ 3902075 w 3902075"/>
                  <a:gd name="connsiteY4" fmla="*/ 841375 h 2041525"/>
                  <a:gd name="connsiteX0" fmla="*/ 0 w 3902075"/>
                  <a:gd name="connsiteY0" fmla="*/ 1022350 h 1879600"/>
                  <a:gd name="connsiteX1" fmla="*/ 847725 w 3902075"/>
                  <a:gd name="connsiteY1" fmla="*/ 1879600 h 1879600"/>
                  <a:gd name="connsiteX2" fmla="*/ 3063875 w 3902075"/>
                  <a:gd name="connsiteY2" fmla="*/ 0 h 1879600"/>
                  <a:gd name="connsiteX3" fmla="*/ 3902075 w 3902075"/>
                  <a:gd name="connsiteY3" fmla="*/ 841375 h 1879600"/>
                  <a:gd name="connsiteX4" fmla="*/ 3902075 w 3902075"/>
                  <a:gd name="connsiteY4" fmla="*/ 841375 h 1879600"/>
                  <a:gd name="connsiteX0" fmla="*/ 0 w 3902075"/>
                  <a:gd name="connsiteY0" fmla="*/ 1196975 h 2054225"/>
                  <a:gd name="connsiteX1" fmla="*/ 847725 w 3902075"/>
                  <a:gd name="connsiteY1" fmla="*/ 2054225 h 2054225"/>
                  <a:gd name="connsiteX2" fmla="*/ 2895600 w 3902075"/>
                  <a:gd name="connsiteY2" fmla="*/ 0 h 2054225"/>
                  <a:gd name="connsiteX3" fmla="*/ 3902075 w 3902075"/>
                  <a:gd name="connsiteY3" fmla="*/ 1016000 h 2054225"/>
                  <a:gd name="connsiteX4" fmla="*/ 3902075 w 3902075"/>
                  <a:gd name="connsiteY4" fmla="*/ 1016000 h 2054225"/>
                  <a:gd name="connsiteX0" fmla="*/ 0 w 3902075"/>
                  <a:gd name="connsiteY0" fmla="*/ 1196975 h 2054225"/>
                  <a:gd name="connsiteX1" fmla="*/ 847725 w 3902075"/>
                  <a:gd name="connsiteY1" fmla="*/ 2054225 h 2054225"/>
                  <a:gd name="connsiteX2" fmla="*/ 2895600 w 3902075"/>
                  <a:gd name="connsiteY2" fmla="*/ 0 h 2054225"/>
                  <a:gd name="connsiteX3" fmla="*/ 3751060 w 3902075"/>
                  <a:gd name="connsiteY3" fmla="*/ 864864 h 2054225"/>
                  <a:gd name="connsiteX4" fmla="*/ 3902075 w 3902075"/>
                  <a:gd name="connsiteY4" fmla="*/ 1016000 h 2054225"/>
                  <a:gd name="connsiteX5" fmla="*/ 3902075 w 3902075"/>
                  <a:gd name="connsiteY5" fmla="*/ 1016000 h 2054225"/>
                  <a:gd name="connsiteX0" fmla="*/ 0 w 3902075"/>
                  <a:gd name="connsiteY0" fmla="*/ 1196975 h 2054225"/>
                  <a:gd name="connsiteX1" fmla="*/ 847725 w 3902075"/>
                  <a:gd name="connsiteY1" fmla="*/ 2054225 h 2054225"/>
                  <a:gd name="connsiteX2" fmla="*/ 2895600 w 3902075"/>
                  <a:gd name="connsiteY2" fmla="*/ 0 h 2054225"/>
                  <a:gd name="connsiteX3" fmla="*/ 3751060 w 3902075"/>
                  <a:gd name="connsiteY3" fmla="*/ 864864 h 2054225"/>
                  <a:gd name="connsiteX4" fmla="*/ 3902075 w 3902075"/>
                  <a:gd name="connsiteY4" fmla="*/ 1016000 h 2054225"/>
                  <a:gd name="connsiteX0" fmla="*/ 0 w 3751060"/>
                  <a:gd name="connsiteY0" fmla="*/ 1196975 h 2054225"/>
                  <a:gd name="connsiteX1" fmla="*/ 847725 w 3751060"/>
                  <a:gd name="connsiteY1" fmla="*/ 2054225 h 2054225"/>
                  <a:gd name="connsiteX2" fmla="*/ 2895600 w 3751060"/>
                  <a:gd name="connsiteY2" fmla="*/ 0 h 2054225"/>
                  <a:gd name="connsiteX3" fmla="*/ 3751060 w 3751060"/>
                  <a:gd name="connsiteY3" fmla="*/ 864864 h 2054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060" h="2054225">
                    <a:moveTo>
                      <a:pt x="0" y="1196975"/>
                    </a:moveTo>
                    <a:cubicBezTo>
                      <a:pt x="339725" y="1536700"/>
                      <a:pt x="508000" y="1714500"/>
                      <a:pt x="847725" y="2054225"/>
                    </a:cubicBezTo>
                    <a:lnTo>
                      <a:pt x="2895600" y="0"/>
                    </a:lnTo>
                    <a:lnTo>
                      <a:pt x="3751060" y="864864"/>
                    </a:lnTo>
                  </a:path>
                </a:pathLst>
              </a:custGeom>
              <a:noFill/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  <p:sp>
            <p:nvSpPr>
              <p:cNvPr id="28" name="ï$ļíḓe">
                <a:extLst>
                  <a:ext uri="{FF2B5EF4-FFF2-40B4-BE49-F238E27FC236}">
                    <a16:creationId xmlns:a16="http://schemas.microsoft.com/office/drawing/2014/main" xmlns="" id="{3638942A-B655-4801-B9BB-E3EDBAA0B2E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6315601" y="1766408"/>
                <a:ext cx="4998140" cy="2610727"/>
              </a:xfrm>
              <a:custGeom>
                <a:avLst/>
                <a:gdLst/>
                <a:ahLst/>
                <a:cxnLst>
                  <a:cxn ang="0">
                    <a:pos x="1558" y="337"/>
                  </a:cxn>
                  <a:cxn ang="0">
                    <a:pos x="1221" y="0"/>
                  </a:cxn>
                  <a:cxn ang="0">
                    <a:pos x="407" y="814"/>
                  </a:cxn>
                  <a:cxn ang="0">
                    <a:pos x="0" y="407"/>
                  </a:cxn>
                  <a:cxn ang="0">
                    <a:pos x="402" y="5"/>
                  </a:cxn>
                  <a:cxn ang="0">
                    <a:pos x="734" y="337"/>
                  </a:cxn>
                </a:cxnLst>
                <a:rect l="0" t="0" r="r" b="b"/>
                <a:pathLst>
                  <a:path w="1558" h="814">
                    <a:moveTo>
                      <a:pt x="1558" y="337"/>
                    </a:moveTo>
                    <a:lnTo>
                      <a:pt x="1221" y="0"/>
                    </a:lnTo>
                    <a:lnTo>
                      <a:pt x="407" y="814"/>
                    </a:lnTo>
                    <a:lnTo>
                      <a:pt x="0" y="407"/>
                    </a:lnTo>
                    <a:lnTo>
                      <a:pt x="402" y="5"/>
                    </a:lnTo>
                    <a:lnTo>
                      <a:pt x="734" y="337"/>
                    </a:lnTo>
                  </a:path>
                </a:pathLst>
              </a:custGeom>
              <a:noFill/>
              <a:ln w="25400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Sľîḍè">
                <a:extLst>
                  <a:ext uri="{FF2B5EF4-FFF2-40B4-BE49-F238E27FC236}">
                    <a16:creationId xmlns:a16="http://schemas.microsoft.com/office/drawing/2014/main" xmlns="" id="{DDAA0BCA-B7C3-41C6-A648-F4064C29C292}"/>
                  </a:ext>
                </a:extLst>
              </p:cNvPr>
              <p:cNvSpPr/>
              <p:nvPr/>
            </p:nvSpPr>
            <p:spPr>
              <a:xfrm>
                <a:off x="9157760" y="2182579"/>
                <a:ext cx="1772289" cy="1770259"/>
              </a:xfrm>
              <a:custGeom>
                <a:avLst/>
                <a:gdLst>
                  <a:gd name="connsiteX0" fmla="*/ 692680 w 1385360"/>
                  <a:gd name="connsiteY0" fmla="*/ 0 h 1385360"/>
                  <a:gd name="connsiteX1" fmla="*/ 1385360 w 1385360"/>
                  <a:gd name="connsiteY1" fmla="*/ 692679 h 1385360"/>
                  <a:gd name="connsiteX2" fmla="*/ 692680 w 1385360"/>
                  <a:gd name="connsiteY2" fmla="*/ 1385360 h 1385360"/>
                  <a:gd name="connsiteX3" fmla="*/ 0 w 1385360"/>
                  <a:gd name="connsiteY3" fmla="*/ 692680 h 138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5360" h="1385360">
                    <a:moveTo>
                      <a:pt x="692680" y="0"/>
                    </a:moveTo>
                    <a:lnTo>
                      <a:pt x="1385360" y="692679"/>
                    </a:lnTo>
                    <a:lnTo>
                      <a:pt x="692680" y="1385360"/>
                    </a:lnTo>
                    <a:lnTo>
                      <a:pt x="0" y="69268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914377">
                  <a:defRPr/>
                </a:pPr>
                <a:r>
                  <a:rPr lang="zh-CN" altLang="en-US" sz="2000" smtClean="0">
                    <a:solidFill>
                      <a:srgbClr val="FFFFFF"/>
                    </a:solidFill>
                  </a:rPr>
                  <a:t>关键词</a:t>
                </a:r>
                <a:endParaRPr lang="zh-CN" alt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íṡļîḑê">
                <a:extLst>
                  <a:ext uri="{FF2B5EF4-FFF2-40B4-BE49-F238E27FC236}">
                    <a16:creationId xmlns:a16="http://schemas.microsoft.com/office/drawing/2014/main" xmlns="" id="{41F746A8-5D64-447C-9B4B-B460348FE0E9}"/>
                  </a:ext>
                </a:extLst>
              </p:cNvPr>
              <p:cNvSpPr/>
              <p:nvPr/>
            </p:nvSpPr>
            <p:spPr>
              <a:xfrm>
                <a:off x="9868300" y="2322658"/>
                <a:ext cx="334968" cy="332939"/>
              </a:xfrm>
              <a:custGeom>
                <a:avLst/>
                <a:gdLst>
                  <a:gd name="connsiteX0" fmla="*/ 130460 w 260920"/>
                  <a:gd name="connsiteY0" fmla="*/ 0 h 260921"/>
                  <a:gd name="connsiteX1" fmla="*/ 260920 w 260920"/>
                  <a:gd name="connsiteY1" fmla="*/ 130461 h 260921"/>
                  <a:gd name="connsiteX2" fmla="*/ 130460 w 260920"/>
                  <a:gd name="connsiteY2" fmla="*/ 260921 h 260921"/>
                  <a:gd name="connsiteX3" fmla="*/ 0 w 260920"/>
                  <a:gd name="connsiteY3" fmla="*/ 130460 h 26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920" h="260921">
                    <a:moveTo>
                      <a:pt x="130460" y="0"/>
                    </a:moveTo>
                    <a:lnTo>
                      <a:pt x="260920" y="130461"/>
                    </a:lnTo>
                    <a:lnTo>
                      <a:pt x="130460" y="260921"/>
                    </a:lnTo>
                    <a:lnTo>
                      <a:pt x="0" y="1304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defRPr/>
                </a:pPr>
                <a:r>
                  <a:rPr lang="en-US" altLang="zh-CN" sz="1200" smtClean="0">
                    <a:solidFill>
                      <a:srgbClr val="333333"/>
                    </a:solidFill>
                    <a:latin typeface="Century Gothic" panose="020B0502020202020204" pitchFamily="34" charset="0"/>
                  </a:rPr>
                  <a:t>4</a:t>
                </a:r>
                <a:endParaRPr lang="en-US" altLang="zh-CN" sz="1200" dirty="0">
                  <a:solidFill>
                    <a:srgbClr val="333333"/>
                  </a:solidFill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3062053F-D0A9-4508-A562-9644F57DE69A}"/>
                </a:ext>
              </a:extLst>
            </p:cNvPr>
            <p:cNvCxnSpPr/>
            <p:nvPr/>
          </p:nvCxnSpPr>
          <p:spPr>
            <a:xfrm>
              <a:off x="3503712" y="4505592"/>
              <a:ext cx="0" cy="90853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DC033C5A-D7A9-4AD6-BFA7-1D6A71949EE7}"/>
                </a:ext>
              </a:extLst>
            </p:cNvPr>
            <p:cNvCxnSpPr/>
            <p:nvPr/>
          </p:nvCxnSpPr>
          <p:spPr>
            <a:xfrm>
              <a:off x="6096000" y="4505592"/>
              <a:ext cx="0" cy="90853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959F920D-A856-48C1-9BAC-ADDFBE83863E}"/>
                </a:ext>
              </a:extLst>
            </p:cNvPr>
            <p:cNvCxnSpPr/>
            <p:nvPr/>
          </p:nvCxnSpPr>
          <p:spPr>
            <a:xfrm>
              <a:off x="8756904" y="4505592"/>
              <a:ext cx="0" cy="908538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900800" y="4237177"/>
            <a:ext cx="1973762" cy="1033367"/>
            <a:chOff x="2197445" y="2412894"/>
            <a:chExt cx="1973762" cy="1033367"/>
          </a:xfrm>
        </p:grpSpPr>
        <p:sp>
          <p:nvSpPr>
            <p:cNvPr id="32" name="文本框 31"/>
            <p:cNvSpPr txBox="1"/>
            <p:nvPr/>
          </p:nvSpPr>
          <p:spPr>
            <a:xfrm>
              <a:off x="2273643" y="2412894"/>
              <a:ext cx="182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197445" y="2801276"/>
              <a:ext cx="1973762" cy="6449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into a film to be used in a wider field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026174" y="4237177"/>
            <a:ext cx="1973762" cy="1033367"/>
            <a:chOff x="2197445" y="2412894"/>
            <a:chExt cx="1973762" cy="1033367"/>
          </a:xfrm>
        </p:grpSpPr>
        <p:sp>
          <p:nvSpPr>
            <p:cNvPr id="35" name="文本框 34"/>
            <p:cNvSpPr txBox="1"/>
            <p:nvPr/>
          </p:nvSpPr>
          <p:spPr>
            <a:xfrm>
              <a:off x="2273643" y="2412894"/>
              <a:ext cx="182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197445" y="2801276"/>
              <a:ext cx="1973762" cy="6449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into a film to be used in a wider field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61549" y="4237177"/>
            <a:ext cx="1973762" cy="1033367"/>
            <a:chOff x="2197445" y="2412894"/>
            <a:chExt cx="1973762" cy="1033367"/>
          </a:xfrm>
        </p:grpSpPr>
        <p:sp>
          <p:nvSpPr>
            <p:cNvPr id="38" name="文本框 37"/>
            <p:cNvSpPr txBox="1"/>
            <p:nvPr/>
          </p:nvSpPr>
          <p:spPr>
            <a:xfrm>
              <a:off x="2273643" y="2412894"/>
              <a:ext cx="182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197445" y="2801276"/>
              <a:ext cx="1973762" cy="6449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into a film to be used in a wider field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296924" y="4237177"/>
            <a:ext cx="1973762" cy="1033367"/>
            <a:chOff x="2197445" y="2412894"/>
            <a:chExt cx="1973762" cy="1033367"/>
          </a:xfrm>
        </p:grpSpPr>
        <p:sp>
          <p:nvSpPr>
            <p:cNvPr id="41" name="文本框 40"/>
            <p:cNvSpPr txBox="1"/>
            <p:nvPr/>
          </p:nvSpPr>
          <p:spPr>
            <a:xfrm>
              <a:off x="2273643" y="2412894"/>
              <a:ext cx="182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197445" y="2801276"/>
              <a:ext cx="1973762" cy="6449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presentation and make it into a film to be used in a wider field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工作存在不足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93719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fa55e09-efaf-4e99-b2a2-87871d3753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004457" y="3410355"/>
            <a:ext cx="6183086" cy="2444476"/>
            <a:chOff x="1967541" y="2539583"/>
            <a:chExt cx="8256918" cy="3264362"/>
          </a:xfrm>
        </p:grpSpPr>
        <p:sp>
          <p:nvSpPr>
            <p:cNvPr id="4" name="ïs1ïďè"/>
            <p:cNvSpPr/>
            <p:nvPr/>
          </p:nvSpPr>
          <p:spPr>
            <a:xfrm>
              <a:off x="1967541" y="3883732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îŝ1iďè"/>
            <p:cNvSpPr/>
            <p:nvPr/>
          </p:nvSpPr>
          <p:spPr>
            <a:xfrm>
              <a:off x="1967541" y="3691711"/>
              <a:ext cx="3840427" cy="192021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išḻiďê"/>
            <p:cNvSpPr/>
            <p:nvPr/>
          </p:nvSpPr>
          <p:spPr>
            <a:xfrm>
              <a:off x="4175787" y="2731604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šļîdè"/>
            <p:cNvSpPr/>
            <p:nvPr/>
          </p:nvSpPr>
          <p:spPr>
            <a:xfrm>
              <a:off x="4175787" y="2539583"/>
              <a:ext cx="3840427" cy="192021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ṩliḍê"/>
            <p:cNvSpPr/>
            <p:nvPr/>
          </p:nvSpPr>
          <p:spPr>
            <a:xfrm>
              <a:off x="6384032" y="3883732"/>
              <a:ext cx="3840427" cy="1920213"/>
            </a:xfrm>
            <a:prstGeom prst="diamond">
              <a:avLst/>
            </a:prstGeom>
            <a:pattFill prst="lt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ṩļiḑe"/>
            <p:cNvSpPr/>
            <p:nvPr/>
          </p:nvSpPr>
          <p:spPr>
            <a:xfrm>
              <a:off x="6384032" y="3691711"/>
              <a:ext cx="3840427" cy="192021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ṩlidê"/>
            <p:cNvSpPr>
              <a:spLocks/>
            </p:cNvSpPr>
            <p:nvPr/>
          </p:nvSpPr>
          <p:spPr bwMode="auto">
            <a:xfrm>
              <a:off x="5719778" y="3099945"/>
              <a:ext cx="759303" cy="729307"/>
            </a:xfrm>
            <a:custGeom>
              <a:avLst/>
              <a:gdLst>
                <a:gd name="T0" fmla="*/ 369 w 372"/>
                <a:gd name="T1" fmla="*/ 133 h 357"/>
                <a:gd name="T2" fmla="*/ 347 w 372"/>
                <a:gd name="T3" fmla="*/ 116 h 357"/>
                <a:gd name="T4" fmla="*/ 252 w 372"/>
                <a:gd name="T5" fmla="*/ 101 h 357"/>
                <a:gd name="T6" fmla="*/ 210 w 372"/>
                <a:gd name="T7" fmla="*/ 15 h 357"/>
                <a:gd name="T8" fmla="*/ 186 w 372"/>
                <a:gd name="T9" fmla="*/ 0 h 357"/>
                <a:gd name="T10" fmla="*/ 162 w 372"/>
                <a:gd name="T11" fmla="*/ 15 h 357"/>
                <a:gd name="T12" fmla="*/ 120 w 372"/>
                <a:gd name="T13" fmla="*/ 101 h 357"/>
                <a:gd name="T14" fmla="*/ 25 w 372"/>
                <a:gd name="T15" fmla="*/ 116 h 357"/>
                <a:gd name="T16" fmla="*/ 3 w 372"/>
                <a:gd name="T17" fmla="*/ 133 h 357"/>
                <a:gd name="T18" fmla="*/ 10 w 372"/>
                <a:gd name="T19" fmla="*/ 159 h 357"/>
                <a:gd name="T20" fmla="*/ 80 w 372"/>
                <a:gd name="T21" fmla="*/ 229 h 357"/>
                <a:gd name="T22" fmla="*/ 63 w 372"/>
                <a:gd name="T23" fmla="*/ 326 h 357"/>
                <a:gd name="T24" fmla="*/ 74 w 372"/>
                <a:gd name="T25" fmla="*/ 352 h 357"/>
                <a:gd name="T26" fmla="*/ 90 w 372"/>
                <a:gd name="T27" fmla="*/ 357 h 357"/>
                <a:gd name="T28" fmla="*/ 103 w 372"/>
                <a:gd name="T29" fmla="*/ 353 h 357"/>
                <a:gd name="T30" fmla="*/ 186 w 372"/>
                <a:gd name="T31" fmla="*/ 308 h 357"/>
                <a:gd name="T32" fmla="*/ 269 w 372"/>
                <a:gd name="T33" fmla="*/ 353 h 357"/>
                <a:gd name="T34" fmla="*/ 282 w 372"/>
                <a:gd name="T35" fmla="*/ 357 h 357"/>
                <a:gd name="T36" fmla="*/ 298 w 372"/>
                <a:gd name="T37" fmla="*/ 352 h 357"/>
                <a:gd name="T38" fmla="*/ 309 w 372"/>
                <a:gd name="T39" fmla="*/ 326 h 357"/>
                <a:gd name="T40" fmla="*/ 292 w 372"/>
                <a:gd name="T41" fmla="*/ 229 h 357"/>
                <a:gd name="T42" fmla="*/ 362 w 372"/>
                <a:gd name="T43" fmla="*/ 159 h 357"/>
                <a:gd name="T44" fmla="*/ 369 w 372"/>
                <a:gd name="T45" fmla="*/ 133 h 357"/>
                <a:gd name="T46" fmla="*/ 273 w 372"/>
                <a:gd name="T47" fmla="*/ 211 h 357"/>
                <a:gd name="T48" fmla="*/ 266 w 372"/>
                <a:gd name="T49" fmla="*/ 233 h 357"/>
                <a:gd name="T50" fmla="*/ 282 w 372"/>
                <a:gd name="T51" fmla="*/ 331 h 357"/>
                <a:gd name="T52" fmla="*/ 199 w 372"/>
                <a:gd name="T53" fmla="*/ 286 h 357"/>
                <a:gd name="T54" fmla="*/ 186 w 372"/>
                <a:gd name="T55" fmla="*/ 282 h 357"/>
                <a:gd name="T56" fmla="*/ 173 w 372"/>
                <a:gd name="T57" fmla="*/ 286 h 357"/>
                <a:gd name="T58" fmla="*/ 90 w 372"/>
                <a:gd name="T59" fmla="*/ 331 h 357"/>
                <a:gd name="T60" fmla="*/ 106 w 372"/>
                <a:gd name="T61" fmla="*/ 233 h 357"/>
                <a:gd name="T62" fmla="*/ 99 w 372"/>
                <a:gd name="T63" fmla="*/ 211 h 357"/>
                <a:gd name="T64" fmla="*/ 29 w 372"/>
                <a:gd name="T65" fmla="*/ 141 h 357"/>
                <a:gd name="T66" fmla="*/ 124 w 372"/>
                <a:gd name="T67" fmla="*/ 127 h 357"/>
                <a:gd name="T68" fmla="*/ 144 w 372"/>
                <a:gd name="T69" fmla="*/ 112 h 357"/>
                <a:gd name="T70" fmla="*/ 186 w 372"/>
                <a:gd name="T71" fmla="*/ 26 h 357"/>
                <a:gd name="T72" fmla="*/ 228 w 372"/>
                <a:gd name="T73" fmla="*/ 112 h 357"/>
                <a:gd name="T74" fmla="*/ 248 w 372"/>
                <a:gd name="T75" fmla="*/ 127 h 357"/>
                <a:gd name="T76" fmla="*/ 343 w 372"/>
                <a:gd name="T77" fmla="*/ 141 h 357"/>
                <a:gd name="T78" fmla="*/ 273 w 372"/>
                <a:gd name="T79" fmla="*/ 211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72" h="357">
                  <a:moveTo>
                    <a:pt x="369" y="133"/>
                  </a:moveTo>
                  <a:cubicBezTo>
                    <a:pt x="365" y="124"/>
                    <a:pt x="357" y="117"/>
                    <a:pt x="347" y="116"/>
                  </a:cubicBezTo>
                  <a:cubicBezTo>
                    <a:pt x="252" y="101"/>
                    <a:pt x="252" y="101"/>
                    <a:pt x="252" y="101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206" y="6"/>
                    <a:pt x="196" y="0"/>
                    <a:pt x="186" y="0"/>
                  </a:cubicBezTo>
                  <a:cubicBezTo>
                    <a:pt x="176" y="0"/>
                    <a:pt x="166" y="6"/>
                    <a:pt x="162" y="15"/>
                  </a:cubicBezTo>
                  <a:cubicBezTo>
                    <a:pt x="120" y="101"/>
                    <a:pt x="120" y="101"/>
                    <a:pt x="120" y="101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15" y="117"/>
                    <a:pt x="7" y="124"/>
                    <a:pt x="3" y="133"/>
                  </a:cubicBezTo>
                  <a:cubicBezTo>
                    <a:pt x="0" y="142"/>
                    <a:pt x="3" y="152"/>
                    <a:pt x="10" y="159"/>
                  </a:cubicBezTo>
                  <a:cubicBezTo>
                    <a:pt x="80" y="229"/>
                    <a:pt x="80" y="229"/>
                    <a:pt x="80" y="229"/>
                  </a:cubicBezTo>
                  <a:cubicBezTo>
                    <a:pt x="63" y="326"/>
                    <a:pt x="63" y="326"/>
                    <a:pt x="63" y="326"/>
                  </a:cubicBezTo>
                  <a:cubicBezTo>
                    <a:pt x="62" y="336"/>
                    <a:pt x="66" y="346"/>
                    <a:pt x="74" y="352"/>
                  </a:cubicBezTo>
                  <a:cubicBezTo>
                    <a:pt x="79" y="355"/>
                    <a:pt x="84" y="357"/>
                    <a:pt x="90" y="357"/>
                  </a:cubicBezTo>
                  <a:cubicBezTo>
                    <a:pt x="94" y="357"/>
                    <a:pt x="99" y="355"/>
                    <a:pt x="103" y="353"/>
                  </a:cubicBezTo>
                  <a:cubicBezTo>
                    <a:pt x="186" y="308"/>
                    <a:pt x="186" y="308"/>
                    <a:pt x="186" y="308"/>
                  </a:cubicBezTo>
                  <a:cubicBezTo>
                    <a:pt x="269" y="353"/>
                    <a:pt x="269" y="353"/>
                    <a:pt x="269" y="353"/>
                  </a:cubicBezTo>
                  <a:cubicBezTo>
                    <a:pt x="274" y="355"/>
                    <a:pt x="278" y="357"/>
                    <a:pt x="282" y="357"/>
                  </a:cubicBezTo>
                  <a:cubicBezTo>
                    <a:pt x="288" y="357"/>
                    <a:pt x="293" y="355"/>
                    <a:pt x="298" y="352"/>
                  </a:cubicBezTo>
                  <a:cubicBezTo>
                    <a:pt x="306" y="346"/>
                    <a:pt x="310" y="336"/>
                    <a:pt x="309" y="326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362" y="159"/>
                    <a:pt x="362" y="159"/>
                    <a:pt x="362" y="159"/>
                  </a:cubicBezTo>
                  <a:cubicBezTo>
                    <a:pt x="369" y="152"/>
                    <a:pt x="372" y="142"/>
                    <a:pt x="369" y="133"/>
                  </a:cubicBezTo>
                  <a:close/>
                  <a:moveTo>
                    <a:pt x="273" y="211"/>
                  </a:moveTo>
                  <a:cubicBezTo>
                    <a:pt x="267" y="217"/>
                    <a:pt x="265" y="225"/>
                    <a:pt x="266" y="233"/>
                  </a:cubicBezTo>
                  <a:cubicBezTo>
                    <a:pt x="282" y="331"/>
                    <a:pt x="282" y="331"/>
                    <a:pt x="282" y="331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5" y="284"/>
                    <a:pt x="190" y="282"/>
                    <a:pt x="186" y="282"/>
                  </a:cubicBezTo>
                  <a:cubicBezTo>
                    <a:pt x="182" y="282"/>
                    <a:pt x="177" y="284"/>
                    <a:pt x="173" y="286"/>
                  </a:cubicBezTo>
                  <a:cubicBezTo>
                    <a:pt x="90" y="331"/>
                    <a:pt x="90" y="331"/>
                    <a:pt x="90" y="331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05" y="217"/>
                    <a:pt x="99" y="21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33" y="126"/>
                    <a:pt x="141" y="120"/>
                    <a:pt x="144" y="112"/>
                  </a:cubicBezTo>
                  <a:cubicBezTo>
                    <a:pt x="186" y="26"/>
                    <a:pt x="186" y="26"/>
                    <a:pt x="186" y="26"/>
                  </a:cubicBezTo>
                  <a:cubicBezTo>
                    <a:pt x="228" y="112"/>
                    <a:pt x="228" y="112"/>
                    <a:pt x="228" y="112"/>
                  </a:cubicBezTo>
                  <a:cubicBezTo>
                    <a:pt x="231" y="120"/>
                    <a:pt x="239" y="126"/>
                    <a:pt x="248" y="127"/>
                  </a:cubicBezTo>
                  <a:cubicBezTo>
                    <a:pt x="343" y="141"/>
                    <a:pt x="343" y="141"/>
                    <a:pt x="343" y="141"/>
                  </a:cubicBezTo>
                  <a:lnTo>
                    <a:pt x="273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şlïdè"/>
            <p:cNvSpPr>
              <a:spLocks/>
            </p:cNvSpPr>
            <p:nvPr/>
          </p:nvSpPr>
          <p:spPr bwMode="auto">
            <a:xfrm>
              <a:off x="3437490" y="4307147"/>
              <a:ext cx="836716" cy="603015"/>
            </a:xfrm>
            <a:custGeom>
              <a:avLst/>
              <a:gdLst>
                <a:gd name="T0" fmla="*/ 298 w 368"/>
                <a:gd name="T1" fmla="*/ 94 h 265"/>
                <a:gd name="T2" fmla="*/ 196 w 368"/>
                <a:gd name="T3" fmla="*/ 0 h 265"/>
                <a:gd name="T4" fmla="*/ 102 w 368"/>
                <a:gd name="T5" fmla="*/ 60 h 265"/>
                <a:gd name="T6" fmla="*/ 86 w 368"/>
                <a:gd name="T7" fmla="*/ 58 h 265"/>
                <a:gd name="T8" fmla="*/ 35 w 368"/>
                <a:gd name="T9" fmla="*/ 109 h 265"/>
                <a:gd name="T10" fmla="*/ 37 w 368"/>
                <a:gd name="T11" fmla="*/ 126 h 265"/>
                <a:gd name="T12" fmla="*/ 0 w 368"/>
                <a:gd name="T13" fmla="*/ 190 h 265"/>
                <a:gd name="T14" fmla="*/ 75 w 368"/>
                <a:gd name="T15" fmla="*/ 265 h 265"/>
                <a:gd name="T16" fmla="*/ 75 w 368"/>
                <a:gd name="T17" fmla="*/ 265 h 265"/>
                <a:gd name="T18" fmla="*/ 282 w 368"/>
                <a:gd name="T19" fmla="*/ 265 h 265"/>
                <a:gd name="T20" fmla="*/ 282 w 368"/>
                <a:gd name="T21" fmla="*/ 265 h 265"/>
                <a:gd name="T22" fmla="*/ 368 w 368"/>
                <a:gd name="T23" fmla="*/ 178 h 265"/>
                <a:gd name="T24" fmla="*/ 298 w 368"/>
                <a:gd name="T25" fmla="*/ 94 h 265"/>
                <a:gd name="T26" fmla="*/ 282 w 368"/>
                <a:gd name="T27" fmla="*/ 242 h 265"/>
                <a:gd name="T28" fmla="*/ 282 w 368"/>
                <a:gd name="T29" fmla="*/ 242 h 265"/>
                <a:gd name="T30" fmla="*/ 75 w 368"/>
                <a:gd name="T31" fmla="*/ 242 h 265"/>
                <a:gd name="T32" fmla="*/ 23 w 368"/>
                <a:gd name="T33" fmla="*/ 190 h 265"/>
                <a:gd name="T34" fmla="*/ 49 w 368"/>
                <a:gd name="T35" fmla="*/ 145 h 265"/>
                <a:gd name="T36" fmla="*/ 59 w 368"/>
                <a:gd name="T37" fmla="*/ 118 h 265"/>
                <a:gd name="T38" fmla="*/ 58 w 368"/>
                <a:gd name="T39" fmla="*/ 109 h 265"/>
                <a:gd name="T40" fmla="*/ 86 w 368"/>
                <a:gd name="T41" fmla="*/ 81 h 265"/>
                <a:gd name="T42" fmla="*/ 102 w 368"/>
                <a:gd name="T43" fmla="*/ 83 h 265"/>
                <a:gd name="T44" fmla="*/ 123 w 368"/>
                <a:gd name="T45" fmla="*/ 70 h 265"/>
                <a:gd name="T46" fmla="*/ 196 w 368"/>
                <a:gd name="T47" fmla="*/ 23 h 265"/>
                <a:gd name="T48" fmla="*/ 275 w 368"/>
                <a:gd name="T49" fmla="*/ 96 h 265"/>
                <a:gd name="T50" fmla="*/ 294 w 368"/>
                <a:gd name="T51" fmla="*/ 116 h 265"/>
                <a:gd name="T52" fmla="*/ 345 w 368"/>
                <a:gd name="T53" fmla="*/ 178 h 265"/>
                <a:gd name="T54" fmla="*/ 282 w 368"/>
                <a:gd name="T55" fmla="*/ 24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8" h="265">
                  <a:moveTo>
                    <a:pt x="298" y="94"/>
                  </a:moveTo>
                  <a:cubicBezTo>
                    <a:pt x="293" y="41"/>
                    <a:pt x="250" y="0"/>
                    <a:pt x="196" y="0"/>
                  </a:cubicBezTo>
                  <a:cubicBezTo>
                    <a:pt x="154" y="0"/>
                    <a:pt x="118" y="25"/>
                    <a:pt x="102" y="60"/>
                  </a:cubicBezTo>
                  <a:cubicBezTo>
                    <a:pt x="97" y="59"/>
                    <a:pt x="92" y="58"/>
                    <a:pt x="86" y="58"/>
                  </a:cubicBezTo>
                  <a:cubicBezTo>
                    <a:pt x="58" y="58"/>
                    <a:pt x="35" y="81"/>
                    <a:pt x="35" y="109"/>
                  </a:cubicBezTo>
                  <a:cubicBezTo>
                    <a:pt x="35" y="115"/>
                    <a:pt x="36" y="120"/>
                    <a:pt x="37" y="126"/>
                  </a:cubicBezTo>
                  <a:cubicBezTo>
                    <a:pt x="15" y="139"/>
                    <a:pt x="0" y="162"/>
                    <a:pt x="0" y="190"/>
                  </a:cubicBezTo>
                  <a:cubicBezTo>
                    <a:pt x="0" y="231"/>
                    <a:pt x="34" y="265"/>
                    <a:pt x="75" y="265"/>
                  </a:cubicBezTo>
                  <a:cubicBezTo>
                    <a:pt x="75" y="265"/>
                    <a:pt x="75" y="265"/>
                    <a:pt x="75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330" y="265"/>
                    <a:pt x="368" y="226"/>
                    <a:pt x="368" y="178"/>
                  </a:cubicBezTo>
                  <a:cubicBezTo>
                    <a:pt x="368" y="136"/>
                    <a:pt x="338" y="101"/>
                    <a:pt x="298" y="94"/>
                  </a:cubicBezTo>
                  <a:close/>
                  <a:moveTo>
                    <a:pt x="282" y="242"/>
                  </a:moveTo>
                  <a:cubicBezTo>
                    <a:pt x="282" y="242"/>
                    <a:pt x="282" y="242"/>
                    <a:pt x="282" y="242"/>
                  </a:cubicBezTo>
                  <a:cubicBezTo>
                    <a:pt x="75" y="242"/>
                    <a:pt x="75" y="242"/>
                    <a:pt x="75" y="242"/>
                  </a:cubicBezTo>
                  <a:cubicBezTo>
                    <a:pt x="46" y="242"/>
                    <a:pt x="23" y="219"/>
                    <a:pt x="23" y="190"/>
                  </a:cubicBezTo>
                  <a:cubicBezTo>
                    <a:pt x="23" y="172"/>
                    <a:pt x="33" y="155"/>
                    <a:pt x="49" y="145"/>
                  </a:cubicBezTo>
                  <a:cubicBezTo>
                    <a:pt x="65" y="136"/>
                    <a:pt x="66" y="135"/>
                    <a:pt x="59" y="118"/>
                  </a:cubicBezTo>
                  <a:cubicBezTo>
                    <a:pt x="58" y="115"/>
                    <a:pt x="58" y="112"/>
                    <a:pt x="58" y="109"/>
                  </a:cubicBezTo>
                  <a:cubicBezTo>
                    <a:pt x="58" y="94"/>
                    <a:pt x="70" y="81"/>
                    <a:pt x="86" y="81"/>
                  </a:cubicBezTo>
                  <a:cubicBezTo>
                    <a:pt x="86" y="81"/>
                    <a:pt x="94" y="80"/>
                    <a:pt x="102" y="83"/>
                  </a:cubicBezTo>
                  <a:cubicBezTo>
                    <a:pt x="115" y="89"/>
                    <a:pt x="117" y="83"/>
                    <a:pt x="123" y="70"/>
                  </a:cubicBezTo>
                  <a:cubicBezTo>
                    <a:pt x="136" y="41"/>
                    <a:pt x="165" y="23"/>
                    <a:pt x="196" y="23"/>
                  </a:cubicBezTo>
                  <a:cubicBezTo>
                    <a:pt x="237" y="23"/>
                    <a:pt x="271" y="54"/>
                    <a:pt x="275" y="96"/>
                  </a:cubicBezTo>
                  <a:cubicBezTo>
                    <a:pt x="277" y="112"/>
                    <a:pt x="277" y="112"/>
                    <a:pt x="294" y="116"/>
                  </a:cubicBezTo>
                  <a:cubicBezTo>
                    <a:pt x="324" y="122"/>
                    <a:pt x="345" y="148"/>
                    <a:pt x="345" y="178"/>
                  </a:cubicBezTo>
                  <a:cubicBezTo>
                    <a:pt x="345" y="213"/>
                    <a:pt x="317" y="242"/>
                    <a:pt x="282" y="2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ṡ1îḑé"/>
            <p:cNvSpPr>
              <a:spLocks/>
            </p:cNvSpPr>
            <p:nvPr/>
          </p:nvSpPr>
          <p:spPr bwMode="auto">
            <a:xfrm>
              <a:off x="7909185" y="4215376"/>
              <a:ext cx="793380" cy="686231"/>
            </a:xfrm>
            <a:custGeom>
              <a:avLst/>
              <a:gdLst>
                <a:gd name="T0" fmla="*/ 494 w 555"/>
                <a:gd name="T1" fmla="*/ 60 h 479"/>
                <a:gd name="T2" fmla="*/ 277 w 555"/>
                <a:gd name="T3" fmla="*/ 56 h 479"/>
                <a:gd name="T4" fmla="*/ 61 w 555"/>
                <a:gd name="T5" fmla="*/ 60 h 479"/>
                <a:gd name="T6" fmla="*/ 61 w 555"/>
                <a:gd name="T7" fmla="*/ 280 h 479"/>
                <a:gd name="T8" fmla="*/ 242 w 555"/>
                <a:gd name="T9" fmla="*/ 460 h 479"/>
                <a:gd name="T10" fmla="*/ 312 w 555"/>
                <a:gd name="T11" fmla="*/ 460 h 479"/>
                <a:gd name="T12" fmla="*/ 494 w 555"/>
                <a:gd name="T13" fmla="*/ 280 h 479"/>
                <a:gd name="T14" fmla="*/ 494 w 555"/>
                <a:gd name="T15" fmla="*/ 60 h 479"/>
                <a:gd name="T16" fmla="*/ 470 w 555"/>
                <a:gd name="T17" fmla="*/ 257 h 479"/>
                <a:gd name="T18" fmla="*/ 289 w 555"/>
                <a:gd name="T19" fmla="*/ 436 h 479"/>
                <a:gd name="T20" fmla="*/ 266 w 555"/>
                <a:gd name="T21" fmla="*/ 436 h 479"/>
                <a:gd name="T22" fmla="*/ 84 w 555"/>
                <a:gd name="T23" fmla="*/ 257 h 479"/>
                <a:gd name="T24" fmla="*/ 84 w 555"/>
                <a:gd name="T25" fmla="*/ 83 h 479"/>
                <a:gd name="T26" fmla="*/ 255 w 555"/>
                <a:gd name="T27" fmla="*/ 80 h 479"/>
                <a:gd name="T28" fmla="*/ 277 w 555"/>
                <a:gd name="T29" fmla="*/ 100 h 479"/>
                <a:gd name="T30" fmla="*/ 300 w 555"/>
                <a:gd name="T31" fmla="*/ 80 h 479"/>
                <a:gd name="T32" fmla="*/ 470 w 555"/>
                <a:gd name="T33" fmla="*/ 83 h 479"/>
                <a:gd name="T34" fmla="*/ 470 w 555"/>
                <a:gd name="T35" fmla="*/ 257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5" h="479">
                  <a:moveTo>
                    <a:pt x="494" y="60"/>
                  </a:moveTo>
                  <a:cubicBezTo>
                    <a:pt x="434" y="1"/>
                    <a:pt x="339" y="0"/>
                    <a:pt x="277" y="56"/>
                  </a:cubicBezTo>
                  <a:cubicBezTo>
                    <a:pt x="216" y="0"/>
                    <a:pt x="121" y="1"/>
                    <a:pt x="61" y="60"/>
                  </a:cubicBezTo>
                  <a:cubicBezTo>
                    <a:pt x="0" y="121"/>
                    <a:pt x="0" y="219"/>
                    <a:pt x="61" y="280"/>
                  </a:cubicBezTo>
                  <a:cubicBezTo>
                    <a:pt x="79" y="298"/>
                    <a:pt x="242" y="460"/>
                    <a:pt x="242" y="460"/>
                  </a:cubicBezTo>
                  <a:cubicBezTo>
                    <a:pt x="262" y="479"/>
                    <a:pt x="293" y="479"/>
                    <a:pt x="312" y="460"/>
                  </a:cubicBezTo>
                  <a:cubicBezTo>
                    <a:pt x="312" y="460"/>
                    <a:pt x="492" y="282"/>
                    <a:pt x="494" y="280"/>
                  </a:cubicBezTo>
                  <a:cubicBezTo>
                    <a:pt x="555" y="219"/>
                    <a:pt x="555" y="121"/>
                    <a:pt x="494" y="60"/>
                  </a:cubicBezTo>
                  <a:close/>
                  <a:moveTo>
                    <a:pt x="470" y="257"/>
                  </a:moveTo>
                  <a:cubicBezTo>
                    <a:pt x="289" y="436"/>
                    <a:pt x="289" y="436"/>
                    <a:pt x="289" y="436"/>
                  </a:cubicBezTo>
                  <a:cubicBezTo>
                    <a:pt x="283" y="443"/>
                    <a:pt x="272" y="443"/>
                    <a:pt x="266" y="436"/>
                  </a:cubicBezTo>
                  <a:cubicBezTo>
                    <a:pt x="84" y="257"/>
                    <a:pt x="84" y="257"/>
                    <a:pt x="84" y="257"/>
                  </a:cubicBezTo>
                  <a:cubicBezTo>
                    <a:pt x="36" y="209"/>
                    <a:pt x="36" y="131"/>
                    <a:pt x="84" y="83"/>
                  </a:cubicBezTo>
                  <a:cubicBezTo>
                    <a:pt x="131" y="37"/>
                    <a:pt x="206" y="36"/>
                    <a:pt x="255" y="80"/>
                  </a:cubicBezTo>
                  <a:cubicBezTo>
                    <a:pt x="277" y="100"/>
                    <a:pt x="277" y="100"/>
                    <a:pt x="277" y="100"/>
                  </a:cubicBezTo>
                  <a:cubicBezTo>
                    <a:pt x="300" y="80"/>
                    <a:pt x="300" y="80"/>
                    <a:pt x="300" y="80"/>
                  </a:cubicBezTo>
                  <a:cubicBezTo>
                    <a:pt x="349" y="36"/>
                    <a:pt x="424" y="37"/>
                    <a:pt x="470" y="83"/>
                  </a:cubicBezTo>
                  <a:cubicBezTo>
                    <a:pt x="519" y="131"/>
                    <a:pt x="519" y="209"/>
                    <a:pt x="470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544465" y="3033459"/>
            <a:ext cx="2133781" cy="1167755"/>
            <a:chOff x="1658314" y="2349127"/>
            <a:chExt cx="2133781" cy="1167755"/>
          </a:xfrm>
        </p:grpSpPr>
        <p:sp>
          <p:nvSpPr>
            <p:cNvPr id="30" name="文本框 29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516765" y="3033459"/>
            <a:ext cx="2133781" cy="1167755"/>
            <a:chOff x="1658314" y="2349127"/>
            <a:chExt cx="2133781" cy="1167755"/>
          </a:xfrm>
        </p:grpSpPr>
        <p:sp>
          <p:nvSpPr>
            <p:cNvPr id="33" name="文本框 32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658315" y="2687681"/>
              <a:ext cx="2133780" cy="82920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546600" y="2105956"/>
            <a:ext cx="3098800" cy="983539"/>
            <a:chOff x="1175805" y="2349127"/>
            <a:chExt cx="3098800" cy="983539"/>
          </a:xfrm>
        </p:grpSpPr>
        <p:sp>
          <p:nvSpPr>
            <p:cNvPr id="37" name="文本框 36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75805" y="2687681"/>
              <a:ext cx="3098800" cy="6449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工作存在不足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311023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1511836" y="2190751"/>
            <a:ext cx="2117684" cy="3532174"/>
            <a:chOff x="1066291" y="2064419"/>
            <a:chExt cx="2269165" cy="3784837"/>
          </a:xfrm>
        </p:grpSpPr>
        <p:sp>
          <p:nvSpPr>
            <p:cNvPr id="4" name="îsḷîḓè"/>
            <p:cNvSpPr/>
            <p:nvPr/>
          </p:nvSpPr>
          <p:spPr>
            <a:xfrm>
              <a:off x="1066291" y="2064419"/>
              <a:ext cx="2269165" cy="3784837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íś1ïḍé"/>
            <p:cNvSpPr/>
            <p:nvPr/>
          </p:nvSpPr>
          <p:spPr>
            <a:xfrm>
              <a:off x="1066291" y="5106430"/>
              <a:ext cx="2269165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7" name="îṡľîḍe"/>
            <p:cNvSpPr/>
            <p:nvPr/>
          </p:nvSpPr>
          <p:spPr>
            <a:xfrm>
              <a:off x="1839250" y="2494865"/>
              <a:ext cx="723246" cy="716984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33982" y="5158241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33981" y="3501099"/>
              <a:ext cx="2133781" cy="11448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71019" y="2190751"/>
            <a:ext cx="2117684" cy="3532174"/>
            <a:chOff x="3663042" y="2064419"/>
            <a:chExt cx="2269165" cy="3784837"/>
          </a:xfrm>
        </p:grpSpPr>
        <p:sp>
          <p:nvSpPr>
            <p:cNvPr id="8" name="ï$1iḋè"/>
            <p:cNvSpPr/>
            <p:nvPr/>
          </p:nvSpPr>
          <p:spPr>
            <a:xfrm>
              <a:off x="3663042" y="2064419"/>
              <a:ext cx="2269165" cy="3784837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îṥľïḋé"/>
            <p:cNvSpPr/>
            <p:nvPr/>
          </p:nvSpPr>
          <p:spPr>
            <a:xfrm>
              <a:off x="3663042" y="5106430"/>
              <a:ext cx="2269165" cy="4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11" name="íşḻídé"/>
            <p:cNvSpPr/>
            <p:nvPr/>
          </p:nvSpPr>
          <p:spPr>
            <a:xfrm>
              <a:off x="4438119" y="2492839"/>
              <a:ext cx="719010" cy="719010"/>
            </a:xfrm>
            <a:custGeom>
              <a:avLst/>
              <a:gdLst/>
              <a:ahLst/>
              <a:cxnLst/>
              <a:rect l="l" t="t" r="r" b="b"/>
              <a:pathLst>
                <a:path w="203597" h="203597">
                  <a:moveTo>
                    <a:pt x="30249" y="120104"/>
                  </a:moveTo>
                  <a:cubicBezTo>
                    <a:pt x="30919" y="120402"/>
                    <a:pt x="31402" y="121146"/>
                    <a:pt x="31700" y="122336"/>
                  </a:cubicBezTo>
                  <a:cubicBezTo>
                    <a:pt x="36165" y="136029"/>
                    <a:pt x="44202" y="147339"/>
                    <a:pt x="55810" y="156269"/>
                  </a:cubicBezTo>
                  <a:cubicBezTo>
                    <a:pt x="57596" y="157460"/>
                    <a:pt x="57894" y="158948"/>
                    <a:pt x="56703" y="160734"/>
                  </a:cubicBezTo>
                  <a:cubicBezTo>
                    <a:pt x="55810" y="161627"/>
                    <a:pt x="54917" y="162073"/>
                    <a:pt x="54024" y="162073"/>
                  </a:cubicBezTo>
                  <a:cubicBezTo>
                    <a:pt x="53429" y="162073"/>
                    <a:pt x="52834" y="161776"/>
                    <a:pt x="52238" y="161180"/>
                  </a:cubicBezTo>
                  <a:cubicBezTo>
                    <a:pt x="39141" y="151358"/>
                    <a:pt x="30361" y="139005"/>
                    <a:pt x="25896" y="124122"/>
                  </a:cubicBezTo>
                  <a:cubicBezTo>
                    <a:pt x="24705" y="122336"/>
                    <a:pt x="25300" y="121146"/>
                    <a:pt x="27682" y="120550"/>
                  </a:cubicBezTo>
                  <a:cubicBezTo>
                    <a:pt x="28724" y="119955"/>
                    <a:pt x="29579" y="119806"/>
                    <a:pt x="30249" y="120104"/>
                  </a:cubicBezTo>
                  <a:close/>
                  <a:moveTo>
                    <a:pt x="25449" y="98673"/>
                  </a:moveTo>
                  <a:cubicBezTo>
                    <a:pt x="27533" y="98673"/>
                    <a:pt x="28575" y="99714"/>
                    <a:pt x="28575" y="101798"/>
                  </a:cubicBezTo>
                  <a:cubicBezTo>
                    <a:pt x="28575" y="104179"/>
                    <a:pt x="28724" y="106114"/>
                    <a:pt x="29021" y="107602"/>
                  </a:cubicBezTo>
                  <a:cubicBezTo>
                    <a:pt x="29021" y="109686"/>
                    <a:pt x="27979" y="110728"/>
                    <a:pt x="25896" y="110728"/>
                  </a:cubicBezTo>
                  <a:lnTo>
                    <a:pt x="25449" y="110728"/>
                  </a:lnTo>
                  <a:cubicBezTo>
                    <a:pt x="23961" y="110728"/>
                    <a:pt x="22919" y="109835"/>
                    <a:pt x="22324" y="108049"/>
                  </a:cubicBezTo>
                  <a:lnTo>
                    <a:pt x="22324" y="101798"/>
                  </a:lnTo>
                  <a:cubicBezTo>
                    <a:pt x="22324" y="99714"/>
                    <a:pt x="23366" y="98673"/>
                    <a:pt x="25449" y="98673"/>
                  </a:cubicBezTo>
                  <a:close/>
                  <a:moveTo>
                    <a:pt x="36611" y="41076"/>
                  </a:moveTo>
                  <a:cubicBezTo>
                    <a:pt x="20538" y="58043"/>
                    <a:pt x="12501" y="78283"/>
                    <a:pt x="12501" y="101798"/>
                  </a:cubicBezTo>
                  <a:cubicBezTo>
                    <a:pt x="12501" y="126206"/>
                    <a:pt x="21282" y="147191"/>
                    <a:pt x="38844" y="164752"/>
                  </a:cubicBezTo>
                  <a:cubicBezTo>
                    <a:pt x="56406" y="182314"/>
                    <a:pt x="77390" y="191095"/>
                    <a:pt x="101798" y="191095"/>
                  </a:cubicBezTo>
                  <a:cubicBezTo>
                    <a:pt x="125313" y="191095"/>
                    <a:pt x="145628" y="183058"/>
                    <a:pt x="162743" y="166985"/>
                  </a:cubicBezTo>
                  <a:cubicBezTo>
                    <a:pt x="179858" y="150911"/>
                    <a:pt x="189160" y="131117"/>
                    <a:pt x="190649" y="107602"/>
                  </a:cubicBezTo>
                  <a:cubicBezTo>
                    <a:pt x="190946" y="106709"/>
                    <a:pt x="191095" y="104923"/>
                    <a:pt x="191095" y="102245"/>
                  </a:cubicBezTo>
                  <a:lnTo>
                    <a:pt x="101798" y="104923"/>
                  </a:lnTo>
                  <a:lnTo>
                    <a:pt x="100459" y="104923"/>
                  </a:lnTo>
                  <a:lnTo>
                    <a:pt x="100459" y="104477"/>
                  </a:lnTo>
                  <a:cubicBezTo>
                    <a:pt x="100161" y="104477"/>
                    <a:pt x="99863" y="104328"/>
                    <a:pt x="99566" y="104030"/>
                  </a:cubicBezTo>
                  <a:close/>
                  <a:moveTo>
                    <a:pt x="165199" y="39290"/>
                  </a:moveTo>
                  <a:lnTo>
                    <a:pt x="109388" y="98226"/>
                  </a:lnTo>
                  <a:lnTo>
                    <a:pt x="190649" y="95994"/>
                  </a:lnTo>
                  <a:cubicBezTo>
                    <a:pt x="189160" y="73670"/>
                    <a:pt x="180677" y="54768"/>
                    <a:pt x="165199" y="39290"/>
                  </a:cubicBezTo>
                  <a:close/>
                  <a:moveTo>
                    <a:pt x="101798" y="12501"/>
                  </a:moveTo>
                  <a:cubicBezTo>
                    <a:pt x="78283" y="12501"/>
                    <a:pt x="58043" y="20538"/>
                    <a:pt x="41076" y="36611"/>
                  </a:cubicBezTo>
                  <a:lnTo>
                    <a:pt x="101798" y="97333"/>
                  </a:lnTo>
                  <a:lnTo>
                    <a:pt x="160734" y="34825"/>
                  </a:lnTo>
                  <a:cubicBezTo>
                    <a:pt x="156567" y="31551"/>
                    <a:pt x="153590" y="29319"/>
                    <a:pt x="151804" y="28128"/>
                  </a:cubicBezTo>
                  <a:cubicBezTo>
                    <a:pt x="136922" y="17710"/>
                    <a:pt x="120253" y="12501"/>
                    <a:pt x="101798" y="12501"/>
                  </a:cubicBezTo>
                  <a:close/>
                  <a:moveTo>
                    <a:pt x="101798" y="0"/>
                  </a:moveTo>
                  <a:cubicBezTo>
                    <a:pt x="122932" y="0"/>
                    <a:pt x="141982" y="5804"/>
                    <a:pt x="158948" y="17412"/>
                  </a:cubicBezTo>
                  <a:cubicBezTo>
                    <a:pt x="172938" y="26937"/>
                    <a:pt x="183877" y="39141"/>
                    <a:pt x="191765" y="54024"/>
                  </a:cubicBezTo>
                  <a:cubicBezTo>
                    <a:pt x="199653" y="68907"/>
                    <a:pt x="203597" y="84832"/>
                    <a:pt x="203597" y="101798"/>
                  </a:cubicBezTo>
                  <a:lnTo>
                    <a:pt x="203597" y="108942"/>
                  </a:lnTo>
                  <a:cubicBezTo>
                    <a:pt x="201811" y="135433"/>
                    <a:pt x="191095" y="157832"/>
                    <a:pt x="171450" y="176138"/>
                  </a:cubicBezTo>
                  <a:cubicBezTo>
                    <a:pt x="151804" y="194444"/>
                    <a:pt x="128587" y="203597"/>
                    <a:pt x="101798" y="203597"/>
                  </a:cubicBezTo>
                  <a:cubicBezTo>
                    <a:pt x="73818" y="203597"/>
                    <a:pt x="49857" y="193625"/>
                    <a:pt x="29914" y="173682"/>
                  </a:cubicBezTo>
                  <a:cubicBezTo>
                    <a:pt x="9971" y="153739"/>
                    <a:pt x="0" y="129778"/>
                    <a:pt x="0" y="101798"/>
                  </a:cubicBezTo>
                  <a:cubicBezTo>
                    <a:pt x="0" y="73818"/>
                    <a:pt x="9971" y="49857"/>
                    <a:pt x="29914" y="29914"/>
                  </a:cubicBezTo>
                  <a:cubicBezTo>
                    <a:pt x="49857" y="9971"/>
                    <a:pt x="73818" y="0"/>
                    <a:pt x="10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30733" y="5158241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730732" y="3501099"/>
              <a:ext cx="2133781" cy="11448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230202" y="2190751"/>
            <a:ext cx="2117684" cy="3532174"/>
            <a:chOff x="6259793" y="2064419"/>
            <a:chExt cx="2269165" cy="3784837"/>
          </a:xfrm>
        </p:grpSpPr>
        <p:sp>
          <p:nvSpPr>
            <p:cNvPr id="12" name="îṡḻïḑê"/>
            <p:cNvSpPr/>
            <p:nvPr/>
          </p:nvSpPr>
          <p:spPr>
            <a:xfrm>
              <a:off x="6259793" y="2064419"/>
              <a:ext cx="2269165" cy="3784837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íSḷîďé"/>
            <p:cNvSpPr/>
            <p:nvPr/>
          </p:nvSpPr>
          <p:spPr>
            <a:xfrm>
              <a:off x="6259793" y="5106430"/>
              <a:ext cx="2269165" cy="45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15" name="ís1ídé"/>
            <p:cNvSpPr/>
            <p:nvPr/>
          </p:nvSpPr>
          <p:spPr>
            <a:xfrm>
              <a:off x="7036225" y="2484980"/>
              <a:ext cx="716300" cy="719010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327484" y="5158241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327484" y="3501099"/>
              <a:ext cx="2133781" cy="11448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589385" y="2190751"/>
            <a:ext cx="2117684" cy="3532174"/>
            <a:chOff x="8856544" y="2064419"/>
            <a:chExt cx="2269165" cy="3784837"/>
          </a:xfrm>
        </p:grpSpPr>
        <p:sp>
          <p:nvSpPr>
            <p:cNvPr id="16" name="iṥ1ïḋè"/>
            <p:cNvSpPr/>
            <p:nvPr/>
          </p:nvSpPr>
          <p:spPr>
            <a:xfrm>
              <a:off x="8856544" y="2064419"/>
              <a:ext cx="2269165" cy="3784837"/>
            </a:xfrm>
            <a:prstGeom prst="roundRect">
              <a:avLst>
                <a:gd name="adj" fmla="val 4016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62000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7" name="iṩ1íḍê"/>
            <p:cNvSpPr/>
            <p:nvPr/>
          </p:nvSpPr>
          <p:spPr>
            <a:xfrm>
              <a:off x="8856544" y="5106430"/>
              <a:ext cx="2269165" cy="45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19" name="ïşlïḓê"/>
            <p:cNvSpPr/>
            <p:nvPr/>
          </p:nvSpPr>
          <p:spPr>
            <a:xfrm>
              <a:off x="9630698" y="2484980"/>
              <a:ext cx="714360" cy="705079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6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920987" y="5158241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915674" y="3501099"/>
              <a:ext cx="2133781" cy="11448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工作存在不足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2639140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94" y="1000481"/>
            <a:ext cx="11217612" cy="58099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5400000">
            <a:off x="5547455" y="189934"/>
            <a:ext cx="1097090" cy="2156958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77079" y="958312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目 录</a:t>
            </a:r>
            <a:endParaRPr lang="zh-CN" altLang="en-US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80201" y="1977451"/>
            <a:ext cx="3031599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CONTENTS</a:t>
            </a:r>
            <a:endParaRPr lang="zh-CN" alt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1981200" y="3014663"/>
            <a:ext cx="1574800" cy="157480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4207003" y="3014663"/>
            <a:ext cx="1574800" cy="157480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6432806" y="3014663"/>
            <a:ext cx="1574800" cy="157480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8658608" y="3014663"/>
            <a:ext cx="1574800" cy="1574800"/>
          </a:xfrm>
          <a:prstGeom prst="diamon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5846046" y="5792431"/>
            <a:ext cx="525204" cy="1032588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554642" y="6139448"/>
            <a:ext cx="110811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i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&lt; 01 &gt;</a:t>
            </a:r>
            <a:endParaRPr lang="zh-CN" altLang="en-US" sz="1600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71980" y="4755124"/>
            <a:ext cx="1793240" cy="673196"/>
            <a:chOff x="8146177" y="1646358"/>
            <a:chExt cx="1793240" cy="673196"/>
          </a:xfrm>
        </p:grpSpPr>
        <p:sp>
          <p:nvSpPr>
            <p:cNvPr id="15" name="文本框 14"/>
            <p:cNvSpPr txBox="1"/>
            <p:nvPr/>
          </p:nvSpPr>
          <p:spPr>
            <a:xfrm>
              <a:off x="8257966" y="164635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年度工作概述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46177" y="1981000"/>
              <a:ext cx="1793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the presentation and make it into a </a:t>
              </a: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film 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 wider field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97783" y="4755124"/>
            <a:ext cx="1793240" cy="673196"/>
            <a:chOff x="8146177" y="1646358"/>
            <a:chExt cx="1793240" cy="673196"/>
          </a:xfrm>
        </p:grpSpPr>
        <p:sp>
          <p:nvSpPr>
            <p:cNvPr id="19" name="文本框 18"/>
            <p:cNvSpPr txBox="1"/>
            <p:nvPr/>
          </p:nvSpPr>
          <p:spPr>
            <a:xfrm>
              <a:off x="8257966" y="164635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工作完成情况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146177" y="1981000"/>
              <a:ext cx="1793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the presentation and make it into a </a:t>
              </a: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film 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 wider field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23586" y="4755124"/>
            <a:ext cx="1793240" cy="673196"/>
            <a:chOff x="8146177" y="1646358"/>
            <a:chExt cx="1793240" cy="673196"/>
          </a:xfrm>
        </p:grpSpPr>
        <p:sp>
          <p:nvSpPr>
            <p:cNvPr id="22" name="文本框 21"/>
            <p:cNvSpPr txBox="1"/>
            <p:nvPr/>
          </p:nvSpPr>
          <p:spPr>
            <a:xfrm>
              <a:off x="8257966" y="164635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工作存在不足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46177" y="1981000"/>
              <a:ext cx="1793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the presentation and make it into a </a:t>
              </a: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film 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 wider field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549389" y="4755124"/>
            <a:ext cx="1793240" cy="673196"/>
            <a:chOff x="8146177" y="1646358"/>
            <a:chExt cx="1793240" cy="673196"/>
          </a:xfrm>
        </p:grpSpPr>
        <p:sp>
          <p:nvSpPr>
            <p:cNvPr id="25" name="文本框 24"/>
            <p:cNvSpPr txBox="1"/>
            <p:nvPr/>
          </p:nvSpPr>
          <p:spPr>
            <a:xfrm>
              <a:off x="8257966" y="164635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明年工作计划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146177" y="1981000"/>
              <a:ext cx="1793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print 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the presentation and make it into a </a:t>
              </a:r>
              <a:r>
                <a:rPr lang="en-US" altLang="zh-CN" sz="800" dirty="0" smtClean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film </a:t>
              </a: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 wider field</a:t>
              </a:r>
            </a:p>
          </p:txBody>
        </p:sp>
      </p:grpSp>
      <p:sp>
        <p:nvSpPr>
          <p:cNvPr id="31" name="椭圆 26"/>
          <p:cNvSpPr/>
          <p:nvPr/>
        </p:nvSpPr>
        <p:spPr>
          <a:xfrm>
            <a:off x="2493507" y="3527332"/>
            <a:ext cx="550184" cy="549461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2" name="椭圆 27"/>
          <p:cNvSpPr/>
          <p:nvPr/>
        </p:nvSpPr>
        <p:spPr>
          <a:xfrm>
            <a:off x="4719310" y="3527386"/>
            <a:ext cx="550184" cy="549354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椭圆 28"/>
          <p:cNvSpPr/>
          <p:nvPr/>
        </p:nvSpPr>
        <p:spPr>
          <a:xfrm>
            <a:off x="6945113" y="3532335"/>
            <a:ext cx="550184" cy="539456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椭圆 29"/>
          <p:cNvSpPr/>
          <p:nvPr/>
        </p:nvSpPr>
        <p:spPr>
          <a:xfrm>
            <a:off x="9286239" y="3526971"/>
            <a:ext cx="319537" cy="550184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0" h="414">
                <a:moveTo>
                  <a:pt x="200" y="270"/>
                </a:moveTo>
                <a:lnTo>
                  <a:pt x="200" y="217"/>
                </a:lnTo>
                <a:cubicBezTo>
                  <a:pt x="200" y="100"/>
                  <a:pt x="151" y="29"/>
                  <a:pt x="130" y="4"/>
                </a:cubicBezTo>
                <a:cubicBezTo>
                  <a:pt x="128" y="2"/>
                  <a:pt x="124" y="0"/>
                  <a:pt x="121" y="0"/>
                </a:cubicBezTo>
                <a:cubicBezTo>
                  <a:pt x="117" y="0"/>
                  <a:pt x="114" y="1"/>
                  <a:pt x="112" y="4"/>
                </a:cubicBezTo>
                <a:cubicBezTo>
                  <a:pt x="91" y="29"/>
                  <a:pt x="40" y="100"/>
                  <a:pt x="40" y="217"/>
                </a:cubicBezTo>
                <a:lnTo>
                  <a:pt x="40" y="270"/>
                </a:lnTo>
                <a:lnTo>
                  <a:pt x="30" y="276"/>
                </a:lnTo>
                <a:cubicBezTo>
                  <a:pt x="12" y="289"/>
                  <a:pt x="0" y="310"/>
                  <a:pt x="0" y="333"/>
                </a:cubicBezTo>
                <a:lnTo>
                  <a:pt x="0" y="395"/>
                </a:lnTo>
                <a:cubicBezTo>
                  <a:pt x="0" y="399"/>
                  <a:pt x="2" y="403"/>
                  <a:pt x="6" y="404"/>
                </a:cubicBezTo>
                <a:cubicBezTo>
                  <a:pt x="9" y="406"/>
                  <a:pt x="13" y="406"/>
                  <a:pt x="16" y="404"/>
                </a:cubicBezTo>
                <a:lnTo>
                  <a:pt x="48" y="383"/>
                </a:lnTo>
                <a:cubicBezTo>
                  <a:pt x="56" y="377"/>
                  <a:pt x="67" y="374"/>
                  <a:pt x="78" y="374"/>
                </a:cubicBezTo>
                <a:lnTo>
                  <a:pt x="101" y="374"/>
                </a:lnTo>
                <a:lnTo>
                  <a:pt x="101" y="404"/>
                </a:lnTo>
                <a:cubicBezTo>
                  <a:pt x="101" y="410"/>
                  <a:pt x="105" y="414"/>
                  <a:pt x="111" y="414"/>
                </a:cubicBezTo>
                <a:lnTo>
                  <a:pt x="129" y="414"/>
                </a:lnTo>
                <a:cubicBezTo>
                  <a:pt x="135" y="414"/>
                  <a:pt x="140" y="410"/>
                  <a:pt x="140" y="404"/>
                </a:cubicBezTo>
                <a:lnTo>
                  <a:pt x="140" y="374"/>
                </a:lnTo>
                <a:lnTo>
                  <a:pt x="163" y="374"/>
                </a:lnTo>
                <a:cubicBezTo>
                  <a:pt x="173" y="374"/>
                  <a:pt x="184" y="377"/>
                  <a:pt x="193" y="383"/>
                </a:cubicBezTo>
                <a:lnTo>
                  <a:pt x="224" y="404"/>
                </a:lnTo>
                <a:cubicBezTo>
                  <a:pt x="227" y="406"/>
                  <a:pt x="231" y="406"/>
                  <a:pt x="235" y="404"/>
                </a:cubicBezTo>
                <a:cubicBezTo>
                  <a:pt x="238" y="403"/>
                  <a:pt x="240" y="399"/>
                  <a:pt x="240" y="395"/>
                </a:cubicBezTo>
                <a:lnTo>
                  <a:pt x="240" y="333"/>
                </a:lnTo>
                <a:cubicBezTo>
                  <a:pt x="240" y="310"/>
                  <a:pt x="229" y="289"/>
                  <a:pt x="210" y="276"/>
                </a:cubicBezTo>
                <a:lnTo>
                  <a:pt x="200" y="270"/>
                </a:lnTo>
                <a:close/>
                <a:moveTo>
                  <a:pt x="120" y="187"/>
                </a:moveTo>
                <a:cubicBezTo>
                  <a:pt x="101" y="187"/>
                  <a:pt x="85" y="172"/>
                  <a:pt x="85" y="152"/>
                </a:cubicBezTo>
                <a:cubicBezTo>
                  <a:pt x="85" y="133"/>
                  <a:pt x="101" y="117"/>
                  <a:pt x="120" y="117"/>
                </a:cubicBezTo>
                <a:cubicBezTo>
                  <a:pt x="139" y="117"/>
                  <a:pt x="155" y="133"/>
                  <a:pt x="155" y="152"/>
                </a:cubicBezTo>
                <a:cubicBezTo>
                  <a:pt x="155" y="172"/>
                  <a:pt x="139" y="187"/>
                  <a:pt x="120" y="1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388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7" y="854217"/>
            <a:ext cx="10912786" cy="550516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2946400" y="2368893"/>
            <a:ext cx="6299200" cy="1972620"/>
            <a:chOff x="2946400" y="2368893"/>
            <a:chExt cx="6299200" cy="1972620"/>
          </a:xfrm>
        </p:grpSpPr>
        <p:grpSp>
          <p:nvGrpSpPr>
            <p:cNvPr id="22" name="组合 21"/>
            <p:cNvGrpSpPr/>
            <p:nvPr/>
          </p:nvGrpSpPr>
          <p:grpSpPr>
            <a:xfrm>
              <a:off x="2946400" y="3087988"/>
              <a:ext cx="6299200" cy="1253525"/>
              <a:chOff x="1125006" y="2395519"/>
              <a:chExt cx="6299200" cy="1253525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125006" y="2395519"/>
                <a:ext cx="629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8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905315" y="3248934"/>
                <a:ext cx="47385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</a:rPr>
                  <a:t>The user can demonstrate on a projector or computer, or print the presentation and make it into a film to be used in a wider field</a:t>
                </a: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5054691" y="2368893"/>
              <a:ext cx="20826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04</a:t>
              </a:r>
              <a:endParaRPr lang="zh-CN" altLang="en-US" sz="4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29699" y="2108200"/>
            <a:ext cx="2287589" cy="2775970"/>
            <a:chOff x="9029699" y="2108200"/>
            <a:chExt cx="2287589" cy="2775970"/>
          </a:xfrm>
        </p:grpSpPr>
        <p:sp>
          <p:nvSpPr>
            <p:cNvPr id="19" name="矩形 18"/>
            <p:cNvSpPr/>
            <p:nvPr/>
          </p:nvSpPr>
          <p:spPr>
            <a:xfrm>
              <a:off x="9029700" y="2108200"/>
              <a:ext cx="2287588" cy="2775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699" y="2170729"/>
              <a:ext cx="22875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6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4</a:t>
              </a:r>
              <a:endParaRPr lang="zh-CN" altLang="en-US" sz="166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74713" y="2108200"/>
            <a:ext cx="2287589" cy="2775970"/>
            <a:chOff x="874713" y="2108200"/>
            <a:chExt cx="2287589" cy="2775970"/>
          </a:xfrm>
        </p:grpSpPr>
        <p:sp>
          <p:nvSpPr>
            <p:cNvPr id="16" name="矩形 15"/>
            <p:cNvSpPr/>
            <p:nvPr/>
          </p:nvSpPr>
          <p:spPr>
            <a:xfrm>
              <a:off x="874713" y="2108200"/>
              <a:ext cx="2287588" cy="2775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74713" y="2170729"/>
              <a:ext cx="22875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6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0</a:t>
              </a:r>
              <a:endParaRPr lang="zh-CN" altLang="en-US" sz="166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87343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2228058" y="1787578"/>
            <a:ext cx="7735884" cy="2776086"/>
            <a:chOff x="2228058" y="1787578"/>
            <a:chExt cx="7735884" cy="2776086"/>
          </a:xfrm>
        </p:grpSpPr>
        <p:sp>
          <p:nvSpPr>
            <p:cNvPr id="59" name="ExtraShape"/>
            <p:cNvSpPr/>
            <p:nvPr/>
          </p:nvSpPr>
          <p:spPr>
            <a:xfrm flipH="1">
              <a:off x="2228058" y="3839776"/>
              <a:ext cx="2182693" cy="118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BackShape1"/>
            <p:cNvSpPr/>
            <p:nvPr/>
          </p:nvSpPr>
          <p:spPr>
            <a:xfrm>
              <a:off x="2508416" y="3770379"/>
              <a:ext cx="771607" cy="17471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BackShape2"/>
            <p:cNvSpPr/>
            <p:nvPr/>
          </p:nvSpPr>
          <p:spPr>
            <a:xfrm>
              <a:off x="3338805" y="3770379"/>
              <a:ext cx="771607" cy="174717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MaskShape"/>
            <p:cNvSpPr/>
            <p:nvPr/>
          </p:nvSpPr>
          <p:spPr>
            <a:xfrm>
              <a:off x="2456185" y="3770379"/>
              <a:ext cx="1707568" cy="17471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RelativeShape1"/>
            <p:cNvSpPr/>
            <p:nvPr/>
          </p:nvSpPr>
          <p:spPr>
            <a:xfrm>
              <a:off x="2508416" y="1787578"/>
              <a:ext cx="771607" cy="19711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ValueShape1"/>
            <p:cNvSpPr/>
            <p:nvPr/>
          </p:nvSpPr>
          <p:spPr>
            <a:xfrm>
              <a:off x="2508416" y="2201513"/>
              <a:ext cx="771607" cy="1557186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ValueText1"/>
            <p:cNvSpPr/>
            <p:nvPr/>
          </p:nvSpPr>
          <p:spPr>
            <a:xfrm>
              <a:off x="2602247" y="4077662"/>
              <a:ext cx="589387" cy="342417"/>
            </a:xfrm>
            <a:prstGeom prst="rect">
              <a:avLst/>
            </a:prstGeom>
          </p:spPr>
          <p:txBody>
            <a:bodyPr wrap="square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4400" kern="0">
                  <a:solidFill>
                    <a:schemeClr val="accent1">
                      <a:lumMod val="100000"/>
                    </a:schemeClr>
                  </a:solidFill>
                  <a:latin typeface="Century Gothic" panose="020B0502020202020204" pitchFamily="34" charset="0"/>
                </a:rPr>
                <a:t>79%</a:t>
              </a:r>
            </a:p>
          </p:txBody>
        </p:sp>
        <p:sp>
          <p:nvSpPr>
            <p:cNvPr id="66" name="RelativeShape2"/>
            <p:cNvSpPr/>
            <p:nvPr/>
          </p:nvSpPr>
          <p:spPr>
            <a:xfrm>
              <a:off x="3338805" y="1787578"/>
              <a:ext cx="771607" cy="19711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ValueShape2"/>
            <p:cNvSpPr/>
            <p:nvPr/>
          </p:nvSpPr>
          <p:spPr>
            <a:xfrm>
              <a:off x="3338805" y="2891406"/>
              <a:ext cx="771607" cy="867293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ValueText2"/>
            <p:cNvSpPr/>
            <p:nvPr/>
          </p:nvSpPr>
          <p:spPr>
            <a:xfrm>
              <a:off x="3432637" y="4077661"/>
              <a:ext cx="589387" cy="342417"/>
            </a:xfrm>
            <a:prstGeom prst="rect">
              <a:avLst/>
            </a:prstGeom>
          </p:spPr>
          <p:txBody>
            <a:bodyPr wrap="square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4400" kern="0">
                  <a:solidFill>
                    <a:schemeClr val="accent3">
                      <a:lumMod val="100000"/>
                    </a:schemeClr>
                  </a:solidFill>
                  <a:latin typeface="Century Gothic" panose="020B0502020202020204" pitchFamily="34" charset="0"/>
                </a:rPr>
                <a:t>44%</a:t>
              </a:r>
            </a:p>
          </p:txBody>
        </p:sp>
        <p:cxnSp>
          <p:nvCxnSpPr>
            <p:cNvPr id="70" name="LineShape"/>
            <p:cNvCxnSpPr>
              <a:cxnSpLocks/>
            </p:cNvCxnSpPr>
            <p:nvPr/>
          </p:nvCxnSpPr>
          <p:spPr>
            <a:xfrm flipH="1">
              <a:off x="2228059" y="4563664"/>
              <a:ext cx="2182692" cy="0"/>
            </a:xfrm>
            <a:prstGeom prst="straightConnector1">
              <a:avLst/>
            </a:prstGeom>
            <a:noFill/>
            <a:ln w="3175" cap="flat" cmpd="sng">
              <a:solidFill>
                <a:schemeClr val="tx1">
                  <a:lumMod val="20000"/>
                  <a:lumOff val="8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72" name="ExtraShape"/>
            <p:cNvSpPr/>
            <p:nvPr/>
          </p:nvSpPr>
          <p:spPr>
            <a:xfrm flipH="1">
              <a:off x="5004653" y="3839776"/>
              <a:ext cx="2182693" cy="118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BackShape1"/>
            <p:cNvSpPr/>
            <p:nvPr/>
          </p:nvSpPr>
          <p:spPr>
            <a:xfrm>
              <a:off x="5285011" y="3770379"/>
              <a:ext cx="771607" cy="17471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BackShape2"/>
            <p:cNvSpPr/>
            <p:nvPr/>
          </p:nvSpPr>
          <p:spPr>
            <a:xfrm>
              <a:off x="6115400" y="3770379"/>
              <a:ext cx="771607" cy="174717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MaskShape"/>
            <p:cNvSpPr/>
            <p:nvPr/>
          </p:nvSpPr>
          <p:spPr>
            <a:xfrm>
              <a:off x="5232780" y="3770379"/>
              <a:ext cx="1707568" cy="17471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RelativeShape1"/>
            <p:cNvSpPr/>
            <p:nvPr/>
          </p:nvSpPr>
          <p:spPr>
            <a:xfrm>
              <a:off x="5285011" y="1787578"/>
              <a:ext cx="771607" cy="19711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ValueShape1"/>
            <p:cNvSpPr/>
            <p:nvPr/>
          </p:nvSpPr>
          <p:spPr>
            <a:xfrm>
              <a:off x="5285011" y="2714005"/>
              <a:ext cx="771607" cy="1044694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ValueText1"/>
            <p:cNvSpPr/>
            <p:nvPr/>
          </p:nvSpPr>
          <p:spPr>
            <a:xfrm>
              <a:off x="5378842" y="4077662"/>
              <a:ext cx="589387" cy="342417"/>
            </a:xfrm>
            <a:prstGeom prst="rect">
              <a:avLst/>
            </a:prstGeom>
          </p:spPr>
          <p:txBody>
            <a:bodyPr wrap="square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4400" kern="0" smtClean="0">
                  <a:solidFill>
                    <a:schemeClr val="accent1">
                      <a:lumMod val="100000"/>
                    </a:schemeClr>
                  </a:solidFill>
                  <a:latin typeface="Century Gothic" panose="020B0502020202020204" pitchFamily="34" charset="0"/>
                </a:rPr>
                <a:t>53%</a:t>
              </a:r>
              <a:endParaRPr lang="en-US" altLang="zh-CN" sz="4400" kern="0">
                <a:solidFill>
                  <a:schemeClr val="accent1">
                    <a:lumMod val="10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9" name="RelativeShape2"/>
            <p:cNvSpPr/>
            <p:nvPr/>
          </p:nvSpPr>
          <p:spPr>
            <a:xfrm>
              <a:off x="6115400" y="1787578"/>
              <a:ext cx="771607" cy="19711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ValueShape2"/>
            <p:cNvSpPr/>
            <p:nvPr/>
          </p:nvSpPr>
          <p:spPr>
            <a:xfrm>
              <a:off x="6115400" y="2142380"/>
              <a:ext cx="771607" cy="1616319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ValueText2"/>
            <p:cNvSpPr/>
            <p:nvPr/>
          </p:nvSpPr>
          <p:spPr>
            <a:xfrm>
              <a:off x="6209232" y="4077661"/>
              <a:ext cx="589387" cy="342417"/>
            </a:xfrm>
            <a:prstGeom prst="rect">
              <a:avLst/>
            </a:prstGeom>
          </p:spPr>
          <p:txBody>
            <a:bodyPr wrap="square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4400" kern="0" smtClean="0">
                  <a:solidFill>
                    <a:schemeClr val="accent3">
                      <a:lumMod val="100000"/>
                    </a:schemeClr>
                  </a:solidFill>
                  <a:latin typeface="Century Gothic" panose="020B0502020202020204" pitchFamily="34" charset="0"/>
                </a:rPr>
                <a:t>82%</a:t>
              </a:r>
              <a:endParaRPr lang="en-US" altLang="zh-CN" sz="4400" kern="0">
                <a:solidFill>
                  <a:schemeClr val="accent3">
                    <a:lumMod val="10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3" name="LineShape"/>
            <p:cNvCxnSpPr>
              <a:cxnSpLocks/>
            </p:cNvCxnSpPr>
            <p:nvPr/>
          </p:nvCxnSpPr>
          <p:spPr>
            <a:xfrm flipH="1">
              <a:off x="5004654" y="4563664"/>
              <a:ext cx="2182692" cy="0"/>
            </a:xfrm>
            <a:prstGeom prst="straightConnector1">
              <a:avLst/>
            </a:prstGeom>
            <a:noFill/>
            <a:ln w="3175" cap="flat" cmpd="sng">
              <a:solidFill>
                <a:schemeClr val="tx1">
                  <a:lumMod val="20000"/>
                  <a:lumOff val="8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85" name="ExtraShape"/>
            <p:cNvSpPr/>
            <p:nvPr/>
          </p:nvSpPr>
          <p:spPr>
            <a:xfrm flipH="1">
              <a:off x="7781249" y="3839776"/>
              <a:ext cx="2182693" cy="118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BackShape1"/>
            <p:cNvSpPr/>
            <p:nvPr/>
          </p:nvSpPr>
          <p:spPr>
            <a:xfrm>
              <a:off x="8061607" y="3770379"/>
              <a:ext cx="771607" cy="174717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BackShape2"/>
            <p:cNvSpPr/>
            <p:nvPr/>
          </p:nvSpPr>
          <p:spPr>
            <a:xfrm>
              <a:off x="8891996" y="3770379"/>
              <a:ext cx="771607" cy="174717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MaskShape"/>
            <p:cNvSpPr/>
            <p:nvPr/>
          </p:nvSpPr>
          <p:spPr>
            <a:xfrm>
              <a:off x="8009376" y="3770379"/>
              <a:ext cx="1707568" cy="17471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RelativeShape1"/>
            <p:cNvSpPr/>
            <p:nvPr/>
          </p:nvSpPr>
          <p:spPr>
            <a:xfrm>
              <a:off x="8061607" y="1787578"/>
              <a:ext cx="771607" cy="19711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ValueShape1"/>
            <p:cNvSpPr/>
            <p:nvPr/>
          </p:nvSpPr>
          <p:spPr>
            <a:xfrm>
              <a:off x="8061607" y="1945268"/>
              <a:ext cx="771607" cy="1813431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ValueText1"/>
            <p:cNvSpPr/>
            <p:nvPr/>
          </p:nvSpPr>
          <p:spPr>
            <a:xfrm>
              <a:off x="8155438" y="4077662"/>
              <a:ext cx="589387" cy="342417"/>
            </a:xfrm>
            <a:prstGeom prst="rect">
              <a:avLst/>
            </a:prstGeom>
          </p:spPr>
          <p:txBody>
            <a:bodyPr wrap="square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4400" kern="0" smtClean="0">
                  <a:solidFill>
                    <a:schemeClr val="accent1">
                      <a:lumMod val="100000"/>
                    </a:schemeClr>
                  </a:solidFill>
                  <a:latin typeface="Century Gothic" panose="020B0502020202020204" pitchFamily="34" charset="0"/>
                </a:rPr>
                <a:t>92%</a:t>
              </a:r>
              <a:endParaRPr lang="en-US" altLang="zh-CN" sz="4400" kern="0">
                <a:solidFill>
                  <a:schemeClr val="accent1">
                    <a:lumMod val="10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2" name="RelativeShape2"/>
            <p:cNvSpPr/>
            <p:nvPr/>
          </p:nvSpPr>
          <p:spPr>
            <a:xfrm>
              <a:off x="8891996" y="1787578"/>
              <a:ext cx="771607" cy="197112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ValueShape2"/>
            <p:cNvSpPr/>
            <p:nvPr/>
          </p:nvSpPr>
          <p:spPr>
            <a:xfrm>
              <a:off x="8891996" y="2300069"/>
              <a:ext cx="771607" cy="1458629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ValueText2"/>
            <p:cNvSpPr/>
            <p:nvPr/>
          </p:nvSpPr>
          <p:spPr>
            <a:xfrm>
              <a:off x="8985828" y="4077661"/>
              <a:ext cx="589387" cy="342417"/>
            </a:xfrm>
            <a:prstGeom prst="rect">
              <a:avLst/>
            </a:prstGeom>
          </p:spPr>
          <p:txBody>
            <a:bodyPr wrap="square" anchor="ctr" anchorCtr="1">
              <a:prstTxWarp prst="textPlain">
                <a:avLst/>
              </a:prstTxWarp>
              <a:normAutofit fontScale="32500" lnSpcReduction="20000"/>
            </a:bodyPr>
            <a:lstStyle/>
            <a:p>
              <a:pPr algn="ctr"/>
              <a:r>
                <a:rPr lang="en-US" altLang="zh-CN" sz="4400" kern="0" smtClean="0">
                  <a:solidFill>
                    <a:schemeClr val="accent3">
                      <a:lumMod val="100000"/>
                    </a:schemeClr>
                  </a:solidFill>
                  <a:latin typeface="Century Gothic" panose="020B0502020202020204" pitchFamily="34" charset="0"/>
                </a:rPr>
                <a:t>74%</a:t>
              </a:r>
              <a:endParaRPr lang="en-US" altLang="zh-CN" sz="4400" kern="0">
                <a:solidFill>
                  <a:schemeClr val="accent3">
                    <a:lumMod val="10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96" name="LineShape"/>
            <p:cNvCxnSpPr>
              <a:cxnSpLocks/>
            </p:cNvCxnSpPr>
            <p:nvPr/>
          </p:nvCxnSpPr>
          <p:spPr>
            <a:xfrm flipH="1">
              <a:off x="7781250" y="4563664"/>
              <a:ext cx="2182692" cy="0"/>
            </a:xfrm>
            <a:prstGeom prst="straightConnector1">
              <a:avLst/>
            </a:prstGeom>
            <a:noFill/>
            <a:ln w="3175" cap="flat" cmpd="sng">
              <a:solidFill>
                <a:schemeClr val="tx1">
                  <a:lumMod val="20000"/>
                  <a:lumOff val="8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98" name="组合 97"/>
          <p:cNvGrpSpPr/>
          <p:nvPr/>
        </p:nvGrpSpPr>
        <p:grpSpPr>
          <a:xfrm>
            <a:off x="2063914" y="4612000"/>
            <a:ext cx="2492110" cy="1009892"/>
            <a:chOff x="1626835" y="2349127"/>
            <a:chExt cx="2492110" cy="1009892"/>
          </a:xfrm>
        </p:grpSpPr>
        <p:sp>
          <p:nvSpPr>
            <p:cNvPr id="99" name="文本框 98"/>
            <p:cNvSpPr txBox="1"/>
            <p:nvPr/>
          </p:nvSpPr>
          <p:spPr>
            <a:xfrm>
              <a:off x="1806000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859820" y="4612000"/>
            <a:ext cx="2492110" cy="1009892"/>
            <a:chOff x="1626835" y="2349127"/>
            <a:chExt cx="2492110" cy="1009892"/>
          </a:xfrm>
        </p:grpSpPr>
        <p:sp>
          <p:nvSpPr>
            <p:cNvPr id="102" name="文本框 101"/>
            <p:cNvSpPr txBox="1"/>
            <p:nvPr/>
          </p:nvSpPr>
          <p:spPr>
            <a:xfrm>
              <a:off x="1806000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7626540" y="4612000"/>
            <a:ext cx="2492110" cy="1009892"/>
            <a:chOff x="1626835" y="2349127"/>
            <a:chExt cx="2492110" cy="1009892"/>
          </a:xfrm>
        </p:grpSpPr>
        <p:sp>
          <p:nvSpPr>
            <p:cNvPr id="105" name="文本框 104"/>
            <p:cNvSpPr txBox="1"/>
            <p:nvPr/>
          </p:nvSpPr>
          <p:spPr>
            <a:xfrm>
              <a:off x="1806000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626835" y="2687681"/>
              <a:ext cx="2492110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</a:t>
              </a:r>
              <a:endPara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明年工作计划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788154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1803950" y="2074109"/>
            <a:ext cx="1956280" cy="2432354"/>
            <a:chOff x="1803950" y="2074109"/>
            <a:chExt cx="1956280" cy="2432354"/>
          </a:xfrm>
        </p:grpSpPr>
        <p:sp>
          <p:nvSpPr>
            <p:cNvPr id="24" name="BackShape"/>
            <p:cNvSpPr/>
            <p:nvPr/>
          </p:nvSpPr>
          <p:spPr>
            <a:xfrm rot="2540731">
              <a:off x="1803950" y="2074109"/>
              <a:ext cx="1956280" cy="2223002"/>
            </a:xfrm>
            <a:custGeom>
              <a:avLst/>
              <a:gdLst>
                <a:gd name="connsiteX0" fmla="*/ 473880 w 2351659"/>
                <a:gd name="connsiteY0" fmla="*/ 726188 h 2672288"/>
                <a:gd name="connsiteX1" fmla="*/ 404799 w 2351659"/>
                <a:gd name="connsiteY1" fmla="*/ 2199096 h 2672288"/>
                <a:gd name="connsiteX2" fmla="*/ 1877780 w 2351659"/>
                <a:gd name="connsiteY2" fmla="*/ 2266593 h 2672288"/>
                <a:gd name="connsiteX3" fmla="*/ 1946861 w 2351659"/>
                <a:gd name="connsiteY3" fmla="*/ 793686 h 2672288"/>
                <a:gd name="connsiteX4" fmla="*/ 473880 w 2351659"/>
                <a:gd name="connsiteY4" fmla="*/ 726188 h 2672288"/>
                <a:gd name="connsiteX5" fmla="*/ 63022 w 2351659"/>
                <a:gd name="connsiteY5" fmla="*/ 529514 h 2672288"/>
                <a:gd name="connsiteX6" fmla="*/ 316065 w 2351659"/>
                <a:gd name="connsiteY6" fmla="*/ 298895 h 2672288"/>
                <a:gd name="connsiteX7" fmla="*/ 435860 w 2351659"/>
                <a:gd name="connsiteY7" fmla="*/ 304449 h 2672288"/>
                <a:gd name="connsiteX8" fmla="*/ 430306 w 2351659"/>
                <a:gd name="connsiteY8" fmla="*/ 424244 h 2672288"/>
                <a:gd name="connsiteX9" fmla="*/ 419541 w 2351659"/>
                <a:gd name="connsiteY9" fmla="*/ 434055 h 2672288"/>
                <a:gd name="connsiteX10" fmla="*/ 507125 w 2351659"/>
                <a:gd name="connsiteY10" fmla="*/ 530155 h 2672288"/>
                <a:gd name="connsiteX11" fmla="*/ 574720 w 2351659"/>
                <a:gd name="connsiteY11" fmla="*/ 485138 h 2672288"/>
                <a:gd name="connsiteX12" fmla="*/ 1004598 w 2351659"/>
                <a:gd name="connsiteY12" fmla="*/ 332813 h 2672288"/>
                <a:gd name="connsiteX13" fmla="*/ 1041332 w 2351659"/>
                <a:gd name="connsiteY13" fmla="*/ 329250 h 2672288"/>
                <a:gd name="connsiteX14" fmla="*/ 1041332 w 2351659"/>
                <a:gd name="connsiteY14" fmla="*/ 169598 h 2672288"/>
                <a:gd name="connsiteX15" fmla="*/ 1026766 w 2351659"/>
                <a:gd name="connsiteY15" fmla="*/ 169598 h 2672288"/>
                <a:gd name="connsiteX16" fmla="*/ 941967 w 2351659"/>
                <a:gd name="connsiteY16" fmla="*/ 84799 h 2672288"/>
                <a:gd name="connsiteX17" fmla="*/ 966804 w 2351659"/>
                <a:gd name="connsiteY17" fmla="*/ 24837 h 2672288"/>
                <a:gd name="connsiteX18" fmla="*/ 1026766 w 2351659"/>
                <a:gd name="connsiteY18" fmla="*/ 0 h 2672288"/>
                <a:gd name="connsiteX19" fmla="*/ 1369134 w 2351659"/>
                <a:gd name="connsiteY19" fmla="*/ 0 h 2672288"/>
                <a:gd name="connsiteX20" fmla="*/ 1453933 w 2351659"/>
                <a:gd name="connsiteY20" fmla="*/ 84799 h 2672288"/>
                <a:gd name="connsiteX21" fmla="*/ 1369134 w 2351659"/>
                <a:gd name="connsiteY21" fmla="*/ 169598 h 2672288"/>
                <a:gd name="connsiteX22" fmla="*/ 1354569 w 2351659"/>
                <a:gd name="connsiteY22" fmla="*/ 169598 h 2672288"/>
                <a:gd name="connsiteX23" fmla="*/ 1354569 w 2351659"/>
                <a:gd name="connsiteY23" fmla="*/ 334777 h 2672288"/>
                <a:gd name="connsiteX24" fmla="*/ 1453272 w 2351659"/>
                <a:gd name="connsiteY24" fmla="*/ 353753 h 2672288"/>
                <a:gd name="connsiteX25" fmla="*/ 2044632 w 2351659"/>
                <a:gd name="connsiteY25" fmla="*/ 704579 h 2672288"/>
                <a:gd name="connsiteX26" fmla="*/ 1968129 w 2351659"/>
                <a:gd name="connsiteY26" fmla="*/ 2365729 h 2672288"/>
                <a:gd name="connsiteX27" fmla="*/ 307026 w 2351659"/>
                <a:gd name="connsiteY27" fmla="*/ 2288204 h 2672288"/>
                <a:gd name="connsiteX28" fmla="*/ 224532 w 2351659"/>
                <a:gd name="connsiteY28" fmla="*/ 804294 h 2672288"/>
                <a:gd name="connsiteX29" fmla="*/ 275612 w 2351659"/>
                <a:gd name="connsiteY29" fmla="*/ 741151 h 2672288"/>
                <a:gd name="connsiteX30" fmla="*/ 188029 w 2351659"/>
                <a:gd name="connsiteY30" fmla="*/ 645052 h 2672288"/>
                <a:gd name="connsiteX31" fmla="*/ 177263 w 2351659"/>
                <a:gd name="connsiteY31" fmla="*/ 654863 h 2672288"/>
                <a:gd name="connsiteX32" fmla="*/ 57468 w 2351659"/>
                <a:gd name="connsiteY32" fmla="*/ 649309 h 2672288"/>
                <a:gd name="connsiteX33" fmla="*/ 63022 w 2351659"/>
                <a:gd name="connsiteY33" fmla="*/ 529514 h 267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351659" h="2672288">
                  <a:moveTo>
                    <a:pt x="473880" y="726188"/>
                  </a:moveTo>
                  <a:cubicBezTo>
                    <a:pt x="48051" y="1114282"/>
                    <a:pt x="17122" y="1773724"/>
                    <a:pt x="404799" y="2199096"/>
                  </a:cubicBezTo>
                  <a:cubicBezTo>
                    <a:pt x="792475" y="2624467"/>
                    <a:pt x="1451951" y="2654687"/>
                    <a:pt x="1877780" y="2266593"/>
                  </a:cubicBezTo>
                  <a:cubicBezTo>
                    <a:pt x="2303608" y="1878500"/>
                    <a:pt x="2334537" y="1219057"/>
                    <a:pt x="1946861" y="793686"/>
                  </a:cubicBezTo>
                  <a:cubicBezTo>
                    <a:pt x="1559185" y="368315"/>
                    <a:pt x="899709" y="338095"/>
                    <a:pt x="473880" y="726188"/>
                  </a:cubicBezTo>
                  <a:close/>
                  <a:moveTo>
                    <a:pt x="63022" y="529514"/>
                  </a:moveTo>
                  <a:lnTo>
                    <a:pt x="316065" y="298895"/>
                  </a:lnTo>
                  <a:cubicBezTo>
                    <a:pt x="350679" y="267348"/>
                    <a:pt x="404313" y="269835"/>
                    <a:pt x="435860" y="304449"/>
                  </a:cubicBezTo>
                  <a:cubicBezTo>
                    <a:pt x="467407" y="339063"/>
                    <a:pt x="464920" y="392698"/>
                    <a:pt x="430306" y="424244"/>
                  </a:cubicBezTo>
                  <a:lnTo>
                    <a:pt x="419541" y="434055"/>
                  </a:lnTo>
                  <a:lnTo>
                    <a:pt x="507125" y="530155"/>
                  </a:lnTo>
                  <a:lnTo>
                    <a:pt x="574720" y="485138"/>
                  </a:lnTo>
                  <a:cubicBezTo>
                    <a:pt x="708942" y="405209"/>
                    <a:pt x="855204" y="354572"/>
                    <a:pt x="1004598" y="332813"/>
                  </a:cubicBezTo>
                  <a:lnTo>
                    <a:pt x="1041332" y="329250"/>
                  </a:lnTo>
                  <a:lnTo>
                    <a:pt x="1041332" y="169598"/>
                  </a:lnTo>
                  <a:lnTo>
                    <a:pt x="1026766" y="169598"/>
                  </a:lnTo>
                  <a:cubicBezTo>
                    <a:pt x="979933" y="169598"/>
                    <a:pt x="941967" y="131632"/>
                    <a:pt x="941967" y="84799"/>
                  </a:cubicBezTo>
                  <a:cubicBezTo>
                    <a:pt x="941967" y="61382"/>
                    <a:pt x="951459" y="40183"/>
                    <a:pt x="966804" y="24837"/>
                  </a:cubicBezTo>
                  <a:cubicBezTo>
                    <a:pt x="982150" y="9491"/>
                    <a:pt x="1003350" y="0"/>
                    <a:pt x="1026766" y="0"/>
                  </a:cubicBezTo>
                  <a:lnTo>
                    <a:pt x="1369134" y="0"/>
                  </a:lnTo>
                  <a:cubicBezTo>
                    <a:pt x="1415967" y="0"/>
                    <a:pt x="1453933" y="37966"/>
                    <a:pt x="1453933" y="84799"/>
                  </a:cubicBezTo>
                  <a:cubicBezTo>
                    <a:pt x="1453933" y="131632"/>
                    <a:pt x="1415967" y="169598"/>
                    <a:pt x="1369134" y="169598"/>
                  </a:cubicBezTo>
                  <a:lnTo>
                    <a:pt x="1354569" y="169598"/>
                  </a:lnTo>
                  <a:lnTo>
                    <a:pt x="1354569" y="334777"/>
                  </a:lnTo>
                  <a:lnTo>
                    <a:pt x="1453272" y="353753"/>
                  </a:lnTo>
                  <a:cubicBezTo>
                    <a:pt x="1673402" y="407124"/>
                    <a:pt x="1880542" y="524533"/>
                    <a:pt x="2044632" y="704579"/>
                  </a:cubicBezTo>
                  <a:cubicBezTo>
                    <a:pt x="2482208" y="1184701"/>
                    <a:pt x="2447955" y="1928423"/>
                    <a:pt x="1968129" y="2365729"/>
                  </a:cubicBezTo>
                  <a:cubicBezTo>
                    <a:pt x="1488302" y="2803035"/>
                    <a:pt x="744601" y="2768326"/>
                    <a:pt x="307026" y="2288204"/>
                  </a:cubicBezTo>
                  <a:cubicBezTo>
                    <a:pt x="-75852" y="1868097"/>
                    <a:pt x="-97488" y="1246172"/>
                    <a:pt x="224532" y="804294"/>
                  </a:cubicBezTo>
                  <a:lnTo>
                    <a:pt x="275612" y="741151"/>
                  </a:lnTo>
                  <a:lnTo>
                    <a:pt x="188029" y="645052"/>
                  </a:lnTo>
                  <a:lnTo>
                    <a:pt x="177263" y="654863"/>
                  </a:lnTo>
                  <a:cubicBezTo>
                    <a:pt x="142649" y="686410"/>
                    <a:pt x="89015" y="683924"/>
                    <a:pt x="57468" y="649309"/>
                  </a:cubicBezTo>
                  <a:cubicBezTo>
                    <a:pt x="25921" y="614695"/>
                    <a:pt x="28408" y="561061"/>
                    <a:pt x="63022" y="529514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BackShape"/>
            <p:cNvSpPr/>
            <p:nvPr/>
          </p:nvSpPr>
          <p:spPr>
            <a:xfrm>
              <a:off x="1839183" y="2429033"/>
              <a:ext cx="1706225" cy="1706224"/>
            </a:xfrm>
            <a:prstGeom prst="donut">
              <a:avLst>
                <a:gd name="adj" fmla="val 6000"/>
              </a:avLst>
            </a:prstGeom>
            <a:solidFill>
              <a:schemeClr val="accent1">
                <a:lumMod val="25000"/>
                <a:lumOff val="7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ValueShape"/>
            <p:cNvSpPr/>
            <p:nvPr/>
          </p:nvSpPr>
          <p:spPr>
            <a:xfrm>
              <a:off x="1841838" y="2431687"/>
              <a:ext cx="1700916" cy="1700915"/>
            </a:xfrm>
            <a:prstGeom prst="blockArc">
              <a:avLst>
                <a:gd name="adj1" fmla="val 16200000"/>
                <a:gd name="adj2" fmla="val 6048000"/>
                <a:gd name="adj3" fmla="val 6000"/>
              </a:avLst>
            </a:prstGeom>
            <a:solidFill>
              <a:schemeClr val="accent1">
                <a:lumMod val="100000"/>
              </a:schemeClr>
            </a:solidFill>
            <a:ln w="127000"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ValueText"/>
            <p:cNvSpPr/>
            <p:nvPr/>
          </p:nvSpPr>
          <p:spPr>
            <a:xfrm>
              <a:off x="2383595" y="3050620"/>
              <a:ext cx="617402" cy="463051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4800" dirty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53%</a:t>
              </a:r>
            </a:p>
          </p:txBody>
        </p:sp>
        <p:grpSp>
          <p:nvGrpSpPr>
            <p:cNvPr id="28" name="LineShape"/>
            <p:cNvGrpSpPr/>
            <p:nvPr/>
          </p:nvGrpSpPr>
          <p:grpSpPr>
            <a:xfrm>
              <a:off x="1876270" y="2426807"/>
              <a:ext cx="1632069" cy="1710655"/>
              <a:chOff x="5007098" y="2516846"/>
              <a:chExt cx="1961920" cy="2056400"/>
            </a:xfrm>
          </p:grpSpPr>
          <p:sp>
            <p:nvSpPr>
              <p:cNvPr id="31" name="LineShape"/>
              <p:cNvSpPr/>
              <p:nvPr/>
            </p:nvSpPr>
            <p:spPr>
              <a:xfrm rot="-4320000" flipH="1">
                <a:off x="5052098" y="3183783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LineShape"/>
              <p:cNvSpPr/>
              <p:nvPr/>
            </p:nvSpPr>
            <p:spPr>
              <a:xfrm rot="-2160000" flipH="1">
                <a:off x="5402728" y="2701183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LineShape"/>
              <p:cNvSpPr/>
              <p:nvPr/>
            </p:nvSpPr>
            <p:spPr>
              <a:xfrm flipH="1">
                <a:off x="5970058" y="2516846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LineShape"/>
              <p:cNvSpPr/>
              <p:nvPr/>
            </p:nvSpPr>
            <p:spPr>
              <a:xfrm rot="2160000" flipH="1">
                <a:off x="6537389" y="2701183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LineShape"/>
              <p:cNvSpPr/>
              <p:nvPr/>
            </p:nvSpPr>
            <p:spPr>
              <a:xfrm rot="4320000" flipH="1">
                <a:off x="6888018" y="3183783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LineShape"/>
              <p:cNvSpPr/>
              <p:nvPr/>
            </p:nvSpPr>
            <p:spPr>
              <a:xfrm rot="6480000" flipH="1">
                <a:off x="6888018" y="3780309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LineShape"/>
              <p:cNvSpPr/>
              <p:nvPr/>
            </p:nvSpPr>
            <p:spPr>
              <a:xfrm rot="8640000" flipH="1">
                <a:off x="6537389" y="4262909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LineShape"/>
              <p:cNvSpPr/>
              <p:nvPr/>
            </p:nvSpPr>
            <p:spPr>
              <a:xfrm rot="10800000" flipH="1">
                <a:off x="5970058" y="4447246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LineShape"/>
              <p:cNvSpPr/>
              <p:nvPr/>
            </p:nvSpPr>
            <p:spPr>
              <a:xfrm rot="12960000" flipH="1">
                <a:off x="5402728" y="4262909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LineShape"/>
              <p:cNvSpPr/>
              <p:nvPr/>
            </p:nvSpPr>
            <p:spPr>
              <a:xfrm rot="15120000" flipH="1">
                <a:off x="5052098" y="3780309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29" name="LineShape"/>
            <p:cNvCxnSpPr>
              <a:cxnSpLocks/>
            </p:cNvCxnSpPr>
            <p:nvPr/>
          </p:nvCxnSpPr>
          <p:spPr>
            <a:xfrm flipH="1">
              <a:off x="2103221" y="4506463"/>
              <a:ext cx="1357738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90" name="组合 89"/>
          <p:cNvGrpSpPr/>
          <p:nvPr/>
        </p:nvGrpSpPr>
        <p:grpSpPr>
          <a:xfrm>
            <a:off x="5117860" y="2074109"/>
            <a:ext cx="1956280" cy="2432354"/>
            <a:chOff x="5117860" y="2074109"/>
            <a:chExt cx="1956280" cy="2432354"/>
          </a:xfrm>
        </p:grpSpPr>
        <p:sp>
          <p:nvSpPr>
            <p:cNvPr id="42" name="BackShape"/>
            <p:cNvSpPr/>
            <p:nvPr/>
          </p:nvSpPr>
          <p:spPr>
            <a:xfrm rot="2540731">
              <a:off x="5117860" y="2074109"/>
              <a:ext cx="1956280" cy="2223002"/>
            </a:xfrm>
            <a:custGeom>
              <a:avLst/>
              <a:gdLst>
                <a:gd name="connsiteX0" fmla="*/ 473880 w 2351659"/>
                <a:gd name="connsiteY0" fmla="*/ 726188 h 2672288"/>
                <a:gd name="connsiteX1" fmla="*/ 404799 w 2351659"/>
                <a:gd name="connsiteY1" fmla="*/ 2199096 h 2672288"/>
                <a:gd name="connsiteX2" fmla="*/ 1877780 w 2351659"/>
                <a:gd name="connsiteY2" fmla="*/ 2266593 h 2672288"/>
                <a:gd name="connsiteX3" fmla="*/ 1946861 w 2351659"/>
                <a:gd name="connsiteY3" fmla="*/ 793686 h 2672288"/>
                <a:gd name="connsiteX4" fmla="*/ 473880 w 2351659"/>
                <a:gd name="connsiteY4" fmla="*/ 726188 h 2672288"/>
                <a:gd name="connsiteX5" fmla="*/ 63022 w 2351659"/>
                <a:gd name="connsiteY5" fmla="*/ 529514 h 2672288"/>
                <a:gd name="connsiteX6" fmla="*/ 316065 w 2351659"/>
                <a:gd name="connsiteY6" fmla="*/ 298895 h 2672288"/>
                <a:gd name="connsiteX7" fmla="*/ 435860 w 2351659"/>
                <a:gd name="connsiteY7" fmla="*/ 304449 h 2672288"/>
                <a:gd name="connsiteX8" fmla="*/ 430306 w 2351659"/>
                <a:gd name="connsiteY8" fmla="*/ 424244 h 2672288"/>
                <a:gd name="connsiteX9" fmla="*/ 419541 w 2351659"/>
                <a:gd name="connsiteY9" fmla="*/ 434055 h 2672288"/>
                <a:gd name="connsiteX10" fmla="*/ 507125 w 2351659"/>
                <a:gd name="connsiteY10" fmla="*/ 530155 h 2672288"/>
                <a:gd name="connsiteX11" fmla="*/ 574720 w 2351659"/>
                <a:gd name="connsiteY11" fmla="*/ 485138 h 2672288"/>
                <a:gd name="connsiteX12" fmla="*/ 1004598 w 2351659"/>
                <a:gd name="connsiteY12" fmla="*/ 332813 h 2672288"/>
                <a:gd name="connsiteX13" fmla="*/ 1041332 w 2351659"/>
                <a:gd name="connsiteY13" fmla="*/ 329250 h 2672288"/>
                <a:gd name="connsiteX14" fmla="*/ 1041332 w 2351659"/>
                <a:gd name="connsiteY14" fmla="*/ 169598 h 2672288"/>
                <a:gd name="connsiteX15" fmla="*/ 1026766 w 2351659"/>
                <a:gd name="connsiteY15" fmla="*/ 169598 h 2672288"/>
                <a:gd name="connsiteX16" fmla="*/ 941967 w 2351659"/>
                <a:gd name="connsiteY16" fmla="*/ 84799 h 2672288"/>
                <a:gd name="connsiteX17" fmla="*/ 966804 w 2351659"/>
                <a:gd name="connsiteY17" fmla="*/ 24837 h 2672288"/>
                <a:gd name="connsiteX18" fmla="*/ 1026766 w 2351659"/>
                <a:gd name="connsiteY18" fmla="*/ 0 h 2672288"/>
                <a:gd name="connsiteX19" fmla="*/ 1369134 w 2351659"/>
                <a:gd name="connsiteY19" fmla="*/ 0 h 2672288"/>
                <a:gd name="connsiteX20" fmla="*/ 1453933 w 2351659"/>
                <a:gd name="connsiteY20" fmla="*/ 84799 h 2672288"/>
                <a:gd name="connsiteX21" fmla="*/ 1369134 w 2351659"/>
                <a:gd name="connsiteY21" fmla="*/ 169598 h 2672288"/>
                <a:gd name="connsiteX22" fmla="*/ 1354569 w 2351659"/>
                <a:gd name="connsiteY22" fmla="*/ 169598 h 2672288"/>
                <a:gd name="connsiteX23" fmla="*/ 1354569 w 2351659"/>
                <a:gd name="connsiteY23" fmla="*/ 334777 h 2672288"/>
                <a:gd name="connsiteX24" fmla="*/ 1453272 w 2351659"/>
                <a:gd name="connsiteY24" fmla="*/ 353753 h 2672288"/>
                <a:gd name="connsiteX25" fmla="*/ 2044632 w 2351659"/>
                <a:gd name="connsiteY25" fmla="*/ 704579 h 2672288"/>
                <a:gd name="connsiteX26" fmla="*/ 1968129 w 2351659"/>
                <a:gd name="connsiteY26" fmla="*/ 2365729 h 2672288"/>
                <a:gd name="connsiteX27" fmla="*/ 307026 w 2351659"/>
                <a:gd name="connsiteY27" fmla="*/ 2288204 h 2672288"/>
                <a:gd name="connsiteX28" fmla="*/ 224532 w 2351659"/>
                <a:gd name="connsiteY28" fmla="*/ 804294 h 2672288"/>
                <a:gd name="connsiteX29" fmla="*/ 275612 w 2351659"/>
                <a:gd name="connsiteY29" fmla="*/ 741151 h 2672288"/>
                <a:gd name="connsiteX30" fmla="*/ 188029 w 2351659"/>
                <a:gd name="connsiteY30" fmla="*/ 645052 h 2672288"/>
                <a:gd name="connsiteX31" fmla="*/ 177263 w 2351659"/>
                <a:gd name="connsiteY31" fmla="*/ 654863 h 2672288"/>
                <a:gd name="connsiteX32" fmla="*/ 57468 w 2351659"/>
                <a:gd name="connsiteY32" fmla="*/ 649309 h 2672288"/>
                <a:gd name="connsiteX33" fmla="*/ 63022 w 2351659"/>
                <a:gd name="connsiteY33" fmla="*/ 529514 h 267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351659" h="2672288">
                  <a:moveTo>
                    <a:pt x="473880" y="726188"/>
                  </a:moveTo>
                  <a:cubicBezTo>
                    <a:pt x="48051" y="1114282"/>
                    <a:pt x="17122" y="1773724"/>
                    <a:pt x="404799" y="2199096"/>
                  </a:cubicBezTo>
                  <a:cubicBezTo>
                    <a:pt x="792475" y="2624467"/>
                    <a:pt x="1451951" y="2654687"/>
                    <a:pt x="1877780" y="2266593"/>
                  </a:cubicBezTo>
                  <a:cubicBezTo>
                    <a:pt x="2303608" y="1878500"/>
                    <a:pt x="2334537" y="1219057"/>
                    <a:pt x="1946861" y="793686"/>
                  </a:cubicBezTo>
                  <a:cubicBezTo>
                    <a:pt x="1559185" y="368315"/>
                    <a:pt x="899709" y="338095"/>
                    <a:pt x="473880" y="726188"/>
                  </a:cubicBezTo>
                  <a:close/>
                  <a:moveTo>
                    <a:pt x="63022" y="529514"/>
                  </a:moveTo>
                  <a:lnTo>
                    <a:pt x="316065" y="298895"/>
                  </a:lnTo>
                  <a:cubicBezTo>
                    <a:pt x="350679" y="267348"/>
                    <a:pt x="404313" y="269835"/>
                    <a:pt x="435860" y="304449"/>
                  </a:cubicBezTo>
                  <a:cubicBezTo>
                    <a:pt x="467407" y="339063"/>
                    <a:pt x="464920" y="392698"/>
                    <a:pt x="430306" y="424244"/>
                  </a:cubicBezTo>
                  <a:lnTo>
                    <a:pt x="419541" y="434055"/>
                  </a:lnTo>
                  <a:lnTo>
                    <a:pt x="507125" y="530155"/>
                  </a:lnTo>
                  <a:lnTo>
                    <a:pt x="574720" y="485138"/>
                  </a:lnTo>
                  <a:cubicBezTo>
                    <a:pt x="708942" y="405209"/>
                    <a:pt x="855204" y="354572"/>
                    <a:pt x="1004598" y="332813"/>
                  </a:cubicBezTo>
                  <a:lnTo>
                    <a:pt x="1041332" y="329250"/>
                  </a:lnTo>
                  <a:lnTo>
                    <a:pt x="1041332" y="169598"/>
                  </a:lnTo>
                  <a:lnTo>
                    <a:pt x="1026766" y="169598"/>
                  </a:lnTo>
                  <a:cubicBezTo>
                    <a:pt x="979933" y="169598"/>
                    <a:pt x="941967" y="131632"/>
                    <a:pt x="941967" y="84799"/>
                  </a:cubicBezTo>
                  <a:cubicBezTo>
                    <a:pt x="941967" y="61382"/>
                    <a:pt x="951459" y="40183"/>
                    <a:pt x="966804" y="24837"/>
                  </a:cubicBezTo>
                  <a:cubicBezTo>
                    <a:pt x="982150" y="9491"/>
                    <a:pt x="1003350" y="0"/>
                    <a:pt x="1026766" y="0"/>
                  </a:cubicBezTo>
                  <a:lnTo>
                    <a:pt x="1369134" y="0"/>
                  </a:lnTo>
                  <a:cubicBezTo>
                    <a:pt x="1415967" y="0"/>
                    <a:pt x="1453933" y="37966"/>
                    <a:pt x="1453933" y="84799"/>
                  </a:cubicBezTo>
                  <a:cubicBezTo>
                    <a:pt x="1453933" y="131632"/>
                    <a:pt x="1415967" y="169598"/>
                    <a:pt x="1369134" y="169598"/>
                  </a:cubicBezTo>
                  <a:lnTo>
                    <a:pt x="1354569" y="169598"/>
                  </a:lnTo>
                  <a:lnTo>
                    <a:pt x="1354569" y="334777"/>
                  </a:lnTo>
                  <a:lnTo>
                    <a:pt x="1453272" y="353753"/>
                  </a:lnTo>
                  <a:cubicBezTo>
                    <a:pt x="1673402" y="407124"/>
                    <a:pt x="1880542" y="524533"/>
                    <a:pt x="2044632" y="704579"/>
                  </a:cubicBezTo>
                  <a:cubicBezTo>
                    <a:pt x="2482208" y="1184701"/>
                    <a:pt x="2447955" y="1928423"/>
                    <a:pt x="1968129" y="2365729"/>
                  </a:cubicBezTo>
                  <a:cubicBezTo>
                    <a:pt x="1488302" y="2803035"/>
                    <a:pt x="744601" y="2768326"/>
                    <a:pt x="307026" y="2288204"/>
                  </a:cubicBezTo>
                  <a:cubicBezTo>
                    <a:pt x="-75852" y="1868097"/>
                    <a:pt x="-97488" y="1246172"/>
                    <a:pt x="224532" y="804294"/>
                  </a:cubicBezTo>
                  <a:lnTo>
                    <a:pt x="275612" y="741151"/>
                  </a:lnTo>
                  <a:lnTo>
                    <a:pt x="188029" y="645052"/>
                  </a:lnTo>
                  <a:lnTo>
                    <a:pt x="177263" y="654863"/>
                  </a:lnTo>
                  <a:cubicBezTo>
                    <a:pt x="142649" y="686410"/>
                    <a:pt x="89015" y="683924"/>
                    <a:pt x="57468" y="649309"/>
                  </a:cubicBezTo>
                  <a:cubicBezTo>
                    <a:pt x="25921" y="614695"/>
                    <a:pt x="28408" y="561061"/>
                    <a:pt x="63022" y="529514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5153093" y="2426807"/>
              <a:ext cx="1706225" cy="2079656"/>
              <a:chOff x="5153093" y="2426807"/>
              <a:chExt cx="1706225" cy="2079656"/>
            </a:xfrm>
          </p:grpSpPr>
          <p:sp>
            <p:nvSpPr>
              <p:cNvPr id="43" name="BackShape"/>
              <p:cNvSpPr/>
              <p:nvPr/>
            </p:nvSpPr>
            <p:spPr>
              <a:xfrm>
                <a:off x="5153093" y="2429033"/>
                <a:ext cx="1706225" cy="1706224"/>
              </a:xfrm>
              <a:prstGeom prst="donut">
                <a:avLst>
                  <a:gd name="adj" fmla="val 6000"/>
                </a:avLst>
              </a:prstGeom>
              <a:solidFill>
                <a:schemeClr val="accent1">
                  <a:lumMod val="25000"/>
                  <a:lumOff val="75000"/>
                </a:schemeClr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ValueShape"/>
              <p:cNvSpPr/>
              <p:nvPr/>
            </p:nvSpPr>
            <p:spPr>
              <a:xfrm>
                <a:off x="5155748" y="2431687"/>
                <a:ext cx="1700916" cy="1700915"/>
              </a:xfrm>
              <a:prstGeom prst="blockArc">
                <a:avLst>
                  <a:gd name="adj1" fmla="val 16200000"/>
                  <a:gd name="adj2" fmla="val 1080000"/>
                  <a:gd name="adj3" fmla="val 6000"/>
                </a:avLst>
              </a:prstGeom>
              <a:solidFill>
                <a:schemeClr val="accent1">
                  <a:lumMod val="100000"/>
                </a:schemeClr>
              </a:solidFill>
              <a:ln w="127000" cap="flat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ValueText"/>
              <p:cNvSpPr/>
              <p:nvPr/>
            </p:nvSpPr>
            <p:spPr>
              <a:xfrm>
                <a:off x="5697505" y="3050620"/>
                <a:ext cx="617402" cy="463051"/>
              </a:xfrm>
              <a:prstGeom prst="rect">
                <a:avLst/>
              </a:prstGeom>
            </p:spPr>
            <p:txBody>
              <a:bodyPr wrap="none" lIns="0" tIns="0" rIns="0" bIns="0">
                <a:prstTxWarp prst="textPlain">
                  <a:avLst/>
                </a:prstTxWarp>
                <a:normAutofit fontScale="77500" lnSpcReduction="20000"/>
              </a:bodyPr>
              <a:lstStyle/>
              <a:p>
                <a:pPr algn="ctr"/>
                <a:r>
                  <a:rPr lang="en-US" altLang="zh-CN" sz="4800" smtClean="0">
                    <a:solidFill>
                      <a:schemeClr val="accent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30%</a:t>
                </a:r>
                <a:endParaRPr lang="en-US" altLang="zh-CN" sz="480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grpSp>
            <p:nvGrpSpPr>
              <p:cNvPr id="46" name="LineShape"/>
              <p:cNvGrpSpPr/>
              <p:nvPr/>
            </p:nvGrpSpPr>
            <p:grpSpPr>
              <a:xfrm>
                <a:off x="5190180" y="2426807"/>
                <a:ext cx="1632069" cy="1710655"/>
                <a:chOff x="5007098" y="2516846"/>
                <a:chExt cx="1961920" cy="2056400"/>
              </a:xfrm>
            </p:grpSpPr>
            <p:sp>
              <p:nvSpPr>
                <p:cNvPr id="49" name="LineShape"/>
                <p:cNvSpPr/>
                <p:nvPr/>
              </p:nvSpPr>
              <p:spPr>
                <a:xfrm rot="-4320000" flipH="1">
                  <a:off x="5052098" y="3183783"/>
                  <a:ext cx="36000" cy="12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LineShape"/>
                <p:cNvSpPr/>
                <p:nvPr/>
              </p:nvSpPr>
              <p:spPr>
                <a:xfrm rot="-2160000" flipH="1">
                  <a:off x="5402728" y="2701183"/>
                  <a:ext cx="36000" cy="12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1" name="LineShape"/>
                <p:cNvSpPr/>
                <p:nvPr/>
              </p:nvSpPr>
              <p:spPr>
                <a:xfrm flipH="1">
                  <a:off x="5970058" y="2516846"/>
                  <a:ext cx="36000" cy="12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LineShape"/>
                <p:cNvSpPr/>
                <p:nvPr/>
              </p:nvSpPr>
              <p:spPr>
                <a:xfrm rot="2160000" flipH="1">
                  <a:off x="6537389" y="2701183"/>
                  <a:ext cx="36000" cy="12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LineShape"/>
                <p:cNvSpPr/>
                <p:nvPr/>
              </p:nvSpPr>
              <p:spPr>
                <a:xfrm rot="4320000" flipH="1">
                  <a:off x="6888018" y="3183783"/>
                  <a:ext cx="36000" cy="12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LineShape"/>
                <p:cNvSpPr/>
                <p:nvPr/>
              </p:nvSpPr>
              <p:spPr>
                <a:xfrm rot="6480000" flipH="1">
                  <a:off x="6888018" y="3780309"/>
                  <a:ext cx="36000" cy="12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LineShape"/>
                <p:cNvSpPr/>
                <p:nvPr/>
              </p:nvSpPr>
              <p:spPr>
                <a:xfrm rot="8640000" flipH="1">
                  <a:off x="6537389" y="4262909"/>
                  <a:ext cx="36000" cy="12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LineShape"/>
                <p:cNvSpPr/>
                <p:nvPr/>
              </p:nvSpPr>
              <p:spPr>
                <a:xfrm rot="10800000" flipH="1">
                  <a:off x="5970058" y="4447246"/>
                  <a:ext cx="36000" cy="12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LineShape"/>
                <p:cNvSpPr/>
                <p:nvPr/>
              </p:nvSpPr>
              <p:spPr>
                <a:xfrm rot="12960000" flipH="1">
                  <a:off x="5402728" y="4262909"/>
                  <a:ext cx="36000" cy="12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LineShape"/>
                <p:cNvSpPr/>
                <p:nvPr/>
              </p:nvSpPr>
              <p:spPr>
                <a:xfrm rot="15120000" flipH="1">
                  <a:off x="5052098" y="3780309"/>
                  <a:ext cx="36000" cy="12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47" name="LineShape"/>
              <p:cNvCxnSpPr>
                <a:cxnSpLocks/>
              </p:cNvCxnSpPr>
              <p:nvPr/>
            </p:nvCxnSpPr>
            <p:spPr>
              <a:xfrm flipH="1">
                <a:off x="5417131" y="4506463"/>
                <a:ext cx="1357738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D8D8D8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9" name="组合 88"/>
          <p:cNvGrpSpPr/>
          <p:nvPr/>
        </p:nvGrpSpPr>
        <p:grpSpPr>
          <a:xfrm>
            <a:off x="8431770" y="2074109"/>
            <a:ext cx="1956280" cy="2432354"/>
            <a:chOff x="8431770" y="2074109"/>
            <a:chExt cx="1956280" cy="2432354"/>
          </a:xfrm>
        </p:grpSpPr>
        <p:sp>
          <p:nvSpPr>
            <p:cNvPr id="60" name="BackShape"/>
            <p:cNvSpPr/>
            <p:nvPr/>
          </p:nvSpPr>
          <p:spPr>
            <a:xfrm rot="2540731">
              <a:off x="8431770" y="2074109"/>
              <a:ext cx="1956280" cy="2223002"/>
            </a:xfrm>
            <a:custGeom>
              <a:avLst/>
              <a:gdLst>
                <a:gd name="connsiteX0" fmla="*/ 473880 w 2351659"/>
                <a:gd name="connsiteY0" fmla="*/ 726188 h 2672288"/>
                <a:gd name="connsiteX1" fmla="*/ 404799 w 2351659"/>
                <a:gd name="connsiteY1" fmla="*/ 2199096 h 2672288"/>
                <a:gd name="connsiteX2" fmla="*/ 1877780 w 2351659"/>
                <a:gd name="connsiteY2" fmla="*/ 2266593 h 2672288"/>
                <a:gd name="connsiteX3" fmla="*/ 1946861 w 2351659"/>
                <a:gd name="connsiteY3" fmla="*/ 793686 h 2672288"/>
                <a:gd name="connsiteX4" fmla="*/ 473880 w 2351659"/>
                <a:gd name="connsiteY4" fmla="*/ 726188 h 2672288"/>
                <a:gd name="connsiteX5" fmla="*/ 63022 w 2351659"/>
                <a:gd name="connsiteY5" fmla="*/ 529514 h 2672288"/>
                <a:gd name="connsiteX6" fmla="*/ 316065 w 2351659"/>
                <a:gd name="connsiteY6" fmla="*/ 298895 h 2672288"/>
                <a:gd name="connsiteX7" fmla="*/ 435860 w 2351659"/>
                <a:gd name="connsiteY7" fmla="*/ 304449 h 2672288"/>
                <a:gd name="connsiteX8" fmla="*/ 430306 w 2351659"/>
                <a:gd name="connsiteY8" fmla="*/ 424244 h 2672288"/>
                <a:gd name="connsiteX9" fmla="*/ 419541 w 2351659"/>
                <a:gd name="connsiteY9" fmla="*/ 434055 h 2672288"/>
                <a:gd name="connsiteX10" fmla="*/ 507125 w 2351659"/>
                <a:gd name="connsiteY10" fmla="*/ 530155 h 2672288"/>
                <a:gd name="connsiteX11" fmla="*/ 574720 w 2351659"/>
                <a:gd name="connsiteY11" fmla="*/ 485138 h 2672288"/>
                <a:gd name="connsiteX12" fmla="*/ 1004598 w 2351659"/>
                <a:gd name="connsiteY12" fmla="*/ 332813 h 2672288"/>
                <a:gd name="connsiteX13" fmla="*/ 1041332 w 2351659"/>
                <a:gd name="connsiteY13" fmla="*/ 329250 h 2672288"/>
                <a:gd name="connsiteX14" fmla="*/ 1041332 w 2351659"/>
                <a:gd name="connsiteY14" fmla="*/ 169598 h 2672288"/>
                <a:gd name="connsiteX15" fmla="*/ 1026766 w 2351659"/>
                <a:gd name="connsiteY15" fmla="*/ 169598 h 2672288"/>
                <a:gd name="connsiteX16" fmla="*/ 941967 w 2351659"/>
                <a:gd name="connsiteY16" fmla="*/ 84799 h 2672288"/>
                <a:gd name="connsiteX17" fmla="*/ 966804 w 2351659"/>
                <a:gd name="connsiteY17" fmla="*/ 24837 h 2672288"/>
                <a:gd name="connsiteX18" fmla="*/ 1026766 w 2351659"/>
                <a:gd name="connsiteY18" fmla="*/ 0 h 2672288"/>
                <a:gd name="connsiteX19" fmla="*/ 1369134 w 2351659"/>
                <a:gd name="connsiteY19" fmla="*/ 0 h 2672288"/>
                <a:gd name="connsiteX20" fmla="*/ 1453933 w 2351659"/>
                <a:gd name="connsiteY20" fmla="*/ 84799 h 2672288"/>
                <a:gd name="connsiteX21" fmla="*/ 1369134 w 2351659"/>
                <a:gd name="connsiteY21" fmla="*/ 169598 h 2672288"/>
                <a:gd name="connsiteX22" fmla="*/ 1354569 w 2351659"/>
                <a:gd name="connsiteY22" fmla="*/ 169598 h 2672288"/>
                <a:gd name="connsiteX23" fmla="*/ 1354569 w 2351659"/>
                <a:gd name="connsiteY23" fmla="*/ 334777 h 2672288"/>
                <a:gd name="connsiteX24" fmla="*/ 1453272 w 2351659"/>
                <a:gd name="connsiteY24" fmla="*/ 353753 h 2672288"/>
                <a:gd name="connsiteX25" fmla="*/ 2044632 w 2351659"/>
                <a:gd name="connsiteY25" fmla="*/ 704579 h 2672288"/>
                <a:gd name="connsiteX26" fmla="*/ 1968129 w 2351659"/>
                <a:gd name="connsiteY26" fmla="*/ 2365729 h 2672288"/>
                <a:gd name="connsiteX27" fmla="*/ 307026 w 2351659"/>
                <a:gd name="connsiteY27" fmla="*/ 2288204 h 2672288"/>
                <a:gd name="connsiteX28" fmla="*/ 224532 w 2351659"/>
                <a:gd name="connsiteY28" fmla="*/ 804294 h 2672288"/>
                <a:gd name="connsiteX29" fmla="*/ 275612 w 2351659"/>
                <a:gd name="connsiteY29" fmla="*/ 741151 h 2672288"/>
                <a:gd name="connsiteX30" fmla="*/ 188029 w 2351659"/>
                <a:gd name="connsiteY30" fmla="*/ 645052 h 2672288"/>
                <a:gd name="connsiteX31" fmla="*/ 177263 w 2351659"/>
                <a:gd name="connsiteY31" fmla="*/ 654863 h 2672288"/>
                <a:gd name="connsiteX32" fmla="*/ 57468 w 2351659"/>
                <a:gd name="connsiteY32" fmla="*/ 649309 h 2672288"/>
                <a:gd name="connsiteX33" fmla="*/ 63022 w 2351659"/>
                <a:gd name="connsiteY33" fmla="*/ 529514 h 267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351659" h="2672288">
                  <a:moveTo>
                    <a:pt x="473880" y="726188"/>
                  </a:moveTo>
                  <a:cubicBezTo>
                    <a:pt x="48051" y="1114282"/>
                    <a:pt x="17122" y="1773724"/>
                    <a:pt x="404799" y="2199096"/>
                  </a:cubicBezTo>
                  <a:cubicBezTo>
                    <a:pt x="792475" y="2624467"/>
                    <a:pt x="1451951" y="2654687"/>
                    <a:pt x="1877780" y="2266593"/>
                  </a:cubicBezTo>
                  <a:cubicBezTo>
                    <a:pt x="2303608" y="1878500"/>
                    <a:pt x="2334537" y="1219057"/>
                    <a:pt x="1946861" y="793686"/>
                  </a:cubicBezTo>
                  <a:cubicBezTo>
                    <a:pt x="1559185" y="368315"/>
                    <a:pt x="899709" y="338095"/>
                    <a:pt x="473880" y="726188"/>
                  </a:cubicBezTo>
                  <a:close/>
                  <a:moveTo>
                    <a:pt x="63022" y="529514"/>
                  </a:moveTo>
                  <a:lnTo>
                    <a:pt x="316065" y="298895"/>
                  </a:lnTo>
                  <a:cubicBezTo>
                    <a:pt x="350679" y="267348"/>
                    <a:pt x="404313" y="269835"/>
                    <a:pt x="435860" y="304449"/>
                  </a:cubicBezTo>
                  <a:cubicBezTo>
                    <a:pt x="467407" y="339063"/>
                    <a:pt x="464920" y="392698"/>
                    <a:pt x="430306" y="424244"/>
                  </a:cubicBezTo>
                  <a:lnTo>
                    <a:pt x="419541" y="434055"/>
                  </a:lnTo>
                  <a:lnTo>
                    <a:pt x="507125" y="530155"/>
                  </a:lnTo>
                  <a:lnTo>
                    <a:pt x="574720" y="485138"/>
                  </a:lnTo>
                  <a:cubicBezTo>
                    <a:pt x="708942" y="405209"/>
                    <a:pt x="855204" y="354572"/>
                    <a:pt x="1004598" y="332813"/>
                  </a:cubicBezTo>
                  <a:lnTo>
                    <a:pt x="1041332" y="329250"/>
                  </a:lnTo>
                  <a:lnTo>
                    <a:pt x="1041332" y="169598"/>
                  </a:lnTo>
                  <a:lnTo>
                    <a:pt x="1026766" y="169598"/>
                  </a:lnTo>
                  <a:cubicBezTo>
                    <a:pt x="979933" y="169598"/>
                    <a:pt x="941967" y="131632"/>
                    <a:pt x="941967" y="84799"/>
                  </a:cubicBezTo>
                  <a:cubicBezTo>
                    <a:pt x="941967" y="61382"/>
                    <a:pt x="951459" y="40183"/>
                    <a:pt x="966804" y="24837"/>
                  </a:cubicBezTo>
                  <a:cubicBezTo>
                    <a:pt x="982150" y="9491"/>
                    <a:pt x="1003350" y="0"/>
                    <a:pt x="1026766" y="0"/>
                  </a:cubicBezTo>
                  <a:lnTo>
                    <a:pt x="1369134" y="0"/>
                  </a:lnTo>
                  <a:cubicBezTo>
                    <a:pt x="1415967" y="0"/>
                    <a:pt x="1453933" y="37966"/>
                    <a:pt x="1453933" y="84799"/>
                  </a:cubicBezTo>
                  <a:cubicBezTo>
                    <a:pt x="1453933" y="131632"/>
                    <a:pt x="1415967" y="169598"/>
                    <a:pt x="1369134" y="169598"/>
                  </a:cubicBezTo>
                  <a:lnTo>
                    <a:pt x="1354569" y="169598"/>
                  </a:lnTo>
                  <a:lnTo>
                    <a:pt x="1354569" y="334777"/>
                  </a:lnTo>
                  <a:lnTo>
                    <a:pt x="1453272" y="353753"/>
                  </a:lnTo>
                  <a:cubicBezTo>
                    <a:pt x="1673402" y="407124"/>
                    <a:pt x="1880542" y="524533"/>
                    <a:pt x="2044632" y="704579"/>
                  </a:cubicBezTo>
                  <a:cubicBezTo>
                    <a:pt x="2482208" y="1184701"/>
                    <a:pt x="2447955" y="1928423"/>
                    <a:pt x="1968129" y="2365729"/>
                  </a:cubicBezTo>
                  <a:cubicBezTo>
                    <a:pt x="1488302" y="2803035"/>
                    <a:pt x="744601" y="2768326"/>
                    <a:pt x="307026" y="2288204"/>
                  </a:cubicBezTo>
                  <a:cubicBezTo>
                    <a:pt x="-75852" y="1868097"/>
                    <a:pt x="-97488" y="1246172"/>
                    <a:pt x="224532" y="804294"/>
                  </a:cubicBezTo>
                  <a:lnTo>
                    <a:pt x="275612" y="741151"/>
                  </a:lnTo>
                  <a:lnTo>
                    <a:pt x="188029" y="645052"/>
                  </a:lnTo>
                  <a:lnTo>
                    <a:pt x="177263" y="654863"/>
                  </a:lnTo>
                  <a:cubicBezTo>
                    <a:pt x="142649" y="686410"/>
                    <a:pt x="89015" y="683924"/>
                    <a:pt x="57468" y="649309"/>
                  </a:cubicBezTo>
                  <a:cubicBezTo>
                    <a:pt x="25921" y="614695"/>
                    <a:pt x="28408" y="561061"/>
                    <a:pt x="63022" y="529514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38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BackShape"/>
            <p:cNvSpPr/>
            <p:nvPr/>
          </p:nvSpPr>
          <p:spPr>
            <a:xfrm>
              <a:off x="8467003" y="2429033"/>
              <a:ext cx="1706225" cy="1706224"/>
            </a:xfrm>
            <a:prstGeom prst="donut">
              <a:avLst>
                <a:gd name="adj" fmla="val 6000"/>
              </a:avLst>
            </a:prstGeom>
            <a:solidFill>
              <a:schemeClr val="accent1">
                <a:lumMod val="25000"/>
                <a:lumOff val="75000"/>
              </a:schemeClr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ValueShape"/>
            <p:cNvSpPr/>
            <p:nvPr/>
          </p:nvSpPr>
          <p:spPr>
            <a:xfrm>
              <a:off x="8469658" y="2431687"/>
              <a:ext cx="1700916" cy="1700915"/>
            </a:xfrm>
            <a:prstGeom prst="blockArc">
              <a:avLst>
                <a:gd name="adj1" fmla="val 16200000"/>
                <a:gd name="adj2" fmla="val 12312000"/>
                <a:gd name="adj3" fmla="val 6000"/>
              </a:avLst>
            </a:prstGeom>
            <a:solidFill>
              <a:schemeClr val="accent1">
                <a:lumMod val="100000"/>
              </a:schemeClr>
            </a:solidFill>
            <a:ln w="127000" cap="flat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ValueText"/>
            <p:cNvSpPr/>
            <p:nvPr/>
          </p:nvSpPr>
          <p:spPr>
            <a:xfrm>
              <a:off x="9011415" y="3050620"/>
              <a:ext cx="617402" cy="463051"/>
            </a:xfrm>
            <a:prstGeom prst="rect">
              <a:avLst/>
            </a:prstGeom>
          </p:spPr>
          <p:txBody>
            <a:bodyPr wrap="none" lIns="0" tIns="0" rIns="0" bIns="0">
              <a:prstTxWarp prst="textPlain">
                <a:avLst/>
              </a:prstTxWarp>
              <a:normAutofit fontScale="77500" lnSpcReduction="20000"/>
            </a:bodyPr>
            <a:lstStyle/>
            <a:p>
              <a:pPr algn="ctr"/>
              <a:r>
                <a:rPr lang="en-US" altLang="zh-CN" sz="4800" smtClean="0">
                  <a:solidFill>
                    <a:schemeClr val="accent1">
                      <a:lumMod val="100000"/>
                    </a:schemeClr>
                  </a:solidFill>
                  <a:latin typeface="Impact" panose="020B0806030902050204" pitchFamily="34" charset="0"/>
                </a:rPr>
                <a:t>82%</a:t>
              </a:r>
              <a:endParaRPr lang="en-US" altLang="zh-CN" sz="480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64" name="LineShape"/>
            <p:cNvGrpSpPr/>
            <p:nvPr/>
          </p:nvGrpSpPr>
          <p:grpSpPr>
            <a:xfrm>
              <a:off x="8504090" y="2426807"/>
              <a:ext cx="1632069" cy="1710655"/>
              <a:chOff x="5007098" y="2516846"/>
              <a:chExt cx="1961920" cy="2056400"/>
            </a:xfrm>
          </p:grpSpPr>
          <p:sp>
            <p:nvSpPr>
              <p:cNvPr id="67" name="LineShape"/>
              <p:cNvSpPr/>
              <p:nvPr/>
            </p:nvSpPr>
            <p:spPr>
              <a:xfrm rot="-4320000" flipH="1">
                <a:off x="5052098" y="3183783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LineShape"/>
              <p:cNvSpPr/>
              <p:nvPr/>
            </p:nvSpPr>
            <p:spPr>
              <a:xfrm rot="-2160000" flipH="1">
                <a:off x="5402728" y="2701183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LineShape"/>
              <p:cNvSpPr/>
              <p:nvPr/>
            </p:nvSpPr>
            <p:spPr>
              <a:xfrm flipH="1">
                <a:off x="5970058" y="2516846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LineShape"/>
              <p:cNvSpPr/>
              <p:nvPr/>
            </p:nvSpPr>
            <p:spPr>
              <a:xfrm rot="2160000" flipH="1">
                <a:off x="6537389" y="2701183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LineShape"/>
              <p:cNvSpPr/>
              <p:nvPr/>
            </p:nvSpPr>
            <p:spPr>
              <a:xfrm rot="4320000" flipH="1">
                <a:off x="6888018" y="3183783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LineShape"/>
              <p:cNvSpPr/>
              <p:nvPr/>
            </p:nvSpPr>
            <p:spPr>
              <a:xfrm rot="6480000" flipH="1">
                <a:off x="6888018" y="3780309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LineShape"/>
              <p:cNvSpPr/>
              <p:nvPr/>
            </p:nvSpPr>
            <p:spPr>
              <a:xfrm rot="8640000" flipH="1">
                <a:off x="6537389" y="4262909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LineShape"/>
              <p:cNvSpPr/>
              <p:nvPr/>
            </p:nvSpPr>
            <p:spPr>
              <a:xfrm rot="10800000" flipH="1">
                <a:off x="5970058" y="4447246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LineShape"/>
              <p:cNvSpPr/>
              <p:nvPr/>
            </p:nvSpPr>
            <p:spPr>
              <a:xfrm rot="12960000" flipH="1">
                <a:off x="5402728" y="4262909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LineShape"/>
              <p:cNvSpPr/>
              <p:nvPr/>
            </p:nvSpPr>
            <p:spPr>
              <a:xfrm rot="15120000" flipH="1">
                <a:off x="5052098" y="3780309"/>
                <a:ext cx="36000" cy="12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65" name="LineShape"/>
            <p:cNvCxnSpPr>
              <a:cxnSpLocks/>
            </p:cNvCxnSpPr>
            <p:nvPr/>
          </p:nvCxnSpPr>
          <p:spPr>
            <a:xfrm flipH="1">
              <a:off x="8731041" y="4506463"/>
              <a:ext cx="1357738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grpSp>
        <p:nvGrpSpPr>
          <p:cNvPr id="78" name="组合 77"/>
          <p:cNvGrpSpPr/>
          <p:nvPr/>
        </p:nvGrpSpPr>
        <p:grpSpPr>
          <a:xfrm>
            <a:off x="1330648" y="4651578"/>
            <a:ext cx="2723294" cy="851900"/>
            <a:chOff x="1511243" y="2349127"/>
            <a:chExt cx="2723294" cy="851900"/>
          </a:xfrm>
        </p:grpSpPr>
        <p:sp>
          <p:nvSpPr>
            <p:cNvPr id="79" name="文本框 78"/>
            <p:cNvSpPr txBox="1"/>
            <p:nvPr/>
          </p:nvSpPr>
          <p:spPr>
            <a:xfrm>
              <a:off x="180600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511243" y="2687681"/>
              <a:ext cx="27232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743543" y="4651578"/>
            <a:ext cx="2723294" cy="851900"/>
            <a:chOff x="1511243" y="2349127"/>
            <a:chExt cx="2723294" cy="851900"/>
          </a:xfrm>
        </p:grpSpPr>
        <p:sp>
          <p:nvSpPr>
            <p:cNvPr id="82" name="文本框 81"/>
            <p:cNvSpPr txBox="1"/>
            <p:nvPr/>
          </p:nvSpPr>
          <p:spPr>
            <a:xfrm>
              <a:off x="180600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511243" y="2687681"/>
              <a:ext cx="27232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048263" y="4651578"/>
            <a:ext cx="2723294" cy="851900"/>
            <a:chOff x="1511243" y="2349127"/>
            <a:chExt cx="2723294" cy="851900"/>
          </a:xfrm>
        </p:grpSpPr>
        <p:sp>
          <p:nvSpPr>
            <p:cNvPr id="85" name="文本框 84"/>
            <p:cNvSpPr txBox="1"/>
            <p:nvPr/>
          </p:nvSpPr>
          <p:spPr>
            <a:xfrm>
              <a:off x="180600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511243" y="2687681"/>
              <a:ext cx="27232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print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明年工作计划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882332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389087" y="1847004"/>
            <a:ext cx="9413825" cy="1123971"/>
            <a:chOff x="1389087" y="1847004"/>
            <a:chExt cx="9413825" cy="1123971"/>
          </a:xfrm>
        </p:grpSpPr>
        <p:sp>
          <p:nvSpPr>
            <p:cNvPr id="14" name="文本框 13"/>
            <p:cNvSpPr txBox="1"/>
            <p:nvPr/>
          </p:nvSpPr>
          <p:spPr>
            <a:xfrm>
              <a:off x="1616569" y="2637091"/>
              <a:ext cx="9186343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grpSp>
          <p:nvGrpSpPr>
            <p:cNvPr id="2" name="3596855f-bdb1-4f68-ada3-de673afbe15f" descr="3AgAAB+LCAAAAAAABADVVFFv0zAQ/i8G3kKVIDaxvLVAoYKxaqnGENqDl1wTI8eunOvUrup/x06dxmmSbt0LQnmpz9999919V2/Ia1wvgIQkyqnCT4ymiuYThJx4ZJKQUCw598iIiYSJ9IuSy0VBwt+bfZp785Nh9lFyqW4oX4IhEAwZ5btj2EpqYKeKaQXrMtaH1bAW19V8zmKYZZBDhZkxgUORRBlNNMIf+LoBxdIMBRSFDVzd/4EYnbTwzKCWRaY5X43H4w8Xn4ORISvL+NutRyKIpUj+qcjzhsj378zXFNk37GrOl0ywfJlbWFnmkq6cUODvgixJOLiwiUBQD3s7AxMrf0eodIGxVDlFXXDjb9/UQzi/GJS6JiKBlWaqxJKG+1akWbzO/TIX+/Uql61OmlK9sqC1dXTdzqvRHhmKlFfdVSPc02pnFvBDY40g26gJkbtmC5UaTQwC281tvV5VM1jhaX2YDLeDrtEfbaEsWXdgFTS0Pyl7KgtkUpym3Ca54m9AIYspH3KWilwLMM8QKsA407dfpWKPUmDz/jvMjeBvAAu7yRF71OXmlBfgOTaZtjX+GjhF9mCt85pni3G8fYb9BxzOMOu5nDbPiu9Fcz1IduerX50C8HYKKtZqRuum7t0f+BDjNBq+9QdnFeJXH0snpo/ltnrYdnh7apkWSXV/zLCmhD7Pelkcy9qj/y+sc0f6cuuCQXDcOserZzpXvzHdztWePP1KeQ76VMfu9PcX29oAitwIAAA=">
              <a:extLst>
                <a:ext uri="{FF2B5EF4-FFF2-40B4-BE49-F238E27FC236}">
                  <a16:creationId xmlns:a16="http://schemas.microsoft.com/office/drawing/2014/main" xmlns="" id="{BA752AAF-ADA3-4A78-A54B-1BAD9FBA81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89087" y="1847004"/>
              <a:ext cx="9259611" cy="1123971"/>
              <a:chOff x="2304238" y="3919396"/>
              <a:chExt cx="7915264" cy="1305061"/>
            </a:xfrm>
          </p:grpSpPr>
          <p:sp>
            <p:nvSpPr>
              <p:cNvPr id="3" name="ValueBack">
                <a:extLst>
                  <a:ext uri="{FF2B5EF4-FFF2-40B4-BE49-F238E27FC236}">
                    <a16:creationId xmlns:a16="http://schemas.microsoft.com/office/drawing/2014/main" xmlns="" id="{FC69A502-4FF8-4CC3-A4A4-C2FD61160B73}"/>
                  </a:ext>
                </a:extLst>
              </p:cNvPr>
              <p:cNvSpPr/>
              <p:nvPr/>
            </p:nvSpPr>
            <p:spPr>
              <a:xfrm>
                <a:off x="2304238" y="4352843"/>
                <a:ext cx="7915264" cy="871614"/>
              </a:xfrm>
              <a:prstGeom prst="rect">
                <a:avLst/>
              </a:prstGeom>
              <a:noFill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  <p:sp>
            <p:nvSpPr>
              <p:cNvPr id="4" name="ValueText">
                <a:extLst>
                  <a:ext uri="{FF2B5EF4-FFF2-40B4-BE49-F238E27FC236}">
                    <a16:creationId xmlns:a16="http://schemas.microsoft.com/office/drawing/2014/main" xmlns="" id="{9A8688B7-4668-421A-83D8-2BD80661B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5788" y="3919396"/>
                <a:ext cx="52009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 compatLnSpc="1">
                <a:prstTxWarp prst="textNoShape">
                  <a:avLst/>
                </a:prstTxWarp>
                <a:normAutofit fontScale="92500" lnSpcReduction="10000"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Century Gothic" panose="020B0502020202020204" pitchFamily="34" charset="0"/>
                  </a:rPr>
                  <a:t>69%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" name="ValueShape">
                <a:extLst>
                  <a:ext uri="{FF2B5EF4-FFF2-40B4-BE49-F238E27FC236}">
                    <a16:creationId xmlns:a16="http://schemas.microsoft.com/office/drawing/2014/main" xmlns="" id="{6161D84D-B41E-40BB-8428-CBB739CF5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212" y="4464559"/>
                <a:ext cx="5938787" cy="289147"/>
              </a:xfrm>
              <a:custGeom>
                <a:avLst/>
                <a:gdLst>
                  <a:gd name="connsiteX0" fmla="*/ 5418697 w 5938787"/>
                  <a:gd name="connsiteY0" fmla="*/ 0 h 289147"/>
                  <a:gd name="connsiteX1" fmla="*/ 5938787 w 5938787"/>
                  <a:gd name="connsiteY1" fmla="*/ 0 h 289147"/>
                  <a:gd name="connsiteX2" fmla="*/ 5938787 w 5938787"/>
                  <a:gd name="connsiteY2" fmla="*/ 289147 h 289147"/>
                  <a:gd name="connsiteX3" fmla="*/ 5418697 w 5938787"/>
                  <a:gd name="connsiteY3" fmla="*/ 289147 h 289147"/>
                  <a:gd name="connsiteX4" fmla="*/ 4814116 w 5938787"/>
                  <a:gd name="connsiteY4" fmla="*/ 0 h 289147"/>
                  <a:gd name="connsiteX5" fmla="*/ 5337961 w 5938787"/>
                  <a:gd name="connsiteY5" fmla="*/ 0 h 289147"/>
                  <a:gd name="connsiteX6" fmla="*/ 5337961 w 5938787"/>
                  <a:gd name="connsiteY6" fmla="*/ 289147 h 289147"/>
                  <a:gd name="connsiteX7" fmla="*/ 4814116 w 5938787"/>
                  <a:gd name="connsiteY7" fmla="*/ 289147 h 289147"/>
                  <a:gd name="connsiteX8" fmla="*/ 4213291 w 5938787"/>
                  <a:gd name="connsiteY8" fmla="*/ 0 h 289147"/>
                  <a:gd name="connsiteX9" fmla="*/ 4733381 w 5938787"/>
                  <a:gd name="connsiteY9" fmla="*/ 0 h 289147"/>
                  <a:gd name="connsiteX10" fmla="*/ 4733381 w 5938787"/>
                  <a:gd name="connsiteY10" fmla="*/ 289147 h 289147"/>
                  <a:gd name="connsiteX11" fmla="*/ 4213291 w 5938787"/>
                  <a:gd name="connsiteY11" fmla="*/ 289147 h 289147"/>
                  <a:gd name="connsiteX12" fmla="*/ 3608710 w 5938787"/>
                  <a:gd name="connsiteY12" fmla="*/ 0 h 289147"/>
                  <a:gd name="connsiteX13" fmla="*/ 4134433 w 5938787"/>
                  <a:gd name="connsiteY13" fmla="*/ 0 h 289147"/>
                  <a:gd name="connsiteX14" fmla="*/ 4134433 w 5938787"/>
                  <a:gd name="connsiteY14" fmla="*/ 289147 h 289147"/>
                  <a:gd name="connsiteX15" fmla="*/ 3608710 w 5938787"/>
                  <a:gd name="connsiteY15" fmla="*/ 289147 h 289147"/>
                  <a:gd name="connsiteX16" fmla="*/ 3009761 w 5938787"/>
                  <a:gd name="connsiteY16" fmla="*/ 0 h 289147"/>
                  <a:gd name="connsiteX17" fmla="*/ 3529851 w 5938787"/>
                  <a:gd name="connsiteY17" fmla="*/ 0 h 289147"/>
                  <a:gd name="connsiteX18" fmla="*/ 3529851 w 5938787"/>
                  <a:gd name="connsiteY18" fmla="*/ 289147 h 289147"/>
                  <a:gd name="connsiteX19" fmla="*/ 3009761 w 5938787"/>
                  <a:gd name="connsiteY19" fmla="*/ 289147 h 289147"/>
                  <a:gd name="connsiteX20" fmla="*/ 2408936 w 5938787"/>
                  <a:gd name="connsiteY20" fmla="*/ 0 h 289147"/>
                  <a:gd name="connsiteX21" fmla="*/ 2929026 w 5938787"/>
                  <a:gd name="connsiteY21" fmla="*/ 0 h 289147"/>
                  <a:gd name="connsiteX22" fmla="*/ 2929026 w 5938787"/>
                  <a:gd name="connsiteY22" fmla="*/ 289147 h 289147"/>
                  <a:gd name="connsiteX23" fmla="*/ 2408936 w 5938787"/>
                  <a:gd name="connsiteY23" fmla="*/ 289147 h 289147"/>
                  <a:gd name="connsiteX24" fmla="*/ 1804355 w 5938787"/>
                  <a:gd name="connsiteY24" fmla="*/ 0 h 289147"/>
                  <a:gd name="connsiteX25" fmla="*/ 2328200 w 5938787"/>
                  <a:gd name="connsiteY25" fmla="*/ 0 h 289147"/>
                  <a:gd name="connsiteX26" fmla="*/ 2328200 w 5938787"/>
                  <a:gd name="connsiteY26" fmla="*/ 289147 h 289147"/>
                  <a:gd name="connsiteX27" fmla="*/ 1804355 w 5938787"/>
                  <a:gd name="connsiteY27" fmla="*/ 289147 h 289147"/>
                  <a:gd name="connsiteX28" fmla="*/ 1203529 w 5938787"/>
                  <a:gd name="connsiteY28" fmla="*/ 0 h 289147"/>
                  <a:gd name="connsiteX29" fmla="*/ 1723619 w 5938787"/>
                  <a:gd name="connsiteY29" fmla="*/ 0 h 289147"/>
                  <a:gd name="connsiteX30" fmla="*/ 1723619 w 5938787"/>
                  <a:gd name="connsiteY30" fmla="*/ 289147 h 289147"/>
                  <a:gd name="connsiteX31" fmla="*/ 1203529 w 5938787"/>
                  <a:gd name="connsiteY31" fmla="*/ 289147 h 289147"/>
                  <a:gd name="connsiteX32" fmla="*/ 598948 w 5938787"/>
                  <a:gd name="connsiteY32" fmla="*/ 0 h 289147"/>
                  <a:gd name="connsiteX33" fmla="*/ 1124671 w 5938787"/>
                  <a:gd name="connsiteY33" fmla="*/ 0 h 289147"/>
                  <a:gd name="connsiteX34" fmla="*/ 1124671 w 5938787"/>
                  <a:gd name="connsiteY34" fmla="*/ 289147 h 289147"/>
                  <a:gd name="connsiteX35" fmla="*/ 598948 w 5938787"/>
                  <a:gd name="connsiteY35" fmla="*/ 289147 h 289147"/>
                  <a:gd name="connsiteX36" fmla="*/ 0 w 5938787"/>
                  <a:gd name="connsiteY36" fmla="*/ 0 h 289147"/>
                  <a:gd name="connsiteX37" fmla="*/ 520090 w 5938787"/>
                  <a:gd name="connsiteY37" fmla="*/ 0 h 289147"/>
                  <a:gd name="connsiteX38" fmla="*/ 520090 w 5938787"/>
                  <a:gd name="connsiteY38" fmla="*/ 289147 h 289147"/>
                  <a:gd name="connsiteX39" fmla="*/ 0 w 5938787"/>
                  <a:gd name="connsiteY39" fmla="*/ 289147 h 28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938787" h="289147">
                    <a:moveTo>
                      <a:pt x="5418697" y="0"/>
                    </a:moveTo>
                    <a:lnTo>
                      <a:pt x="5938787" y="0"/>
                    </a:lnTo>
                    <a:lnTo>
                      <a:pt x="5938787" y="289147"/>
                    </a:lnTo>
                    <a:lnTo>
                      <a:pt x="5418697" y="289147"/>
                    </a:lnTo>
                    <a:close/>
                    <a:moveTo>
                      <a:pt x="4814116" y="0"/>
                    </a:moveTo>
                    <a:lnTo>
                      <a:pt x="5337961" y="0"/>
                    </a:lnTo>
                    <a:lnTo>
                      <a:pt x="5337961" y="289147"/>
                    </a:lnTo>
                    <a:lnTo>
                      <a:pt x="4814116" y="289147"/>
                    </a:lnTo>
                    <a:close/>
                    <a:moveTo>
                      <a:pt x="4213291" y="0"/>
                    </a:moveTo>
                    <a:lnTo>
                      <a:pt x="4733381" y="0"/>
                    </a:lnTo>
                    <a:lnTo>
                      <a:pt x="4733381" y="289147"/>
                    </a:lnTo>
                    <a:lnTo>
                      <a:pt x="4213291" y="289147"/>
                    </a:lnTo>
                    <a:close/>
                    <a:moveTo>
                      <a:pt x="3608710" y="0"/>
                    </a:moveTo>
                    <a:lnTo>
                      <a:pt x="4134433" y="0"/>
                    </a:lnTo>
                    <a:lnTo>
                      <a:pt x="4134433" y="289147"/>
                    </a:lnTo>
                    <a:lnTo>
                      <a:pt x="3608710" y="289147"/>
                    </a:lnTo>
                    <a:close/>
                    <a:moveTo>
                      <a:pt x="3009761" y="0"/>
                    </a:moveTo>
                    <a:lnTo>
                      <a:pt x="3529851" y="0"/>
                    </a:lnTo>
                    <a:lnTo>
                      <a:pt x="3529851" y="289147"/>
                    </a:lnTo>
                    <a:lnTo>
                      <a:pt x="3009761" y="289147"/>
                    </a:lnTo>
                    <a:close/>
                    <a:moveTo>
                      <a:pt x="2408936" y="0"/>
                    </a:moveTo>
                    <a:lnTo>
                      <a:pt x="2929026" y="0"/>
                    </a:lnTo>
                    <a:lnTo>
                      <a:pt x="2929026" y="289147"/>
                    </a:lnTo>
                    <a:lnTo>
                      <a:pt x="2408936" y="289147"/>
                    </a:lnTo>
                    <a:close/>
                    <a:moveTo>
                      <a:pt x="1804355" y="0"/>
                    </a:moveTo>
                    <a:lnTo>
                      <a:pt x="2328200" y="0"/>
                    </a:lnTo>
                    <a:lnTo>
                      <a:pt x="2328200" y="289147"/>
                    </a:lnTo>
                    <a:lnTo>
                      <a:pt x="1804355" y="289147"/>
                    </a:lnTo>
                    <a:close/>
                    <a:moveTo>
                      <a:pt x="1203529" y="0"/>
                    </a:moveTo>
                    <a:lnTo>
                      <a:pt x="1723619" y="0"/>
                    </a:lnTo>
                    <a:lnTo>
                      <a:pt x="1723619" y="289147"/>
                    </a:lnTo>
                    <a:lnTo>
                      <a:pt x="1203529" y="289147"/>
                    </a:lnTo>
                    <a:close/>
                    <a:moveTo>
                      <a:pt x="598948" y="0"/>
                    </a:moveTo>
                    <a:lnTo>
                      <a:pt x="1124671" y="0"/>
                    </a:lnTo>
                    <a:lnTo>
                      <a:pt x="1124671" y="289147"/>
                    </a:lnTo>
                    <a:lnTo>
                      <a:pt x="598948" y="289147"/>
                    </a:lnTo>
                    <a:close/>
                    <a:moveTo>
                      <a:pt x="0" y="0"/>
                    </a:moveTo>
                    <a:lnTo>
                      <a:pt x="520090" y="0"/>
                    </a:lnTo>
                    <a:lnTo>
                      <a:pt x="520090" y="289147"/>
                    </a:lnTo>
                    <a:lnTo>
                      <a:pt x="0" y="28914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  <a:gs pos="69000">
                    <a:schemeClr val="accent1">
                      <a:lumMod val="100000"/>
                    </a:schemeClr>
                  </a:gs>
                  <a:gs pos="69100">
                    <a:schemeClr val="accent2">
                      <a:lumMod val="10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  <p:sp>
            <p:nvSpPr>
              <p:cNvPr id="6" name="SorbShape">
                <a:extLst>
                  <a:ext uri="{FF2B5EF4-FFF2-40B4-BE49-F238E27FC236}">
                    <a16:creationId xmlns:a16="http://schemas.microsoft.com/office/drawing/2014/main" xmlns="" id="{6A4F81DA-402A-492C-9431-6E152C4754B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930340" y="4242246"/>
                <a:ext cx="287270" cy="512580"/>
              </a:xfrm>
              <a:custGeom>
                <a:avLst/>
                <a:gdLst>
                  <a:gd name="T0" fmla="*/ 153 w 153"/>
                  <a:gd name="T1" fmla="*/ 202 h 273"/>
                  <a:gd name="T2" fmla="*/ 153 w 153"/>
                  <a:gd name="T3" fmla="*/ 0 h 273"/>
                  <a:gd name="T4" fmla="*/ 0 w 153"/>
                  <a:gd name="T5" fmla="*/ 0 h 273"/>
                  <a:gd name="T6" fmla="*/ 0 w 153"/>
                  <a:gd name="T7" fmla="*/ 202 h 273"/>
                  <a:gd name="T8" fmla="*/ 78 w 153"/>
                  <a:gd name="T9" fmla="*/ 273 h 273"/>
                  <a:gd name="T10" fmla="*/ 153 w 153"/>
                  <a:gd name="T11" fmla="*/ 202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" h="273">
                    <a:moveTo>
                      <a:pt x="153" y="202"/>
                    </a:moveTo>
                    <a:lnTo>
                      <a:pt x="153" y="0"/>
                    </a:lnTo>
                    <a:lnTo>
                      <a:pt x="0" y="0"/>
                    </a:lnTo>
                    <a:lnTo>
                      <a:pt x="0" y="202"/>
                    </a:lnTo>
                    <a:lnTo>
                      <a:pt x="78" y="273"/>
                    </a:lnTo>
                    <a:lnTo>
                      <a:pt x="153" y="20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  <p:sp>
            <p:nvSpPr>
              <p:cNvPr id="8" name="RelativeShape">
                <a:extLst>
                  <a:ext uri="{FF2B5EF4-FFF2-40B4-BE49-F238E27FC236}">
                    <a16:creationId xmlns:a16="http://schemas.microsoft.com/office/drawing/2014/main" xmlns="" id="{C1382122-06ED-46A7-8FA2-F1398CE17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212" y="4464559"/>
                <a:ext cx="4097763" cy="289147"/>
              </a:xfrm>
              <a:custGeom>
                <a:avLst/>
                <a:gdLst>
                  <a:gd name="connsiteX0" fmla="*/ 5418697 w 5938787"/>
                  <a:gd name="connsiteY0" fmla="*/ 0 h 289147"/>
                  <a:gd name="connsiteX1" fmla="*/ 5938787 w 5938787"/>
                  <a:gd name="connsiteY1" fmla="*/ 0 h 289147"/>
                  <a:gd name="connsiteX2" fmla="*/ 5938787 w 5938787"/>
                  <a:gd name="connsiteY2" fmla="*/ 289147 h 289147"/>
                  <a:gd name="connsiteX3" fmla="*/ 5418697 w 5938787"/>
                  <a:gd name="connsiteY3" fmla="*/ 289147 h 289147"/>
                  <a:gd name="connsiteX4" fmla="*/ 4814116 w 5938787"/>
                  <a:gd name="connsiteY4" fmla="*/ 0 h 289147"/>
                  <a:gd name="connsiteX5" fmla="*/ 5337961 w 5938787"/>
                  <a:gd name="connsiteY5" fmla="*/ 0 h 289147"/>
                  <a:gd name="connsiteX6" fmla="*/ 5337961 w 5938787"/>
                  <a:gd name="connsiteY6" fmla="*/ 289147 h 289147"/>
                  <a:gd name="connsiteX7" fmla="*/ 4814116 w 5938787"/>
                  <a:gd name="connsiteY7" fmla="*/ 289147 h 289147"/>
                  <a:gd name="connsiteX8" fmla="*/ 4213291 w 5938787"/>
                  <a:gd name="connsiteY8" fmla="*/ 0 h 289147"/>
                  <a:gd name="connsiteX9" fmla="*/ 4733381 w 5938787"/>
                  <a:gd name="connsiteY9" fmla="*/ 0 h 289147"/>
                  <a:gd name="connsiteX10" fmla="*/ 4733381 w 5938787"/>
                  <a:gd name="connsiteY10" fmla="*/ 289147 h 289147"/>
                  <a:gd name="connsiteX11" fmla="*/ 4213291 w 5938787"/>
                  <a:gd name="connsiteY11" fmla="*/ 289147 h 289147"/>
                  <a:gd name="connsiteX12" fmla="*/ 3608710 w 5938787"/>
                  <a:gd name="connsiteY12" fmla="*/ 0 h 289147"/>
                  <a:gd name="connsiteX13" fmla="*/ 4134433 w 5938787"/>
                  <a:gd name="connsiteY13" fmla="*/ 0 h 289147"/>
                  <a:gd name="connsiteX14" fmla="*/ 4134433 w 5938787"/>
                  <a:gd name="connsiteY14" fmla="*/ 289147 h 289147"/>
                  <a:gd name="connsiteX15" fmla="*/ 3608710 w 5938787"/>
                  <a:gd name="connsiteY15" fmla="*/ 289147 h 289147"/>
                  <a:gd name="connsiteX16" fmla="*/ 3009761 w 5938787"/>
                  <a:gd name="connsiteY16" fmla="*/ 0 h 289147"/>
                  <a:gd name="connsiteX17" fmla="*/ 3529851 w 5938787"/>
                  <a:gd name="connsiteY17" fmla="*/ 0 h 289147"/>
                  <a:gd name="connsiteX18" fmla="*/ 3529851 w 5938787"/>
                  <a:gd name="connsiteY18" fmla="*/ 289147 h 289147"/>
                  <a:gd name="connsiteX19" fmla="*/ 3009761 w 5938787"/>
                  <a:gd name="connsiteY19" fmla="*/ 289147 h 289147"/>
                  <a:gd name="connsiteX20" fmla="*/ 2408936 w 5938787"/>
                  <a:gd name="connsiteY20" fmla="*/ 0 h 289147"/>
                  <a:gd name="connsiteX21" fmla="*/ 2929026 w 5938787"/>
                  <a:gd name="connsiteY21" fmla="*/ 0 h 289147"/>
                  <a:gd name="connsiteX22" fmla="*/ 2929026 w 5938787"/>
                  <a:gd name="connsiteY22" fmla="*/ 289147 h 289147"/>
                  <a:gd name="connsiteX23" fmla="*/ 2408936 w 5938787"/>
                  <a:gd name="connsiteY23" fmla="*/ 289147 h 289147"/>
                  <a:gd name="connsiteX24" fmla="*/ 1804355 w 5938787"/>
                  <a:gd name="connsiteY24" fmla="*/ 0 h 289147"/>
                  <a:gd name="connsiteX25" fmla="*/ 2328200 w 5938787"/>
                  <a:gd name="connsiteY25" fmla="*/ 0 h 289147"/>
                  <a:gd name="connsiteX26" fmla="*/ 2328200 w 5938787"/>
                  <a:gd name="connsiteY26" fmla="*/ 289147 h 289147"/>
                  <a:gd name="connsiteX27" fmla="*/ 1804355 w 5938787"/>
                  <a:gd name="connsiteY27" fmla="*/ 289147 h 289147"/>
                  <a:gd name="connsiteX28" fmla="*/ 1203529 w 5938787"/>
                  <a:gd name="connsiteY28" fmla="*/ 0 h 289147"/>
                  <a:gd name="connsiteX29" fmla="*/ 1723619 w 5938787"/>
                  <a:gd name="connsiteY29" fmla="*/ 0 h 289147"/>
                  <a:gd name="connsiteX30" fmla="*/ 1723619 w 5938787"/>
                  <a:gd name="connsiteY30" fmla="*/ 289147 h 289147"/>
                  <a:gd name="connsiteX31" fmla="*/ 1203529 w 5938787"/>
                  <a:gd name="connsiteY31" fmla="*/ 289147 h 289147"/>
                  <a:gd name="connsiteX32" fmla="*/ 598948 w 5938787"/>
                  <a:gd name="connsiteY32" fmla="*/ 0 h 289147"/>
                  <a:gd name="connsiteX33" fmla="*/ 1124671 w 5938787"/>
                  <a:gd name="connsiteY33" fmla="*/ 0 h 289147"/>
                  <a:gd name="connsiteX34" fmla="*/ 1124671 w 5938787"/>
                  <a:gd name="connsiteY34" fmla="*/ 289147 h 289147"/>
                  <a:gd name="connsiteX35" fmla="*/ 598948 w 5938787"/>
                  <a:gd name="connsiteY35" fmla="*/ 289147 h 289147"/>
                  <a:gd name="connsiteX36" fmla="*/ 0 w 5938787"/>
                  <a:gd name="connsiteY36" fmla="*/ 0 h 289147"/>
                  <a:gd name="connsiteX37" fmla="*/ 520090 w 5938787"/>
                  <a:gd name="connsiteY37" fmla="*/ 0 h 289147"/>
                  <a:gd name="connsiteX38" fmla="*/ 520090 w 5938787"/>
                  <a:gd name="connsiteY38" fmla="*/ 289147 h 289147"/>
                  <a:gd name="connsiteX39" fmla="*/ 0 w 5938787"/>
                  <a:gd name="connsiteY39" fmla="*/ 289147 h 28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938787" h="289147">
                    <a:moveTo>
                      <a:pt x="5418697" y="0"/>
                    </a:moveTo>
                    <a:lnTo>
                      <a:pt x="5938787" y="0"/>
                    </a:lnTo>
                    <a:lnTo>
                      <a:pt x="5938787" y="289147"/>
                    </a:lnTo>
                    <a:lnTo>
                      <a:pt x="5418697" y="289147"/>
                    </a:lnTo>
                    <a:close/>
                    <a:moveTo>
                      <a:pt x="4814116" y="0"/>
                    </a:moveTo>
                    <a:lnTo>
                      <a:pt x="5337961" y="0"/>
                    </a:lnTo>
                    <a:lnTo>
                      <a:pt x="5337961" y="289147"/>
                    </a:lnTo>
                    <a:lnTo>
                      <a:pt x="4814116" y="289147"/>
                    </a:lnTo>
                    <a:close/>
                    <a:moveTo>
                      <a:pt x="4213291" y="0"/>
                    </a:moveTo>
                    <a:lnTo>
                      <a:pt x="4733381" y="0"/>
                    </a:lnTo>
                    <a:lnTo>
                      <a:pt x="4733381" y="289147"/>
                    </a:lnTo>
                    <a:lnTo>
                      <a:pt x="4213291" y="289147"/>
                    </a:lnTo>
                    <a:close/>
                    <a:moveTo>
                      <a:pt x="3608710" y="0"/>
                    </a:moveTo>
                    <a:lnTo>
                      <a:pt x="4134433" y="0"/>
                    </a:lnTo>
                    <a:lnTo>
                      <a:pt x="4134433" y="289147"/>
                    </a:lnTo>
                    <a:lnTo>
                      <a:pt x="3608710" y="289147"/>
                    </a:lnTo>
                    <a:close/>
                    <a:moveTo>
                      <a:pt x="3009761" y="0"/>
                    </a:moveTo>
                    <a:lnTo>
                      <a:pt x="3529851" y="0"/>
                    </a:lnTo>
                    <a:lnTo>
                      <a:pt x="3529851" y="289147"/>
                    </a:lnTo>
                    <a:lnTo>
                      <a:pt x="3009761" y="289147"/>
                    </a:lnTo>
                    <a:close/>
                    <a:moveTo>
                      <a:pt x="2408936" y="0"/>
                    </a:moveTo>
                    <a:lnTo>
                      <a:pt x="2929026" y="0"/>
                    </a:lnTo>
                    <a:lnTo>
                      <a:pt x="2929026" y="289147"/>
                    </a:lnTo>
                    <a:lnTo>
                      <a:pt x="2408936" y="289147"/>
                    </a:lnTo>
                    <a:close/>
                    <a:moveTo>
                      <a:pt x="1804355" y="0"/>
                    </a:moveTo>
                    <a:lnTo>
                      <a:pt x="2328200" y="0"/>
                    </a:lnTo>
                    <a:lnTo>
                      <a:pt x="2328200" y="289147"/>
                    </a:lnTo>
                    <a:lnTo>
                      <a:pt x="1804355" y="289147"/>
                    </a:lnTo>
                    <a:close/>
                    <a:moveTo>
                      <a:pt x="1203529" y="0"/>
                    </a:moveTo>
                    <a:lnTo>
                      <a:pt x="1723619" y="0"/>
                    </a:lnTo>
                    <a:lnTo>
                      <a:pt x="1723619" y="289147"/>
                    </a:lnTo>
                    <a:lnTo>
                      <a:pt x="1203529" y="289147"/>
                    </a:lnTo>
                    <a:close/>
                    <a:moveTo>
                      <a:pt x="598948" y="0"/>
                    </a:moveTo>
                    <a:lnTo>
                      <a:pt x="1124671" y="0"/>
                    </a:lnTo>
                    <a:lnTo>
                      <a:pt x="1124671" y="289147"/>
                    </a:lnTo>
                    <a:lnTo>
                      <a:pt x="598948" y="289147"/>
                    </a:lnTo>
                    <a:close/>
                    <a:moveTo>
                      <a:pt x="0" y="0"/>
                    </a:moveTo>
                    <a:lnTo>
                      <a:pt x="520090" y="0"/>
                    </a:lnTo>
                    <a:lnTo>
                      <a:pt x="520090" y="289147"/>
                    </a:lnTo>
                    <a:lnTo>
                      <a:pt x="0" y="289147"/>
                    </a:lnTo>
                    <a:close/>
                  </a:path>
                </a:pathLst>
              </a:custGeom>
              <a:noFill/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1578469" y="2258464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89087" y="3132637"/>
            <a:ext cx="9413825" cy="1127392"/>
            <a:chOff x="1389087" y="3132637"/>
            <a:chExt cx="9413825" cy="1127392"/>
          </a:xfrm>
        </p:grpSpPr>
        <p:sp>
          <p:nvSpPr>
            <p:cNvPr id="19" name="文本框 18"/>
            <p:cNvSpPr txBox="1"/>
            <p:nvPr/>
          </p:nvSpPr>
          <p:spPr>
            <a:xfrm>
              <a:off x="1616569" y="3926141"/>
              <a:ext cx="9186343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grpSp>
          <p:nvGrpSpPr>
            <p:cNvPr id="17" name="3596855f-bdb1-4f68-ada3-de673afbe15f" descr="3AgAAB+LCAAAAAAABADVVFFv0zAQ/i8G3kKVoA5B3lqgUMFYRaoxhPbgJdfEyHEqx53aVf3vnFOnsZukW/eCUF7q83fffXff1VvyUm2WQEIS5VSqj4ymkuZTBTnxyDQhoVhx7pExEwkT6WdZrJYlCX9vD2n2zU+msg8FL+Q15SvQBIIpRvn+GLaSHOxMMlSwqWJ9WIS1uK4WCxbDPIMcasycCTUSSZTRBBH+wMcGJEszJaAsTeDq7g/EykoLLzRqVWbI+WIymbx7/ykYa7KqjL/beSSCuBDJPxX51hE5fKM/V2TfsOs5XzLB8lVuYFWZS7q2QoG/D7Ik4WDDpkKBvD/YGehY9TtSEgtMCplThQW3/u5VM4ThcFDpmooE1shUiyWO+0akXrzO/dIXh/Wqlq1JmlFcWUBtHV238xq0R0Yi5XV39QgPtOjMEr4jVgsyjeoQuXVbqNUgMQjVbm7n9aqaw1qd14fOsDvoGv3JFqqSTQdGgaP9UdmzolSsEOcpN0m2+GuQisWUjzhLRY4C9DOkJKg4w9svhWQPhVDu/TdYaMFfAZZmkyP2gOUWlJfgWTbpthH/AzhV7N5Y57lng7G8fYL9RxzWMJu5nDfPmu9Zcz1KtueLr04J6mYGMkY1442re/8HPsZYjYav/cFFjfjVx9KJ6WO5qR+2Pd6cWqZFhbw7ZZgroc+zXhbLsvbo/wvr7JE+37pgEJy2zvLqic41b0y3c40nj79SnoU+17Fb/P4CnpR6c9wIAAA=">
              <a:extLst>
                <a:ext uri="{FF2B5EF4-FFF2-40B4-BE49-F238E27FC236}">
                  <a16:creationId xmlns:a16="http://schemas.microsoft.com/office/drawing/2014/main" xmlns="" id="{BA752AAF-ADA3-4A78-A54B-1BAD9FBA81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89087" y="3132637"/>
              <a:ext cx="9259611" cy="1127392"/>
              <a:chOff x="2304238" y="3915425"/>
              <a:chExt cx="7915264" cy="1309032"/>
            </a:xfrm>
          </p:grpSpPr>
          <p:sp>
            <p:nvSpPr>
              <p:cNvPr id="20" name="ValueBack">
                <a:extLst>
                  <a:ext uri="{FF2B5EF4-FFF2-40B4-BE49-F238E27FC236}">
                    <a16:creationId xmlns:a16="http://schemas.microsoft.com/office/drawing/2014/main" xmlns="" id="{FC69A502-4FF8-4CC3-A4A4-C2FD61160B73}"/>
                  </a:ext>
                </a:extLst>
              </p:cNvPr>
              <p:cNvSpPr/>
              <p:nvPr/>
            </p:nvSpPr>
            <p:spPr>
              <a:xfrm>
                <a:off x="2304238" y="4352843"/>
                <a:ext cx="7915264" cy="871614"/>
              </a:xfrm>
              <a:prstGeom prst="rect">
                <a:avLst/>
              </a:prstGeom>
              <a:noFill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  <p:sp>
            <p:nvSpPr>
              <p:cNvPr id="21" name="ValueText">
                <a:extLst>
                  <a:ext uri="{FF2B5EF4-FFF2-40B4-BE49-F238E27FC236}">
                    <a16:creationId xmlns:a16="http://schemas.microsoft.com/office/drawing/2014/main" xmlns="" id="{9A8688B7-4668-421A-83D8-2BD80661B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9233" y="3915425"/>
                <a:ext cx="52009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 compatLnSpc="1">
                <a:prstTxWarp prst="textNoShape">
                  <a:avLst/>
                </a:prstTxWarp>
                <a:normAutofit fontScale="92500" lnSpcReduction="10000"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Century Gothic" panose="020B0502020202020204" pitchFamily="34" charset="0"/>
                  </a:rPr>
                  <a:t>44%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ValueShape">
                <a:extLst>
                  <a:ext uri="{FF2B5EF4-FFF2-40B4-BE49-F238E27FC236}">
                    <a16:creationId xmlns:a16="http://schemas.microsoft.com/office/drawing/2014/main" xmlns="" id="{6161D84D-B41E-40BB-8428-CBB739CF5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212" y="4464559"/>
                <a:ext cx="5938787" cy="289147"/>
              </a:xfrm>
              <a:custGeom>
                <a:avLst/>
                <a:gdLst>
                  <a:gd name="connsiteX0" fmla="*/ 5418697 w 5938787"/>
                  <a:gd name="connsiteY0" fmla="*/ 0 h 289147"/>
                  <a:gd name="connsiteX1" fmla="*/ 5938787 w 5938787"/>
                  <a:gd name="connsiteY1" fmla="*/ 0 h 289147"/>
                  <a:gd name="connsiteX2" fmla="*/ 5938787 w 5938787"/>
                  <a:gd name="connsiteY2" fmla="*/ 289147 h 289147"/>
                  <a:gd name="connsiteX3" fmla="*/ 5418697 w 5938787"/>
                  <a:gd name="connsiteY3" fmla="*/ 289147 h 289147"/>
                  <a:gd name="connsiteX4" fmla="*/ 4814116 w 5938787"/>
                  <a:gd name="connsiteY4" fmla="*/ 0 h 289147"/>
                  <a:gd name="connsiteX5" fmla="*/ 5337961 w 5938787"/>
                  <a:gd name="connsiteY5" fmla="*/ 0 h 289147"/>
                  <a:gd name="connsiteX6" fmla="*/ 5337961 w 5938787"/>
                  <a:gd name="connsiteY6" fmla="*/ 289147 h 289147"/>
                  <a:gd name="connsiteX7" fmla="*/ 4814116 w 5938787"/>
                  <a:gd name="connsiteY7" fmla="*/ 289147 h 289147"/>
                  <a:gd name="connsiteX8" fmla="*/ 4213291 w 5938787"/>
                  <a:gd name="connsiteY8" fmla="*/ 0 h 289147"/>
                  <a:gd name="connsiteX9" fmla="*/ 4733381 w 5938787"/>
                  <a:gd name="connsiteY9" fmla="*/ 0 h 289147"/>
                  <a:gd name="connsiteX10" fmla="*/ 4733381 w 5938787"/>
                  <a:gd name="connsiteY10" fmla="*/ 289147 h 289147"/>
                  <a:gd name="connsiteX11" fmla="*/ 4213291 w 5938787"/>
                  <a:gd name="connsiteY11" fmla="*/ 289147 h 289147"/>
                  <a:gd name="connsiteX12" fmla="*/ 3608710 w 5938787"/>
                  <a:gd name="connsiteY12" fmla="*/ 0 h 289147"/>
                  <a:gd name="connsiteX13" fmla="*/ 4134433 w 5938787"/>
                  <a:gd name="connsiteY13" fmla="*/ 0 h 289147"/>
                  <a:gd name="connsiteX14" fmla="*/ 4134433 w 5938787"/>
                  <a:gd name="connsiteY14" fmla="*/ 289147 h 289147"/>
                  <a:gd name="connsiteX15" fmla="*/ 3608710 w 5938787"/>
                  <a:gd name="connsiteY15" fmla="*/ 289147 h 289147"/>
                  <a:gd name="connsiteX16" fmla="*/ 3009761 w 5938787"/>
                  <a:gd name="connsiteY16" fmla="*/ 0 h 289147"/>
                  <a:gd name="connsiteX17" fmla="*/ 3529851 w 5938787"/>
                  <a:gd name="connsiteY17" fmla="*/ 0 h 289147"/>
                  <a:gd name="connsiteX18" fmla="*/ 3529851 w 5938787"/>
                  <a:gd name="connsiteY18" fmla="*/ 289147 h 289147"/>
                  <a:gd name="connsiteX19" fmla="*/ 3009761 w 5938787"/>
                  <a:gd name="connsiteY19" fmla="*/ 289147 h 289147"/>
                  <a:gd name="connsiteX20" fmla="*/ 2408936 w 5938787"/>
                  <a:gd name="connsiteY20" fmla="*/ 0 h 289147"/>
                  <a:gd name="connsiteX21" fmla="*/ 2929026 w 5938787"/>
                  <a:gd name="connsiteY21" fmla="*/ 0 h 289147"/>
                  <a:gd name="connsiteX22" fmla="*/ 2929026 w 5938787"/>
                  <a:gd name="connsiteY22" fmla="*/ 289147 h 289147"/>
                  <a:gd name="connsiteX23" fmla="*/ 2408936 w 5938787"/>
                  <a:gd name="connsiteY23" fmla="*/ 289147 h 289147"/>
                  <a:gd name="connsiteX24" fmla="*/ 1804355 w 5938787"/>
                  <a:gd name="connsiteY24" fmla="*/ 0 h 289147"/>
                  <a:gd name="connsiteX25" fmla="*/ 2328200 w 5938787"/>
                  <a:gd name="connsiteY25" fmla="*/ 0 h 289147"/>
                  <a:gd name="connsiteX26" fmla="*/ 2328200 w 5938787"/>
                  <a:gd name="connsiteY26" fmla="*/ 289147 h 289147"/>
                  <a:gd name="connsiteX27" fmla="*/ 1804355 w 5938787"/>
                  <a:gd name="connsiteY27" fmla="*/ 289147 h 289147"/>
                  <a:gd name="connsiteX28" fmla="*/ 1203529 w 5938787"/>
                  <a:gd name="connsiteY28" fmla="*/ 0 h 289147"/>
                  <a:gd name="connsiteX29" fmla="*/ 1723619 w 5938787"/>
                  <a:gd name="connsiteY29" fmla="*/ 0 h 289147"/>
                  <a:gd name="connsiteX30" fmla="*/ 1723619 w 5938787"/>
                  <a:gd name="connsiteY30" fmla="*/ 289147 h 289147"/>
                  <a:gd name="connsiteX31" fmla="*/ 1203529 w 5938787"/>
                  <a:gd name="connsiteY31" fmla="*/ 289147 h 289147"/>
                  <a:gd name="connsiteX32" fmla="*/ 598948 w 5938787"/>
                  <a:gd name="connsiteY32" fmla="*/ 0 h 289147"/>
                  <a:gd name="connsiteX33" fmla="*/ 1124671 w 5938787"/>
                  <a:gd name="connsiteY33" fmla="*/ 0 h 289147"/>
                  <a:gd name="connsiteX34" fmla="*/ 1124671 w 5938787"/>
                  <a:gd name="connsiteY34" fmla="*/ 289147 h 289147"/>
                  <a:gd name="connsiteX35" fmla="*/ 598948 w 5938787"/>
                  <a:gd name="connsiteY35" fmla="*/ 289147 h 289147"/>
                  <a:gd name="connsiteX36" fmla="*/ 0 w 5938787"/>
                  <a:gd name="connsiteY36" fmla="*/ 0 h 289147"/>
                  <a:gd name="connsiteX37" fmla="*/ 520090 w 5938787"/>
                  <a:gd name="connsiteY37" fmla="*/ 0 h 289147"/>
                  <a:gd name="connsiteX38" fmla="*/ 520090 w 5938787"/>
                  <a:gd name="connsiteY38" fmla="*/ 289147 h 289147"/>
                  <a:gd name="connsiteX39" fmla="*/ 0 w 5938787"/>
                  <a:gd name="connsiteY39" fmla="*/ 289147 h 28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938787" h="289147">
                    <a:moveTo>
                      <a:pt x="5418697" y="0"/>
                    </a:moveTo>
                    <a:lnTo>
                      <a:pt x="5938787" y="0"/>
                    </a:lnTo>
                    <a:lnTo>
                      <a:pt x="5938787" y="289147"/>
                    </a:lnTo>
                    <a:lnTo>
                      <a:pt x="5418697" y="289147"/>
                    </a:lnTo>
                    <a:close/>
                    <a:moveTo>
                      <a:pt x="4814116" y="0"/>
                    </a:moveTo>
                    <a:lnTo>
                      <a:pt x="5337961" y="0"/>
                    </a:lnTo>
                    <a:lnTo>
                      <a:pt x="5337961" y="289147"/>
                    </a:lnTo>
                    <a:lnTo>
                      <a:pt x="4814116" y="289147"/>
                    </a:lnTo>
                    <a:close/>
                    <a:moveTo>
                      <a:pt x="4213291" y="0"/>
                    </a:moveTo>
                    <a:lnTo>
                      <a:pt x="4733381" y="0"/>
                    </a:lnTo>
                    <a:lnTo>
                      <a:pt x="4733381" y="289147"/>
                    </a:lnTo>
                    <a:lnTo>
                      <a:pt x="4213291" y="289147"/>
                    </a:lnTo>
                    <a:close/>
                    <a:moveTo>
                      <a:pt x="3608710" y="0"/>
                    </a:moveTo>
                    <a:lnTo>
                      <a:pt x="4134433" y="0"/>
                    </a:lnTo>
                    <a:lnTo>
                      <a:pt x="4134433" y="289147"/>
                    </a:lnTo>
                    <a:lnTo>
                      <a:pt x="3608710" y="289147"/>
                    </a:lnTo>
                    <a:close/>
                    <a:moveTo>
                      <a:pt x="3009761" y="0"/>
                    </a:moveTo>
                    <a:lnTo>
                      <a:pt x="3529851" y="0"/>
                    </a:lnTo>
                    <a:lnTo>
                      <a:pt x="3529851" y="289147"/>
                    </a:lnTo>
                    <a:lnTo>
                      <a:pt x="3009761" y="289147"/>
                    </a:lnTo>
                    <a:close/>
                    <a:moveTo>
                      <a:pt x="2408936" y="0"/>
                    </a:moveTo>
                    <a:lnTo>
                      <a:pt x="2929026" y="0"/>
                    </a:lnTo>
                    <a:lnTo>
                      <a:pt x="2929026" y="289147"/>
                    </a:lnTo>
                    <a:lnTo>
                      <a:pt x="2408936" y="289147"/>
                    </a:lnTo>
                    <a:close/>
                    <a:moveTo>
                      <a:pt x="1804355" y="0"/>
                    </a:moveTo>
                    <a:lnTo>
                      <a:pt x="2328200" y="0"/>
                    </a:lnTo>
                    <a:lnTo>
                      <a:pt x="2328200" y="289147"/>
                    </a:lnTo>
                    <a:lnTo>
                      <a:pt x="1804355" y="289147"/>
                    </a:lnTo>
                    <a:close/>
                    <a:moveTo>
                      <a:pt x="1203529" y="0"/>
                    </a:moveTo>
                    <a:lnTo>
                      <a:pt x="1723619" y="0"/>
                    </a:lnTo>
                    <a:lnTo>
                      <a:pt x="1723619" y="289147"/>
                    </a:lnTo>
                    <a:lnTo>
                      <a:pt x="1203529" y="289147"/>
                    </a:lnTo>
                    <a:close/>
                    <a:moveTo>
                      <a:pt x="598948" y="0"/>
                    </a:moveTo>
                    <a:lnTo>
                      <a:pt x="1124671" y="0"/>
                    </a:lnTo>
                    <a:lnTo>
                      <a:pt x="1124671" y="289147"/>
                    </a:lnTo>
                    <a:lnTo>
                      <a:pt x="598948" y="289147"/>
                    </a:lnTo>
                    <a:close/>
                    <a:moveTo>
                      <a:pt x="0" y="0"/>
                    </a:moveTo>
                    <a:lnTo>
                      <a:pt x="520090" y="0"/>
                    </a:lnTo>
                    <a:lnTo>
                      <a:pt x="520090" y="289147"/>
                    </a:lnTo>
                    <a:lnTo>
                      <a:pt x="0" y="28914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  <a:gs pos="44000">
                    <a:schemeClr val="accent1">
                      <a:lumMod val="100000"/>
                    </a:schemeClr>
                  </a:gs>
                  <a:gs pos="44100">
                    <a:schemeClr val="accent2">
                      <a:lumMod val="10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  <p:sp>
            <p:nvSpPr>
              <p:cNvPr id="23" name="SorbShape">
                <a:extLst>
                  <a:ext uri="{FF2B5EF4-FFF2-40B4-BE49-F238E27FC236}">
                    <a16:creationId xmlns:a16="http://schemas.microsoft.com/office/drawing/2014/main" xmlns="" id="{6A4F81DA-402A-492C-9431-6E152C4754B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445643" y="4246314"/>
                <a:ext cx="287270" cy="512580"/>
              </a:xfrm>
              <a:custGeom>
                <a:avLst/>
                <a:gdLst>
                  <a:gd name="T0" fmla="*/ 153 w 153"/>
                  <a:gd name="T1" fmla="*/ 202 h 273"/>
                  <a:gd name="T2" fmla="*/ 153 w 153"/>
                  <a:gd name="T3" fmla="*/ 0 h 273"/>
                  <a:gd name="T4" fmla="*/ 0 w 153"/>
                  <a:gd name="T5" fmla="*/ 0 h 273"/>
                  <a:gd name="T6" fmla="*/ 0 w 153"/>
                  <a:gd name="T7" fmla="*/ 202 h 273"/>
                  <a:gd name="T8" fmla="*/ 78 w 153"/>
                  <a:gd name="T9" fmla="*/ 273 h 273"/>
                  <a:gd name="T10" fmla="*/ 153 w 153"/>
                  <a:gd name="T11" fmla="*/ 202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" h="273">
                    <a:moveTo>
                      <a:pt x="153" y="202"/>
                    </a:moveTo>
                    <a:lnTo>
                      <a:pt x="153" y="0"/>
                    </a:lnTo>
                    <a:lnTo>
                      <a:pt x="0" y="0"/>
                    </a:lnTo>
                    <a:lnTo>
                      <a:pt x="0" y="202"/>
                    </a:lnTo>
                    <a:lnTo>
                      <a:pt x="78" y="273"/>
                    </a:lnTo>
                    <a:lnTo>
                      <a:pt x="153" y="20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RelativeShape">
                <a:extLst>
                  <a:ext uri="{FF2B5EF4-FFF2-40B4-BE49-F238E27FC236}">
                    <a16:creationId xmlns:a16="http://schemas.microsoft.com/office/drawing/2014/main" xmlns="" id="{C1382122-06ED-46A7-8FA2-F1398CE17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212" y="4464559"/>
                <a:ext cx="2613067" cy="289147"/>
              </a:xfrm>
              <a:custGeom>
                <a:avLst/>
                <a:gdLst>
                  <a:gd name="connsiteX0" fmla="*/ 5418697 w 5938787"/>
                  <a:gd name="connsiteY0" fmla="*/ 0 h 289147"/>
                  <a:gd name="connsiteX1" fmla="*/ 5938787 w 5938787"/>
                  <a:gd name="connsiteY1" fmla="*/ 0 h 289147"/>
                  <a:gd name="connsiteX2" fmla="*/ 5938787 w 5938787"/>
                  <a:gd name="connsiteY2" fmla="*/ 289147 h 289147"/>
                  <a:gd name="connsiteX3" fmla="*/ 5418697 w 5938787"/>
                  <a:gd name="connsiteY3" fmla="*/ 289147 h 289147"/>
                  <a:gd name="connsiteX4" fmla="*/ 4814116 w 5938787"/>
                  <a:gd name="connsiteY4" fmla="*/ 0 h 289147"/>
                  <a:gd name="connsiteX5" fmla="*/ 5337961 w 5938787"/>
                  <a:gd name="connsiteY5" fmla="*/ 0 h 289147"/>
                  <a:gd name="connsiteX6" fmla="*/ 5337961 w 5938787"/>
                  <a:gd name="connsiteY6" fmla="*/ 289147 h 289147"/>
                  <a:gd name="connsiteX7" fmla="*/ 4814116 w 5938787"/>
                  <a:gd name="connsiteY7" fmla="*/ 289147 h 289147"/>
                  <a:gd name="connsiteX8" fmla="*/ 4213291 w 5938787"/>
                  <a:gd name="connsiteY8" fmla="*/ 0 h 289147"/>
                  <a:gd name="connsiteX9" fmla="*/ 4733381 w 5938787"/>
                  <a:gd name="connsiteY9" fmla="*/ 0 h 289147"/>
                  <a:gd name="connsiteX10" fmla="*/ 4733381 w 5938787"/>
                  <a:gd name="connsiteY10" fmla="*/ 289147 h 289147"/>
                  <a:gd name="connsiteX11" fmla="*/ 4213291 w 5938787"/>
                  <a:gd name="connsiteY11" fmla="*/ 289147 h 289147"/>
                  <a:gd name="connsiteX12" fmla="*/ 3608710 w 5938787"/>
                  <a:gd name="connsiteY12" fmla="*/ 0 h 289147"/>
                  <a:gd name="connsiteX13" fmla="*/ 4134433 w 5938787"/>
                  <a:gd name="connsiteY13" fmla="*/ 0 h 289147"/>
                  <a:gd name="connsiteX14" fmla="*/ 4134433 w 5938787"/>
                  <a:gd name="connsiteY14" fmla="*/ 289147 h 289147"/>
                  <a:gd name="connsiteX15" fmla="*/ 3608710 w 5938787"/>
                  <a:gd name="connsiteY15" fmla="*/ 289147 h 289147"/>
                  <a:gd name="connsiteX16" fmla="*/ 3009761 w 5938787"/>
                  <a:gd name="connsiteY16" fmla="*/ 0 h 289147"/>
                  <a:gd name="connsiteX17" fmla="*/ 3529851 w 5938787"/>
                  <a:gd name="connsiteY17" fmla="*/ 0 h 289147"/>
                  <a:gd name="connsiteX18" fmla="*/ 3529851 w 5938787"/>
                  <a:gd name="connsiteY18" fmla="*/ 289147 h 289147"/>
                  <a:gd name="connsiteX19" fmla="*/ 3009761 w 5938787"/>
                  <a:gd name="connsiteY19" fmla="*/ 289147 h 289147"/>
                  <a:gd name="connsiteX20" fmla="*/ 2408936 w 5938787"/>
                  <a:gd name="connsiteY20" fmla="*/ 0 h 289147"/>
                  <a:gd name="connsiteX21" fmla="*/ 2929026 w 5938787"/>
                  <a:gd name="connsiteY21" fmla="*/ 0 h 289147"/>
                  <a:gd name="connsiteX22" fmla="*/ 2929026 w 5938787"/>
                  <a:gd name="connsiteY22" fmla="*/ 289147 h 289147"/>
                  <a:gd name="connsiteX23" fmla="*/ 2408936 w 5938787"/>
                  <a:gd name="connsiteY23" fmla="*/ 289147 h 289147"/>
                  <a:gd name="connsiteX24" fmla="*/ 1804355 w 5938787"/>
                  <a:gd name="connsiteY24" fmla="*/ 0 h 289147"/>
                  <a:gd name="connsiteX25" fmla="*/ 2328200 w 5938787"/>
                  <a:gd name="connsiteY25" fmla="*/ 0 h 289147"/>
                  <a:gd name="connsiteX26" fmla="*/ 2328200 w 5938787"/>
                  <a:gd name="connsiteY26" fmla="*/ 289147 h 289147"/>
                  <a:gd name="connsiteX27" fmla="*/ 1804355 w 5938787"/>
                  <a:gd name="connsiteY27" fmla="*/ 289147 h 289147"/>
                  <a:gd name="connsiteX28" fmla="*/ 1203529 w 5938787"/>
                  <a:gd name="connsiteY28" fmla="*/ 0 h 289147"/>
                  <a:gd name="connsiteX29" fmla="*/ 1723619 w 5938787"/>
                  <a:gd name="connsiteY29" fmla="*/ 0 h 289147"/>
                  <a:gd name="connsiteX30" fmla="*/ 1723619 w 5938787"/>
                  <a:gd name="connsiteY30" fmla="*/ 289147 h 289147"/>
                  <a:gd name="connsiteX31" fmla="*/ 1203529 w 5938787"/>
                  <a:gd name="connsiteY31" fmla="*/ 289147 h 289147"/>
                  <a:gd name="connsiteX32" fmla="*/ 598948 w 5938787"/>
                  <a:gd name="connsiteY32" fmla="*/ 0 h 289147"/>
                  <a:gd name="connsiteX33" fmla="*/ 1124671 w 5938787"/>
                  <a:gd name="connsiteY33" fmla="*/ 0 h 289147"/>
                  <a:gd name="connsiteX34" fmla="*/ 1124671 w 5938787"/>
                  <a:gd name="connsiteY34" fmla="*/ 289147 h 289147"/>
                  <a:gd name="connsiteX35" fmla="*/ 598948 w 5938787"/>
                  <a:gd name="connsiteY35" fmla="*/ 289147 h 289147"/>
                  <a:gd name="connsiteX36" fmla="*/ 0 w 5938787"/>
                  <a:gd name="connsiteY36" fmla="*/ 0 h 289147"/>
                  <a:gd name="connsiteX37" fmla="*/ 520090 w 5938787"/>
                  <a:gd name="connsiteY37" fmla="*/ 0 h 289147"/>
                  <a:gd name="connsiteX38" fmla="*/ 520090 w 5938787"/>
                  <a:gd name="connsiteY38" fmla="*/ 289147 h 289147"/>
                  <a:gd name="connsiteX39" fmla="*/ 0 w 5938787"/>
                  <a:gd name="connsiteY39" fmla="*/ 289147 h 28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938787" h="289147">
                    <a:moveTo>
                      <a:pt x="5418697" y="0"/>
                    </a:moveTo>
                    <a:lnTo>
                      <a:pt x="5938787" y="0"/>
                    </a:lnTo>
                    <a:lnTo>
                      <a:pt x="5938787" y="289147"/>
                    </a:lnTo>
                    <a:lnTo>
                      <a:pt x="5418697" y="289147"/>
                    </a:lnTo>
                    <a:close/>
                    <a:moveTo>
                      <a:pt x="4814116" y="0"/>
                    </a:moveTo>
                    <a:lnTo>
                      <a:pt x="5337961" y="0"/>
                    </a:lnTo>
                    <a:lnTo>
                      <a:pt x="5337961" y="289147"/>
                    </a:lnTo>
                    <a:lnTo>
                      <a:pt x="4814116" y="289147"/>
                    </a:lnTo>
                    <a:close/>
                    <a:moveTo>
                      <a:pt x="4213291" y="0"/>
                    </a:moveTo>
                    <a:lnTo>
                      <a:pt x="4733381" y="0"/>
                    </a:lnTo>
                    <a:lnTo>
                      <a:pt x="4733381" y="289147"/>
                    </a:lnTo>
                    <a:lnTo>
                      <a:pt x="4213291" y="289147"/>
                    </a:lnTo>
                    <a:close/>
                    <a:moveTo>
                      <a:pt x="3608710" y="0"/>
                    </a:moveTo>
                    <a:lnTo>
                      <a:pt x="4134433" y="0"/>
                    </a:lnTo>
                    <a:lnTo>
                      <a:pt x="4134433" y="289147"/>
                    </a:lnTo>
                    <a:lnTo>
                      <a:pt x="3608710" y="289147"/>
                    </a:lnTo>
                    <a:close/>
                    <a:moveTo>
                      <a:pt x="3009761" y="0"/>
                    </a:moveTo>
                    <a:lnTo>
                      <a:pt x="3529851" y="0"/>
                    </a:lnTo>
                    <a:lnTo>
                      <a:pt x="3529851" y="289147"/>
                    </a:lnTo>
                    <a:lnTo>
                      <a:pt x="3009761" y="289147"/>
                    </a:lnTo>
                    <a:close/>
                    <a:moveTo>
                      <a:pt x="2408936" y="0"/>
                    </a:moveTo>
                    <a:lnTo>
                      <a:pt x="2929026" y="0"/>
                    </a:lnTo>
                    <a:lnTo>
                      <a:pt x="2929026" y="289147"/>
                    </a:lnTo>
                    <a:lnTo>
                      <a:pt x="2408936" y="289147"/>
                    </a:lnTo>
                    <a:close/>
                    <a:moveTo>
                      <a:pt x="1804355" y="0"/>
                    </a:moveTo>
                    <a:lnTo>
                      <a:pt x="2328200" y="0"/>
                    </a:lnTo>
                    <a:lnTo>
                      <a:pt x="2328200" y="289147"/>
                    </a:lnTo>
                    <a:lnTo>
                      <a:pt x="1804355" y="289147"/>
                    </a:lnTo>
                    <a:close/>
                    <a:moveTo>
                      <a:pt x="1203529" y="0"/>
                    </a:moveTo>
                    <a:lnTo>
                      <a:pt x="1723619" y="0"/>
                    </a:lnTo>
                    <a:lnTo>
                      <a:pt x="1723619" y="289147"/>
                    </a:lnTo>
                    <a:lnTo>
                      <a:pt x="1203529" y="289147"/>
                    </a:lnTo>
                    <a:close/>
                    <a:moveTo>
                      <a:pt x="598948" y="0"/>
                    </a:moveTo>
                    <a:lnTo>
                      <a:pt x="1124671" y="0"/>
                    </a:lnTo>
                    <a:lnTo>
                      <a:pt x="1124671" y="289147"/>
                    </a:lnTo>
                    <a:lnTo>
                      <a:pt x="598948" y="289147"/>
                    </a:lnTo>
                    <a:close/>
                    <a:moveTo>
                      <a:pt x="0" y="0"/>
                    </a:moveTo>
                    <a:lnTo>
                      <a:pt x="520090" y="0"/>
                    </a:lnTo>
                    <a:lnTo>
                      <a:pt x="520090" y="289147"/>
                    </a:lnTo>
                    <a:lnTo>
                      <a:pt x="0" y="289147"/>
                    </a:lnTo>
                    <a:close/>
                  </a:path>
                </a:pathLst>
              </a:custGeom>
              <a:noFill/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578469" y="3547514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389087" y="4429605"/>
            <a:ext cx="9413825" cy="1119470"/>
            <a:chOff x="1389087" y="4429605"/>
            <a:chExt cx="9413825" cy="1119470"/>
          </a:xfrm>
        </p:grpSpPr>
        <p:sp>
          <p:nvSpPr>
            <p:cNvPr id="28" name="文本框 27"/>
            <p:cNvSpPr txBox="1"/>
            <p:nvPr/>
          </p:nvSpPr>
          <p:spPr>
            <a:xfrm>
              <a:off x="1616569" y="5215191"/>
              <a:ext cx="9186343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  <p:grpSp>
          <p:nvGrpSpPr>
            <p:cNvPr id="26" name="3596855f-bdb1-4f68-ada3-de673afbe15f" descr="3AgAAB+LCAAAAAAABADVVFFv0zAQ/i8G3kKVIIZK3lqgUMFYRaoxhPbgJdfEyHEqx53aVf3vnFOnsZukW/eCUF7q83fffXff1VvyUm2WQEIS5VSqj4ymkuZTBTnxyDQhoVhx7pExEwkT6WdZrJYlCX9vD2n2zU+msg8FL+Q15SvQBIIpRvn+GLaSHOxMMlSwqWJ9WIS1uK4WCxbDPIMcasycCTUSSZTRBBH+wMcGJEszJaAsTeDq7g/EykoLLzRqVWbI+WIymQzffwrGmqwq4+92HokgLkTyT0W+c0S+faM/V2TfsOs5XzLB8lVuYFWZS7q2QoG/D7Ik4WDDpkKBvD/YGehY9TtSEgtMCplThQW3/u5VM4ThcFDpmooE1shUiyWO+0akXrzO/dIXh/Wqlq1JmlFcWUBtHV238xq0R0Yi5XV39QgPtOjMEr4jVgsyjeoQuXVbqNUgMQjVbm7n9aqaw1qd14fOsDvoGv3JFqqSTQdGgaP9UdmzolSsEOcpN0m2+GuQisWUjzhLRY4C9DOkJKg4w9svhWQPhVDu/TdYaMFfAZZmkyP2gOUWlJfgWTbpthH/AzhV7N5Y57lng7G8fYL9RxzWMJu5nDfPmu9Zcz1KtueLr04J6mYGMkY1442re/8HPsZYjYav/cFFjfjVx9KJ6WO5qR+2Pd6cWqZFhbw7ZZgroc+zXhbLsvbo/wvr7JE+37pgEJy2zvLqic41b0y3c40nj79SnoU+17Fb/P4CGkyOSNwIAAA=">
              <a:extLst>
                <a:ext uri="{FF2B5EF4-FFF2-40B4-BE49-F238E27FC236}">
                  <a16:creationId xmlns:a16="http://schemas.microsoft.com/office/drawing/2014/main" xmlns="" id="{BA752AAF-ADA3-4A78-A54B-1BAD9FBA81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89087" y="4429605"/>
              <a:ext cx="9259611" cy="1119470"/>
              <a:chOff x="2304238" y="3924622"/>
              <a:chExt cx="7915264" cy="1299835"/>
            </a:xfrm>
          </p:grpSpPr>
          <p:sp>
            <p:nvSpPr>
              <p:cNvPr id="29" name="ValueBack">
                <a:extLst>
                  <a:ext uri="{FF2B5EF4-FFF2-40B4-BE49-F238E27FC236}">
                    <a16:creationId xmlns:a16="http://schemas.microsoft.com/office/drawing/2014/main" xmlns="" id="{FC69A502-4FF8-4CC3-A4A4-C2FD61160B73}"/>
                  </a:ext>
                </a:extLst>
              </p:cNvPr>
              <p:cNvSpPr/>
              <p:nvPr/>
            </p:nvSpPr>
            <p:spPr>
              <a:xfrm>
                <a:off x="2304238" y="4352843"/>
                <a:ext cx="7915264" cy="871614"/>
              </a:xfrm>
              <a:prstGeom prst="rect">
                <a:avLst/>
              </a:prstGeom>
              <a:noFill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ValueText">
                <a:extLst>
                  <a:ext uri="{FF2B5EF4-FFF2-40B4-BE49-F238E27FC236}">
                    <a16:creationId xmlns:a16="http://schemas.microsoft.com/office/drawing/2014/main" xmlns="" id="{9A8688B7-4668-421A-83D8-2BD80661B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2302" y="3924622"/>
                <a:ext cx="52009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 compatLnSpc="1">
                <a:prstTxWarp prst="textNoShape">
                  <a:avLst/>
                </a:prstTxWarp>
                <a:normAutofit fontScale="92500" lnSpcReduction="10000"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Century Gothic" panose="020B0502020202020204" pitchFamily="34" charset="0"/>
                  </a:rPr>
                  <a:t>88%</a:t>
                </a:r>
                <a:endPara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ValueShape">
                <a:extLst>
                  <a:ext uri="{FF2B5EF4-FFF2-40B4-BE49-F238E27FC236}">
                    <a16:creationId xmlns:a16="http://schemas.microsoft.com/office/drawing/2014/main" xmlns="" id="{6161D84D-B41E-40BB-8428-CBB739CF5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212" y="4464559"/>
                <a:ext cx="5938787" cy="289147"/>
              </a:xfrm>
              <a:custGeom>
                <a:avLst/>
                <a:gdLst>
                  <a:gd name="connsiteX0" fmla="*/ 5418697 w 5938787"/>
                  <a:gd name="connsiteY0" fmla="*/ 0 h 289147"/>
                  <a:gd name="connsiteX1" fmla="*/ 5938787 w 5938787"/>
                  <a:gd name="connsiteY1" fmla="*/ 0 h 289147"/>
                  <a:gd name="connsiteX2" fmla="*/ 5938787 w 5938787"/>
                  <a:gd name="connsiteY2" fmla="*/ 289147 h 289147"/>
                  <a:gd name="connsiteX3" fmla="*/ 5418697 w 5938787"/>
                  <a:gd name="connsiteY3" fmla="*/ 289147 h 289147"/>
                  <a:gd name="connsiteX4" fmla="*/ 4814116 w 5938787"/>
                  <a:gd name="connsiteY4" fmla="*/ 0 h 289147"/>
                  <a:gd name="connsiteX5" fmla="*/ 5337961 w 5938787"/>
                  <a:gd name="connsiteY5" fmla="*/ 0 h 289147"/>
                  <a:gd name="connsiteX6" fmla="*/ 5337961 w 5938787"/>
                  <a:gd name="connsiteY6" fmla="*/ 289147 h 289147"/>
                  <a:gd name="connsiteX7" fmla="*/ 4814116 w 5938787"/>
                  <a:gd name="connsiteY7" fmla="*/ 289147 h 289147"/>
                  <a:gd name="connsiteX8" fmla="*/ 4213291 w 5938787"/>
                  <a:gd name="connsiteY8" fmla="*/ 0 h 289147"/>
                  <a:gd name="connsiteX9" fmla="*/ 4733381 w 5938787"/>
                  <a:gd name="connsiteY9" fmla="*/ 0 h 289147"/>
                  <a:gd name="connsiteX10" fmla="*/ 4733381 w 5938787"/>
                  <a:gd name="connsiteY10" fmla="*/ 289147 h 289147"/>
                  <a:gd name="connsiteX11" fmla="*/ 4213291 w 5938787"/>
                  <a:gd name="connsiteY11" fmla="*/ 289147 h 289147"/>
                  <a:gd name="connsiteX12" fmla="*/ 3608710 w 5938787"/>
                  <a:gd name="connsiteY12" fmla="*/ 0 h 289147"/>
                  <a:gd name="connsiteX13" fmla="*/ 4134433 w 5938787"/>
                  <a:gd name="connsiteY13" fmla="*/ 0 h 289147"/>
                  <a:gd name="connsiteX14" fmla="*/ 4134433 w 5938787"/>
                  <a:gd name="connsiteY14" fmla="*/ 289147 h 289147"/>
                  <a:gd name="connsiteX15" fmla="*/ 3608710 w 5938787"/>
                  <a:gd name="connsiteY15" fmla="*/ 289147 h 289147"/>
                  <a:gd name="connsiteX16" fmla="*/ 3009761 w 5938787"/>
                  <a:gd name="connsiteY16" fmla="*/ 0 h 289147"/>
                  <a:gd name="connsiteX17" fmla="*/ 3529851 w 5938787"/>
                  <a:gd name="connsiteY17" fmla="*/ 0 h 289147"/>
                  <a:gd name="connsiteX18" fmla="*/ 3529851 w 5938787"/>
                  <a:gd name="connsiteY18" fmla="*/ 289147 h 289147"/>
                  <a:gd name="connsiteX19" fmla="*/ 3009761 w 5938787"/>
                  <a:gd name="connsiteY19" fmla="*/ 289147 h 289147"/>
                  <a:gd name="connsiteX20" fmla="*/ 2408936 w 5938787"/>
                  <a:gd name="connsiteY20" fmla="*/ 0 h 289147"/>
                  <a:gd name="connsiteX21" fmla="*/ 2929026 w 5938787"/>
                  <a:gd name="connsiteY21" fmla="*/ 0 h 289147"/>
                  <a:gd name="connsiteX22" fmla="*/ 2929026 w 5938787"/>
                  <a:gd name="connsiteY22" fmla="*/ 289147 h 289147"/>
                  <a:gd name="connsiteX23" fmla="*/ 2408936 w 5938787"/>
                  <a:gd name="connsiteY23" fmla="*/ 289147 h 289147"/>
                  <a:gd name="connsiteX24" fmla="*/ 1804355 w 5938787"/>
                  <a:gd name="connsiteY24" fmla="*/ 0 h 289147"/>
                  <a:gd name="connsiteX25" fmla="*/ 2328200 w 5938787"/>
                  <a:gd name="connsiteY25" fmla="*/ 0 h 289147"/>
                  <a:gd name="connsiteX26" fmla="*/ 2328200 w 5938787"/>
                  <a:gd name="connsiteY26" fmla="*/ 289147 h 289147"/>
                  <a:gd name="connsiteX27" fmla="*/ 1804355 w 5938787"/>
                  <a:gd name="connsiteY27" fmla="*/ 289147 h 289147"/>
                  <a:gd name="connsiteX28" fmla="*/ 1203529 w 5938787"/>
                  <a:gd name="connsiteY28" fmla="*/ 0 h 289147"/>
                  <a:gd name="connsiteX29" fmla="*/ 1723619 w 5938787"/>
                  <a:gd name="connsiteY29" fmla="*/ 0 h 289147"/>
                  <a:gd name="connsiteX30" fmla="*/ 1723619 w 5938787"/>
                  <a:gd name="connsiteY30" fmla="*/ 289147 h 289147"/>
                  <a:gd name="connsiteX31" fmla="*/ 1203529 w 5938787"/>
                  <a:gd name="connsiteY31" fmla="*/ 289147 h 289147"/>
                  <a:gd name="connsiteX32" fmla="*/ 598948 w 5938787"/>
                  <a:gd name="connsiteY32" fmla="*/ 0 h 289147"/>
                  <a:gd name="connsiteX33" fmla="*/ 1124671 w 5938787"/>
                  <a:gd name="connsiteY33" fmla="*/ 0 h 289147"/>
                  <a:gd name="connsiteX34" fmla="*/ 1124671 w 5938787"/>
                  <a:gd name="connsiteY34" fmla="*/ 289147 h 289147"/>
                  <a:gd name="connsiteX35" fmla="*/ 598948 w 5938787"/>
                  <a:gd name="connsiteY35" fmla="*/ 289147 h 289147"/>
                  <a:gd name="connsiteX36" fmla="*/ 0 w 5938787"/>
                  <a:gd name="connsiteY36" fmla="*/ 0 h 289147"/>
                  <a:gd name="connsiteX37" fmla="*/ 520090 w 5938787"/>
                  <a:gd name="connsiteY37" fmla="*/ 0 h 289147"/>
                  <a:gd name="connsiteX38" fmla="*/ 520090 w 5938787"/>
                  <a:gd name="connsiteY38" fmla="*/ 289147 h 289147"/>
                  <a:gd name="connsiteX39" fmla="*/ 0 w 5938787"/>
                  <a:gd name="connsiteY39" fmla="*/ 289147 h 28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938787" h="289147">
                    <a:moveTo>
                      <a:pt x="5418697" y="0"/>
                    </a:moveTo>
                    <a:lnTo>
                      <a:pt x="5938787" y="0"/>
                    </a:lnTo>
                    <a:lnTo>
                      <a:pt x="5938787" y="289147"/>
                    </a:lnTo>
                    <a:lnTo>
                      <a:pt x="5418697" y="289147"/>
                    </a:lnTo>
                    <a:close/>
                    <a:moveTo>
                      <a:pt x="4814116" y="0"/>
                    </a:moveTo>
                    <a:lnTo>
                      <a:pt x="5337961" y="0"/>
                    </a:lnTo>
                    <a:lnTo>
                      <a:pt x="5337961" y="289147"/>
                    </a:lnTo>
                    <a:lnTo>
                      <a:pt x="4814116" y="289147"/>
                    </a:lnTo>
                    <a:close/>
                    <a:moveTo>
                      <a:pt x="4213291" y="0"/>
                    </a:moveTo>
                    <a:lnTo>
                      <a:pt x="4733381" y="0"/>
                    </a:lnTo>
                    <a:lnTo>
                      <a:pt x="4733381" y="289147"/>
                    </a:lnTo>
                    <a:lnTo>
                      <a:pt x="4213291" y="289147"/>
                    </a:lnTo>
                    <a:close/>
                    <a:moveTo>
                      <a:pt x="3608710" y="0"/>
                    </a:moveTo>
                    <a:lnTo>
                      <a:pt x="4134433" y="0"/>
                    </a:lnTo>
                    <a:lnTo>
                      <a:pt x="4134433" y="289147"/>
                    </a:lnTo>
                    <a:lnTo>
                      <a:pt x="3608710" y="289147"/>
                    </a:lnTo>
                    <a:close/>
                    <a:moveTo>
                      <a:pt x="3009761" y="0"/>
                    </a:moveTo>
                    <a:lnTo>
                      <a:pt x="3529851" y="0"/>
                    </a:lnTo>
                    <a:lnTo>
                      <a:pt x="3529851" y="289147"/>
                    </a:lnTo>
                    <a:lnTo>
                      <a:pt x="3009761" y="289147"/>
                    </a:lnTo>
                    <a:close/>
                    <a:moveTo>
                      <a:pt x="2408936" y="0"/>
                    </a:moveTo>
                    <a:lnTo>
                      <a:pt x="2929026" y="0"/>
                    </a:lnTo>
                    <a:lnTo>
                      <a:pt x="2929026" y="289147"/>
                    </a:lnTo>
                    <a:lnTo>
                      <a:pt x="2408936" y="289147"/>
                    </a:lnTo>
                    <a:close/>
                    <a:moveTo>
                      <a:pt x="1804355" y="0"/>
                    </a:moveTo>
                    <a:lnTo>
                      <a:pt x="2328200" y="0"/>
                    </a:lnTo>
                    <a:lnTo>
                      <a:pt x="2328200" y="289147"/>
                    </a:lnTo>
                    <a:lnTo>
                      <a:pt x="1804355" y="289147"/>
                    </a:lnTo>
                    <a:close/>
                    <a:moveTo>
                      <a:pt x="1203529" y="0"/>
                    </a:moveTo>
                    <a:lnTo>
                      <a:pt x="1723619" y="0"/>
                    </a:lnTo>
                    <a:lnTo>
                      <a:pt x="1723619" y="289147"/>
                    </a:lnTo>
                    <a:lnTo>
                      <a:pt x="1203529" y="289147"/>
                    </a:lnTo>
                    <a:close/>
                    <a:moveTo>
                      <a:pt x="598948" y="0"/>
                    </a:moveTo>
                    <a:lnTo>
                      <a:pt x="1124671" y="0"/>
                    </a:lnTo>
                    <a:lnTo>
                      <a:pt x="1124671" y="289147"/>
                    </a:lnTo>
                    <a:lnTo>
                      <a:pt x="598948" y="289147"/>
                    </a:lnTo>
                    <a:close/>
                    <a:moveTo>
                      <a:pt x="0" y="0"/>
                    </a:moveTo>
                    <a:lnTo>
                      <a:pt x="520090" y="0"/>
                    </a:lnTo>
                    <a:lnTo>
                      <a:pt x="520090" y="289147"/>
                    </a:lnTo>
                    <a:lnTo>
                      <a:pt x="0" y="28914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  <a:gs pos="88000">
                    <a:schemeClr val="accent1">
                      <a:lumMod val="100000"/>
                    </a:schemeClr>
                  </a:gs>
                  <a:gs pos="88100">
                    <a:schemeClr val="accent2">
                      <a:lumMod val="10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SorbShape">
                <a:extLst>
                  <a:ext uri="{FF2B5EF4-FFF2-40B4-BE49-F238E27FC236}">
                    <a16:creationId xmlns:a16="http://schemas.microsoft.com/office/drawing/2014/main" xmlns="" id="{6A4F81DA-402A-492C-9431-6E152C4754B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058711" y="4241125"/>
                <a:ext cx="287270" cy="512581"/>
              </a:xfrm>
              <a:custGeom>
                <a:avLst/>
                <a:gdLst>
                  <a:gd name="T0" fmla="*/ 153 w 153"/>
                  <a:gd name="T1" fmla="*/ 202 h 273"/>
                  <a:gd name="T2" fmla="*/ 153 w 153"/>
                  <a:gd name="T3" fmla="*/ 0 h 273"/>
                  <a:gd name="T4" fmla="*/ 0 w 153"/>
                  <a:gd name="T5" fmla="*/ 0 h 273"/>
                  <a:gd name="T6" fmla="*/ 0 w 153"/>
                  <a:gd name="T7" fmla="*/ 202 h 273"/>
                  <a:gd name="T8" fmla="*/ 78 w 153"/>
                  <a:gd name="T9" fmla="*/ 273 h 273"/>
                  <a:gd name="T10" fmla="*/ 153 w 153"/>
                  <a:gd name="T11" fmla="*/ 202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" h="273">
                    <a:moveTo>
                      <a:pt x="153" y="202"/>
                    </a:moveTo>
                    <a:lnTo>
                      <a:pt x="153" y="0"/>
                    </a:lnTo>
                    <a:lnTo>
                      <a:pt x="0" y="0"/>
                    </a:lnTo>
                    <a:lnTo>
                      <a:pt x="0" y="202"/>
                    </a:lnTo>
                    <a:lnTo>
                      <a:pt x="78" y="273"/>
                    </a:lnTo>
                    <a:lnTo>
                      <a:pt x="153" y="202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  <p:sp>
            <p:nvSpPr>
              <p:cNvPr id="33" name="RelativeShape">
                <a:extLst>
                  <a:ext uri="{FF2B5EF4-FFF2-40B4-BE49-F238E27FC236}">
                    <a16:creationId xmlns:a16="http://schemas.microsoft.com/office/drawing/2014/main" xmlns="" id="{C1382122-06ED-46A7-8FA2-F1398CE17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212" y="4464559"/>
                <a:ext cx="5226133" cy="289147"/>
              </a:xfrm>
              <a:custGeom>
                <a:avLst/>
                <a:gdLst>
                  <a:gd name="connsiteX0" fmla="*/ 5418697 w 5938787"/>
                  <a:gd name="connsiteY0" fmla="*/ 0 h 289147"/>
                  <a:gd name="connsiteX1" fmla="*/ 5938787 w 5938787"/>
                  <a:gd name="connsiteY1" fmla="*/ 0 h 289147"/>
                  <a:gd name="connsiteX2" fmla="*/ 5938787 w 5938787"/>
                  <a:gd name="connsiteY2" fmla="*/ 289147 h 289147"/>
                  <a:gd name="connsiteX3" fmla="*/ 5418697 w 5938787"/>
                  <a:gd name="connsiteY3" fmla="*/ 289147 h 289147"/>
                  <a:gd name="connsiteX4" fmla="*/ 4814116 w 5938787"/>
                  <a:gd name="connsiteY4" fmla="*/ 0 h 289147"/>
                  <a:gd name="connsiteX5" fmla="*/ 5337961 w 5938787"/>
                  <a:gd name="connsiteY5" fmla="*/ 0 h 289147"/>
                  <a:gd name="connsiteX6" fmla="*/ 5337961 w 5938787"/>
                  <a:gd name="connsiteY6" fmla="*/ 289147 h 289147"/>
                  <a:gd name="connsiteX7" fmla="*/ 4814116 w 5938787"/>
                  <a:gd name="connsiteY7" fmla="*/ 289147 h 289147"/>
                  <a:gd name="connsiteX8" fmla="*/ 4213291 w 5938787"/>
                  <a:gd name="connsiteY8" fmla="*/ 0 h 289147"/>
                  <a:gd name="connsiteX9" fmla="*/ 4733381 w 5938787"/>
                  <a:gd name="connsiteY9" fmla="*/ 0 h 289147"/>
                  <a:gd name="connsiteX10" fmla="*/ 4733381 w 5938787"/>
                  <a:gd name="connsiteY10" fmla="*/ 289147 h 289147"/>
                  <a:gd name="connsiteX11" fmla="*/ 4213291 w 5938787"/>
                  <a:gd name="connsiteY11" fmla="*/ 289147 h 289147"/>
                  <a:gd name="connsiteX12" fmla="*/ 3608710 w 5938787"/>
                  <a:gd name="connsiteY12" fmla="*/ 0 h 289147"/>
                  <a:gd name="connsiteX13" fmla="*/ 4134433 w 5938787"/>
                  <a:gd name="connsiteY13" fmla="*/ 0 h 289147"/>
                  <a:gd name="connsiteX14" fmla="*/ 4134433 w 5938787"/>
                  <a:gd name="connsiteY14" fmla="*/ 289147 h 289147"/>
                  <a:gd name="connsiteX15" fmla="*/ 3608710 w 5938787"/>
                  <a:gd name="connsiteY15" fmla="*/ 289147 h 289147"/>
                  <a:gd name="connsiteX16" fmla="*/ 3009761 w 5938787"/>
                  <a:gd name="connsiteY16" fmla="*/ 0 h 289147"/>
                  <a:gd name="connsiteX17" fmla="*/ 3529851 w 5938787"/>
                  <a:gd name="connsiteY17" fmla="*/ 0 h 289147"/>
                  <a:gd name="connsiteX18" fmla="*/ 3529851 w 5938787"/>
                  <a:gd name="connsiteY18" fmla="*/ 289147 h 289147"/>
                  <a:gd name="connsiteX19" fmla="*/ 3009761 w 5938787"/>
                  <a:gd name="connsiteY19" fmla="*/ 289147 h 289147"/>
                  <a:gd name="connsiteX20" fmla="*/ 2408936 w 5938787"/>
                  <a:gd name="connsiteY20" fmla="*/ 0 h 289147"/>
                  <a:gd name="connsiteX21" fmla="*/ 2929026 w 5938787"/>
                  <a:gd name="connsiteY21" fmla="*/ 0 h 289147"/>
                  <a:gd name="connsiteX22" fmla="*/ 2929026 w 5938787"/>
                  <a:gd name="connsiteY22" fmla="*/ 289147 h 289147"/>
                  <a:gd name="connsiteX23" fmla="*/ 2408936 w 5938787"/>
                  <a:gd name="connsiteY23" fmla="*/ 289147 h 289147"/>
                  <a:gd name="connsiteX24" fmla="*/ 1804355 w 5938787"/>
                  <a:gd name="connsiteY24" fmla="*/ 0 h 289147"/>
                  <a:gd name="connsiteX25" fmla="*/ 2328200 w 5938787"/>
                  <a:gd name="connsiteY25" fmla="*/ 0 h 289147"/>
                  <a:gd name="connsiteX26" fmla="*/ 2328200 w 5938787"/>
                  <a:gd name="connsiteY26" fmla="*/ 289147 h 289147"/>
                  <a:gd name="connsiteX27" fmla="*/ 1804355 w 5938787"/>
                  <a:gd name="connsiteY27" fmla="*/ 289147 h 289147"/>
                  <a:gd name="connsiteX28" fmla="*/ 1203529 w 5938787"/>
                  <a:gd name="connsiteY28" fmla="*/ 0 h 289147"/>
                  <a:gd name="connsiteX29" fmla="*/ 1723619 w 5938787"/>
                  <a:gd name="connsiteY29" fmla="*/ 0 h 289147"/>
                  <a:gd name="connsiteX30" fmla="*/ 1723619 w 5938787"/>
                  <a:gd name="connsiteY30" fmla="*/ 289147 h 289147"/>
                  <a:gd name="connsiteX31" fmla="*/ 1203529 w 5938787"/>
                  <a:gd name="connsiteY31" fmla="*/ 289147 h 289147"/>
                  <a:gd name="connsiteX32" fmla="*/ 598948 w 5938787"/>
                  <a:gd name="connsiteY32" fmla="*/ 0 h 289147"/>
                  <a:gd name="connsiteX33" fmla="*/ 1124671 w 5938787"/>
                  <a:gd name="connsiteY33" fmla="*/ 0 h 289147"/>
                  <a:gd name="connsiteX34" fmla="*/ 1124671 w 5938787"/>
                  <a:gd name="connsiteY34" fmla="*/ 289147 h 289147"/>
                  <a:gd name="connsiteX35" fmla="*/ 598948 w 5938787"/>
                  <a:gd name="connsiteY35" fmla="*/ 289147 h 289147"/>
                  <a:gd name="connsiteX36" fmla="*/ 0 w 5938787"/>
                  <a:gd name="connsiteY36" fmla="*/ 0 h 289147"/>
                  <a:gd name="connsiteX37" fmla="*/ 520090 w 5938787"/>
                  <a:gd name="connsiteY37" fmla="*/ 0 h 289147"/>
                  <a:gd name="connsiteX38" fmla="*/ 520090 w 5938787"/>
                  <a:gd name="connsiteY38" fmla="*/ 289147 h 289147"/>
                  <a:gd name="connsiteX39" fmla="*/ 0 w 5938787"/>
                  <a:gd name="connsiteY39" fmla="*/ 289147 h 28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938787" h="289147">
                    <a:moveTo>
                      <a:pt x="5418697" y="0"/>
                    </a:moveTo>
                    <a:lnTo>
                      <a:pt x="5938787" y="0"/>
                    </a:lnTo>
                    <a:lnTo>
                      <a:pt x="5938787" y="289147"/>
                    </a:lnTo>
                    <a:lnTo>
                      <a:pt x="5418697" y="289147"/>
                    </a:lnTo>
                    <a:close/>
                    <a:moveTo>
                      <a:pt x="4814116" y="0"/>
                    </a:moveTo>
                    <a:lnTo>
                      <a:pt x="5337961" y="0"/>
                    </a:lnTo>
                    <a:lnTo>
                      <a:pt x="5337961" y="289147"/>
                    </a:lnTo>
                    <a:lnTo>
                      <a:pt x="4814116" y="289147"/>
                    </a:lnTo>
                    <a:close/>
                    <a:moveTo>
                      <a:pt x="4213291" y="0"/>
                    </a:moveTo>
                    <a:lnTo>
                      <a:pt x="4733381" y="0"/>
                    </a:lnTo>
                    <a:lnTo>
                      <a:pt x="4733381" y="289147"/>
                    </a:lnTo>
                    <a:lnTo>
                      <a:pt x="4213291" y="289147"/>
                    </a:lnTo>
                    <a:close/>
                    <a:moveTo>
                      <a:pt x="3608710" y="0"/>
                    </a:moveTo>
                    <a:lnTo>
                      <a:pt x="4134433" y="0"/>
                    </a:lnTo>
                    <a:lnTo>
                      <a:pt x="4134433" y="289147"/>
                    </a:lnTo>
                    <a:lnTo>
                      <a:pt x="3608710" y="289147"/>
                    </a:lnTo>
                    <a:close/>
                    <a:moveTo>
                      <a:pt x="3009761" y="0"/>
                    </a:moveTo>
                    <a:lnTo>
                      <a:pt x="3529851" y="0"/>
                    </a:lnTo>
                    <a:lnTo>
                      <a:pt x="3529851" y="289147"/>
                    </a:lnTo>
                    <a:lnTo>
                      <a:pt x="3009761" y="289147"/>
                    </a:lnTo>
                    <a:close/>
                    <a:moveTo>
                      <a:pt x="2408936" y="0"/>
                    </a:moveTo>
                    <a:lnTo>
                      <a:pt x="2929026" y="0"/>
                    </a:lnTo>
                    <a:lnTo>
                      <a:pt x="2929026" y="289147"/>
                    </a:lnTo>
                    <a:lnTo>
                      <a:pt x="2408936" y="289147"/>
                    </a:lnTo>
                    <a:close/>
                    <a:moveTo>
                      <a:pt x="1804355" y="0"/>
                    </a:moveTo>
                    <a:lnTo>
                      <a:pt x="2328200" y="0"/>
                    </a:lnTo>
                    <a:lnTo>
                      <a:pt x="2328200" y="289147"/>
                    </a:lnTo>
                    <a:lnTo>
                      <a:pt x="1804355" y="289147"/>
                    </a:lnTo>
                    <a:close/>
                    <a:moveTo>
                      <a:pt x="1203529" y="0"/>
                    </a:moveTo>
                    <a:lnTo>
                      <a:pt x="1723619" y="0"/>
                    </a:lnTo>
                    <a:lnTo>
                      <a:pt x="1723619" y="289147"/>
                    </a:lnTo>
                    <a:lnTo>
                      <a:pt x="1203529" y="289147"/>
                    </a:lnTo>
                    <a:close/>
                    <a:moveTo>
                      <a:pt x="598948" y="0"/>
                    </a:moveTo>
                    <a:lnTo>
                      <a:pt x="1124671" y="0"/>
                    </a:lnTo>
                    <a:lnTo>
                      <a:pt x="1124671" y="289147"/>
                    </a:lnTo>
                    <a:lnTo>
                      <a:pt x="598948" y="289147"/>
                    </a:lnTo>
                    <a:close/>
                    <a:moveTo>
                      <a:pt x="0" y="0"/>
                    </a:moveTo>
                    <a:lnTo>
                      <a:pt x="520090" y="0"/>
                    </a:lnTo>
                    <a:lnTo>
                      <a:pt x="520090" y="289147"/>
                    </a:lnTo>
                    <a:lnTo>
                      <a:pt x="0" y="289147"/>
                    </a:lnTo>
                    <a:close/>
                  </a:path>
                </a:pathLst>
              </a:custGeom>
              <a:noFill/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578469" y="4836564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明年工作计划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2100039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/>
          <p:cNvGrpSpPr/>
          <p:nvPr/>
        </p:nvGrpSpPr>
        <p:grpSpPr>
          <a:xfrm>
            <a:off x="1453902" y="2155826"/>
            <a:ext cx="9305120" cy="3872099"/>
            <a:chOff x="1453902" y="2155826"/>
            <a:chExt cx="9305120" cy="3872099"/>
          </a:xfrm>
        </p:grpSpPr>
        <p:grpSp>
          <p:nvGrpSpPr>
            <p:cNvPr id="3" name="63fc4cda-4868-445b-9df9-5ac8f294e4b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1453902" y="2155826"/>
              <a:ext cx="9305120" cy="3419474"/>
              <a:chOff x="2211756" y="1529403"/>
              <a:chExt cx="7789417" cy="2862479"/>
            </a:xfrm>
          </p:grpSpPr>
          <p:sp>
            <p:nvSpPr>
              <p:cNvPr id="5" name="ïṧḷîḍê"/>
              <p:cNvSpPr>
                <a:spLocks/>
              </p:cNvSpPr>
              <p:nvPr/>
            </p:nvSpPr>
            <p:spPr bwMode="auto">
              <a:xfrm>
                <a:off x="2211756" y="3180066"/>
                <a:ext cx="2026533" cy="1211815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1">
                  <a:alpha val="80000"/>
                </a:schemeClr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" name="iṡḷíḑe"/>
              <p:cNvSpPr>
                <a:spLocks/>
              </p:cNvSpPr>
              <p:nvPr/>
            </p:nvSpPr>
            <p:spPr bwMode="auto">
              <a:xfrm>
                <a:off x="2818432" y="1531203"/>
                <a:ext cx="797131" cy="223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40%</a:t>
                </a:r>
              </a:p>
            </p:txBody>
          </p:sp>
          <p:sp>
            <p:nvSpPr>
              <p:cNvPr id="8" name="ïṧlïḑé"/>
              <p:cNvSpPr>
                <a:spLocks/>
              </p:cNvSpPr>
              <p:nvPr/>
            </p:nvSpPr>
            <p:spPr bwMode="auto">
              <a:xfrm>
                <a:off x="3642310" y="3589230"/>
                <a:ext cx="2026533" cy="802652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" name="íṥḷíḓê"/>
              <p:cNvSpPr>
                <a:spLocks/>
              </p:cNvSpPr>
              <p:nvPr/>
            </p:nvSpPr>
            <p:spPr bwMode="auto">
              <a:xfrm>
                <a:off x="4237217" y="1566028"/>
                <a:ext cx="797131" cy="223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2"/>
                    </a:solidFill>
                    <a:latin typeface="Century Gothic" panose="020B0502020202020204" pitchFamily="34" charset="0"/>
                  </a:rPr>
                  <a:t>30%</a:t>
                </a:r>
              </a:p>
            </p:txBody>
          </p:sp>
          <p:sp>
            <p:nvSpPr>
              <p:cNvPr id="11" name="îŝḷîḍé"/>
              <p:cNvSpPr>
                <a:spLocks/>
              </p:cNvSpPr>
              <p:nvPr/>
            </p:nvSpPr>
            <p:spPr bwMode="auto">
              <a:xfrm>
                <a:off x="6523755" y="3005349"/>
                <a:ext cx="2026533" cy="1386533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4">
                  <a:alpha val="80000"/>
                </a:schemeClr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i$ľíḓe"/>
              <p:cNvSpPr>
                <a:spLocks/>
              </p:cNvSpPr>
              <p:nvPr/>
            </p:nvSpPr>
            <p:spPr bwMode="auto">
              <a:xfrm>
                <a:off x="7142200" y="1534187"/>
                <a:ext cx="797131" cy="223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4"/>
                    </a:solidFill>
                    <a:latin typeface="Century Gothic" panose="020B0502020202020204" pitchFamily="34" charset="0"/>
                  </a:rPr>
                  <a:t>65%</a:t>
                </a:r>
              </a:p>
            </p:txBody>
          </p:sp>
          <p:sp>
            <p:nvSpPr>
              <p:cNvPr id="14" name="ïsḷïdè"/>
              <p:cNvSpPr>
                <a:spLocks/>
              </p:cNvSpPr>
              <p:nvPr/>
            </p:nvSpPr>
            <p:spPr bwMode="auto">
              <a:xfrm>
                <a:off x="5042907" y="2426683"/>
                <a:ext cx="2027602" cy="1965199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3">
                  <a:alpha val="80000"/>
                </a:schemeClr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îşlíḋe"/>
              <p:cNvSpPr>
                <a:spLocks/>
              </p:cNvSpPr>
              <p:nvPr/>
            </p:nvSpPr>
            <p:spPr bwMode="auto">
              <a:xfrm>
                <a:off x="5653115" y="1529403"/>
                <a:ext cx="797552" cy="223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 dirty="0">
                    <a:solidFill>
                      <a:schemeClr val="accent3"/>
                    </a:solidFill>
                    <a:latin typeface="Century Gothic" panose="020B0502020202020204" pitchFamily="34" charset="0"/>
                  </a:rPr>
                  <a:t>85%</a:t>
                </a:r>
              </a:p>
            </p:txBody>
          </p:sp>
          <p:sp>
            <p:nvSpPr>
              <p:cNvPr id="17" name="iŝḻîḍe"/>
              <p:cNvSpPr>
                <a:spLocks/>
              </p:cNvSpPr>
              <p:nvPr/>
            </p:nvSpPr>
            <p:spPr bwMode="auto">
              <a:xfrm>
                <a:off x="7974640" y="3589230"/>
                <a:ext cx="2026533" cy="802652"/>
              </a:xfrm>
              <a:custGeom>
                <a:avLst/>
                <a:gdLst>
                  <a:gd name="T0" fmla="*/ 0 w 21600"/>
                  <a:gd name="T1" fmla="*/ 21600 h 21600"/>
                  <a:gd name="T2" fmla="*/ 21600 w 21600"/>
                  <a:gd name="T3" fmla="*/ 21600 h 21600"/>
                  <a:gd name="T4" fmla="*/ 10849 w 21600"/>
                  <a:gd name="T5" fmla="*/ 0 h 21600"/>
                  <a:gd name="T6" fmla="*/ 0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600" y="21600"/>
                    </a:lnTo>
                    <a:cubicBezTo>
                      <a:pt x="15074" y="15093"/>
                      <a:pt x="10849" y="0"/>
                      <a:pt x="10849" y="0"/>
                    </a:cubicBezTo>
                    <a:cubicBezTo>
                      <a:pt x="7796" y="12113"/>
                      <a:pt x="0" y="21600"/>
                      <a:pt x="0" y="21600"/>
                    </a:cubicBezTo>
                    <a:close/>
                    <a:moveTo>
                      <a:pt x="0" y="21600"/>
                    </a:moveTo>
                  </a:path>
                </a:pathLst>
              </a:custGeom>
              <a:solidFill>
                <a:schemeClr val="accent5">
                  <a:alpha val="80000"/>
                </a:schemeClr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sz="2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" name="íṡḻîďê"/>
              <p:cNvSpPr>
                <a:spLocks/>
              </p:cNvSpPr>
              <p:nvPr/>
            </p:nvSpPr>
            <p:spPr bwMode="auto">
              <a:xfrm>
                <a:off x="8605926" y="1539123"/>
                <a:ext cx="797131" cy="223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sz="2400">
                    <a:solidFill>
                      <a:schemeClr val="accent5"/>
                    </a:solidFill>
                    <a:latin typeface="Century Gothic" panose="020B0502020202020204" pitchFamily="34" charset="0"/>
                  </a:rPr>
                  <a:t>35%</a:t>
                </a:r>
              </a:p>
            </p:txBody>
          </p:sp>
        </p:grpSp>
        <p:cxnSp>
          <p:nvCxnSpPr>
            <p:cNvPr id="113" name="直接连接符 112"/>
            <p:cNvCxnSpPr/>
            <p:nvPr/>
          </p:nvCxnSpPr>
          <p:spPr>
            <a:xfrm flipV="1">
              <a:off x="2664335" y="2606107"/>
              <a:ext cx="0" cy="141725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4373253" y="2606107"/>
              <a:ext cx="0" cy="1904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flipV="1">
              <a:off x="6041270" y="2606107"/>
              <a:ext cx="0" cy="48761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7829234" y="2606107"/>
              <a:ext cx="0" cy="1142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9552083" y="2606107"/>
              <a:ext cx="0" cy="190493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1730871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3425730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5117393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6891507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8624712" y="5720148"/>
              <a:ext cx="1847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明年工作计划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2326386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94" y="744667"/>
            <a:ext cx="11217612" cy="58099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5400000">
            <a:off x="5791200" y="-701297"/>
            <a:ext cx="609600" cy="3505200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5921932" y="4319919"/>
            <a:ext cx="348135" cy="3505200"/>
          </a:xfrm>
          <a:prstGeom prst="rect">
            <a:avLst/>
          </a:prstGeom>
          <a:ln>
            <a:noFill/>
          </a:ln>
          <a:effectLst>
            <a:outerShdw blurRad="406400" dist="63500" dir="5400000" algn="t" rotWithShape="0">
              <a:prstClr val="black">
                <a:alpha val="6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0866438" y="3185886"/>
            <a:ext cx="901700" cy="695326"/>
            <a:chOff x="10866438" y="3185886"/>
            <a:chExt cx="901700" cy="695326"/>
          </a:xfrm>
        </p:grpSpPr>
        <p:sp>
          <p:nvSpPr>
            <p:cNvPr id="7" name="矩形 6"/>
            <p:cNvSpPr/>
            <p:nvPr/>
          </p:nvSpPr>
          <p:spPr>
            <a:xfrm rot="5400000">
              <a:off x="10969625" y="3082699"/>
              <a:ext cx="695326" cy="901700"/>
            </a:xfrm>
            <a:prstGeom prst="rect">
              <a:avLst/>
            </a:prstGeom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燕尾形 7"/>
            <p:cNvSpPr/>
            <p:nvPr/>
          </p:nvSpPr>
          <p:spPr>
            <a:xfrm>
              <a:off x="11171238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23863" y="3185886"/>
            <a:ext cx="901700" cy="695326"/>
            <a:chOff x="423863" y="3185886"/>
            <a:chExt cx="901700" cy="695326"/>
          </a:xfrm>
        </p:grpSpPr>
        <p:sp>
          <p:nvSpPr>
            <p:cNvPr id="6" name="矩形 5"/>
            <p:cNvSpPr/>
            <p:nvPr/>
          </p:nvSpPr>
          <p:spPr>
            <a:xfrm rot="5400000">
              <a:off x="527050" y="3082699"/>
              <a:ext cx="695326" cy="901700"/>
            </a:xfrm>
            <a:prstGeom prst="rect">
              <a:avLst/>
            </a:prstGeom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燕尾形 8"/>
            <p:cNvSpPr/>
            <p:nvPr/>
          </p:nvSpPr>
          <p:spPr>
            <a:xfrm flipH="1">
              <a:off x="728663" y="3349399"/>
              <a:ext cx="292100" cy="3683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404654" y="1203703"/>
            <a:ext cx="9382698" cy="264687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600" b="1" i="1" dirty="0" smtClean="0">
                <a:solidFill>
                  <a:schemeClr val="tx1">
                    <a:alpha val="4000"/>
                  </a:schemeClr>
                </a:solidFill>
                <a:latin typeface="Century Gothic" panose="020B0502020202020204" pitchFamily="34" charset="0"/>
              </a:rPr>
              <a:t>BUSINESS</a:t>
            </a:r>
            <a:endParaRPr lang="zh-CN" altLang="en-US" sz="16600" b="1" i="1" dirty="0">
              <a:solidFill>
                <a:schemeClr val="tx1">
                  <a:alpha val="4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14579" y="1772905"/>
            <a:ext cx="4762842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b="1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THANKS</a:t>
            </a:r>
            <a:endParaRPr lang="en-US" altLang="zh-CN" sz="9600" b="1" i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46400" y="3528469"/>
            <a:ext cx="62992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4800" b="1" dirty="0" smtClean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工作汇报</a:t>
            </a:r>
            <a:r>
              <a:rPr lang="en-US" altLang="zh-CN" sz="4800" b="1" dirty="0" smtClean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/</a:t>
            </a:r>
            <a:r>
              <a:rPr lang="zh-CN" altLang="en-US" sz="4800" b="1" dirty="0" smtClean="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5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rPr>
              <a:t>年终总结</a:t>
            </a:r>
            <a:endParaRPr lang="zh-CN" altLang="en-US" sz="4800" b="1" dirty="0">
              <a:gradFill>
                <a:gsLst>
                  <a:gs pos="50000">
                    <a:schemeClr val="tx1">
                      <a:lumMod val="65000"/>
                      <a:lumOff val="35000"/>
                    </a:schemeClr>
                  </a:gs>
                  <a:gs pos="5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atin typeface="Century Gothic" panose="020B0502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64403" y="4381784"/>
            <a:ext cx="6063194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213350" y="5062002"/>
            <a:ext cx="1765300" cy="316802"/>
            <a:chOff x="1244534" y="4117273"/>
            <a:chExt cx="1765300" cy="316802"/>
          </a:xfrm>
        </p:grpSpPr>
        <p:sp>
          <p:nvSpPr>
            <p:cNvPr id="14" name="圆角矩形 13"/>
            <p:cNvSpPr/>
            <p:nvPr/>
          </p:nvSpPr>
          <p:spPr>
            <a:xfrm>
              <a:off x="1244534" y="4117273"/>
              <a:ext cx="1765300" cy="31680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91641" y="4121786"/>
              <a:ext cx="14710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汇报人：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596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1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1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17" grpId="0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17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17" grpId="0"/>
          <p:bldP spid="10" grpId="0"/>
          <p:bldP spid="11" grpId="0"/>
          <p:bldP spid="12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defTabSz="914400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7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7" y="854217"/>
            <a:ext cx="10912786" cy="550516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2946400" y="2368893"/>
            <a:ext cx="6299200" cy="1972620"/>
            <a:chOff x="2946400" y="2368893"/>
            <a:chExt cx="6299200" cy="1972620"/>
          </a:xfrm>
        </p:grpSpPr>
        <p:grpSp>
          <p:nvGrpSpPr>
            <p:cNvPr id="22" name="组合 21"/>
            <p:cNvGrpSpPr/>
            <p:nvPr/>
          </p:nvGrpSpPr>
          <p:grpSpPr>
            <a:xfrm>
              <a:off x="2946400" y="3087988"/>
              <a:ext cx="6299200" cy="1253525"/>
              <a:chOff x="1125006" y="2395519"/>
              <a:chExt cx="6299200" cy="1253525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125006" y="2395519"/>
                <a:ext cx="629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8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905315" y="3248934"/>
                <a:ext cx="47385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</a:rPr>
                  <a:t>The user can demonstrate on a projector or computer, or print the presentation and make it into a film to be used in a wider field</a:t>
                </a: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5054691" y="2368893"/>
              <a:ext cx="20826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01</a:t>
              </a:r>
              <a:endParaRPr lang="zh-CN" altLang="en-US" sz="4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029699" y="2108200"/>
            <a:ext cx="2287589" cy="2775970"/>
            <a:chOff x="9029699" y="2108200"/>
            <a:chExt cx="2287589" cy="2775970"/>
          </a:xfrm>
        </p:grpSpPr>
        <p:sp>
          <p:nvSpPr>
            <p:cNvPr id="19" name="矩形 18"/>
            <p:cNvSpPr/>
            <p:nvPr/>
          </p:nvSpPr>
          <p:spPr>
            <a:xfrm>
              <a:off x="9029700" y="2108200"/>
              <a:ext cx="2287588" cy="2775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699" y="2170729"/>
              <a:ext cx="22875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6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sz="166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4713" y="2108200"/>
            <a:ext cx="2287589" cy="2775970"/>
            <a:chOff x="874713" y="2108200"/>
            <a:chExt cx="2287589" cy="2775970"/>
          </a:xfrm>
        </p:grpSpPr>
        <p:sp>
          <p:nvSpPr>
            <p:cNvPr id="16" name="矩形 15"/>
            <p:cNvSpPr/>
            <p:nvPr/>
          </p:nvSpPr>
          <p:spPr>
            <a:xfrm>
              <a:off x="874713" y="2108200"/>
              <a:ext cx="2287588" cy="2775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74713" y="2170729"/>
              <a:ext cx="22875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6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0</a:t>
              </a:r>
              <a:endParaRPr lang="zh-CN" altLang="en-US" sz="166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87032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ṩḷïḑe"/>
          <p:cNvSpPr/>
          <p:nvPr/>
        </p:nvSpPr>
        <p:spPr>
          <a:xfrm>
            <a:off x="1700574" y="2069397"/>
            <a:ext cx="4321284" cy="3439930"/>
          </a:xfrm>
          <a:prstGeom prst="rect">
            <a:avLst/>
          </a:prstGeom>
          <a:blipFill>
            <a:blip r:embed="rId3"/>
            <a:srcRect/>
            <a:stretch>
              <a:fillRect l="-5697" r="-566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41" name="组合 40"/>
          <p:cNvGrpSpPr/>
          <p:nvPr/>
        </p:nvGrpSpPr>
        <p:grpSpPr>
          <a:xfrm>
            <a:off x="6103236" y="2069398"/>
            <a:ext cx="2349953" cy="1699966"/>
            <a:chOff x="6379743" y="2069398"/>
            <a:chExt cx="2349953" cy="1699966"/>
          </a:xfrm>
        </p:grpSpPr>
        <p:sp>
          <p:nvSpPr>
            <p:cNvPr id="5" name="iśḻíḓé"/>
            <p:cNvSpPr/>
            <p:nvPr/>
          </p:nvSpPr>
          <p:spPr>
            <a:xfrm>
              <a:off x="6379743" y="2069398"/>
              <a:ext cx="2349953" cy="1699966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573370" y="2453941"/>
              <a:ext cx="1962698" cy="930878"/>
              <a:chOff x="1891541" y="2349127"/>
              <a:chExt cx="1962698" cy="930878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037113" y="2349127"/>
                <a:ext cx="1671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891541" y="2635020"/>
                <a:ext cx="1962698" cy="64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5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print </a:t>
                </a:r>
                <a:r>
                  <a:rPr lang="en-US" altLang="zh-CN" sz="105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the presentation and make it </a:t>
                </a:r>
                <a:r>
                  <a:rPr lang="en-US" altLang="zh-CN" sz="105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05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to be used in a wider field</a:t>
                </a: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6103236" y="3809362"/>
            <a:ext cx="2349953" cy="1699966"/>
            <a:chOff x="6379743" y="3809362"/>
            <a:chExt cx="2349953" cy="1699966"/>
          </a:xfrm>
        </p:grpSpPr>
        <p:sp>
          <p:nvSpPr>
            <p:cNvPr id="6" name="îslïdê"/>
            <p:cNvSpPr/>
            <p:nvPr/>
          </p:nvSpPr>
          <p:spPr>
            <a:xfrm>
              <a:off x="6379743" y="3809362"/>
              <a:ext cx="2349953" cy="1699966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6573370" y="4193905"/>
              <a:ext cx="1962698" cy="930878"/>
              <a:chOff x="1891541" y="2349127"/>
              <a:chExt cx="1962698" cy="930878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2037113" y="2349127"/>
                <a:ext cx="1671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891541" y="2635020"/>
                <a:ext cx="1962698" cy="64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5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print </a:t>
                </a:r>
                <a:r>
                  <a:rPr lang="en-US" altLang="zh-CN" sz="105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the presentation and make it </a:t>
                </a:r>
                <a:r>
                  <a:rPr lang="en-US" altLang="zh-CN" sz="105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05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to be used in a wider field</a:t>
                </a: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8509852" y="2069397"/>
            <a:ext cx="2349953" cy="1699966"/>
            <a:chOff x="8786359" y="2069397"/>
            <a:chExt cx="2349953" cy="1699966"/>
          </a:xfrm>
        </p:grpSpPr>
        <p:sp>
          <p:nvSpPr>
            <p:cNvPr id="8" name="iś1íḍê"/>
            <p:cNvSpPr/>
            <p:nvPr/>
          </p:nvSpPr>
          <p:spPr>
            <a:xfrm>
              <a:off x="8786359" y="2069397"/>
              <a:ext cx="2349953" cy="1699966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960970" y="2453941"/>
              <a:ext cx="1962698" cy="930878"/>
              <a:chOff x="1891541" y="2349127"/>
              <a:chExt cx="1962698" cy="930878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037113" y="2349127"/>
                <a:ext cx="1671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891541" y="2635020"/>
                <a:ext cx="1962698" cy="64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5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print </a:t>
                </a:r>
                <a:r>
                  <a:rPr lang="en-US" altLang="zh-CN" sz="105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the presentation and make it </a:t>
                </a:r>
                <a:r>
                  <a:rPr lang="en-US" altLang="zh-CN" sz="105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05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to be used in a wider field</a:t>
                </a: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8509852" y="3809361"/>
            <a:ext cx="2349953" cy="1699966"/>
            <a:chOff x="8786359" y="3809361"/>
            <a:chExt cx="2349953" cy="1699966"/>
          </a:xfrm>
        </p:grpSpPr>
        <p:sp>
          <p:nvSpPr>
            <p:cNvPr id="7" name="îš1îďê"/>
            <p:cNvSpPr/>
            <p:nvPr/>
          </p:nvSpPr>
          <p:spPr>
            <a:xfrm>
              <a:off x="8786359" y="3809361"/>
              <a:ext cx="2349953" cy="1699966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960970" y="4193905"/>
              <a:ext cx="1962698" cy="930878"/>
              <a:chOff x="1891541" y="2349127"/>
              <a:chExt cx="1962698" cy="930878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037113" y="2349127"/>
                <a:ext cx="16715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4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891541" y="2635020"/>
                <a:ext cx="1962698" cy="64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5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print </a:t>
                </a:r>
                <a:r>
                  <a:rPr lang="en-US" altLang="zh-CN" sz="105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the presentation and make it </a:t>
                </a:r>
                <a:r>
                  <a:rPr lang="en-US" altLang="zh-CN" sz="1050" dirty="0" smtClean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050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+mj-ea"/>
                  </a:rPr>
                  <a:t>to be used in a wider field</a:t>
                </a: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300749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7c0fd1a-f671-402d-8da3-a1d48e8f67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71942" y="2031617"/>
            <a:ext cx="3725430" cy="3718692"/>
            <a:chOff x="4069038" y="1301559"/>
            <a:chExt cx="4131237" cy="4123766"/>
          </a:xfrm>
        </p:grpSpPr>
        <p:sp>
          <p:nvSpPr>
            <p:cNvPr id="4" name="îṧlïḓe"/>
            <p:cNvSpPr/>
            <p:nvPr/>
          </p:nvSpPr>
          <p:spPr>
            <a:xfrm rot="10800000">
              <a:off x="4069038" y="4145374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is1iḍê"/>
            <p:cNvSpPr/>
            <p:nvPr/>
          </p:nvSpPr>
          <p:spPr>
            <a:xfrm rot="10800000">
              <a:off x="4835152" y="4678181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ŝļiďé"/>
            <p:cNvSpPr/>
            <p:nvPr/>
          </p:nvSpPr>
          <p:spPr>
            <a:xfrm rot="10800000">
              <a:off x="4150757" y="3401032"/>
              <a:ext cx="1942574" cy="1942573"/>
            </a:xfrm>
            <a:prstGeom prst="roundRect">
              <a:avLst>
                <a:gd name="adj" fmla="val 8302"/>
              </a:avLst>
            </a:prstGeom>
            <a:blipFill dpi="0" rotWithShape="0">
              <a:blip r:embed="rId4"/>
              <a:srcRect/>
              <a:stretch>
                <a:fillRect l="-21745" r="-21432"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ṣļíḋe"/>
            <p:cNvSpPr/>
            <p:nvPr/>
          </p:nvSpPr>
          <p:spPr>
            <a:xfrm rot="10800000">
              <a:off x="4069038" y="4145374"/>
              <a:ext cx="1279951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şḷíḓê"/>
            <p:cNvSpPr/>
            <p:nvPr/>
          </p:nvSpPr>
          <p:spPr>
            <a:xfrm rot="10800000" flipH="1">
              <a:off x="7686436" y="4145374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ṥḷîḋè"/>
            <p:cNvSpPr/>
            <p:nvPr/>
          </p:nvSpPr>
          <p:spPr>
            <a:xfrm rot="10800000" flipH="1">
              <a:off x="6920322" y="4678181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şḻïḓè"/>
            <p:cNvSpPr/>
            <p:nvPr/>
          </p:nvSpPr>
          <p:spPr>
            <a:xfrm rot="10800000" flipH="1">
              <a:off x="6175981" y="3401032"/>
              <a:ext cx="1942574" cy="1942573"/>
            </a:xfrm>
            <a:prstGeom prst="roundRect">
              <a:avLst>
                <a:gd name="adj" fmla="val 8302"/>
              </a:avLst>
            </a:prstGeom>
            <a:blipFill dpi="0" rotWithShape="0">
              <a:blip r:embed="rId5"/>
              <a:srcRect/>
              <a:stretch>
                <a:fillRect l="-16788" r="-16545"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ļiḑè"/>
            <p:cNvSpPr/>
            <p:nvPr/>
          </p:nvSpPr>
          <p:spPr>
            <a:xfrm rot="10800000" flipH="1">
              <a:off x="6920322" y="4145374"/>
              <a:ext cx="1279951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ḷîďé"/>
            <p:cNvSpPr/>
            <p:nvPr/>
          </p:nvSpPr>
          <p:spPr>
            <a:xfrm>
              <a:off x="7686437" y="2127621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ṧḻiḓê"/>
            <p:cNvSpPr/>
            <p:nvPr/>
          </p:nvSpPr>
          <p:spPr>
            <a:xfrm>
              <a:off x="6920323" y="1301560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şlïḓe"/>
            <p:cNvSpPr/>
            <p:nvPr/>
          </p:nvSpPr>
          <p:spPr>
            <a:xfrm>
              <a:off x="6175981" y="1383278"/>
              <a:ext cx="1942574" cy="1942574"/>
            </a:xfrm>
            <a:prstGeom prst="roundRect">
              <a:avLst>
                <a:gd name="adj" fmla="val 8302"/>
              </a:avLst>
            </a:prstGeom>
            <a:blipFill>
              <a:blip r:embed="rId6"/>
              <a:srcRect/>
              <a:stretch>
                <a:fillRect l="-52945" r="-52183"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ŝľíḋe"/>
            <p:cNvSpPr/>
            <p:nvPr/>
          </p:nvSpPr>
          <p:spPr>
            <a:xfrm>
              <a:off x="6920323" y="1301560"/>
              <a:ext cx="1279952" cy="127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ṥľïďé"/>
            <p:cNvSpPr/>
            <p:nvPr/>
          </p:nvSpPr>
          <p:spPr>
            <a:xfrm flipH="1">
              <a:off x="4069038" y="2127620"/>
              <a:ext cx="513837" cy="453890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Sḻîďè"/>
            <p:cNvSpPr/>
            <p:nvPr/>
          </p:nvSpPr>
          <p:spPr>
            <a:xfrm flipH="1">
              <a:off x="4835152" y="1301559"/>
              <a:ext cx="513837" cy="747144"/>
            </a:xfrm>
            <a:prstGeom prst="rect">
              <a:avLst/>
            </a:prstGeom>
            <a:solidFill>
              <a:srgbClr val="1B2D40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ŝļíḓè"/>
            <p:cNvSpPr/>
            <p:nvPr/>
          </p:nvSpPr>
          <p:spPr>
            <a:xfrm flipH="1">
              <a:off x="4150757" y="1383278"/>
              <a:ext cx="1942574" cy="1942575"/>
            </a:xfrm>
            <a:prstGeom prst="roundRect">
              <a:avLst>
                <a:gd name="adj" fmla="val 8302"/>
              </a:avLst>
            </a:prstGeom>
            <a:blipFill>
              <a:blip r:embed="rId7"/>
              <a:srcRect/>
              <a:stretch>
                <a:fillRect l="-25211" r="-24848"/>
              </a:stretch>
            </a:blip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ṣlîḋê"/>
            <p:cNvSpPr/>
            <p:nvPr/>
          </p:nvSpPr>
          <p:spPr>
            <a:xfrm flipH="1">
              <a:off x="4069038" y="1301559"/>
              <a:ext cx="1279951" cy="1279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16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245858" y="2317552"/>
            <a:ext cx="2784999" cy="1272912"/>
            <a:chOff x="1541719" y="2349127"/>
            <a:chExt cx="2784999" cy="1272912"/>
          </a:xfrm>
        </p:grpSpPr>
        <p:sp>
          <p:nvSpPr>
            <p:cNvPr id="52" name="文本框 5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245858" y="4228038"/>
            <a:ext cx="2784999" cy="1272912"/>
            <a:chOff x="1541719" y="2349127"/>
            <a:chExt cx="2784999" cy="1272912"/>
          </a:xfrm>
        </p:grpSpPr>
        <p:sp>
          <p:nvSpPr>
            <p:cNvPr id="55" name="文本框 54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61144" y="2317552"/>
            <a:ext cx="2784999" cy="1272912"/>
            <a:chOff x="1541719" y="2349127"/>
            <a:chExt cx="2784999" cy="1272912"/>
          </a:xfrm>
        </p:grpSpPr>
        <p:sp>
          <p:nvSpPr>
            <p:cNvPr id="58" name="文本框 57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61144" y="4228038"/>
            <a:ext cx="2784999" cy="1272912"/>
            <a:chOff x="1541719" y="2349127"/>
            <a:chExt cx="2784999" cy="1272912"/>
          </a:xfrm>
        </p:grpSpPr>
        <p:sp>
          <p:nvSpPr>
            <p:cNvPr id="61" name="文本框 60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973492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3a01a928-e975-4e93-93d2-b8f2b70c7247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:a16="http://schemas.microsoft.com/office/drawing/2014/main" xmlns="" id="{C4EBD314-2B97-4077-ADFB-1F09C34A5FE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744577" y="1879629"/>
            <a:ext cx="2702846" cy="3819468"/>
            <a:chOff x="4771629" y="1123950"/>
            <a:chExt cx="3407054" cy="4814604"/>
          </a:xfrm>
        </p:grpSpPr>
        <p:grpSp>
          <p:nvGrpSpPr>
            <p:cNvPr id="4" name="îšľîḋê">
              <a:extLst>
                <a:ext uri="{FF2B5EF4-FFF2-40B4-BE49-F238E27FC236}">
                  <a16:creationId xmlns:a16="http://schemas.microsoft.com/office/drawing/2014/main" xmlns="" id="{ACFF7CD2-FE65-40AC-A900-FAA30B3C5550}"/>
                </a:ext>
              </a:extLst>
            </p:cNvPr>
            <p:cNvGrpSpPr/>
            <p:nvPr/>
          </p:nvGrpSpPr>
          <p:grpSpPr>
            <a:xfrm>
              <a:off x="6429093" y="1994280"/>
              <a:ext cx="1749590" cy="3378936"/>
              <a:chOff x="-3768725" y="1125538"/>
              <a:chExt cx="2517775" cy="4862513"/>
            </a:xfrm>
          </p:grpSpPr>
          <p:sp>
            <p:nvSpPr>
              <p:cNvPr id="37" name="išḻíḋe">
                <a:extLst>
                  <a:ext uri="{FF2B5EF4-FFF2-40B4-BE49-F238E27FC236}">
                    <a16:creationId xmlns:a16="http://schemas.microsoft.com/office/drawing/2014/main" xmlns="" id="{4DC9E6DF-9FFD-4E98-9053-11AF4B5C5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41738" y="1125538"/>
                <a:ext cx="2478087" cy="4862513"/>
              </a:xfrm>
              <a:custGeom>
                <a:avLst/>
                <a:gdLst>
                  <a:gd name="T0" fmla="*/ 1393 w 1393"/>
                  <a:gd name="T1" fmla="*/ 2559 h 2739"/>
                  <a:gd name="T2" fmla="*/ 1213 w 1393"/>
                  <a:gd name="T3" fmla="*/ 2739 h 2739"/>
                  <a:gd name="T4" fmla="*/ 180 w 1393"/>
                  <a:gd name="T5" fmla="*/ 2739 h 2739"/>
                  <a:gd name="T6" fmla="*/ 0 w 1393"/>
                  <a:gd name="T7" fmla="*/ 2559 h 2739"/>
                  <a:gd name="T8" fmla="*/ 0 w 1393"/>
                  <a:gd name="T9" fmla="*/ 180 h 2739"/>
                  <a:gd name="T10" fmla="*/ 180 w 1393"/>
                  <a:gd name="T11" fmla="*/ 0 h 2739"/>
                  <a:gd name="T12" fmla="*/ 1213 w 1393"/>
                  <a:gd name="T13" fmla="*/ 0 h 2739"/>
                  <a:gd name="T14" fmla="*/ 1393 w 1393"/>
                  <a:gd name="T15" fmla="*/ 180 h 2739"/>
                  <a:gd name="T16" fmla="*/ 1393 w 1393"/>
                  <a:gd name="T17" fmla="*/ 2559 h 2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3" h="2739">
                    <a:moveTo>
                      <a:pt x="1393" y="2559"/>
                    </a:moveTo>
                    <a:cubicBezTo>
                      <a:pt x="1393" y="2658"/>
                      <a:pt x="1312" y="2739"/>
                      <a:pt x="1213" y="2739"/>
                    </a:cubicBezTo>
                    <a:cubicBezTo>
                      <a:pt x="180" y="2739"/>
                      <a:pt x="180" y="2739"/>
                      <a:pt x="180" y="2739"/>
                    </a:cubicBezTo>
                    <a:cubicBezTo>
                      <a:pt x="81" y="2739"/>
                      <a:pt x="0" y="2658"/>
                      <a:pt x="0" y="2559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81"/>
                      <a:pt x="81" y="0"/>
                      <a:pt x="180" y="0"/>
                    </a:cubicBezTo>
                    <a:cubicBezTo>
                      <a:pt x="1213" y="0"/>
                      <a:pt x="1213" y="0"/>
                      <a:pt x="1213" y="0"/>
                    </a:cubicBezTo>
                    <a:cubicBezTo>
                      <a:pt x="1312" y="0"/>
                      <a:pt x="1393" y="81"/>
                      <a:pt x="1393" y="180"/>
                    </a:cubicBezTo>
                    <a:cubicBezTo>
                      <a:pt x="1393" y="2559"/>
                      <a:pt x="1393" y="2559"/>
                      <a:pt x="1393" y="2559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38" name="ïş1ïḑè">
                <a:extLst>
                  <a:ext uri="{FF2B5EF4-FFF2-40B4-BE49-F238E27FC236}">
                    <a16:creationId xmlns:a16="http://schemas.microsoft.com/office/drawing/2014/main" xmlns="" id="{F864AFA1-8A24-4742-9542-9B372725F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13163" y="1141413"/>
                <a:ext cx="2430462" cy="4830763"/>
              </a:xfrm>
              <a:custGeom>
                <a:avLst/>
                <a:gdLst>
                  <a:gd name="T0" fmla="*/ 1366 w 1366"/>
                  <a:gd name="T1" fmla="*/ 2542 h 2721"/>
                  <a:gd name="T2" fmla="*/ 1189 w 1366"/>
                  <a:gd name="T3" fmla="*/ 2721 h 2721"/>
                  <a:gd name="T4" fmla="*/ 176 w 1366"/>
                  <a:gd name="T5" fmla="*/ 2721 h 2721"/>
                  <a:gd name="T6" fmla="*/ 0 w 1366"/>
                  <a:gd name="T7" fmla="*/ 2542 h 2721"/>
                  <a:gd name="T8" fmla="*/ 0 w 1366"/>
                  <a:gd name="T9" fmla="*/ 179 h 2721"/>
                  <a:gd name="T10" fmla="*/ 176 w 1366"/>
                  <a:gd name="T11" fmla="*/ 0 h 2721"/>
                  <a:gd name="T12" fmla="*/ 1189 w 1366"/>
                  <a:gd name="T13" fmla="*/ 0 h 2721"/>
                  <a:gd name="T14" fmla="*/ 1366 w 1366"/>
                  <a:gd name="T15" fmla="*/ 179 h 2721"/>
                  <a:gd name="T16" fmla="*/ 1366 w 1366"/>
                  <a:gd name="T17" fmla="*/ 2542 h 2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6" h="2721">
                    <a:moveTo>
                      <a:pt x="1366" y="2542"/>
                    </a:moveTo>
                    <a:cubicBezTo>
                      <a:pt x="1366" y="2641"/>
                      <a:pt x="1287" y="2721"/>
                      <a:pt x="1189" y="2721"/>
                    </a:cubicBezTo>
                    <a:cubicBezTo>
                      <a:pt x="176" y="2721"/>
                      <a:pt x="176" y="2721"/>
                      <a:pt x="176" y="2721"/>
                    </a:cubicBezTo>
                    <a:cubicBezTo>
                      <a:pt x="79" y="2721"/>
                      <a:pt x="0" y="2641"/>
                      <a:pt x="0" y="2542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80"/>
                      <a:pt x="79" y="0"/>
                      <a:pt x="176" y="0"/>
                    </a:cubicBezTo>
                    <a:cubicBezTo>
                      <a:pt x="1189" y="0"/>
                      <a:pt x="1189" y="0"/>
                      <a:pt x="1189" y="0"/>
                    </a:cubicBezTo>
                    <a:cubicBezTo>
                      <a:pt x="1287" y="0"/>
                      <a:pt x="1366" y="80"/>
                      <a:pt x="1366" y="179"/>
                    </a:cubicBezTo>
                    <a:cubicBezTo>
                      <a:pt x="1366" y="2542"/>
                      <a:pt x="1366" y="2542"/>
                      <a:pt x="1366" y="25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39" name="iṥľidè">
                <a:extLst>
                  <a:ext uri="{FF2B5EF4-FFF2-40B4-BE49-F238E27FC236}">
                    <a16:creationId xmlns:a16="http://schemas.microsoft.com/office/drawing/2014/main" xmlns="" id="{15163F2D-876F-4CAE-894A-4B8A59A09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93988" y="5486400"/>
                <a:ext cx="403225" cy="40163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40" name="î$lîḓè">
                <a:extLst>
                  <a:ext uri="{FF2B5EF4-FFF2-40B4-BE49-F238E27FC236}">
                    <a16:creationId xmlns:a16="http://schemas.microsoft.com/office/drawing/2014/main" xmlns="" id="{EFB98E40-CEC7-44B6-8337-9D17326E5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3350" y="5507038"/>
                <a:ext cx="361950" cy="3603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41" name="i$ļîḍê">
                <a:extLst>
                  <a:ext uri="{FF2B5EF4-FFF2-40B4-BE49-F238E27FC236}">
                    <a16:creationId xmlns:a16="http://schemas.microsoft.com/office/drawing/2014/main" xmlns="" id="{71D90516-7F20-45E7-8704-79508057C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20950" y="1254125"/>
                <a:ext cx="47625" cy="46038"/>
              </a:xfrm>
              <a:custGeom>
                <a:avLst/>
                <a:gdLst>
                  <a:gd name="T0" fmla="*/ 13 w 27"/>
                  <a:gd name="T1" fmla="*/ 0 h 26"/>
                  <a:gd name="T2" fmla="*/ 0 w 27"/>
                  <a:gd name="T3" fmla="*/ 13 h 26"/>
                  <a:gd name="T4" fmla="*/ 13 w 27"/>
                  <a:gd name="T5" fmla="*/ 26 h 26"/>
                  <a:gd name="T6" fmla="*/ 25 w 27"/>
                  <a:gd name="T7" fmla="*/ 13 h 26"/>
                  <a:gd name="T8" fmla="*/ 27 w 27"/>
                  <a:gd name="T9" fmla="*/ 13 h 26"/>
                  <a:gd name="T10" fmla="*/ 27 w 27"/>
                  <a:gd name="T11" fmla="*/ 13 h 26"/>
                  <a:gd name="T12" fmla="*/ 25 w 27"/>
                  <a:gd name="T13" fmla="*/ 13 h 26"/>
                  <a:gd name="T14" fmla="*/ 13 w 27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5" y="20"/>
                      <a:pt x="25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42" name="íšľíḑé">
                <a:extLst>
                  <a:ext uri="{FF2B5EF4-FFF2-40B4-BE49-F238E27FC236}">
                    <a16:creationId xmlns:a16="http://schemas.microsoft.com/office/drawing/2014/main" xmlns="" id="{C7F99234-2BDD-4A74-AF4F-57A543DD6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28888" y="1246188"/>
                <a:ext cx="58737" cy="60325"/>
              </a:xfrm>
              <a:custGeom>
                <a:avLst/>
                <a:gdLst>
                  <a:gd name="T0" fmla="*/ 33 w 33"/>
                  <a:gd name="T1" fmla="*/ 17 h 34"/>
                  <a:gd name="T2" fmla="*/ 33 w 33"/>
                  <a:gd name="T3" fmla="*/ 17 h 34"/>
                  <a:gd name="T4" fmla="*/ 33 w 33"/>
                  <a:gd name="T5" fmla="*/ 17 h 34"/>
                  <a:gd name="T6" fmla="*/ 17 w 33"/>
                  <a:gd name="T7" fmla="*/ 0 h 34"/>
                  <a:gd name="T8" fmla="*/ 0 w 33"/>
                  <a:gd name="T9" fmla="*/ 17 h 34"/>
                  <a:gd name="T10" fmla="*/ 17 w 33"/>
                  <a:gd name="T11" fmla="*/ 34 h 34"/>
                  <a:gd name="T12" fmla="*/ 33 w 33"/>
                  <a:gd name="T13" fmla="*/ 17 h 34"/>
                  <a:gd name="T14" fmla="*/ 31 w 33"/>
                  <a:gd name="T15" fmla="*/ 17 h 34"/>
                  <a:gd name="T16" fmla="*/ 29 w 33"/>
                  <a:gd name="T17" fmla="*/ 17 h 34"/>
                  <a:gd name="T18" fmla="*/ 17 w 33"/>
                  <a:gd name="T19" fmla="*/ 30 h 34"/>
                  <a:gd name="T20" fmla="*/ 4 w 33"/>
                  <a:gd name="T21" fmla="*/ 17 h 34"/>
                  <a:gd name="T22" fmla="*/ 17 w 33"/>
                  <a:gd name="T23" fmla="*/ 4 h 34"/>
                  <a:gd name="T24" fmla="*/ 29 w 33"/>
                  <a:gd name="T25" fmla="*/ 17 h 34"/>
                  <a:gd name="T26" fmla="*/ 31 w 33"/>
                  <a:gd name="T27" fmla="*/ 17 h 34"/>
                  <a:gd name="T28" fmla="*/ 33 w 33"/>
                  <a:gd name="T29" fmla="*/ 17 h 34"/>
                  <a:gd name="T30" fmla="*/ 33 w 33"/>
                  <a:gd name="T31" fmla="*/ 17 h 34"/>
                  <a:gd name="T32" fmla="*/ 17 w 33"/>
                  <a:gd name="T3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34">
                    <a:moveTo>
                      <a:pt x="33" y="17"/>
                    </a:move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moveTo>
                      <a:pt x="17" y="0"/>
                    </a:moveTo>
                    <a:cubicBezTo>
                      <a:pt x="7" y="0"/>
                      <a:pt x="0" y="8"/>
                      <a:pt x="0" y="17"/>
                    </a:cubicBezTo>
                    <a:cubicBezTo>
                      <a:pt x="0" y="26"/>
                      <a:pt x="7" y="34"/>
                      <a:pt x="17" y="34"/>
                    </a:cubicBezTo>
                    <a:cubicBezTo>
                      <a:pt x="26" y="34"/>
                      <a:pt x="33" y="26"/>
                      <a:pt x="33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24"/>
                      <a:pt x="24" y="30"/>
                      <a:pt x="17" y="30"/>
                    </a:cubicBezTo>
                    <a:cubicBezTo>
                      <a:pt x="10" y="30"/>
                      <a:pt x="4" y="24"/>
                      <a:pt x="4" y="17"/>
                    </a:cubicBezTo>
                    <a:cubicBezTo>
                      <a:pt x="4" y="10"/>
                      <a:pt x="10" y="4"/>
                      <a:pt x="17" y="4"/>
                    </a:cubicBezTo>
                    <a:cubicBezTo>
                      <a:pt x="24" y="4"/>
                      <a:pt x="29" y="10"/>
                      <a:pt x="29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8"/>
                      <a:pt x="26" y="0"/>
                      <a:pt x="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43" name="iṡ1idè">
                <a:extLst>
                  <a:ext uri="{FF2B5EF4-FFF2-40B4-BE49-F238E27FC236}">
                    <a16:creationId xmlns:a16="http://schemas.microsoft.com/office/drawing/2014/main" xmlns="" id="{12E576A3-2B11-4689-85FB-14471468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30525" y="1395413"/>
                <a:ext cx="77787" cy="74613"/>
              </a:xfrm>
              <a:custGeom>
                <a:avLst/>
                <a:gdLst>
                  <a:gd name="T0" fmla="*/ 21 w 44"/>
                  <a:gd name="T1" fmla="*/ 0 h 42"/>
                  <a:gd name="T2" fmla="*/ 6 w 44"/>
                  <a:gd name="T3" fmla="*/ 6 h 42"/>
                  <a:gd name="T4" fmla="*/ 0 w 44"/>
                  <a:gd name="T5" fmla="*/ 21 h 42"/>
                  <a:gd name="T6" fmla="*/ 6 w 44"/>
                  <a:gd name="T7" fmla="*/ 36 h 42"/>
                  <a:gd name="T8" fmla="*/ 21 w 44"/>
                  <a:gd name="T9" fmla="*/ 42 h 42"/>
                  <a:gd name="T10" fmla="*/ 36 w 44"/>
                  <a:gd name="T11" fmla="*/ 36 h 42"/>
                  <a:gd name="T12" fmla="*/ 42 w 44"/>
                  <a:gd name="T13" fmla="*/ 21 h 42"/>
                  <a:gd name="T14" fmla="*/ 44 w 44"/>
                  <a:gd name="T15" fmla="*/ 21 h 42"/>
                  <a:gd name="T16" fmla="*/ 44 w 44"/>
                  <a:gd name="T17" fmla="*/ 21 h 42"/>
                  <a:gd name="T18" fmla="*/ 42 w 44"/>
                  <a:gd name="T19" fmla="*/ 21 h 42"/>
                  <a:gd name="T20" fmla="*/ 36 w 44"/>
                  <a:gd name="T21" fmla="*/ 6 h 42"/>
                  <a:gd name="T22" fmla="*/ 21 w 44"/>
                  <a:gd name="T2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cubicBezTo>
                      <a:pt x="15" y="0"/>
                      <a:pt x="10" y="3"/>
                      <a:pt x="6" y="6"/>
                    </a:cubicBezTo>
                    <a:cubicBezTo>
                      <a:pt x="3" y="10"/>
                      <a:pt x="0" y="15"/>
                      <a:pt x="0" y="21"/>
                    </a:cubicBezTo>
                    <a:cubicBezTo>
                      <a:pt x="0" y="27"/>
                      <a:pt x="3" y="32"/>
                      <a:pt x="6" y="36"/>
                    </a:cubicBezTo>
                    <a:cubicBezTo>
                      <a:pt x="10" y="39"/>
                      <a:pt x="15" y="42"/>
                      <a:pt x="21" y="42"/>
                    </a:cubicBezTo>
                    <a:cubicBezTo>
                      <a:pt x="27" y="42"/>
                      <a:pt x="32" y="39"/>
                      <a:pt x="36" y="36"/>
                    </a:cubicBezTo>
                    <a:cubicBezTo>
                      <a:pt x="39" y="32"/>
                      <a:pt x="42" y="27"/>
                      <a:pt x="42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15"/>
                      <a:pt x="39" y="10"/>
                      <a:pt x="36" y="6"/>
                    </a:cubicBezTo>
                    <a:cubicBezTo>
                      <a:pt x="32" y="3"/>
                      <a:pt x="27" y="0"/>
                      <a:pt x="21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44" name="iṩ1iḑê">
                <a:extLst>
                  <a:ext uri="{FF2B5EF4-FFF2-40B4-BE49-F238E27FC236}">
                    <a16:creationId xmlns:a16="http://schemas.microsoft.com/office/drawing/2014/main" xmlns="" id="{36ECA10B-19E8-4EC4-A177-78D92EF28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38463" y="1389063"/>
                <a:ext cx="88900" cy="88900"/>
              </a:xfrm>
              <a:custGeom>
                <a:avLst/>
                <a:gdLst>
                  <a:gd name="T0" fmla="*/ 50 w 50"/>
                  <a:gd name="T1" fmla="*/ 25 h 50"/>
                  <a:gd name="T2" fmla="*/ 50 w 50"/>
                  <a:gd name="T3" fmla="*/ 25 h 50"/>
                  <a:gd name="T4" fmla="*/ 50 w 50"/>
                  <a:gd name="T5" fmla="*/ 25 h 50"/>
                  <a:gd name="T6" fmla="*/ 25 w 50"/>
                  <a:gd name="T7" fmla="*/ 0 h 50"/>
                  <a:gd name="T8" fmla="*/ 0 w 50"/>
                  <a:gd name="T9" fmla="*/ 25 h 50"/>
                  <a:gd name="T10" fmla="*/ 25 w 50"/>
                  <a:gd name="T11" fmla="*/ 50 h 50"/>
                  <a:gd name="T12" fmla="*/ 50 w 50"/>
                  <a:gd name="T13" fmla="*/ 25 h 50"/>
                  <a:gd name="T14" fmla="*/ 48 w 50"/>
                  <a:gd name="T15" fmla="*/ 25 h 50"/>
                  <a:gd name="T16" fmla="*/ 46 w 50"/>
                  <a:gd name="T17" fmla="*/ 25 h 50"/>
                  <a:gd name="T18" fmla="*/ 40 w 50"/>
                  <a:gd name="T19" fmla="*/ 40 h 50"/>
                  <a:gd name="T20" fmla="*/ 25 w 50"/>
                  <a:gd name="T21" fmla="*/ 46 h 50"/>
                  <a:gd name="T22" fmla="*/ 10 w 50"/>
                  <a:gd name="T23" fmla="*/ 40 h 50"/>
                  <a:gd name="T24" fmla="*/ 4 w 50"/>
                  <a:gd name="T25" fmla="*/ 25 h 50"/>
                  <a:gd name="T26" fmla="*/ 10 w 50"/>
                  <a:gd name="T27" fmla="*/ 10 h 50"/>
                  <a:gd name="T28" fmla="*/ 25 w 50"/>
                  <a:gd name="T29" fmla="*/ 4 h 50"/>
                  <a:gd name="T30" fmla="*/ 40 w 50"/>
                  <a:gd name="T31" fmla="*/ 10 h 50"/>
                  <a:gd name="T32" fmla="*/ 46 w 50"/>
                  <a:gd name="T33" fmla="*/ 25 h 50"/>
                  <a:gd name="T34" fmla="*/ 48 w 50"/>
                  <a:gd name="T35" fmla="*/ 25 h 50"/>
                  <a:gd name="T36" fmla="*/ 50 w 50"/>
                  <a:gd name="T37" fmla="*/ 25 h 50"/>
                  <a:gd name="T38" fmla="*/ 50 w 50"/>
                  <a:gd name="T39" fmla="*/ 25 h 50"/>
                  <a:gd name="T40" fmla="*/ 25 w 50"/>
                  <a:gd name="T4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39" y="50"/>
                      <a:pt x="50" y="39"/>
                      <a:pt x="5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31"/>
                      <a:pt x="43" y="36"/>
                      <a:pt x="40" y="40"/>
                    </a:cubicBezTo>
                    <a:cubicBezTo>
                      <a:pt x="36" y="43"/>
                      <a:pt x="31" y="46"/>
                      <a:pt x="25" y="46"/>
                    </a:cubicBezTo>
                    <a:cubicBezTo>
                      <a:pt x="19" y="46"/>
                      <a:pt x="14" y="43"/>
                      <a:pt x="10" y="40"/>
                    </a:cubicBezTo>
                    <a:cubicBezTo>
                      <a:pt x="7" y="36"/>
                      <a:pt x="4" y="31"/>
                      <a:pt x="4" y="25"/>
                    </a:cubicBezTo>
                    <a:cubicBezTo>
                      <a:pt x="4" y="19"/>
                      <a:pt x="7" y="14"/>
                      <a:pt x="10" y="10"/>
                    </a:cubicBezTo>
                    <a:cubicBezTo>
                      <a:pt x="14" y="7"/>
                      <a:pt x="19" y="4"/>
                      <a:pt x="25" y="4"/>
                    </a:cubicBezTo>
                    <a:cubicBezTo>
                      <a:pt x="31" y="4"/>
                      <a:pt x="36" y="7"/>
                      <a:pt x="40" y="10"/>
                    </a:cubicBezTo>
                    <a:cubicBezTo>
                      <a:pt x="43" y="14"/>
                      <a:pt x="46" y="19"/>
                      <a:pt x="46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45" name="îṡḷïḓè">
                <a:extLst>
                  <a:ext uri="{FF2B5EF4-FFF2-40B4-BE49-F238E27FC236}">
                    <a16:creationId xmlns:a16="http://schemas.microsoft.com/office/drawing/2014/main" xmlns="" id="{34D38E99-F20F-45CE-A7F2-5C3D82A31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95575" y="1419225"/>
                <a:ext cx="393700" cy="39688"/>
              </a:xfrm>
              <a:custGeom>
                <a:avLst/>
                <a:gdLst>
                  <a:gd name="T0" fmla="*/ 210 w 221"/>
                  <a:gd name="T1" fmla="*/ 0 h 23"/>
                  <a:gd name="T2" fmla="*/ 11 w 221"/>
                  <a:gd name="T3" fmla="*/ 0 h 23"/>
                  <a:gd name="T4" fmla="*/ 0 w 221"/>
                  <a:gd name="T5" fmla="*/ 11 h 23"/>
                  <a:gd name="T6" fmla="*/ 11 w 221"/>
                  <a:gd name="T7" fmla="*/ 23 h 23"/>
                  <a:gd name="T8" fmla="*/ 210 w 221"/>
                  <a:gd name="T9" fmla="*/ 23 h 23"/>
                  <a:gd name="T10" fmla="*/ 221 w 221"/>
                  <a:gd name="T11" fmla="*/ 11 h 23"/>
                  <a:gd name="T12" fmla="*/ 210 w 221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23">
                    <a:moveTo>
                      <a:pt x="210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210" y="23"/>
                      <a:pt x="210" y="23"/>
                      <a:pt x="210" y="23"/>
                    </a:cubicBezTo>
                    <a:cubicBezTo>
                      <a:pt x="216" y="23"/>
                      <a:pt x="221" y="18"/>
                      <a:pt x="221" y="11"/>
                    </a:cubicBezTo>
                    <a:cubicBezTo>
                      <a:pt x="221" y="5"/>
                      <a:pt x="216" y="0"/>
                      <a:pt x="210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47" name="íśļiḍê">
                <a:extLst>
                  <a:ext uri="{FF2B5EF4-FFF2-40B4-BE49-F238E27FC236}">
                    <a16:creationId xmlns:a16="http://schemas.microsoft.com/office/drawing/2014/main" xmlns="" id="{F9BE30B1-BCFF-4DC7-ADAB-15DE7DD63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11563" y="1703388"/>
                <a:ext cx="2224087" cy="3709988"/>
              </a:xfrm>
              <a:prstGeom prst="rect">
                <a:avLst/>
              </a:prstGeom>
              <a:blipFill>
                <a:blip r:embed="rId4">
                  <a:grayscl/>
                </a:blip>
                <a:srcRect/>
                <a:stretch>
                  <a:fillRect l="-75935" r="-74377"/>
                </a:stretch>
              </a:blipFill>
              <a:ln>
                <a:noFill/>
              </a:ln>
              <a:effectLst>
                <a:innerShdw blurRad="114300">
                  <a:prstClr val="black"/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48" name="išḻïďé">
                <a:extLst>
                  <a:ext uri="{FF2B5EF4-FFF2-40B4-BE49-F238E27FC236}">
                    <a16:creationId xmlns:a16="http://schemas.microsoft.com/office/drawing/2014/main" xmlns="" id="{6FF231B1-1E6B-454D-9DDB-4D069CE61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68725" y="1736725"/>
                <a:ext cx="31750" cy="215900"/>
              </a:xfrm>
              <a:custGeom>
                <a:avLst/>
                <a:gdLst>
                  <a:gd name="T0" fmla="*/ 18 w 18"/>
                  <a:gd name="T1" fmla="*/ 113 h 122"/>
                  <a:gd name="T2" fmla="*/ 9 w 18"/>
                  <a:gd name="T3" fmla="*/ 122 h 122"/>
                  <a:gd name="T4" fmla="*/ 0 w 18"/>
                  <a:gd name="T5" fmla="*/ 113 h 122"/>
                  <a:gd name="T6" fmla="*/ 0 w 18"/>
                  <a:gd name="T7" fmla="*/ 9 h 122"/>
                  <a:gd name="T8" fmla="*/ 9 w 18"/>
                  <a:gd name="T9" fmla="*/ 0 h 122"/>
                  <a:gd name="T10" fmla="*/ 18 w 18"/>
                  <a:gd name="T11" fmla="*/ 9 h 122"/>
                  <a:gd name="T12" fmla="*/ 18 w 18"/>
                  <a:gd name="T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22">
                    <a:moveTo>
                      <a:pt x="18" y="113"/>
                    </a:moveTo>
                    <a:cubicBezTo>
                      <a:pt x="18" y="118"/>
                      <a:pt x="14" y="122"/>
                      <a:pt x="9" y="122"/>
                    </a:cubicBezTo>
                    <a:cubicBezTo>
                      <a:pt x="4" y="122"/>
                      <a:pt x="0" y="118"/>
                      <a:pt x="0" y="1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lnTo>
                      <a:pt x="18" y="11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49" name="iṣlïḍe">
                <a:extLst>
                  <a:ext uri="{FF2B5EF4-FFF2-40B4-BE49-F238E27FC236}">
                    <a16:creationId xmlns:a16="http://schemas.microsoft.com/office/drawing/2014/main" xmlns="" id="{B4532A58-DF92-4202-8E9A-A781E6800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68725" y="2147888"/>
                <a:ext cx="31750" cy="363538"/>
              </a:xfrm>
              <a:custGeom>
                <a:avLst/>
                <a:gdLst>
                  <a:gd name="T0" fmla="*/ 18 w 18"/>
                  <a:gd name="T1" fmla="*/ 190 h 205"/>
                  <a:gd name="T2" fmla="*/ 9 w 18"/>
                  <a:gd name="T3" fmla="*/ 205 h 205"/>
                  <a:gd name="T4" fmla="*/ 0 w 18"/>
                  <a:gd name="T5" fmla="*/ 190 h 205"/>
                  <a:gd name="T6" fmla="*/ 0 w 18"/>
                  <a:gd name="T7" fmla="*/ 15 h 205"/>
                  <a:gd name="T8" fmla="*/ 9 w 18"/>
                  <a:gd name="T9" fmla="*/ 0 h 205"/>
                  <a:gd name="T10" fmla="*/ 18 w 18"/>
                  <a:gd name="T11" fmla="*/ 15 h 205"/>
                  <a:gd name="T12" fmla="*/ 18 w 18"/>
                  <a:gd name="T13" fmla="*/ 19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5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50" name="íSļîde">
                <a:extLst>
                  <a:ext uri="{FF2B5EF4-FFF2-40B4-BE49-F238E27FC236}">
                    <a16:creationId xmlns:a16="http://schemas.microsoft.com/office/drawing/2014/main" xmlns="" id="{A03ECB39-0D50-4A00-9580-B5E51F1AF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68725" y="2609850"/>
                <a:ext cx="31750" cy="363538"/>
              </a:xfrm>
              <a:custGeom>
                <a:avLst/>
                <a:gdLst>
                  <a:gd name="T0" fmla="*/ 18 w 18"/>
                  <a:gd name="T1" fmla="*/ 190 h 205"/>
                  <a:gd name="T2" fmla="*/ 9 w 18"/>
                  <a:gd name="T3" fmla="*/ 205 h 205"/>
                  <a:gd name="T4" fmla="*/ 0 w 18"/>
                  <a:gd name="T5" fmla="*/ 190 h 205"/>
                  <a:gd name="T6" fmla="*/ 0 w 18"/>
                  <a:gd name="T7" fmla="*/ 15 h 205"/>
                  <a:gd name="T8" fmla="*/ 9 w 18"/>
                  <a:gd name="T9" fmla="*/ 0 h 205"/>
                  <a:gd name="T10" fmla="*/ 18 w 18"/>
                  <a:gd name="T11" fmla="*/ 15 h 205"/>
                  <a:gd name="T12" fmla="*/ 18 w 18"/>
                  <a:gd name="T13" fmla="*/ 19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5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51" name="iṥ1ïde">
                <a:extLst>
                  <a:ext uri="{FF2B5EF4-FFF2-40B4-BE49-F238E27FC236}">
                    <a16:creationId xmlns:a16="http://schemas.microsoft.com/office/drawing/2014/main" xmlns="" id="{6EBBBC22-2BAB-4C83-99F3-4232ADF74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82700" y="2147888"/>
                <a:ext cx="31750" cy="363538"/>
              </a:xfrm>
              <a:custGeom>
                <a:avLst/>
                <a:gdLst>
                  <a:gd name="T0" fmla="*/ 18 w 18"/>
                  <a:gd name="T1" fmla="*/ 190 h 205"/>
                  <a:gd name="T2" fmla="*/ 9 w 18"/>
                  <a:gd name="T3" fmla="*/ 205 h 205"/>
                  <a:gd name="T4" fmla="*/ 0 w 18"/>
                  <a:gd name="T5" fmla="*/ 190 h 205"/>
                  <a:gd name="T6" fmla="*/ 0 w 18"/>
                  <a:gd name="T7" fmla="*/ 15 h 205"/>
                  <a:gd name="T8" fmla="*/ 9 w 18"/>
                  <a:gd name="T9" fmla="*/ 0 h 205"/>
                  <a:gd name="T10" fmla="*/ 18 w 18"/>
                  <a:gd name="T11" fmla="*/ 15 h 205"/>
                  <a:gd name="T12" fmla="*/ 18 w 18"/>
                  <a:gd name="T13" fmla="*/ 19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5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îśļîdé">
              <a:extLst>
                <a:ext uri="{FF2B5EF4-FFF2-40B4-BE49-F238E27FC236}">
                  <a16:creationId xmlns:a16="http://schemas.microsoft.com/office/drawing/2014/main" xmlns="" id="{8F3249ED-0A82-40FB-8847-7C65845DC68F}"/>
                </a:ext>
              </a:extLst>
            </p:cNvPr>
            <p:cNvGrpSpPr/>
            <p:nvPr/>
          </p:nvGrpSpPr>
          <p:grpSpPr>
            <a:xfrm>
              <a:off x="4771629" y="1123950"/>
              <a:ext cx="2492964" cy="4814604"/>
              <a:chOff x="-3768725" y="1125538"/>
              <a:chExt cx="2517775" cy="4862513"/>
            </a:xfrm>
          </p:grpSpPr>
          <p:sp>
            <p:nvSpPr>
              <p:cNvPr id="22" name="íṣliḑê">
                <a:extLst>
                  <a:ext uri="{FF2B5EF4-FFF2-40B4-BE49-F238E27FC236}">
                    <a16:creationId xmlns:a16="http://schemas.microsoft.com/office/drawing/2014/main" xmlns="" id="{6636A6A8-2AEE-4B52-9A85-70600C689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41738" y="1125538"/>
                <a:ext cx="2478087" cy="4862513"/>
              </a:xfrm>
              <a:custGeom>
                <a:avLst/>
                <a:gdLst>
                  <a:gd name="T0" fmla="*/ 1393 w 1393"/>
                  <a:gd name="T1" fmla="*/ 2559 h 2739"/>
                  <a:gd name="T2" fmla="*/ 1213 w 1393"/>
                  <a:gd name="T3" fmla="*/ 2739 h 2739"/>
                  <a:gd name="T4" fmla="*/ 180 w 1393"/>
                  <a:gd name="T5" fmla="*/ 2739 h 2739"/>
                  <a:gd name="T6" fmla="*/ 0 w 1393"/>
                  <a:gd name="T7" fmla="*/ 2559 h 2739"/>
                  <a:gd name="T8" fmla="*/ 0 w 1393"/>
                  <a:gd name="T9" fmla="*/ 180 h 2739"/>
                  <a:gd name="T10" fmla="*/ 180 w 1393"/>
                  <a:gd name="T11" fmla="*/ 0 h 2739"/>
                  <a:gd name="T12" fmla="*/ 1213 w 1393"/>
                  <a:gd name="T13" fmla="*/ 0 h 2739"/>
                  <a:gd name="T14" fmla="*/ 1393 w 1393"/>
                  <a:gd name="T15" fmla="*/ 180 h 2739"/>
                  <a:gd name="T16" fmla="*/ 1393 w 1393"/>
                  <a:gd name="T17" fmla="*/ 2559 h 2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3" h="2739">
                    <a:moveTo>
                      <a:pt x="1393" y="2559"/>
                    </a:moveTo>
                    <a:cubicBezTo>
                      <a:pt x="1393" y="2658"/>
                      <a:pt x="1312" y="2739"/>
                      <a:pt x="1213" y="2739"/>
                    </a:cubicBezTo>
                    <a:cubicBezTo>
                      <a:pt x="180" y="2739"/>
                      <a:pt x="180" y="2739"/>
                      <a:pt x="180" y="2739"/>
                    </a:cubicBezTo>
                    <a:cubicBezTo>
                      <a:pt x="81" y="2739"/>
                      <a:pt x="0" y="2658"/>
                      <a:pt x="0" y="2559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81"/>
                      <a:pt x="81" y="0"/>
                      <a:pt x="180" y="0"/>
                    </a:cubicBezTo>
                    <a:cubicBezTo>
                      <a:pt x="1213" y="0"/>
                      <a:pt x="1213" y="0"/>
                      <a:pt x="1213" y="0"/>
                    </a:cubicBezTo>
                    <a:cubicBezTo>
                      <a:pt x="1312" y="0"/>
                      <a:pt x="1393" y="81"/>
                      <a:pt x="1393" y="180"/>
                    </a:cubicBezTo>
                    <a:cubicBezTo>
                      <a:pt x="1393" y="2559"/>
                      <a:pt x="1393" y="2559"/>
                      <a:pt x="1393" y="2559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23" name="ïš1idé">
                <a:extLst>
                  <a:ext uri="{FF2B5EF4-FFF2-40B4-BE49-F238E27FC236}">
                    <a16:creationId xmlns:a16="http://schemas.microsoft.com/office/drawing/2014/main" xmlns="" id="{2EB33854-FEB8-4B60-8726-FA237AD45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13163" y="1141413"/>
                <a:ext cx="2430462" cy="4830763"/>
              </a:xfrm>
              <a:custGeom>
                <a:avLst/>
                <a:gdLst>
                  <a:gd name="T0" fmla="*/ 1366 w 1366"/>
                  <a:gd name="T1" fmla="*/ 2542 h 2721"/>
                  <a:gd name="T2" fmla="*/ 1189 w 1366"/>
                  <a:gd name="T3" fmla="*/ 2721 h 2721"/>
                  <a:gd name="T4" fmla="*/ 176 w 1366"/>
                  <a:gd name="T5" fmla="*/ 2721 h 2721"/>
                  <a:gd name="T6" fmla="*/ 0 w 1366"/>
                  <a:gd name="T7" fmla="*/ 2542 h 2721"/>
                  <a:gd name="T8" fmla="*/ 0 w 1366"/>
                  <a:gd name="T9" fmla="*/ 179 h 2721"/>
                  <a:gd name="T10" fmla="*/ 176 w 1366"/>
                  <a:gd name="T11" fmla="*/ 0 h 2721"/>
                  <a:gd name="T12" fmla="*/ 1189 w 1366"/>
                  <a:gd name="T13" fmla="*/ 0 h 2721"/>
                  <a:gd name="T14" fmla="*/ 1366 w 1366"/>
                  <a:gd name="T15" fmla="*/ 179 h 2721"/>
                  <a:gd name="T16" fmla="*/ 1366 w 1366"/>
                  <a:gd name="T17" fmla="*/ 2542 h 2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6" h="2721">
                    <a:moveTo>
                      <a:pt x="1366" y="2542"/>
                    </a:moveTo>
                    <a:cubicBezTo>
                      <a:pt x="1366" y="2641"/>
                      <a:pt x="1287" y="2721"/>
                      <a:pt x="1189" y="2721"/>
                    </a:cubicBezTo>
                    <a:cubicBezTo>
                      <a:pt x="176" y="2721"/>
                      <a:pt x="176" y="2721"/>
                      <a:pt x="176" y="2721"/>
                    </a:cubicBezTo>
                    <a:cubicBezTo>
                      <a:pt x="79" y="2721"/>
                      <a:pt x="0" y="2641"/>
                      <a:pt x="0" y="2542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0" y="80"/>
                      <a:pt x="79" y="0"/>
                      <a:pt x="176" y="0"/>
                    </a:cubicBezTo>
                    <a:cubicBezTo>
                      <a:pt x="1189" y="0"/>
                      <a:pt x="1189" y="0"/>
                      <a:pt x="1189" y="0"/>
                    </a:cubicBezTo>
                    <a:cubicBezTo>
                      <a:pt x="1287" y="0"/>
                      <a:pt x="1366" y="80"/>
                      <a:pt x="1366" y="179"/>
                    </a:cubicBezTo>
                    <a:cubicBezTo>
                      <a:pt x="1366" y="2542"/>
                      <a:pt x="1366" y="2542"/>
                      <a:pt x="1366" y="2542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24" name="iṧľiḑe">
                <a:extLst>
                  <a:ext uri="{FF2B5EF4-FFF2-40B4-BE49-F238E27FC236}">
                    <a16:creationId xmlns:a16="http://schemas.microsoft.com/office/drawing/2014/main" xmlns="" id="{D43DBE9A-2018-4C4E-9BAC-5D2AC9E6B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93988" y="5486400"/>
                <a:ext cx="403225" cy="40163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25" name="íṩ1ide">
                <a:extLst>
                  <a:ext uri="{FF2B5EF4-FFF2-40B4-BE49-F238E27FC236}">
                    <a16:creationId xmlns:a16="http://schemas.microsoft.com/office/drawing/2014/main" xmlns="" id="{3C8F1940-1316-41EE-88B0-829A71441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73350" y="5507038"/>
                <a:ext cx="361950" cy="3603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26" name="íşlîďê">
                <a:extLst>
                  <a:ext uri="{FF2B5EF4-FFF2-40B4-BE49-F238E27FC236}">
                    <a16:creationId xmlns:a16="http://schemas.microsoft.com/office/drawing/2014/main" xmlns="" id="{A7ABBB8C-FB95-4781-95F0-F7C876CC5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20950" y="1254125"/>
                <a:ext cx="47625" cy="46038"/>
              </a:xfrm>
              <a:custGeom>
                <a:avLst/>
                <a:gdLst>
                  <a:gd name="T0" fmla="*/ 13 w 27"/>
                  <a:gd name="T1" fmla="*/ 0 h 26"/>
                  <a:gd name="T2" fmla="*/ 0 w 27"/>
                  <a:gd name="T3" fmla="*/ 13 h 26"/>
                  <a:gd name="T4" fmla="*/ 13 w 27"/>
                  <a:gd name="T5" fmla="*/ 26 h 26"/>
                  <a:gd name="T6" fmla="*/ 25 w 27"/>
                  <a:gd name="T7" fmla="*/ 13 h 26"/>
                  <a:gd name="T8" fmla="*/ 27 w 27"/>
                  <a:gd name="T9" fmla="*/ 13 h 26"/>
                  <a:gd name="T10" fmla="*/ 27 w 27"/>
                  <a:gd name="T11" fmla="*/ 13 h 26"/>
                  <a:gd name="T12" fmla="*/ 25 w 27"/>
                  <a:gd name="T13" fmla="*/ 13 h 26"/>
                  <a:gd name="T14" fmla="*/ 13 w 27"/>
                  <a:gd name="T1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6"/>
                      <a:pt x="13" y="26"/>
                    </a:cubicBezTo>
                    <a:cubicBezTo>
                      <a:pt x="20" y="26"/>
                      <a:pt x="25" y="20"/>
                      <a:pt x="25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27" name="îsḷïḍè">
                <a:extLst>
                  <a:ext uri="{FF2B5EF4-FFF2-40B4-BE49-F238E27FC236}">
                    <a16:creationId xmlns:a16="http://schemas.microsoft.com/office/drawing/2014/main" xmlns="" id="{40B68B3E-8B58-4DF4-819F-B9C13C2FC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528888" y="1246188"/>
                <a:ext cx="58737" cy="60325"/>
              </a:xfrm>
              <a:custGeom>
                <a:avLst/>
                <a:gdLst>
                  <a:gd name="T0" fmla="*/ 33 w 33"/>
                  <a:gd name="T1" fmla="*/ 17 h 34"/>
                  <a:gd name="T2" fmla="*/ 33 w 33"/>
                  <a:gd name="T3" fmla="*/ 17 h 34"/>
                  <a:gd name="T4" fmla="*/ 33 w 33"/>
                  <a:gd name="T5" fmla="*/ 17 h 34"/>
                  <a:gd name="T6" fmla="*/ 17 w 33"/>
                  <a:gd name="T7" fmla="*/ 0 h 34"/>
                  <a:gd name="T8" fmla="*/ 0 w 33"/>
                  <a:gd name="T9" fmla="*/ 17 h 34"/>
                  <a:gd name="T10" fmla="*/ 17 w 33"/>
                  <a:gd name="T11" fmla="*/ 34 h 34"/>
                  <a:gd name="T12" fmla="*/ 33 w 33"/>
                  <a:gd name="T13" fmla="*/ 17 h 34"/>
                  <a:gd name="T14" fmla="*/ 31 w 33"/>
                  <a:gd name="T15" fmla="*/ 17 h 34"/>
                  <a:gd name="T16" fmla="*/ 29 w 33"/>
                  <a:gd name="T17" fmla="*/ 17 h 34"/>
                  <a:gd name="T18" fmla="*/ 17 w 33"/>
                  <a:gd name="T19" fmla="*/ 30 h 34"/>
                  <a:gd name="T20" fmla="*/ 4 w 33"/>
                  <a:gd name="T21" fmla="*/ 17 h 34"/>
                  <a:gd name="T22" fmla="*/ 17 w 33"/>
                  <a:gd name="T23" fmla="*/ 4 h 34"/>
                  <a:gd name="T24" fmla="*/ 29 w 33"/>
                  <a:gd name="T25" fmla="*/ 17 h 34"/>
                  <a:gd name="T26" fmla="*/ 31 w 33"/>
                  <a:gd name="T27" fmla="*/ 17 h 34"/>
                  <a:gd name="T28" fmla="*/ 33 w 33"/>
                  <a:gd name="T29" fmla="*/ 17 h 34"/>
                  <a:gd name="T30" fmla="*/ 33 w 33"/>
                  <a:gd name="T31" fmla="*/ 17 h 34"/>
                  <a:gd name="T32" fmla="*/ 17 w 33"/>
                  <a:gd name="T3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" h="34">
                    <a:moveTo>
                      <a:pt x="33" y="17"/>
                    </a:move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moveTo>
                      <a:pt x="17" y="0"/>
                    </a:moveTo>
                    <a:cubicBezTo>
                      <a:pt x="7" y="0"/>
                      <a:pt x="0" y="8"/>
                      <a:pt x="0" y="17"/>
                    </a:cubicBezTo>
                    <a:cubicBezTo>
                      <a:pt x="0" y="26"/>
                      <a:pt x="7" y="34"/>
                      <a:pt x="17" y="34"/>
                    </a:cubicBezTo>
                    <a:cubicBezTo>
                      <a:pt x="26" y="34"/>
                      <a:pt x="33" y="26"/>
                      <a:pt x="33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24"/>
                      <a:pt x="24" y="30"/>
                      <a:pt x="17" y="30"/>
                    </a:cubicBezTo>
                    <a:cubicBezTo>
                      <a:pt x="10" y="30"/>
                      <a:pt x="4" y="24"/>
                      <a:pt x="4" y="17"/>
                    </a:cubicBezTo>
                    <a:cubicBezTo>
                      <a:pt x="4" y="10"/>
                      <a:pt x="10" y="4"/>
                      <a:pt x="17" y="4"/>
                    </a:cubicBezTo>
                    <a:cubicBezTo>
                      <a:pt x="24" y="4"/>
                      <a:pt x="29" y="10"/>
                      <a:pt x="29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8"/>
                      <a:pt x="26" y="0"/>
                      <a:pt x="1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28" name="ís1íďé">
                <a:extLst>
                  <a:ext uri="{FF2B5EF4-FFF2-40B4-BE49-F238E27FC236}">
                    <a16:creationId xmlns:a16="http://schemas.microsoft.com/office/drawing/2014/main" xmlns="" id="{428840E0-4338-4DCF-8C97-FB952F1EB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30525" y="1395413"/>
                <a:ext cx="77787" cy="74613"/>
              </a:xfrm>
              <a:custGeom>
                <a:avLst/>
                <a:gdLst>
                  <a:gd name="T0" fmla="*/ 21 w 44"/>
                  <a:gd name="T1" fmla="*/ 0 h 42"/>
                  <a:gd name="T2" fmla="*/ 6 w 44"/>
                  <a:gd name="T3" fmla="*/ 6 h 42"/>
                  <a:gd name="T4" fmla="*/ 0 w 44"/>
                  <a:gd name="T5" fmla="*/ 21 h 42"/>
                  <a:gd name="T6" fmla="*/ 6 w 44"/>
                  <a:gd name="T7" fmla="*/ 36 h 42"/>
                  <a:gd name="T8" fmla="*/ 21 w 44"/>
                  <a:gd name="T9" fmla="*/ 42 h 42"/>
                  <a:gd name="T10" fmla="*/ 36 w 44"/>
                  <a:gd name="T11" fmla="*/ 36 h 42"/>
                  <a:gd name="T12" fmla="*/ 42 w 44"/>
                  <a:gd name="T13" fmla="*/ 21 h 42"/>
                  <a:gd name="T14" fmla="*/ 44 w 44"/>
                  <a:gd name="T15" fmla="*/ 21 h 42"/>
                  <a:gd name="T16" fmla="*/ 44 w 44"/>
                  <a:gd name="T17" fmla="*/ 21 h 42"/>
                  <a:gd name="T18" fmla="*/ 42 w 44"/>
                  <a:gd name="T19" fmla="*/ 21 h 42"/>
                  <a:gd name="T20" fmla="*/ 36 w 44"/>
                  <a:gd name="T21" fmla="*/ 6 h 42"/>
                  <a:gd name="T22" fmla="*/ 21 w 44"/>
                  <a:gd name="T2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4" h="42">
                    <a:moveTo>
                      <a:pt x="21" y="0"/>
                    </a:moveTo>
                    <a:cubicBezTo>
                      <a:pt x="15" y="0"/>
                      <a:pt x="10" y="3"/>
                      <a:pt x="6" y="6"/>
                    </a:cubicBezTo>
                    <a:cubicBezTo>
                      <a:pt x="3" y="10"/>
                      <a:pt x="0" y="15"/>
                      <a:pt x="0" y="21"/>
                    </a:cubicBezTo>
                    <a:cubicBezTo>
                      <a:pt x="0" y="27"/>
                      <a:pt x="3" y="32"/>
                      <a:pt x="6" y="36"/>
                    </a:cubicBezTo>
                    <a:cubicBezTo>
                      <a:pt x="10" y="39"/>
                      <a:pt x="15" y="42"/>
                      <a:pt x="21" y="42"/>
                    </a:cubicBezTo>
                    <a:cubicBezTo>
                      <a:pt x="27" y="42"/>
                      <a:pt x="32" y="39"/>
                      <a:pt x="36" y="36"/>
                    </a:cubicBezTo>
                    <a:cubicBezTo>
                      <a:pt x="39" y="32"/>
                      <a:pt x="42" y="27"/>
                      <a:pt x="42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15"/>
                      <a:pt x="39" y="10"/>
                      <a:pt x="36" y="6"/>
                    </a:cubicBezTo>
                    <a:cubicBezTo>
                      <a:pt x="32" y="3"/>
                      <a:pt x="27" y="0"/>
                      <a:pt x="21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29" name="isḻïḍè">
                <a:extLst>
                  <a:ext uri="{FF2B5EF4-FFF2-40B4-BE49-F238E27FC236}">
                    <a16:creationId xmlns:a16="http://schemas.microsoft.com/office/drawing/2014/main" xmlns="" id="{12C7A7BA-3179-4580-948D-617D1BCE4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38463" y="1389063"/>
                <a:ext cx="88900" cy="88900"/>
              </a:xfrm>
              <a:custGeom>
                <a:avLst/>
                <a:gdLst>
                  <a:gd name="T0" fmla="*/ 50 w 50"/>
                  <a:gd name="T1" fmla="*/ 25 h 50"/>
                  <a:gd name="T2" fmla="*/ 50 w 50"/>
                  <a:gd name="T3" fmla="*/ 25 h 50"/>
                  <a:gd name="T4" fmla="*/ 50 w 50"/>
                  <a:gd name="T5" fmla="*/ 25 h 50"/>
                  <a:gd name="T6" fmla="*/ 25 w 50"/>
                  <a:gd name="T7" fmla="*/ 0 h 50"/>
                  <a:gd name="T8" fmla="*/ 0 w 50"/>
                  <a:gd name="T9" fmla="*/ 25 h 50"/>
                  <a:gd name="T10" fmla="*/ 25 w 50"/>
                  <a:gd name="T11" fmla="*/ 50 h 50"/>
                  <a:gd name="T12" fmla="*/ 50 w 50"/>
                  <a:gd name="T13" fmla="*/ 25 h 50"/>
                  <a:gd name="T14" fmla="*/ 48 w 50"/>
                  <a:gd name="T15" fmla="*/ 25 h 50"/>
                  <a:gd name="T16" fmla="*/ 46 w 50"/>
                  <a:gd name="T17" fmla="*/ 25 h 50"/>
                  <a:gd name="T18" fmla="*/ 40 w 50"/>
                  <a:gd name="T19" fmla="*/ 40 h 50"/>
                  <a:gd name="T20" fmla="*/ 25 w 50"/>
                  <a:gd name="T21" fmla="*/ 46 h 50"/>
                  <a:gd name="T22" fmla="*/ 10 w 50"/>
                  <a:gd name="T23" fmla="*/ 40 h 50"/>
                  <a:gd name="T24" fmla="*/ 4 w 50"/>
                  <a:gd name="T25" fmla="*/ 25 h 50"/>
                  <a:gd name="T26" fmla="*/ 10 w 50"/>
                  <a:gd name="T27" fmla="*/ 10 h 50"/>
                  <a:gd name="T28" fmla="*/ 25 w 50"/>
                  <a:gd name="T29" fmla="*/ 4 h 50"/>
                  <a:gd name="T30" fmla="*/ 40 w 50"/>
                  <a:gd name="T31" fmla="*/ 10 h 50"/>
                  <a:gd name="T32" fmla="*/ 46 w 50"/>
                  <a:gd name="T33" fmla="*/ 25 h 50"/>
                  <a:gd name="T34" fmla="*/ 48 w 50"/>
                  <a:gd name="T35" fmla="*/ 25 h 50"/>
                  <a:gd name="T36" fmla="*/ 50 w 50"/>
                  <a:gd name="T37" fmla="*/ 25 h 50"/>
                  <a:gd name="T38" fmla="*/ 50 w 50"/>
                  <a:gd name="T39" fmla="*/ 25 h 50"/>
                  <a:gd name="T40" fmla="*/ 25 w 50"/>
                  <a:gd name="T41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50">
                    <a:moveTo>
                      <a:pt x="50" y="25"/>
                    </a:move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39"/>
                      <a:pt x="11" y="50"/>
                      <a:pt x="25" y="50"/>
                    </a:cubicBezTo>
                    <a:cubicBezTo>
                      <a:pt x="39" y="50"/>
                      <a:pt x="50" y="39"/>
                      <a:pt x="50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31"/>
                      <a:pt x="43" y="36"/>
                      <a:pt x="40" y="40"/>
                    </a:cubicBezTo>
                    <a:cubicBezTo>
                      <a:pt x="36" y="43"/>
                      <a:pt x="31" y="46"/>
                      <a:pt x="25" y="46"/>
                    </a:cubicBezTo>
                    <a:cubicBezTo>
                      <a:pt x="19" y="46"/>
                      <a:pt x="14" y="43"/>
                      <a:pt x="10" y="40"/>
                    </a:cubicBezTo>
                    <a:cubicBezTo>
                      <a:pt x="7" y="36"/>
                      <a:pt x="4" y="31"/>
                      <a:pt x="4" y="25"/>
                    </a:cubicBezTo>
                    <a:cubicBezTo>
                      <a:pt x="4" y="19"/>
                      <a:pt x="7" y="14"/>
                      <a:pt x="10" y="10"/>
                    </a:cubicBezTo>
                    <a:cubicBezTo>
                      <a:pt x="14" y="7"/>
                      <a:pt x="19" y="4"/>
                      <a:pt x="25" y="4"/>
                    </a:cubicBezTo>
                    <a:cubicBezTo>
                      <a:pt x="31" y="4"/>
                      <a:pt x="36" y="7"/>
                      <a:pt x="40" y="10"/>
                    </a:cubicBezTo>
                    <a:cubicBezTo>
                      <a:pt x="43" y="14"/>
                      <a:pt x="46" y="19"/>
                      <a:pt x="46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11"/>
                      <a:pt x="39" y="0"/>
                      <a:pt x="2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30" name="îSḻiḑé">
                <a:extLst>
                  <a:ext uri="{FF2B5EF4-FFF2-40B4-BE49-F238E27FC236}">
                    <a16:creationId xmlns:a16="http://schemas.microsoft.com/office/drawing/2014/main" xmlns="" id="{806B64C2-F1C8-49FC-B52E-71FF38BD9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95575" y="1419225"/>
                <a:ext cx="393700" cy="39688"/>
              </a:xfrm>
              <a:custGeom>
                <a:avLst/>
                <a:gdLst>
                  <a:gd name="T0" fmla="*/ 210 w 221"/>
                  <a:gd name="T1" fmla="*/ 0 h 23"/>
                  <a:gd name="T2" fmla="*/ 11 w 221"/>
                  <a:gd name="T3" fmla="*/ 0 h 23"/>
                  <a:gd name="T4" fmla="*/ 0 w 221"/>
                  <a:gd name="T5" fmla="*/ 11 h 23"/>
                  <a:gd name="T6" fmla="*/ 11 w 221"/>
                  <a:gd name="T7" fmla="*/ 23 h 23"/>
                  <a:gd name="T8" fmla="*/ 210 w 221"/>
                  <a:gd name="T9" fmla="*/ 23 h 23"/>
                  <a:gd name="T10" fmla="*/ 221 w 221"/>
                  <a:gd name="T11" fmla="*/ 11 h 23"/>
                  <a:gd name="T12" fmla="*/ 210 w 221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23">
                    <a:moveTo>
                      <a:pt x="210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8"/>
                      <a:pt x="5" y="23"/>
                      <a:pt x="11" y="23"/>
                    </a:cubicBezTo>
                    <a:cubicBezTo>
                      <a:pt x="210" y="23"/>
                      <a:pt x="210" y="23"/>
                      <a:pt x="210" y="23"/>
                    </a:cubicBezTo>
                    <a:cubicBezTo>
                      <a:pt x="216" y="23"/>
                      <a:pt x="221" y="18"/>
                      <a:pt x="221" y="11"/>
                    </a:cubicBezTo>
                    <a:cubicBezTo>
                      <a:pt x="221" y="5"/>
                      <a:pt x="216" y="0"/>
                      <a:pt x="210" y="0"/>
                    </a:cubicBezTo>
                  </a:path>
                </a:pathLst>
              </a:custGeom>
              <a:solidFill>
                <a:srgbClr val="9F9F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32" name="îṡḻiḑe">
                <a:extLst>
                  <a:ext uri="{FF2B5EF4-FFF2-40B4-BE49-F238E27FC236}">
                    <a16:creationId xmlns:a16="http://schemas.microsoft.com/office/drawing/2014/main" xmlns="" id="{3102B1E8-F971-469A-AB00-EC4C40D46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11563" y="1703388"/>
                <a:ext cx="2224087" cy="3709988"/>
              </a:xfrm>
              <a:prstGeom prst="rect">
                <a:avLst/>
              </a:prstGeom>
              <a:blipFill>
                <a:blip r:embed="rId5">
                  <a:grayscl/>
                </a:blip>
                <a:srcRect/>
                <a:stretch>
                  <a:fillRect l="-75702" r="-74610"/>
                </a:stretch>
              </a:blipFill>
              <a:ln w="9525">
                <a:noFill/>
                <a:round/>
                <a:headEnd/>
                <a:tailEnd/>
              </a:ln>
              <a:effectLst>
                <a:innerShdw blurRad="114300">
                  <a:prstClr val="black"/>
                </a:innerShdw>
              </a:effectLst>
              <a:extLst/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33" name="ïśliḓé">
                <a:extLst>
                  <a:ext uri="{FF2B5EF4-FFF2-40B4-BE49-F238E27FC236}">
                    <a16:creationId xmlns:a16="http://schemas.microsoft.com/office/drawing/2014/main" xmlns="" id="{6B636C13-9A94-47A0-A0C3-156FB09CB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68725" y="1736725"/>
                <a:ext cx="31750" cy="215900"/>
              </a:xfrm>
              <a:custGeom>
                <a:avLst/>
                <a:gdLst>
                  <a:gd name="T0" fmla="*/ 18 w 18"/>
                  <a:gd name="T1" fmla="*/ 113 h 122"/>
                  <a:gd name="T2" fmla="*/ 9 w 18"/>
                  <a:gd name="T3" fmla="*/ 122 h 122"/>
                  <a:gd name="T4" fmla="*/ 0 w 18"/>
                  <a:gd name="T5" fmla="*/ 113 h 122"/>
                  <a:gd name="T6" fmla="*/ 0 w 18"/>
                  <a:gd name="T7" fmla="*/ 9 h 122"/>
                  <a:gd name="T8" fmla="*/ 9 w 18"/>
                  <a:gd name="T9" fmla="*/ 0 h 122"/>
                  <a:gd name="T10" fmla="*/ 18 w 18"/>
                  <a:gd name="T11" fmla="*/ 9 h 122"/>
                  <a:gd name="T12" fmla="*/ 18 w 18"/>
                  <a:gd name="T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22">
                    <a:moveTo>
                      <a:pt x="18" y="113"/>
                    </a:moveTo>
                    <a:cubicBezTo>
                      <a:pt x="18" y="118"/>
                      <a:pt x="14" y="122"/>
                      <a:pt x="9" y="122"/>
                    </a:cubicBezTo>
                    <a:cubicBezTo>
                      <a:pt x="4" y="122"/>
                      <a:pt x="0" y="118"/>
                      <a:pt x="0" y="1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lnTo>
                      <a:pt x="18" y="11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34" name="ïşľîďê">
                <a:extLst>
                  <a:ext uri="{FF2B5EF4-FFF2-40B4-BE49-F238E27FC236}">
                    <a16:creationId xmlns:a16="http://schemas.microsoft.com/office/drawing/2014/main" xmlns="" id="{4EF65869-2E09-4064-8E69-C00F54F6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68725" y="2147888"/>
                <a:ext cx="31750" cy="363538"/>
              </a:xfrm>
              <a:custGeom>
                <a:avLst/>
                <a:gdLst>
                  <a:gd name="T0" fmla="*/ 18 w 18"/>
                  <a:gd name="T1" fmla="*/ 190 h 205"/>
                  <a:gd name="T2" fmla="*/ 9 w 18"/>
                  <a:gd name="T3" fmla="*/ 205 h 205"/>
                  <a:gd name="T4" fmla="*/ 0 w 18"/>
                  <a:gd name="T5" fmla="*/ 190 h 205"/>
                  <a:gd name="T6" fmla="*/ 0 w 18"/>
                  <a:gd name="T7" fmla="*/ 15 h 205"/>
                  <a:gd name="T8" fmla="*/ 9 w 18"/>
                  <a:gd name="T9" fmla="*/ 0 h 205"/>
                  <a:gd name="T10" fmla="*/ 18 w 18"/>
                  <a:gd name="T11" fmla="*/ 15 h 205"/>
                  <a:gd name="T12" fmla="*/ 18 w 18"/>
                  <a:gd name="T13" fmla="*/ 19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5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35" name="iṣľïďê">
                <a:extLst>
                  <a:ext uri="{FF2B5EF4-FFF2-40B4-BE49-F238E27FC236}">
                    <a16:creationId xmlns:a16="http://schemas.microsoft.com/office/drawing/2014/main" xmlns="" id="{53589FE7-82C5-4DD3-91B1-AC38921D9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768725" y="2609850"/>
                <a:ext cx="31750" cy="363538"/>
              </a:xfrm>
              <a:custGeom>
                <a:avLst/>
                <a:gdLst>
                  <a:gd name="T0" fmla="*/ 18 w 18"/>
                  <a:gd name="T1" fmla="*/ 190 h 205"/>
                  <a:gd name="T2" fmla="*/ 9 w 18"/>
                  <a:gd name="T3" fmla="*/ 205 h 205"/>
                  <a:gd name="T4" fmla="*/ 0 w 18"/>
                  <a:gd name="T5" fmla="*/ 190 h 205"/>
                  <a:gd name="T6" fmla="*/ 0 w 18"/>
                  <a:gd name="T7" fmla="*/ 15 h 205"/>
                  <a:gd name="T8" fmla="*/ 9 w 18"/>
                  <a:gd name="T9" fmla="*/ 0 h 205"/>
                  <a:gd name="T10" fmla="*/ 18 w 18"/>
                  <a:gd name="T11" fmla="*/ 15 h 205"/>
                  <a:gd name="T12" fmla="*/ 18 w 18"/>
                  <a:gd name="T13" fmla="*/ 19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5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  <p:sp>
            <p:nvSpPr>
              <p:cNvPr id="36" name="ïṩľiḓe">
                <a:extLst>
                  <a:ext uri="{FF2B5EF4-FFF2-40B4-BE49-F238E27FC236}">
                    <a16:creationId xmlns:a16="http://schemas.microsoft.com/office/drawing/2014/main" xmlns="" id="{510A05E6-D42E-460F-9E0E-75C1FB0F0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82700" y="2147888"/>
                <a:ext cx="31750" cy="363538"/>
              </a:xfrm>
              <a:custGeom>
                <a:avLst/>
                <a:gdLst>
                  <a:gd name="T0" fmla="*/ 18 w 18"/>
                  <a:gd name="T1" fmla="*/ 190 h 205"/>
                  <a:gd name="T2" fmla="*/ 9 w 18"/>
                  <a:gd name="T3" fmla="*/ 205 h 205"/>
                  <a:gd name="T4" fmla="*/ 0 w 18"/>
                  <a:gd name="T5" fmla="*/ 190 h 205"/>
                  <a:gd name="T6" fmla="*/ 0 w 18"/>
                  <a:gd name="T7" fmla="*/ 15 h 205"/>
                  <a:gd name="T8" fmla="*/ 9 w 18"/>
                  <a:gd name="T9" fmla="*/ 0 h 205"/>
                  <a:gd name="T10" fmla="*/ 18 w 18"/>
                  <a:gd name="T11" fmla="*/ 15 h 205"/>
                  <a:gd name="T12" fmla="*/ 18 w 18"/>
                  <a:gd name="T13" fmla="*/ 19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205">
                    <a:moveTo>
                      <a:pt x="18" y="190"/>
                    </a:moveTo>
                    <a:cubicBezTo>
                      <a:pt x="18" y="198"/>
                      <a:pt x="14" y="205"/>
                      <a:pt x="9" y="205"/>
                    </a:cubicBezTo>
                    <a:cubicBezTo>
                      <a:pt x="4" y="205"/>
                      <a:pt x="0" y="198"/>
                      <a:pt x="0" y="19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7"/>
                      <a:pt x="18" y="15"/>
                    </a:cubicBezTo>
                    <a:lnTo>
                      <a:pt x="18" y="19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7616908" y="2252162"/>
            <a:ext cx="3116422" cy="1272912"/>
            <a:chOff x="1085274" y="2349127"/>
            <a:chExt cx="3116422" cy="1272912"/>
          </a:xfrm>
        </p:grpSpPr>
        <p:sp>
          <p:nvSpPr>
            <p:cNvPr id="53" name="文本框 52"/>
            <p:cNvSpPr txBox="1"/>
            <p:nvPr/>
          </p:nvSpPr>
          <p:spPr>
            <a:xfrm>
              <a:off x="108527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85274" y="2687681"/>
              <a:ext cx="3116422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616908" y="4047722"/>
            <a:ext cx="3116422" cy="1272912"/>
            <a:chOff x="1085274" y="2349127"/>
            <a:chExt cx="3116422" cy="1272912"/>
          </a:xfrm>
        </p:grpSpPr>
        <p:sp>
          <p:nvSpPr>
            <p:cNvPr id="56" name="文本框 55"/>
            <p:cNvSpPr txBox="1"/>
            <p:nvPr/>
          </p:nvSpPr>
          <p:spPr>
            <a:xfrm>
              <a:off x="108527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85274" y="2687681"/>
              <a:ext cx="3116422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548297" y="2252162"/>
            <a:ext cx="3116422" cy="1272912"/>
            <a:chOff x="1085274" y="2349127"/>
            <a:chExt cx="3116422" cy="1272912"/>
          </a:xfrm>
        </p:grpSpPr>
        <p:sp>
          <p:nvSpPr>
            <p:cNvPr id="59" name="文本框 58"/>
            <p:cNvSpPr txBox="1"/>
            <p:nvPr/>
          </p:nvSpPr>
          <p:spPr>
            <a:xfrm>
              <a:off x="108527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85274" y="2687681"/>
              <a:ext cx="3116422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548297" y="4047722"/>
            <a:ext cx="3116422" cy="1272912"/>
            <a:chOff x="1085274" y="2349127"/>
            <a:chExt cx="3116422" cy="1272912"/>
          </a:xfrm>
        </p:grpSpPr>
        <p:sp>
          <p:nvSpPr>
            <p:cNvPr id="62" name="文本框 61"/>
            <p:cNvSpPr txBox="1"/>
            <p:nvPr/>
          </p:nvSpPr>
          <p:spPr>
            <a:xfrm>
              <a:off x="108527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085274" y="2687681"/>
              <a:ext cx="3116422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399946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ṥlîḍé"/>
          <p:cNvSpPr/>
          <p:nvPr/>
        </p:nvSpPr>
        <p:spPr>
          <a:xfrm rot="5400000">
            <a:off x="8683263" y="2815309"/>
            <a:ext cx="1988063" cy="3279983"/>
          </a:xfrm>
          <a:prstGeom prst="rect">
            <a:avLst/>
          </a:prstGeom>
          <a:blipFill dpi="0" rotWithShape="0">
            <a:blip r:embed="rId3">
              <a:grayscl/>
            </a:blip>
            <a:srcRect/>
            <a:stretch>
              <a:fillRect l="-25316" t="-32492" r="-24743" b="-32492"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sļiḋè"/>
          <p:cNvSpPr/>
          <p:nvPr/>
        </p:nvSpPr>
        <p:spPr>
          <a:xfrm rot="5400000">
            <a:off x="3405727" y="930254"/>
            <a:ext cx="1988063" cy="7050093"/>
          </a:xfrm>
          <a:prstGeom prst="rect">
            <a:avLst/>
          </a:prstGeom>
          <a:blipFill dpi="0" rotWithShape="0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2" name="组合 31"/>
          <p:cNvGrpSpPr/>
          <p:nvPr/>
        </p:nvGrpSpPr>
        <p:grpSpPr>
          <a:xfrm>
            <a:off x="2184058" y="2117990"/>
            <a:ext cx="3740834" cy="851900"/>
            <a:chOff x="1541719" y="2349127"/>
            <a:chExt cx="4797908" cy="851900"/>
          </a:xfrm>
        </p:grpSpPr>
        <p:sp>
          <p:nvSpPr>
            <p:cNvPr id="33" name="文本框 32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41719" y="2687681"/>
              <a:ext cx="4797908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make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05209" y="2117990"/>
            <a:ext cx="3740834" cy="851900"/>
            <a:chOff x="1541719" y="2349127"/>
            <a:chExt cx="4797908" cy="851900"/>
          </a:xfrm>
        </p:grpSpPr>
        <p:sp>
          <p:nvSpPr>
            <p:cNvPr id="36" name="文本框 35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41719" y="2687681"/>
              <a:ext cx="4797908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make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585843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827664" y="1820452"/>
            <a:ext cx="2552700" cy="4067175"/>
            <a:chOff x="1543050" y="1832809"/>
            <a:chExt cx="2552700" cy="4067175"/>
          </a:xfrm>
        </p:grpSpPr>
        <p:sp>
          <p:nvSpPr>
            <p:cNvPr id="8" name="iṥḻiďè"/>
            <p:cNvSpPr/>
            <p:nvPr/>
          </p:nvSpPr>
          <p:spPr>
            <a:xfrm>
              <a:off x="1543050" y="1832809"/>
              <a:ext cx="2552700" cy="4067175"/>
            </a:xfrm>
            <a:prstGeom prst="roundRect">
              <a:avLst>
                <a:gd name="adj" fmla="val 680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íṣliḍê"/>
            <p:cNvSpPr/>
            <p:nvPr/>
          </p:nvSpPr>
          <p:spPr>
            <a:xfrm>
              <a:off x="1952625" y="2199521"/>
              <a:ext cx="1733550" cy="1733550"/>
            </a:xfrm>
            <a:prstGeom prst="ellipse">
              <a:avLst/>
            </a:prstGeom>
            <a:blipFill>
              <a:blip r:embed="rId3">
                <a:grayscl/>
              </a:blip>
              <a:srcRect/>
              <a:stretch>
                <a:fillRect l="-25479" r="-2510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ś1îďe"/>
            <p:cNvSpPr/>
            <p:nvPr/>
          </p:nvSpPr>
          <p:spPr>
            <a:xfrm>
              <a:off x="3192463" y="2101097"/>
              <a:ext cx="493712" cy="4937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 smtClean="0">
                  <a:latin typeface="Agency FB" panose="020B0503020202020204" pitchFamily="34" charset="0"/>
                </a:rPr>
                <a:t>1</a:t>
              </a:r>
              <a:endParaRPr sz="2000" b="1" dirty="0">
                <a:latin typeface="Agency FB" panose="020B0503020202020204" pitchFamily="3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645937" y="4274383"/>
              <a:ext cx="2341864" cy="1272912"/>
              <a:chOff x="1750587" y="1644501"/>
              <a:chExt cx="2341864" cy="1272912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854628" y="1644501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750587" y="1983055"/>
                <a:ext cx="2341864" cy="934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presentation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and make it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to be </a:t>
                </a:r>
                <a:r>
                  <a:rPr lang="en-US" altLang="zh-CN" sz="12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ua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wider field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4832007" y="1820452"/>
            <a:ext cx="2552700" cy="4067175"/>
            <a:chOff x="4819650" y="1832809"/>
            <a:chExt cx="2552700" cy="4067175"/>
          </a:xfrm>
        </p:grpSpPr>
        <p:sp>
          <p:nvSpPr>
            <p:cNvPr id="6" name="îṥļíḍé"/>
            <p:cNvSpPr/>
            <p:nvPr/>
          </p:nvSpPr>
          <p:spPr>
            <a:xfrm>
              <a:off x="4819650" y="1832809"/>
              <a:ext cx="2552700" cy="4067175"/>
            </a:xfrm>
            <a:prstGeom prst="roundRect">
              <a:avLst>
                <a:gd name="adj" fmla="val 6809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íṣlîḍè"/>
            <p:cNvSpPr/>
            <p:nvPr/>
          </p:nvSpPr>
          <p:spPr>
            <a:xfrm>
              <a:off x="5229225" y="2199521"/>
              <a:ext cx="1733550" cy="1733550"/>
            </a:xfrm>
            <a:prstGeom prst="ellipse">
              <a:avLst/>
            </a:prstGeom>
            <a:blipFill>
              <a:blip r:embed="rId4"/>
              <a:srcRect/>
              <a:stretch>
                <a:fillRect l="-16788" r="-1654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S1îḋê"/>
            <p:cNvSpPr/>
            <p:nvPr/>
          </p:nvSpPr>
          <p:spPr>
            <a:xfrm>
              <a:off x="6469063" y="2101097"/>
              <a:ext cx="493712" cy="4937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 smtClean="0">
                  <a:latin typeface="Agency FB" panose="020B0503020202020204" pitchFamily="34" charset="0"/>
                </a:rPr>
                <a:t>2</a:t>
              </a:r>
              <a:endParaRPr sz="2000" b="1" dirty="0">
                <a:latin typeface="Agency FB" panose="020B050302020202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925068" y="4274383"/>
              <a:ext cx="2341864" cy="1272912"/>
              <a:chOff x="1750587" y="1644501"/>
              <a:chExt cx="2341864" cy="1272912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854628" y="1644501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750587" y="1983055"/>
                <a:ext cx="2341864" cy="934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presentation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and make it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to be </a:t>
                </a:r>
                <a:r>
                  <a:rPr lang="en-US" altLang="zh-CN" sz="12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ua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wider field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7836350" y="1820452"/>
            <a:ext cx="2552700" cy="4067175"/>
            <a:chOff x="8096250" y="1832809"/>
            <a:chExt cx="2552700" cy="4067175"/>
          </a:xfrm>
        </p:grpSpPr>
        <p:sp>
          <p:nvSpPr>
            <p:cNvPr id="4" name="îsļîḓe"/>
            <p:cNvSpPr/>
            <p:nvPr/>
          </p:nvSpPr>
          <p:spPr>
            <a:xfrm>
              <a:off x="8096250" y="1832809"/>
              <a:ext cx="2552700" cy="4067175"/>
            </a:xfrm>
            <a:prstGeom prst="roundRect">
              <a:avLst>
                <a:gd name="adj" fmla="val 633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/>
            </a:bodyPr>
            <a:lstStyle/>
            <a:p>
              <a:pPr algn="ctr" defTabSz="914378">
                <a:lnSpc>
                  <a:spcPct val="120000"/>
                </a:lnSpc>
                <a:defRPr/>
              </a:pP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işḷîḓé"/>
            <p:cNvSpPr/>
            <p:nvPr/>
          </p:nvSpPr>
          <p:spPr>
            <a:xfrm>
              <a:off x="8505825" y="2199521"/>
              <a:ext cx="1733550" cy="1733550"/>
            </a:xfrm>
            <a:prstGeom prst="ellipse">
              <a:avLst/>
            </a:prstGeom>
            <a:blipFill>
              <a:blip r:embed="rId5"/>
              <a:srcRect/>
              <a:stretch>
                <a:fillRect l="-33578" r="-33089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Sľíḑê"/>
            <p:cNvSpPr/>
            <p:nvPr/>
          </p:nvSpPr>
          <p:spPr>
            <a:xfrm>
              <a:off x="9745663" y="2101097"/>
              <a:ext cx="493712" cy="4937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2000" b="1" dirty="0" smtClean="0">
                  <a:latin typeface="Agency FB" panose="020B0503020202020204" pitchFamily="34" charset="0"/>
                </a:rPr>
                <a:t>3</a:t>
              </a:r>
              <a:endParaRPr sz="2000" b="1" dirty="0">
                <a:latin typeface="Agency FB" panose="020B0503020202020204" pitchFamily="34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201668" y="4274383"/>
              <a:ext cx="2341864" cy="1272912"/>
              <a:chOff x="1750587" y="1644501"/>
              <a:chExt cx="2341864" cy="1272912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854628" y="1644501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50587" y="1983055"/>
                <a:ext cx="2341864" cy="934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computer, or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presentation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and make it 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film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to be </a:t>
                </a:r>
                <a:r>
                  <a:rPr lang="en-US" altLang="zh-CN" sz="12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ua</a:t>
                </a:r>
                <a:r>
                  <a:rPr lang="en-US" altLang="zh-CN" sz="12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wider field</a:t>
                </a: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1609684" y="625315"/>
            <a:ext cx="419810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030415" y="686870"/>
            <a:ext cx="47385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382648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7" y="854217"/>
            <a:ext cx="10912786" cy="550516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2946400" y="2368893"/>
            <a:ext cx="6299200" cy="1972620"/>
            <a:chOff x="2946400" y="2368893"/>
            <a:chExt cx="6299200" cy="1972620"/>
          </a:xfrm>
        </p:grpSpPr>
        <p:grpSp>
          <p:nvGrpSpPr>
            <p:cNvPr id="22" name="组合 21"/>
            <p:cNvGrpSpPr/>
            <p:nvPr/>
          </p:nvGrpSpPr>
          <p:grpSpPr>
            <a:xfrm>
              <a:off x="2946400" y="3087988"/>
              <a:ext cx="6299200" cy="1253525"/>
              <a:chOff x="1125006" y="2395519"/>
              <a:chExt cx="6299200" cy="1253525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125006" y="2395519"/>
                <a:ext cx="629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48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905315" y="3248934"/>
                <a:ext cx="47385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000" dirty="0">
                    <a:solidFill>
                      <a:schemeClr val="bg1">
                        <a:lumMod val="95000"/>
                      </a:schemeClr>
                    </a:solidFill>
                    <a:latin typeface="Century Gothic" panose="020B0502020202020204" pitchFamily="34" charset="0"/>
                  </a:rPr>
                  <a:t>The user can demonstrate on a projector or computer, or print the presentation and make it into a film to be used in a wider field</a:t>
                </a: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5054691" y="2368893"/>
              <a:ext cx="20826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PART 02</a:t>
              </a:r>
              <a:endParaRPr lang="zh-CN" altLang="en-US" sz="40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29699" y="2108200"/>
            <a:ext cx="2287589" cy="2775970"/>
            <a:chOff x="9029699" y="2108200"/>
            <a:chExt cx="2287589" cy="2775970"/>
          </a:xfrm>
        </p:grpSpPr>
        <p:sp>
          <p:nvSpPr>
            <p:cNvPr id="19" name="矩形 18"/>
            <p:cNvSpPr/>
            <p:nvPr/>
          </p:nvSpPr>
          <p:spPr>
            <a:xfrm>
              <a:off x="9029700" y="2108200"/>
              <a:ext cx="2287588" cy="2775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699" y="2170729"/>
              <a:ext cx="22875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6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sz="166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74713" y="2108200"/>
            <a:ext cx="2287589" cy="2775970"/>
            <a:chOff x="874713" y="2108200"/>
            <a:chExt cx="2287589" cy="2775970"/>
          </a:xfrm>
        </p:grpSpPr>
        <p:sp>
          <p:nvSpPr>
            <p:cNvPr id="16" name="矩形 15"/>
            <p:cNvSpPr/>
            <p:nvPr/>
          </p:nvSpPr>
          <p:spPr>
            <a:xfrm>
              <a:off x="874713" y="2108200"/>
              <a:ext cx="2287588" cy="2775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06400" dist="63500" dir="5400000" algn="t" rotWithShape="0">
                <a:prstClr val="black">
                  <a:alpha val="6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74713" y="2170729"/>
              <a:ext cx="22875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6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0</a:t>
              </a:r>
              <a:endParaRPr lang="zh-CN" altLang="en-US" sz="166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16612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c0fd1a-f671-402d-8da3-a1d48e8f671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a01a928-e975-4e93-93d2-b8f2b70c72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27160a5-3e3b-4810-8159-fe57806f6d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417bf34-d299-4453-a191-a54692244ff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eca8bbf-a797-47a0-8a02-7abcb61f63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62f4693-34fc-4622-bfca-43fd35292ef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fa55e09-efaf-4e99-b2a2-87871d37538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3fc4cda-4868-445b-9df9-5ac8f294e4bb"/>
</p:tagLst>
</file>

<file path=ppt/theme/theme1.xml><?xml version="1.0" encoding="utf-8"?>
<a:theme xmlns:a="http://schemas.openxmlformats.org/drawingml/2006/main" name="包图主题2">
  <a:themeElements>
    <a:clrScheme name="自定义 285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595959"/>
      </a:accent2>
      <a:accent3>
        <a:srgbClr val="E53238"/>
      </a:accent3>
      <a:accent4>
        <a:srgbClr val="595959"/>
      </a:accent4>
      <a:accent5>
        <a:srgbClr val="E53238"/>
      </a:accent5>
      <a:accent6>
        <a:srgbClr val="595959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311</TotalTime>
  <Words>2531</Words>
  <Application>Microsoft Office PowerPoint</Application>
  <PresentationFormat>宽屏</PresentationFormat>
  <Paragraphs>283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Meiryo</vt:lpstr>
      <vt:lpstr>等线</vt:lpstr>
      <vt:lpstr>宋体</vt:lpstr>
      <vt:lpstr>微软雅黑</vt:lpstr>
      <vt:lpstr>Agency FB</vt:lpstr>
      <vt:lpstr>Arial</vt:lpstr>
      <vt:lpstr>Calibri</vt:lpstr>
      <vt:lpstr>Calibri Light</vt:lpstr>
      <vt:lpstr>Century Gothic</vt:lpstr>
      <vt:lpstr>Impact</vt:lpstr>
      <vt:lpstr>包图主题2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优品PPT</cp:lastModifiedBy>
  <cp:revision>67</cp:revision>
  <dcterms:created xsi:type="dcterms:W3CDTF">2017-08-18T03:02:00Z</dcterms:created>
  <dcterms:modified xsi:type="dcterms:W3CDTF">2018-06-06T10:43:18Z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