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7.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29"/>
  </p:notesMasterIdLst>
  <p:sldIdLst>
    <p:sldId id="283" r:id="rId3"/>
    <p:sldId id="259" r:id="rId4"/>
    <p:sldId id="260" r:id="rId5"/>
    <p:sldId id="265" r:id="rId6"/>
    <p:sldId id="268" r:id="rId7"/>
    <p:sldId id="272" r:id="rId8"/>
    <p:sldId id="266" r:id="rId9"/>
    <p:sldId id="274" r:id="rId10"/>
    <p:sldId id="261" r:id="rId11"/>
    <p:sldId id="270" r:id="rId12"/>
    <p:sldId id="269" r:id="rId13"/>
    <p:sldId id="273" r:id="rId14"/>
    <p:sldId id="275" r:id="rId15"/>
    <p:sldId id="276" r:id="rId16"/>
    <p:sldId id="262" r:id="rId17"/>
    <p:sldId id="277" r:id="rId18"/>
    <p:sldId id="267" r:id="rId19"/>
    <p:sldId id="281" r:id="rId20"/>
    <p:sldId id="279" r:id="rId21"/>
    <p:sldId id="263" r:id="rId22"/>
    <p:sldId id="278" r:id="rId23"/>
    <p:sldId id="280" r:id="rId24"/>
    <p:sldId id="271" r:id="rId25"/>
    <p:sldId id="282" r:id="rId26"/>
    <p:sldId id="264" r:id="rId27"/>
    <p:sldId id="284"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1227"/>
    <a:srgbClr val="880014"/>
    <a:srgbClr val="ED374D"/>
    <a:srgbClr val="EB19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60" autoAdjust="0"/>
    <p:restoredTop sz="94660"/>
  </p:normalViewPr>
  <p:slideViewPr>
    <p:cSldViewPr snapToGrid="0" showGuides="1">
      <p:cViewPr varScale="1">
        <p:scale>
          <a:sx n="84" d="100"/>
          <a:sy n="84" d="100"/>
        </p:scale>
        <p:origin x="540"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8F08F7-40BD-4E2B-B69C-49BCEBF305B8}" type="datetimeFigureOut">
              <a:rPr lang="zh-CN" altLang="en-US" smtClean="0"/>
              <a:t>2018/6/28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8358A4-F945-405B-B193-3D176AA8B553}" type="slidenum">
              <a:rPr lang="zh-CN" altLang="en-US" smtClean="0"/>
              <a:t>‹#›</a:t>
            </a:fld>
            <a:endParaRPr lang="zh-CN" altLang="en-US"/>
          </a:p>
        </p:txBody>
      </p:sp>
    </p:spTree>
    <p:extLst>
      <p:ext uri="{BB962C8B-B14F-4D97-AF65-F5344CB8AC3E}">
        <p14:creationId xmlns:p14="http://schemas.microsoft.com/office/powerpoint/2010/main" val="1033444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8358A4-F945-405B-B193-3D176AA8B553}" type="slidenum">
              <a:rPr lang="zh-CN" altLang="en-US" smtClean="0"/>
              <a:t>1</a:t>
            </a:fld>
            <a:endParaRPr lang="zh-CN" altLang="en-US"/>
          </a:p>
        </p:txBody>
      </p:sp>
    </p:spTree>
    <p:extLst>
      <p:ext uri="{BB962C8B-B14F-4D97-AF65-F5344CB8AC3E}">
        <p14:creationId xmlns:p14="http://schemas.microsoft.com/office/powerpoint/2010/main" val="887466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98CAE9-6D11-4527-ADF3-3D5099E025E8}" type="slidenum">
              <a:rPr lang="zh-CN" altLang="en-US" smtClean="0"/>
              <a:t>10</a:t>
            </a:fld>
            <a:endParaRPr lang="zh-CN" altLang="en-US"/>
          </a:p>
        </p:txBody>
      </p:sp>
    </p:spTree>
    <p:extLst>
      <p:ext uri="{BB962C8B-B14F-4D97-AF65-F5344CB8AC3E}">
        <p14:creationId xmlns:p14="http://schemas.microsoft.com/office/powerpoint/2010/main" val="2180172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98CAE9-6D11-4527-ADF3-3D5099E025E8}" type="slidenum">
              <a:rPr lang="zh-CN" altLang="en-US" smtClean="0"/>
              <a:t>11</a:t>
            </a:fld>
            <a:endParaRPr lang="zh-CN" altLang="en-US"/>
          </a:p>
        </p:txBody>
      </p:sp>
    </p:spTree>
    <p:extLst>
      <p:ext uri="{BB962C8B-B14F-4D97-AF65-F5344CB8AC3E}">
        <p14:creationId xmlns:p14="http://schemas.microsoft.com/office/powerpoint/2010/main" val="2515033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514C77-7963-42F6-9AC0-15E9499862A7}" type="slidenum">
              <a:rPr lang="zh-CN" altLang="en-US" smtClean="0"/>
              <a:t>12</a:t>
            </a:fld>
            <a:endParaRPr lang="zh-CN" altLang="en-US"/>
          </a:p>
        </p:txBody>
      </p:sp>
    </p:spTree>
    <p:extLst>
      <p:ext uri="{BB962C8B-B14F-4D97-AF65-F5344CB8AC3E}">
        <p14:creationId xmlns:p14="http://schemas.microsoft.com/office/powerpoint/2010/main" val="41873543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80A802-0140-4C44-92B2-D1A0E1570356}" type="slidenum">
              <a:rPr lang="zh-CN" altLang="en-US" smtClean="0"/>
              <a:t>13</a:t>
            </a:fld>
            <a:endParaRPr lang="zh-CN" altLang="en-US"/>
          </a:p>
        </p:txBody>
      </p:sp>
    </p:spTree>
    <p:extLst>
      <p:ext uri="{BB962C8B-B14F-4D97-AF65-F5344CB8AC3E}">
        <p14:creationId xmlns:p14="http://schemas.microsoft.com/office/powerpoint/2010/main" val="1422797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40826B-D42A-9844-8E6E-DB15A56B1805}" type="slidenum">
              <a:rPr lang="en-US" smtClean="0"/>
              <a:t>14</a:t>
            </a:fld>
            <a:endParaRPr lang="en-US"/>
          </a:p>
        </p:txBody>
      </p:sp>
    </p:spTree>
    <p:extLst>
      <p:ext uri="{BB962C8B-B14F-4D97-AF65-F5344CB8AC3E}">
        <p14:creationId xmlns:p14="http://schemas.microsoft.com/office/powerpoint/2010/main" val="7604557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8358A4-F945-405B-B193-3D176AA8B553}" type="slidenum">
              <a:rPr lang="zh-CN" altLang="en-US" smtClean="0"/>
              <a:t>15</a:t>
            </a:fld>
            <a:endParaRPr lang="zh-CN" altLang="en-US"/>
          </a:p>
        </p:txBody>
      </p:sp>
    </p:spTree>
    <p:extLst>
      <p:ext uri="{BB962C8B-B14F-4D97-AF65-F5344CB8AC3E}">
        <p14:creationId xmlns:p14="http://schemas.microsoft.com/office/powerpoint/2010/main" val="1666007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914795-0322-4489-B0C0-EA1D190BA5E2}" type="slidenum">
              <a:rPr lang="zh-CN" altLang="en-US" smtClean="0"/>
              <a:t>16</a:t>
            </a:fld>
            <a:endParaRPr lang="zh-CN" altLang="en-US"/>
          </a:p>
        </p:txBody>
      </p:sp>
    </p:spTree>
    <p:extLst>
      <p:ext uri="{BB962C8B-B14F-4D97-AF65-F5344CB8AC3E}">
        <p14:creationId xmlns:p14="http://schemas.microsoft.com/office/powerpoint/2010/main" val="14377155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D118EF-6F20-4EA7-BE3B-67C7AF3CB50D}" type="slidenum">
              <a:rPr lang="zh-CN" altLang="en-US" smtClean="0"/>
              <a:t>17</a:t>
            </a:fld>
            <a:endParaRPr lang="zh-CN" altLang="en-US"/>
          </a:p>
        </p:txBody>
      </p:sp>
    </p:spTree>
    <p:extLst>
      <p:ext uri="{BB962C8B-B14F-4D97-AF65-F5344CB8AC3E}">
        <p14:creationId xmlns:p14="http://schemas.microsoft.com/office/powerpoint/2010/main" val="3944991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C24395-8BEF-41A1-8AAA-0B6B11182D6B}" type="slidenum">
              <a:rPr lang="zh-CN" altLang="en-US" smtClean="0"/>
              <a:t>18</a:t>
            </a:fld>
            <a:endParaRPr lang="zh-CN" altLang="en-US"/>
          </a:p>
        </p:txBody>
      </p:sp>
    </p:spTree>
    <p:extLst>
      <p:ext uri="{BB962C8B-B14F-4D97-AF65-F5344CB8AC3E}">
        <p14:creationId xmlns:p14="http://schemas.microsoft.com/office/powerpoint/2010/main" val="2028146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9914795-0322-4489-B0C0-EA1D190BA5E2}" type="slidenum">
              <a:rPr lang="zh-CN" altLang="en-US" smtClean="0"/>
              <a:t>19</a:t>
            </a:fld>
            <a:endParaRPr lang="zh-CN" altLang="en-US"/>
          </a:p>
        </p:txBody>
      </p:sp>
    </p:spTree>
    <p:extLst>
      <p:ext uri="{BB962C8B-B14F-4D97-AF65-F5344CB8AC3E}">
        <p14:creationId xmlns:p14="http://schemas.microsoft.com/office/powerpoint/2010/main" val="164484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8358A4-F945-405B-B193-3D176AA8B553}" type="slidenum">
              <a:rPr lang="zh-CN" altLang="en-US" smtClean="0"/>
              <a:t>2</a:t>
            </a:fld>
            <a:endParaRPr lang="zh-CN" altLang="en-US"/>
          </a:p>
        </p:txBody>
      </p:sp>
    </p:spTree>
    <p:extLst>
      <p:ext uri="{BB962C8B-B14F-4D97-AF65-F5344CB8AC3E}">
        <p14:creationId xmlns:p14="http://schemas.microsoft.com/office/powerpoint/2010/main" val="14757174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8358A4-F945-405B-B193-3D176AA8B553}" type="slidenum">
              <a:rPr lang="zh-CN" altLang="en-US" smtClean="0"/>
              <a:t>20</a:t>
            </a:fld>
            <a:endParaRPr lang="zh-CN" altLang="en-US"/>
          </a:p>
        </p:txBody>
      </p:sp>
    </p:spTree>
    <p:extLst>
      <p:ext uri="{BB962C8B-B14F-4D97-AF65-F5344CB8AC3E}">
        <p14:creationId xmlns:p14="http://schemas.microsoft.com/office/powerpoint/2010/main" val="17242389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87F6AE7-3555-47AF-9DDF-A6E6AF0CA1ED}" type="slidenum">
              <a:rPr lang="zh-CN" altLang="en-US" smtClean="0"/>
              <a:t>21</a:t>
            </a:fld>
            <a:endParaRPr lang="zh-CN" altLang="en-US"/>
          </a:p>
        </p:txBody>
      </p:sp>
    </p:spTree>
    <p:extLst>
      <p:ext uri="{BB962C8B-B14F-4D97-AF65-F5344CB8AC3E}">
        <p14:creationId xmlns:p14="http://schemas.microsoft.com/office/powerpoint/2010/main" val="270901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BC24395-8BEF-41A1-8AAA-0B6B11182D6B}" type="slidenum">
              <a:rPr lang="zh-CN" altLang="en-US" smtClean="0"/>
              <a:t>22</a:t>
            </a:fld>
            <a:endParaRPr lang="zh-CN" altLang="en-US"/>
          </a:p>
        </p:txBody>
      </p:sp>
    </p:spTree>
    <p:extLst>
      <p:ext uri="{BB962C8B-B14F-4D97-AF65-F5344CB8AC3E}">
        <p14:creationId xmlns:p14="http://schemas.microsoft.com/office/powerpoint/2010/main" val="38204741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514C77-7963-42F6-9AC0-15E9499862A7}" type="slidenum">
              <a:rPr lang="zh-CN" altLang="en-US" smtClean="0"/>
              <a:t>23</a:t>
            </a:fld>
            <a:endParaRPr lang="zh-CN" altLang="en-US"/>
          </a:p>
        </p:txBody>
      </p:sp>
    </p:spTree>
    <p:extLst>
      <p:ext uri="{BB962C8B-B14F-4D97-AF65-F5344CB8AC3E}">
        <p14:creationId xmlns:p14="http://schemas.microsoft.com/office/powerpoint/2010/main" val="423304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6480862-7396-4DFF-B9D3-97C2FEB422B3}" type="slidenum">
              <a:rPr lang="zh-CN" altLang="en-US" smtClean="0"/>
              <a:t>24</a:t>
            </a:fld>
            <a:endParaRPr lang="zh-CN" altLang="en-US"/>
          </a:p>
        </p:txBody>
      </p:sp>
    </p:spTree>
    <p:extLst>
      <p:ext uri="{BB962C8B-B14F-4D97-AF65-F5344CB8AC3E}">
        <p14:creationId xmlns:p14="http://schemas.microsoft.com/office/powerpoint/2010/main" val="22295946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8358A4-F945-405B-B193-3D176AA8B553}" type="slidenum">
              <a:rPr lang="zh-CN" altLang="en-US" smtClean="0"/>
              <a:t>25</a:t>
            </a:fld>
            <a:endParaRPr lang="zh-CN" altLang="en-US"/>
          </a:p>
        </p:txBody>
      </p:sp>
    </p:spTree>
    <p:extLst>
      <p:ext uri="{BB962C8B-B14F-4D97-AF65-F5344CB8AC3E}">
        <p14:creationId xmlns:p14="http://schemas.microsoft.com/office/powerpoint/2010/main" val="1909138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10056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8358A4-F945-405B-B193-3D176AA8B553}" type="slidenum">
              <a:rPr lang="zh-CN" altLang="en-US" smtClean="0"/>
              <a:t>3</a:t>
            </a:fld>
            <a:endParaRPr lang="zh-CN" altLang="en-US"/>
          </a:p>
        </p:txBody>
      </p:sp>
    </p:spTree>
    <p:extLst>
      <p:ext uri="{BB962C8B-B14F-4D97-AF65-F5344CB8AC3E}">
        <p14:creationId xmlns:p14="http://schemas.microsoft.com/office/powerpoint/2010/main" val="2935785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9F7401-6E7D-4CE3-89B6-86741D8BF9B5}" type="slidenum">
              <a:rPr lang="zh-CN" altLang="en-US" smtClean="0"/>
              <a:t>4</a:t>
            </a:fld>
            <a:endParaRPr lang="zh-CN" altLang="en-US"/>
          </a:p>
        </p:txBody>
      </p:sp>
    </p:spTree>
    <p:extLst>
      <p:ext uri="{BB962C8B-B14F-4D97-AF65-F5344CB8AC3E}">
        <p14:creationId xmlns:p14="http://schemas.microsoft.com/office/powerpoint/2010/main" val="2600776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B98CAE9-6D11-4527-ADF3-3D5099E025E8}" type="slidenum">
              <a:rPr lang="zh-CN" altLang="en-US" smtClean="0"/>
              <a:t>5</a:t>
            </a:fld>
            <a:endParaRPr lang="zh-CN" altLang="en-US"/>
          </a:p>
        </p:txBody>
      </p:sp>
    </p:spTree>
    <p:extLst>
      <p:ext uri="{BB962C8B-B14F-4D97-AF65-F5344CB8AC3E}">
        <p14:creationId xmlns:p14="http://schemas.microsoft.com/office/powerpoint/2010/main" val="386142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514C77-7963-42F6-9AC0-15E9499862A7}" type="slidenum">
              <a:rPr lang="zh-CN" altLang="en-US" smtClean="0"/>
              <a:t>6</a:t>
            </a:fld>
            <a:endParaRPr lang="zh-CN" altLang="en-US"/>
          </a:p>
        </p:txBody>
      </p:sp>
    </p:spTree>
    <p:extLst>
      <p:ext uri="{BB962C8B-B14F-4D97-AF65-F5344CB8AC3E}">
        <p14:creationId xmlns:p14="http://schemas.microsoft.com/office/powerpoint/2010/main" val="1175014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6D118EF-6F20-4EA7-BE3B-67C7AF3CB50D}" type="slidenum">
              <a:rPr lang="zh-CN" altLang="en-US" smtClean="0"/>
              <a:t>7</a:t>
            </a:fld>
            <a:endParaRPr lang="zh-CN" altLang="en-US"/>
          </a:p>
        </p:txBody>
      </p:sp>
    </p:spTree>
    <p:extLst>
      <p:ext uri="{BB962C8B-B14F-4D97-AF65-F5344CB8AC3E}">
        <p14:creationId xmlns:p14="http://schemas.microsoft.com/office/powerpoint/2010/main" val="2587459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40826B-D42A-9844-8E6E-DB15A56B1805}" type="slidenum">
              <a:rPr lang="en-US" smtClean="0"/>
              <a:t>8</a:t>
            </a:fld>
            <a:endParaRPr lang="en-US"/>
          </a:p>
        </p:txBody>
      </p:sp>
    </p:spTree>
    <p:extLst>
      <p:ext uri="{BB962C8B-B14F-4D97-AF65-F5344CB8AC3E}">
        <p14:creationId xmlns:p14="http://schemas.microsoft.com/office/powerpoint/2010/main" val="2019489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58358A4-F945-405B-B193-3D176AA8B553}" type="slidenum">
              <a:rPr lang="zh-CN" altLang="en-US" smtClean="0"/>
              <a:t>9</a:t>
            </a:fld>
            <a:endParaRPr lang="zh-CN" altLang="en-US"/>
          </a:p>
        </p:txBody>
      </p:sp>
    </p:spTree>
    <p:extLst>
      <p:ext uri="{BB962C8B-B14F-4D97-AF65-F5344CB8AC3E}">
        <p14:creationId xmlns:p14="http://schemas.microsoft.com/office/powerpoint/2010/main" val="142619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972749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7_自定义版式">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1346200" y="2141058"/>
            <a:ext cx="1663700" cy="1376842"/>
          </a:xfrm>
          <a:custGeom>
            <a:avLst/>
            <a:gdLst>
              <a:gd name="connsiteX0" fmla="*/ 94782 w 1663700"/>
              <a:gd name="connsiteY0" fmla="*/ 0 h 1376842"/>
              <a:gd name="connsiteX1" fmla="*/ 1568918 w 1663700"/>
              <a:gd name="connsiteY1" fmla="*/ 0 h 1376842"/>
              <a:gd name="connsiteX2" fmla="*/ 1663700 w 1663700"/>
              <a:gd name="connsiteY2" fmla="*/ 94782 h 1376842"/>
              <a:gd name="connsiteX3" fmla="*/ 1663700 w 1663700"/>
              <a:gd name="connsiteY3" fmla="*/ 1282060 h 1376842"/>
              <a:gd name="connsiteX4" fmla="*/ 1568918 w 1663700"/>
              <a:gd name="connsiteY4" fmla="*/ 1376842 h 1376842"/>
              <a:gd name="connsiteX5" fmla="*/ 94782 w 1663700"/>
              <a:gd name="connsiteY5" fmla="*/ 1376842 h 1376842"/>
              <a:gd name="connsiteX6" fmla="*/ 0 w 1663700"/>
              <a:gd name="connsiteY6" fmla="*/ 1282060 h 1376842"/>
              <a:gd name="connsiteX7" fmla="*/ 0 w 1663700"/>
              <a:gd name="connsiteY7" fmla="*/ 94782 h 1376842"/>
              <a:gd name="connsiteX8" fmla="*/ 94782 w 1663700"/>
              <a:gd name="connsiteY8" fmla="*/ 0 h 137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700" h="1376842">
                <a:moveTo>
                  <a:pt x="94782" y="0"/>
                </a:moveTo>
                <a:lnTo>
                  <a:pt x="1568918" y="0"/>
                </a:lnTo>
                <a:cubicBezTo>
                  <a:pt x="1621265" y="0"/>
                  <a:pt x="1663700" y="42435"/>
                  <a:pt x="1663700" y="94782"/>
                </a:cubicBezTo>
                <a:lnTo>
                  <a:pt x="1663700" y="1282060"/>
                </a:lnTo>
                <a:cubicBezTo>
                  <a:pt x="1663700" y="1334407"/>
                  <a:pt x="1621265" y="1376842"/>
                  <a:pt x="1568918" y="1376842"/>
                </a:cubicBezTo>
                <a:lnTo>
                  <a:pt x="94782" y="1376842"/>
                </a:lnTo>
                <a:cubicBezTo>
                  <a:pt x="42435" y="1376842"/>
                  <a:pt x="0" y="1334407"/>
                  <a:pt x="0" y="1282060"/>
                </a:cubicBezTo>
                <a:lnTo>
                  <a:pt x="0" y="94782"/>
                </a:lnTo>
                <a:cubicBezTo>
                  <a:pt x="0" y="42435"/>
                  <a:pt x="42435" y="0"/>
                  <a:pt x="94782" y="0"/>
                </a:cubicBezTo>
                <a:close/>
              </a:path>
            </a:pathLst>
          </a:custGeom>
        </p:spPr>
        <p:txBody>
          <a:bodyPr wrap="square">
            <a:noAutofit/>
          </a:bodyPr>
          <a:lstStyle/>
          <a:p>
            <a:endParaRPr lang="zh-CN" altLang="en-US"/>
          </a:p>
        </p:txBody>
      </p:sp>
      <p:sp>
        <p:nvSpPr>
          <p:cNvPr id="12" name="图片占位符 11"/>
          <p:cNvSpPr>
            <a:spLocks noGrp="1"/>
          </p:cNvSpPr>
          <p:nvPr>
            <p:ph type="pic" sz="quarter" idx="11"/>
          </p:nvPr>
        </p:nvSpPr>
        <p:spPr>
          <a:xfrm>
            <a:off x="1346200" y="4109484"/>
            <a:ext cx="1663700" cy="1376842"/>
          </a:xfrm>
          <a:custGeom>
            <a:avLst/>
            <a:gdLst>
              <a:gd name="connsiteX0" fmla="*/ 94782 w 1663700"/>
              <a:gd name="connsiteY0" fmla="*/ 0 h 1376842"/>
              <a:gd name="connsiteX1" fmla="*/ 1568918 w 1663700"/>
              <a:gd name="connsiteY1" fmla="*/ 0 h 1376842"/>
              <a:gd name="connsiteX2" fmla="*/ 1663700 w 1663700"/>
              <a:gd name="connsiteY2" fmla="*/ 94782 h 1376842"/>
              <a:gd name="connsiteX3" fmla="*/ 1663700 w 1663700"/>
              <a:gd name="connsiteY3" fmla="*/ 1282060 h 1376842"/>
              <a:gd name="connsiteX4" fmla="*/ 1568918 w 1663700"/>
              <a:gd name="connsiteY4" fmla="*/ 1376842 h 1376842"/>
              <a:gd name="connsiteX5" fmla="*/ 94782 w 1663700"/>
              <a:gd name="connsiteY5" fmla="*/ 1376842 h 1376842"/>
              <a:gd name="connsiteX6" fmla="*/ 0 w 1663700"/>
              <a:gd name="connsiteY6" fmla="*/ 1282060 h 1376842"/>
              <a:gd name="connsiteX7" fmla="*/ 0 w 1663700"/>
              <a:gd name="connsiteY7" fmla="*/ 94782 h 1376842"/>
              <a:gd name="connsiteX8" fmla="*/ 94782 w 1663700"/>
              <a:gd name="connsiteY8" fmla="*/ 0 h 137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700" h="1376842">
                <a:moveTo>
                  <a:pt x="94782" y="0"/>
                </a:moveTo>
                <a:lnTo>
                  <a:pt x="1568918" y="0"/>
                </a:lnTo>
                <a:cubicBezTo>
                  <a:pt x="1621265" y="0"/>
                  <a:pt x="1663700" y="42435"/>
                  <a:pt x="1663700" y="94782"/>
                </a:cubicBezTo>
                <a:lnTo>
                  <a:pt x="1663700" y="1282060"/>
                </a:lnTo>
                <a:cubicBezTo>
                  <a:pt x="1663700" y="1334407"/>
                  <a:pt x="1621265" y="1376842"/>
                  <a:pt x="1568918" y="1376842"/>
                </a:cubicBezTo>
                <a:lnTo>
                  <a:pt x="94782" y="1376842"/>
                </a:lnTo>
                <a:cubicBezTo>
                  <a:pt x="42435" y="1376842"/>
                  <a:pt x="0" y="1334407"/>
                  <a:pt x="0" y="1282060"/>
                </a:cubicBezTo>
                <a:lnTo>
                  <a:pt x="0" y="94782"/>
                </a:lnTo>
                <a:cubicBezTo>
                  <a:pt x="0" y="42435"/>
                  <a:pt x="42435" y="0"/>
                  <a:pt x="94782" y="0"/>
                </a:cubicBezTo>
                <a:close/>
              </a:path>
            </a:pathLst>
          </a:custGeom>
        </p:spPr>
        <p:txBody>
          <a:bodyPr wrap="square">
            <a:noAutofit/>
          </a:bodyPr>
          <a:lstStyle/>
          <a:p>
            <a:endParaRPr lang="zh-CN" altLang="en-US"/>
          </a:p>
        </p:txBody>
      </p:sp>
      <p:sp>
        <p:nvSpPr>
          <p:cNvPr id="13" name="图片占位符 12"/>
          <p:cNvSpPr>
            <a:spLocks noGrp="1"/>
          </p:cNvSpPr>
          <p:nvPr>
            <p:ph type="pic" sz="quarter" idx="12"/>
          </p:nvPr>
        </p:nvSpPr>
        <p:spPr>
          <a:xfrm>
            <a:off x="6400800" y="2141058"/>
            <a:ext cx="1663700" cy="1376842"/>
          </a:xfrm>
          <a:custGeom>
            <a:avLst/>
            <a:gdLst>
              <a:gd name="connsiteX0" fmla="*/ 94782 w 1663700"/>
              <a:gd name="connsiteY0" fmla="*/ 0 h 1376842"/>
              <a:gd name="connsiteX1" fmla="*/ 1568918 w 1663700"/>
              <a:gd name="connsiteY1" fmla="*/ 0 h 1376842"/>
              <a:gd name="connsiteX2" fmla="*/ 1663700 w 1663700"/>
              <a:gd name="connsiteY2" fmla="*/ 94782 h 1376842"/>
              <a:gd name="connsiteX3" fmla="*/ 1663700 w 1663700"/>
              <a:gd name="connsiteY3" fmla="*/ 1282060 h 1376842"/>
              <a:gd name="connsiteX4" fmla="*/ 1568918 w 1663700"/>
              <a:gd name="connsiteY4" fmla="*/ 1376842 h 1376842"/>
              <a:gd name="connsiteX5" fmla="*/ 94782 w 1663700"/>
              <a:gd name="connsiteY5" fmla="*/ 1376842 h 1376842"/>
              <a:gd name="connsiteX6" fmla="*/ 0 w 1663700"/>
              <a:gd name="connsiteY6" fmla="*/ 1282060 h 1376842"/>
              <a:gd name="connsiteX7" fmla="*/ 0 w 1663700"/>
              <a:gd name="connsiteY7" fmla="*/ 94782 h 1376842"/>
              <a:gd name="connsiteX8" fmla="*/ 94782 w 1663700"/>
              <a:gd name="connsiteY8" fmla="*/ 0 h 137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700" h="1376842">
                <a:moveTo>
                  <a:pt x="94782" y="0"/>
                </a:moveTo>
                <a:lnTo>
                  <a:pt x="1568918" y="0"/>
                </a:lnTo>
                <a:cubicBezTo>
                  <a:pt x="1621265" y="0"/>
                  <a:pt x="1663700" y="42435"/>
                  <a:pt x="1663700" y="94782"/>
                </a:cubicBezTo>
                <a:lnTo>
                  <a:pt x="1663700" y="1282060"/>
                </a:lnTo>
                <a:cubicBezTo>
                  <a:pt x="1663700" y="1334407"/>
                  <a:pt x="1621265" y="1376842"/>
                  <a:pt x="1568918" y="1376842"/>
                </a:cubicBezTo>
                <a:lnTo>
                  <a:pt x="94782" y="1376842"/>
                </a:lnTo>
                <a:cubicBezTo>
                  <a:pt x="42435" y="1376842"/>
                  <a:pt x="0" y="1334407"/>
                  <a:pt x="0" y="1282060"/>
                </a:cubicBezTo>
                <a:lnTo>
                  <a:pt x="0" y="94782"/>
                </a:lnTo>
                <a:cubicBezTo>
                  <a:pt x="0" y="42435"/>
                  <a:pt x="42435" y="0"/>
                  <a:pt x="94782" y="0"/>
                </a:cubicBezTo>
                <a:close/>
              </a:path>
            </a:pathLst>
          </a:custGeom>
        </p:spPr>
        <p:txBody>
          <a:bodyPr wrap="square">
            <a:noAutofit/>
          </a:bodyPr>
          <a:lstStyle/>
          <a:p>
            <a:endParaRPr lang="zh-CN" altLang="en-US"/>
          </a:p>
        </p:txBody>
      </p:sp>
      <p:sp>
        <p:nvSpPr>
          <p:cNvPr id="14" name="图片占位符 13"/>
          <p:cNvSpPr>
            <a:spLocks noGrp="1"/>
          </p:cNvSpPr>
          <p:nvPr>
            <p:ph type="pic" sz="quarter" idx="13"/>
          </p:nvPr>
        </p:nvSpPr>
        <p:spPr>
          <a:xfrm>
            <a:off x="6400800" y="4109484"/>
            <a:ext cx="1663700" cy="1376842"/>
          </a:xfrm>
          <a:custGeom>
            <a:avLst/>
            <a:gdLst>
              <a:gd name="connsiteX0" fmla="*/ 94782 w 1663700"/>
              <a:gd name="connsiteY0" fmla="*/ 0 h 1376842"/>
              <a:gd name="connsiteX1" fmla="*/ 1568918 w 1663700"/>
              <a:gd name="connsiteY1" fmla="*/ 0 h 1376842"/>
              <a:gd name="connsiteX2" fmla="*/ 1663700 w 1663700"/>
              <a:gd name="connsiteY2" fmla="*/ 94782 h 1376842"/>
              <a:gd name="connsiteX3" fmla="*/ 1663700 w 1663700"/>
              <a:gd name="connsiteY3" fmla="*/ 1282060 h 1376842"/>
              <a:gd name="connsiteX4" fmla="*/ 1568918 w 1663700"/>
              <a:gd name="connsiteY4" fmla="*/ 1376842 h 1376842"/>
              <a:gd name="connsiteX5" fmla="*/ 94782 w 1663700"/>
              <a:gd name="connsiteY5" fmla="*/ 1376842 h 1376842"/>
              <a:gd name="connsiteX6" fmla="*/ 0 w 1663700"/>
              <a:gd name="connsiteY6" fmla="*/ 1282060 h 1376842"/>
              <a:gd name="connsiteX7" fmla="*/ 0 w 1663700"/>
              <a:gd name="connsiteY7" fmla="*/ 94782 h 1376842"/>
              <a:gd name="connsiteX8" fmla="*/ 94782 w 1663700"/>
              <a:gd name="connsiteY8" fmla="*/ 0 h 1376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63700" h="1376842">
                <a:moveTo>
                  <a:pt x="94782" y="0"/>
                </a:moveTo>
                <a:lnTo>
                  <a:pt x="1568918" y="0"/>
                </a:lnTo>
                <a:cubicBezTo>
                  <a:pt x="1621265" y="0"/>
                  <a:pt x="1663700" y="42435"/>
                  <a:pt x="1663700" y="94782"/>
                </a:cubicBezTo>
                <a:lnTo>
                  <a:pt x="1663700" y="1282060"/>
                </a:lnTo>
                <a:cubicBezTo>
                  <a:pt x="1663700" y="1334407"/>
                  <a:pt x="1621265" y="1376842"/>
                  <a:pt x="1568918" y="1376842"/>
                </a:cubicBezTo>
                <a:lnTo>
                  <a:pt x="94782" y="1376842"/>
                </a:lnTo>
                <a:cubicBezTo>
                  <a:pt x="42435" y="1376842"/>
                  <a:pt x="0" y="1334407"/>
                  <a:pt x="0" y="1282060"/>
                </a:cubicBezTo>
                <a:lnTo>
                  <a:pt x="0" y="94782"/>
                </a:lnTo>
                <a:cubicBezTo>
                  <a:pt x="0" y="42435"/>
                  <a:pt x="42435" y="0"/>
                  <a:pt x="94782" y="0"/>
                </a:cubicBezTo>
                <a:close/>
              </a:path>
            </a:pathLst>
          </a:custGeom>
        </p:spPr>
        <p:txBody>
          <a:bodyPr wrap="square">
            <a:noAutofit/>
          </a:bodyPr>
          <a:lstStyle/>
          <a:p>
            <a:endParaRPr lang="zh-CN" altLang="en-US"/>
          </a:p>
        </p:txBody>
      </p:sp>
      <p:sp>
        <p:nvSpPr>
          <p:cNvPr id="6" name="灯片编号占位符 2"/>
          <p:cNvSpPr>
            <a:spLocks noGrp="1"/>
          </p:cNvSpPr>
          <p:nvPr>
            <p:ph type="sldNum" sz="quarter" idx="4"/>
          </p:nvPr>
        </p:nvSpPr>
        <p:spPr>
          <a:xfrm>
            <a:off x="11025188" y="490538"/>
            <a:ext cx="584200" cy="365125"/>
          </a:xfrm>
          <a:prstGeom prst="rect">
            <a:avLst/>
          </a:prstGeom>
        </p:spPr>
        <p:txBody>
          <a:bodyPr vert="horz" lIns="91440" tIns="45720" rIns="91440" bIns="45720" rtlCol="0" anchor="ctr"/>
          <a:lstStyle>
            <a:lvl1pPr algn="ctr">
              <a:defRPr sz="1100" i="1">
                <a:solidFill>
                  <a:schemeClr val="bg1"/>
                </a:solidFill>
                <a:latin typeface="Century Gothic" panose="020B0502020202020204" pitchFamily="34" charset="0"/>
              </a:defRPr>
            </a:lvl1pPr>
          </a:lstStyle>
          <a:p>
            <a:fld id="{34FFDC9D-D022-4C4F-9F36-3FAD1C14D3EB}" type="slidenum">
              <a:rPr lang="zh-CN" altLang="en-US" smtClean="0"/>
              <a:pPr/>
              <a:t>‹#›</a:t>
            </a:fld>
            <a:endParaRPr lang="zh-CN" altLang="en-US" dirty="0"/>
          </a:p>
        </p:txBody>
      </p:sp>
    </p:spTree>
    <p:extLst>
      <p:ext uri="{BB962C8B-B14F-4D97-AF65-F5344CB8AC3E}">
        <p14:creationId xmlns:p14="http://schemas.microsoft.com/office/powerpoint/2010/main" val="1662212922"/>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Image + Footer">
    <p:spTree>
      <p:nvGrpSpPr>
        <p:cNvPr id="1" name=""/>
        <p:cNvGrpSpPr/>
        <p:nvPr/>
      </p:nvGrpSpPr>
      <p:grpSpPr>
        <a:xfrm>
          <a:off x="0" y="0"/>
          <a:ext cx="0" cy="0"/>
          <a:chOff x="0" y="0"/>
          <a:chExt cx="0" cy="0"/>
        </a:xfrm>
      </p:grpSpPr>
      <p:sp>
        <p:nvSpPr>
          <p:cNvPr id="2" name="灯片编号占位符 2"/>
          <p:cNvSpPr>
            <a:spLocks noGrp="1"/>
          </p:cNvSpPr>
          <p:nvPr>
            <p:ph type="sldNum" sz="quarter" idx="4"/>
          </p:nvPr>
        </p:nvSpPr>
        <p:spPr>
          <a:xfrm>
            <a:off x="11025188" y="490538"/>
            <a:ext cx="584200" cy="365125"/>
          </a:xfrm>
          <a:prstGeom prst="rect">
            <a:avLst/>
          </a:prstGeom>
        </p:spPr>
        <p:txBody>
          <a:bodyPr vert="horz" lIns="91440" tIns="45720" rIns="91440" bIns="45720" rtlCol="0" anchor="ctr"/>
          <a:lstStyle>
            <a:lvl1pPr algn="ctr">
              <a:defRPr sz="1100" i="1">
                <a:solidFill>
                  <a:schemeClr val="bg1"/>
                </a:solidFill>
                <a:latin typeface="Century Gothic" panose="020B0502020202020204" pitchFamily="34" charset="0"/>
              </a:defRPr>
            </a:lvl1pPr>
          </a:lstStyle>
          <a:p>
            <a:fld id="{34FFDC9D-D022-4C4F-9F36-3FAD1C14D3EB}" type="slidenum">
              <a:rPr lang="zh-CN" altLang="en-US" smtClean="0"/>
              <a:pPr/>
              <a:t>‹#›</a:t>
            </a:fld>
            <a:endParaRPr lang="zh-CN" altLang="en-US" dirty="0"/>
          </a:p>
        </p:txBody>
      </p:sp>
    </p:spTree>
    <p:extLst>
      <p:ext uri="{BB962C8B-B14F-4D97-AF65-F5344CB8AC3E}">
        <p14:creationId xmlns:p14="http://schemas.microsoft.com/office/powerpoint/2010/main" val="1886670433"/>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2_自定义版式">
    <p:spTree>
      <p:nvGrpSpPr>
        <p:cNvPr id="1" name=""/>
        <p:cNvGrpSpPr/>
        <p:nvPr/>
      </p:nvGrpSpPr>
      <p:grpSpPr>
        <a:xfrm>
          <a:off x="0" y="0"/>
          <a:ext cx="0" cy="0"/>
          <a:chOff x="0" y="0"/>
          <a:chExt cx="0" cy="0"/>
        </a:xfrm>
      </p:grpSpPr>
      <p:sp>
        <p:nvSpPr>
          <p:cNvPr id="3" name="Picture Placeholder 15"/>
          <p:cNvSpPr>
            <a:spLocks noGrp="1"/>
          </p:cNvSpPr>
          <p:nvPr>
            <p:ph type="pic" sz="quarter" idx="10"/>
          </p:nvPr>
        </p:nvSpPr>
        <p:spPr>
          <a:xfrm>
            <a:off x="5406316" y="1606550"/>
            <a:ext cx="3188144" cy="2066587"/>
          </a:xfrm>
          <a:custGeom>
            <a:avLst/>
            <a:gdLst>
              <a:gd name="connsiteX0" fmla="*/ 0 w 3867851"/>
              <a:gd name="connsiteY0" fmla="*/ 0 h 2507180"/>
              <a:gd name="connsiteX1" fmla="*/ 3867851 w 3867851"/>
              <a:gd name="connsiteY1" fmla="*/ 0 h 2507180"/>
              <a:gd name="connsiteX2" fmla="*/ 3867851 w 3867851"/>
              <a:gd name="connsiteY2" fmla="*/ 2507180 h 2507180"/>
              <a:gd name="connsiteX3" fmla="*/ 0 w 3867851"/>
              <a:gd name="connsiteY3" fmla="*/ 2507180 h 2507180"/>
            </a:gdLst>
            <a:ahLst/>
            <a:cxnLst>
              <a:cxn ang="0">
                <a:pos x="connsiteX0" y="connsiteY0"/>
              </a:cxn>
              <a:cxn ang="0">
                <a:pos x="connsiteX1" y="connsiteY1"/>
              </a:cxn>
              <a:cxn ang="0">
                <a:pos x="connsiteX2" y="connsiteY2"/>
              </a:cxn>
              <a:cxn ang="0">
                <a:pos x="connsiteX3" y="connsiteY3"/>
              </a:cxn>
            </a:cxnLst>
            <a:rect l="l" t="t" r="r" b="b"/>
            <a:pathLst>
              <a:path w="3867851" h="2507180">
                <a:moveTo>
                  <a:pt x="0" y="0"/>
                </a:moveTo>
                <a:lnTo>
                  <a:pt x="3867851" y="0"/>
                </a:lnTo>
                <a:lnTo>
                  <a:pt x="3867851" y="2507180"/>
                </a:lnTo>
                <a:lnTo>
                  <a:pt x="0" y="2507180"/>
                </a:lnTo>
                <a:close/>
              </a:path>
            </a:pathLst>
          </a:custGeom>
        </p:spPr>
        <p:txBody>
          <a:bodyPr wrap="square">
            <a:noAutofit/>
          </a:bodyPr>
          <a:lstStyle/>
          <a:p>
            <a:endParaRPr lang="en-US" dirty="0"/>
          </a:p>
        </p:txBody>
      </p:sp>
      <p:sp>
        <p:nvSpPr>
          <p:cNvPr id="4" name="Picture Placeholder 16"/>
          <p:cNvSpPr>
            <a:spLocks noGrp="1"/>
          </p:cNvSpPr>
          <p:nvPr>
            <p:ph type="pic" sz="quarter" idx="11"/>
          </p:nvPr>
        </p:nvSpPr>
        <p:spPr>
          <a:xfrm>
            <a:off x="5406316" y="3968707"/>
            <a:ext cx="1445350" cy="2044418"/>
          </a:xfrm>
          <a:custGeom>
            <a:avLst/>
            <a:gdLst>
              <a:gd name="connsiteX0" fmla="*/ 0 w 1753496"/>
              <a:gd name="connsiteY0" fmla="*/ 0 h 2480285"/>
              <a:gd name="connsiteX1" fmla="*/ 1753496 w 1753496"/>
              <a:gd name="connsiteY1" fmla="*/ 0 h 2480285"/>
              <a:gd name="connsiteX2" fmla="*/ 1753496 w 1753496"/>
              <a:gd name="connsiteY2" fmla="*/ 2480285 h 2480285"/>
              <a:gd name="connsiteX3" fmla="*/ 0 w 1753496"/>
              <a:gd name="connsiteY3" fmla="*/ 2480285 h 2480285"/>
            </a:gdLst>
            <a:ahLst/>
            <a:cxnLst>
              <a:cxn ang="0">
                <a:pos x="connsiteX0" y="connsiteY0"/>
              </a:cxn>
              <a:cxn ang="0">
                <a:pos x="connsiteX1" y="connsiteY1"/>
              </a:cxn>
              <a:cxn ang="0">
                <a:pos x="connsiteX2" y="connsiteY2"/>
              </a:cxn>
              <a:cxn ang="0">
                <a:pos x="connsiteX3" y="connsiteY3"/>
              </a:cxn>
            </a:cxnLst>
            <a:rect l="l" t="t" r="r" b="b"/>
            <a:pathLst>
              <a:path w="1753496" h="2480285">
                <a:moveTo>
                  <a:pt x="0" y="0"/>
                </a:moveTo>
                <a:lnTo>
                  <a:pt x="1753496" y="0"/>
                </a:lnTo>
                <a:lnTo>
                  <a:pt x="1753496" y="2480285"/>
                </a:lnTo>
                <a:lnTo>
                  <a:pt x="0" y="2480285"/>
                </a:lnTo>
                <a:close/>
              </a:path>
            </a:pathLst>
          </a:custGeom>
        </p:spPr>
        <p:txBody>
          <a:bodyPr wrap="square">
            <a:noAutofit/>
          </a:bodyPr>
          <a:lstStyle/>
          <a:p>
            <a:endParaRPr lang="en-US"/>
          </a:p>
        </p:txBody>
      </p:sp>
      <p:sp>
        <p:nvSpPr>
          <p:cNvPr id="5" name="Picture Placeholder 17"/>
          <p:cNvSpPr>
            <a:spLocks noGrp="1"/>
          </p:cNvSpPr>
          <p:nvPr>
            <p:ph type="pic" sz="quarter" idx="12"/>
          </p:nvPr>
        </p:nvSpPr>
        <p:spPr>
          <a:xfrm>
            <a:off x="7161430" y="3968707"/>
            <a:ext cx="1445350" cy="2044418"/>
          </a:xfrm>
          <a:custGeom>
            <a:avLst/>
            <a:gdLst>
              <a:gd name="connsiteX0" fmla="*/ 0 w 1753496"/>
              <a:gd name="connsiteY0" fmla="*/ 0 h 2480285"/>
              <a:gd name="connsiteX1" fmla="*/ 1753496 w 1753496"/>
              <a:gd name="connsiteY1" fmla="*/ 0 h 2480285"/>
              <a:gd name="connsiteX2" fmla="*/ 1753496 w 1753496"/>
              <a:gd name="connsiteY2" fmla="*/ 2480285 h 2480285"/>
              <a:gd name="connsiteX3" fmla="*/ 0 w 1753496"/>
              <a:gd name="connsiteY3" fmla="*/ 2480285 h 2480285"/>
            </a:gdLst>
            <a:ahLst/>
            <a:cxnLst>
              <a:cxn ang="0">
                <a:pos x="connsiteX0" y="connsiteY0"/>
              </a:cxn>
              <a:cxn ang="0">
                <a:pos x="connsiteX1" y="connsiteY1"/>
              </a:cxn>
              <a:cxn ang="0">
                <a:pos x="connsiteX2" y="connsiteY2"/>
              </a:cxn>
              <a:cxn ang="0">
                <a:pos x="connsiteX3" y="connsiteY3"/>
              </a:cxn>
            </a:cxnLst>
            <a:rect l="l" t="t" r="r" b="b"/>
            <a:pathLst>
              <a:path w="1753496" h="2480285">
                <a:moveTo>
                  <a:pt x="0" y="0"/>
                </a:moveTo>
                <a:lnTo>
                  <a:pt x="1753496" y="0"/>
                </a:lnTo>
                <a:lnTo>
                  <a:pt x="1753496" y="2480285"/>
                </a:lnTo>
                <a:lnTo>
                  <a:pt x="0" y="2480285"/>
                </a:lnTo>
                <a:close/>
              </a:path>
            </a:pathLst>
          </a:custGeom>
        </p:spPr>
        <p:txBody>
          <a:bodyPr wrap="square">
            <a:noAutofit/>
          </a:bodyPr>
          <a:lstStyle/>
          <a:p>
            <a:endParaRPr lang="en-US" dirty="0"/>
          </a:p>
        </p:txBody>
      </p:sp>
      <p:sp>
        <p:nvSpPr>
          <p:cNvPr id="6" name="Picture Placeholder 14"/>
          <p:cNvSpPr>
            <a:spLocks noGrp="1"/>
          </p:cNvSpPr>
          <p:nvPr>
            <p:ph type="pic" sz="quarter" idx="13"/>
          </p:nvPr>
        </p:nvSpPr>
        <p:spPr>
          <a:xfrm>
            <a:off x="8904224" y="1606550"/>
            <a:ext cx="2080831" cy="4406576"/>
          </a:xfrm>
          <a:custGeom>
            <a:avLst/>
            <a:gdLst>
              <a:gd name="connsiteX0" fmla="*/ 0 w 2524461"/>
              <a:gd name="connsiteY0" fmla="*/ 0 h 5346052"/>
              <a:gd name="connsiteX1" fmla="*/ 2524461 w 2524461"/>
              <a:gd name="connsiteY1" fmla="*/ 0 h 5346052"/>
              <a:gd name="connsiteX2" fmla="*/ 2524461 w 2524461"/>
              <a:gd name="connsiteY2" fmla="*/ 5346052 h 5346052"/>
              <a:gd name="connsiteX3" fmla="*/ 0 w 2524461"/>
              <a:gd name="connsiteY3" fmla="*/ 5346052 h 5346052"/>
            </a:gdLst>
            <a:ahLst/>
            <a:cxnLst>
              <a:cxn ang="0">
                <a:pos x="connsiteX0" y="connsiteY0"/>
              </a:cxn>
              <a:cxn ang="0">
                <a:pos x="connsiteX1" y="connsiteY1"/>
              </a:cxn>
              <a:cxn ang="0">
                <a:pos x="connsiteX2" y="connsiteY2"/>
              </a:cxn>
              <a:cxn ang="0">
                <a:pos x="connsiteX3" y="connsiteY3"/>
              </a:cxn>
            </a:cxnLst>
            <a:rect l="l" t="t" r="r" b="b"/>
            <a:pathLst>
              <a:path w="2524461" h="5346052">
                <a:moveTo>
                  <a:pt x="0" y="0"/>
                </a:moveTo>
                <a:lnTo>
                  <a:pt x="2524461" y="0"/>
                </a:lnTo>
                <a:lnTo>
                  <a:pt x="2524461" y="5346052"/>
                </a:lnTo>
                <a:lnTo>
                  <a:pt x="0" y="5346052"/>
                </a:lnTo>
                <a:close/>
              </a:path>
            </a:pathLst>
          </a:custGeom>
        </p:spPr>
        <p:txBody>
          <a:bodyPr wrap="square">
            <a:noAutofit/>
          </a:bodyPr>
          <a:lstStyle/>
          <a:p>
            <a:endParaRPr lang="en-US"/>
          </a:p>
        </p:txBody>
      </p:sp>
    </p:spTree>
    <p:extLst>
      <p:ext uri="{BB962C8B-B14F-4D97-AF65-F5344CB8AC3E}">
        <p14:creationId xmlns:p14="http://schemas.microsoft.com/office/powerpoint/2010/main" val="9426206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8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370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9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2205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0_自定义版式">
    <p:spTree>
      <p:nvGrpSpPr>
        <p:cNvPr id="1" name=""/>
        <p:cNvGrpSpPr/>
        <p:nvPr/>
      </p:nvGrpSpPr>
      <p:grpSpPr>
        <a:xfrm>
          <a:off x="0" y="0"/>
          <a:ext cx="0" cy="0"/>
          <a:chOff x="0" y="0"/>
          <a:chExt cx="0" cy="0"/>
        </a:xfrm>
      </p:grpSpPr>
      <p:sp>
        <p:nvSpPr>
          <p:cNvPr id="8" name="任意多边形: 形状 7"/>
          <p:cNvSpPr>
            <a:spLocks noGrp="1"/>
          </p:cNvSpPr>
          <p:nvPr>
            <p:ph type="pic" sz="quarter" idx="10"/>
          </p:nvPr>
        </p:nvSpPr>
        <p:spPr>
          <a:xfrm>
            <a:off x="1448970" y="2460573"/>
            <a:ext cx="4010860" cy="2177143"/>
          </a:xfrm>
          <a:custGeom>
            <a:avLst/>
            <a:gdLst>
              <a:gd name="connsiteX0" fmla="*/ 0 w 4010860"/>
              <a:gd name="connsiteY0" fmla="*/ 0 h 2177143"/>
              <a:gd name="connsiteX1" fmla="*/ 4010860 w 4010860"/>
              <a:gd name="connsiteY1" fmla="*/ 0 h 2177143"/>
              <a:gd name="connsiteX2" fmla="*/ 4010860 w 4010860"/>
              <a:gd name="connsiteY2" fmla="*/ 2177143 h 2177143"/>
              <a:gd name="connsiteX3" fmla="*/ 0 w 4010860"/>
              <a:gd name="connsiteY3" fmla="*/ 2177143 h 2177143"/>
            </a:gdLst>
            <a:ahLst/>
            <a:cxnLst>
              <a:cxn ang="0">
                <a:pos x="connsiteX0" y="connsiteY0"/>
              </a:cxn>
              <a:cxn ang="0">
                <a:pos x="connsiteX1" y="connsiteY1"/>
              </a:cxn>
              <a:cxn ang="0">
                <a:pos x="connsiteX2" y="connsiteY2"/>
              </a:cxn>
              <a:cxn ang="0">
                <a:pos x="connsiteX3" y="connsiteY3"/>
              </a:cxn>
            </a:cxnLst>
            <a:rect l="l" t="t" r="r" b="b"/>
            <a:pathLst>
              <a:path w="4010860" h="2177143">
                <a:moveTo>
                  <a:pt x="0" y="0"/>
                </a:moveTo>
                <a:lnTo>
                  <a:pt x="4010860" y="0"/>
                </a:lnTo>
                <a:lnTo>
                  <a:pt x="4010860" y="2177143"/>
                </a:lnTo>
                <a:lnTo>
                  <a:pt x="0" y="2177143"/>
                </a:lnTo>
                <a:close/>
              </a:path>
            </a:pathLst>
          </a:custGeom>
        </p:spPr>
        <p:txBody>
          <a:bodyPr wrap="square">
            <a:noAutofit/>
          </a:bodyPr>
          <a:lstStyle/>
          <a:p>
            <a:endParaRPr lang="zh-CN" altLang="en-US"/>
          </a:p>
        </p:txBody>
      </p:sp>
      <p:sp>
        <p:nvSpPr>
          <p:cNvPr id="9" name="任意多边形: 形状 8"/>
          <p:cNvSpPr>
            <a:spLocks noGrp="1"/>
          </p:cNvSpPr>
          <p:nvPr>
            <p:ph type="pic" sz="quarter" idx="11"/>
          </p:nvPr>
        </p:nvSpPr>
        <p:spPr>
          <a:xfrm>
            <a:off x="6732170" y="2460573"/>
            <a:ext cx="4010860" cy="2177143"/>
          </a:xfrm>
          <a:custGeom>
            <a:avLst/>
            <a:gdLst>
              <a:gd name="connsiteX0" fmla="*/ 0 w 4010860"/>
              <a:gd name="connsiteY0" fmla="*/ 0 h 2177143"/>
              <a:gd name="connsiteX1" fmla="*/ 4010860 w 4010860"/>
              <a:gd name="connsiteY1" fmla="*/ 0 h 2177143"/>
              <a:gd name="connsiteX2" fmla="*/ 4010860 w 4010860"/>
              <a:gd name="connsiteY2" fmla="*/ 2177143 h 2177143"/>
              <a:gd name="connsiteX3" fmla="*/ 0 w 4010860"/>
              <a:gd name="connsiteY3" fmla="*/ 2177143 h 2177143"/>
            </a:gdLst>
            <a:ahLst/>
            <a:cxnLst>
              <a:cxn ang="0">
                <a:pos x="connsiteX0" y="connsiteY0"/>
              </a:cxn>
              <a:cxn ang="0">
                <a:pos x="connsiteX1" y="connsiteY1"/>
              </a:cxn>
              <a:cxn ang="0">
                <a:pos x="connsiteX2" y="connsiteY2"/>
              </a:cxn>
              <a:cxn ang="0">
                <a:pos x="connsiteX3" y="connsiteY3"/>
              </a:cxn>
            </a:cxnLst>
            <a:rect l="l" t="t" r="r" b="b"/>
            <a:pathLst>
              <a:path w="4010860" h="2177143">
                <a:moveTo>
                  <a:pt x="0" y="0"/>
                </a:moveTo>
                <a:lnTo>
                  <a:pt x="4010860" y="0"/>
                </a:lnTo>
                <a:lnTo>
                  <a:pt x="4010860" y="2177143"/>
                </a:lnTo>
                <a:lnTo>
                  <a:pt x="0" y="2177143"/>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110327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780854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191901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08371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520830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5352084" y="-15204"/>
            <a:ext cx="6839917" cy="6873204"/>
          </a:xfrm>
          <a:custGeom>
            <a:avLst/>
            <a:gdLst>
              <a:gd name="connsiteX0" fmla="*/ 1330366 w 6839917"/>
              <a:gd name="connsiteY0" fmla="*/ 0 h 6873204"/>
              <a:gd name="connsiteX1" fmla="*/ 6839917 w 6839917"/>
              <a:gd name="connsiteY1" fmla="*/ 0 h 6873204"/>
              <a:gd name="connsiteX2" fmla="*/ 6839917 w 6839917"/>
              <a:gd name="connsiteY2" fmla="*/ 6873204 h 6873204"/>
              <a:gd name="connsiteX3" fmla="*/ 0 w 6839917"/>
              <a:gd name="connsiteY3" fmla="*/ 6873204 h 6873204"/>
              <a:gd name="connsiteX4" fmla="*/ 1982167 w 6839917"/>
              <a:gd name="connsiteY4" fmla="*/ 3453730 h 6873204"/>
              <a:gd name="connsiteX5" fmla="*/ 648667 w 6839917"/>
              <a:gd name="connsiteY5" fmla="*/ 1139155 h 6873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39917" h="6873204">
                <a:moveTo>
                  <a:pt x="1330366" y="0"/>
                </a:moveTo>
                <a:lnTo>
                  <a:pt x="6839917" y="0"/>
                </a:lnTo>
                <a:lnTo>
                  <a:pt x="6839917" y="6873204"/>
                </a:lnTo>
                <a:lnTo>
                  <a:pt x="0" y="6873204"/>
                </a:lnTo>
                <a:lnTo>
                  <a:pt x="1982167" y="3453730"/>
                </a:lnTo>
                <a:lnTo>
                  <a:pt x="648667" y="1139155"/>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63553958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2018/6/28</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826419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2018/6/28</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1523833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2018/6/28</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4871464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228447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351896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993052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2018/6/28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12577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56294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7" name="图片占位符 6"/>
          <p:cNvSpPr>
            <a:spLocks noGrp="1"/>
          </p:cNvSpPr>
          <p:nvPr>
            <p:ph type="pic" sz="quarter" idx="11"/>
          </p:nvPr>
        </p:nvSpPr>
        <p:spPr>
          <a:xfrm>
            <a:off x="1361011" y="1753996"/>
            <a:ext cx="3733708" cy="3731274"/>
          </a:xfrm>
          <a:custGeom>
            <a:avLst/>
            <a:gdLst>
              <a:gd name="connsiteX0" fmla="*/ 1866854 w 3733708"/>
              <a:gd name="connsiteY0" fmla="*/ 0 h 3731274"/>
              <a:gd name="connsiteX1" fmla="*/ 3733708 w 3733708"/>
              <a:gd name="connsiteY1" fmla="*/ 1865637 h 3731274"/>
              <a:gd name="connsiteX2" fmla="*/ 1866854 w 3733708"/>
              <a:gd name="connsiteY2" fmla="*/ 3731274 h 3731274"/>
              <a:gd name="connsiteX3" fmla="*/ 0 w 3733708"/>
              <a:gd name="connsiteY3" fmla="*/ 1865637 h 3731274"/>
              <a:gd name="connsiteX4" fmla="*/ 1866854 w 3733708"/>
              <a:gd name="connsiteY4" fmla="*/ 0 h 3731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3708" h="3731274">
                <a:moveTo>
                  <a:pt x="1866854" y="0"/>
                </a:moveTo>
                <a:cubicBezTo>
                  <a:pt x="2897889" y="0"/>
                  <a:pt x="3733708" y="835274"/>
                  <a:pt x="3733708" y="1865637"/>
                </a:cubicBezTo>
                <a:cubicBezTo>
                  <a:pt x="3733708" y="2896000"/>
                  <a:pt x="2897889" y="3731274"/>
                  <a:pt x="1866854" y="3731274"/>
                </a:cubicBezTo>
                <a:cubicBezTo>
                  <a:pt x="835819" y="3731274"/>
                  <a:pt x="0" y="2896000"/>
                  <a:pt x="0" y="1865637"/>
                </a:cubicBezTo>
                <a:cubicBezTo>
                  <a:pt x="0" y="835274"/>
                  <a:pt x="835819" y="0"/>
                  <a:pt x="1866854" y="0"/>
                </a:cubicBezTo>
                <a:close/>
              </a:path>
            </a:pathLst>
          </a:custGeom>
        </p:spPr>
        <p:txBody>
          <a:bodyPr wrap="square">
            <a:noAutofit/>
          </a:bodyPr>
          <a:lstStyle/>
          <a:p>
            <a:endParaRPr lang="zh-CN" altLang="en-US"/>
          </a:p>
        </p:txBody>
      </p:sp>
      <p:sp>
        <p:nvSpPr>
          <p:cNvPr id="3" name="灯片编号占位符 2"/>
          <p:cNvSpPr>
            <a:spLocks noGrp="1"/>
          </p:cNvSpPr>
          <p:nvPr>
            <p:ph type="sldNum" sz="quarter" idx="10"/>
          </p:nvPr>
        </p:nvSpPr>
        <p:spPr/>
        <p:txBody>
          <a:bodyPr/>
          <a:lstStyle/>
          <a:p>
            <a:fld id="{791C74C5-49C3-4B91-9805-E5C47E5A7A90}" type="slidenum">
              <a:rPr lang="zh-CN" altLang="en-US" smtClean="0"/>
              <a:pPr/>
              <a:t>‹#›</a:t>
            </a:fld>
            <a:endParaRPr lang="zh-CN" altLang="en-US" dirty="0"/>
          </a:p>
        </p:txBody>
      </p:sp>
    </p:spTree>
    <p:extLst>
      <p:ext uri="{BB962C8B-B14F-4D97-AF65-F5344CB8AC3E}">
        <p14:creationId xmlns:p14="http://schemas.microsoft.com/office/powerpoint/2010/main" val="413354361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5109170" y="2772674"/>
            <a:ext cx="1859590" cy="1859590"/>
          </a:xfrm>
          <a:custGeom>
            <a:avLst/>
            <a:gdLst>
              <a:gd name="connsiteX0" fmla="*/ 929795 w 1859590"/>
              <a:gd name="connsiteY0" fmla="*/ 0 h 1859590"/>
              <a:gd name="connsiteX1" fmla="*/ 1859590 w 1859590"/>
              <a:gd name="connsiteY1" fmla="*/ 929795 h 1859590"/>
              <a:gd name="connsiteX2" fmla="*/ 929795 w 1859590"/>
              <a:gd name="connsiteY2" fmla="*/ 1859590 h 1859590"/>
              <a:gd name="connsiteX3" fmla="*/ 0 w 1859590"/>
              <a:gd name="connsiteY3" fmla="*/ 929795 h 1859590"/>
              <a:gd name="connsiteX4" fmla="*/ 929795 w 1859590"/>
              <a:gd name="connsiteY4" fmla="*/ 0 h 1859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9590" h="1859590">
                <a:moveTo>
                  <a:pt x="929795" y="0"/>
                </a:moveTo>
                <a:cubicBezTo>
                  <a:pt x="1443307" y="0"/>
                  <a:pt x="1859590" y="416283"/>
                  <a:pt x="1859590" y="929795"/>
                </a:cubicBezTo>
                <a:cubicBezTo>
                  <a:pt x="1859590" y="1443307"/>
                  <a:pt x="1443307" y="1859590"/>
                  <a:pt x="929795" y="1859590"/>
                </a:cubicBezTo>
                <a:cubicBezTo>
                  <a:pt x="416283" y="1859590"/>
                  <a:pt x="0" y="1443307"/>
                  <a:pt x="0" y="929795"/>
                </a:cubicBezTo>
                <a:cubicBezTo>
                  <a:pt x="0" y="416283"/>
                  <a:pt x="416283" y="0"/>
                  <a:pt x="929795"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10693844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558861" y="4441228"/>
            <a:ext cx="2854097" cy="1295888"/>
          </a:xfrm>
          <a:custGeom>
            <a:avLst/>
            <a:gdLst>
              <a:gd name="connsiteX0" fmla="*/ 0 w 2854097"/>
              <a:gd name="connsiteY0" fmla="*/ 0 h 1295888"/>
              <a:gd name="connsiteX1" fmla="*/ 2854097 w 2854097"/>
              <a:gd name="connsiteY1" fmla="*/ 0 h 1295888"/>
              <a:gd name="connsiteX2" fmla="*/ 2854097 w 2854097"/>
              <a:gd name="connsiteY2" fmla="*/ 1295888 h 1295888"/>
              <a:gd name="connsiteX3" fmla="*/ 0 w 2854097"/>
              <a:gd name="connsiteY3" fmla="*/ 1295888 h 1295888"/>
            </a:gdLst>
            <a:ahLst/>
            <a:cxnLst>
              <a:cxn ang="0">
                <a:pos x="connsiteX0" y="connsiteY0"/>
              </a:cxn>
              <a:cxn ang="0">
                <a:pos x="connsiteX1" y="connsiteY1"/>
              </a:cxn>
              <a:cxn ang="0">
                <a:pos x="connsiteX2" y="connsiteY2"/>
              </a:cxn>
              <a:cxn ang="0">
                <a:pos x="connsiteX3" y="connsiteY3"/>
              </a:cxn>
            </a:cxnLst>
            <a:rect l="l" t="t" r="r" b="b"/>
            <a:pathLst>
              <a:path w="2854097" h="1295888">
                <a:moveTo>
                  <a:pt x="0" y="0"/>
                </a:moveTo>
                <a:lnTo>
                  <a:pt x="2854097" y="0"/>
                </a:lnTo>
                <a:lnTo>
                  <a:pt x="2854097" y="1295888"/>
                </a:lnTo>
                <a:lnTo>
                  <a:pt x="0" y="1295888"/>
                </a:lnTo>
                <a:close/>
              </a:path>
            </a:pathLst>
          </a:custGeom>
        </p:spPr>
        <p:txBody>
          <a:bodyPr wrap="square">
            <a:noAutofit/>
          </a:bodyPr>
          <a:lstStyle/>
          <a:p>
            <a:endParaRPr lang="zh-CN" altLang="en-US"/>
          </a:p>
        </p:txBody>
      </p:sp>
      <p:sp>
        <p:nvSpPr>
          <p:cNvPr id="11" name="图片占位符 10"/>
          <p:cNvSpPr>
            <a:spLocks noGrp="1"/>
          </p:cNvSpPr>
          <p:nvPr>
            <p:ph type="pic" sz="quarter" idx="11"/>
          </p:nvPr>
        </p:nvSpPr>
        <p:spPr>
          <a:xfrm>
            <a:off x="4670218" y="4441228"/>
            <a:ext cx="2854097" cy="1295888"/>
          </a:xfrm>
          <a:custGeom>
            <a:avLst/>
            <a:gdLst>
              <a:gd name="connsiteX0" fmla="*/ 0 w 2854097"/>
              <a:gd name="connsiteY0" fmla="*/ 0 h 1295888"/>
              <a:gd name="connsiteX1" fmla="*/ 2854097 w 2854097"/>
              <a:gd name="connsiteY1" fmla="*/ 0 h 1295888"/>
              <a:gd name="connsiteX2" fmla="*/ 2854097 w 2854097"/>
              <a:gd name="connsiteY2" fmla="*/ 1295888 h 1295888"/>
              <a:gd name="connsiteX3" fmla="*/ 0 w 2854097"/>
              <a:gd name="connsiteY3" fmla="*/ 1295888 h 1295888"/>
            </a:gdLst>
            <a:ahLst/>
            <a:cxnLst>
              <a:cxn ang="0">
                <a:pos x="connsiteX0" y="connsiteY0"/>
              </a:cxn>
              <a:cxn ang="0">
                <a:pos x="connsiteX1" y="connsiteY1"/>
              </a:cxn>
              <a:cxn ang="0">
                <a:pos x="connsiteX2" y="connsiteY2"/>
              </a:cxn>
              <a:cxn ang="0">
                <a:pos x="connsiteX3" y="connsiteY3"/>
              </a:cxn>
            </a:cxnLst>
            <a:rect l="l" t="t" r="r" b="b"/>
            <a:pathLst>
              <a:path w="2854097" h="1295888">
                <a:moveTo>
                  <a:pt x="0" y="0"/>
                </a:moveTo>
                <a:lnTo>
                  <a:pt x="2854097" y="0"/>
                </a:lnTo>
                <a:lnTo>
                  <a:pt x="2854097" y="1295888"/>
                </a:lnTo>
                <a:lnTo>
                  <a:pt x="0" y="1295888"/>
                </a:lnTo>
                <a:close/>
              </a:path>
            </a:pathLst>
          </a:custGeom>
        </p:spPr>
        <p:txBody>
          <a:bodyPr wrap="square">
            <a:noAutofit/>
          </a:bodyPr>
          <a:lstStyle/>
          <a:p>
            <a:endParaRPr lang="zh-CN" altLang="en-US"/>
          </a:p>
        </p:txBody>
      </p:sp>
      <p:sp>
        <p:nvSpPr>
          <p:cNvPr id="12" name="图片占位符 11"/>
          <p:cNvSpPr>
            <a:spLocks noGrp="1"/>
          </p:cNvSpPr>
          <p:nvPr>
            <p:ph type="pic" sz="quarter" idx="12"/>
          </p:nvPr>
        </p:nvSpPr>
        <p:spPr>
          <a:xfrm>
            <a:off x="7781575" y="4441228"/>
            <a:ext cx="2854097" cy="1295888"/>
          </a:xfrm>
          <a:custGeom>
            <a:avLst/>
            <a:gdLst>
              <a:gd name="connsiteX0" fmla="*/ 0 w 2854097"/>
              <a:gd name="connsiteY0" fmla="*/ 0 h 1295888"/>
              <a:gd name="connsiteX1" fmla="*/ 2854097 w 2854097"/>
              <a:gd name="connsiteY1" fmla="*/ 0 h 1295888"/>
              <a:gd name="connsiteX2" fmla="*/ 2854097 w 2854097"/>
              <a:gd name="connsiteY2" fmla="*/ 1295888 h 1295888"/>
              <a:gd name="connsiteX3" fmla="*/ 0 w 2854097"/>
              <a:gd name="connsiteY3" fmla="*/ 1295888 h 1295888"/>
            </a:gdLst>
            <a:ahLst/>
            <a:cxnLst>
              <a:cxn ang="0">
                <a:pos x="connsiteX0" y="connsiteY0"/>
              </a:cxn>
              <a:cxn ang="0">
                <a:pos x="connsiteX1" y="connsiteY1"/>
              </a:cxn>
              <a:cxn ang="0">
                <a:pos x="connsiteX2" y="connsiteY2"/>
              </a:cxn>
              <a:cxn ang="0">
                <a:pos x="connsiteX3" y="connsiteY3"/>
              </a:cxn>
            </a:cxnLst>
            <a:rect l="l" t="t" r="r" b="b"/>
            <a:pathLst>
              <a:path w="2854097" h="1295888">
                <a:moveTo>
                  <a:pt x="0" y="0"/>
                </a:moveTo>
                <a:lnTo>
                  <a:pt x="2854097" y="0"/>
                </a:lnTo>
                <a:lnTo>
                  <a:pt x="2854097" y="1295888"/>
                </a:lnTo>
                <a:lnTo>
                  <a:pt x="0" y="1295888"/>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376537745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5429262" y="3233341"/>
            <a:ext cx="1315248" cy="1315246"/>
          </a:xfrm>
          <a:custGeom>
            <a:avLst/>
            <a:gdLst>
              <a:gd name="connsiteX0" fmla="*/ 657624 w 1315248"/>
              <a:gd name="connsiteY0" fmla="*/ 0 h 1315246"/>
              <a:gd name="connsiteX1" fmla="*/ 1315248 w 1315248"/>
              <a:gd name="connsiteY1" fmla="*/ 657623 h 1315246"/>
              <a:gd name="connsiteX2" fmla="*/ 657624 w 1315248"/>
              <a:gd name="connsiteY2" fmla="*/ 1315246 h 1315246"/>
              <a:gd name="connsiteX3" fmla="*/ 0 w 1315248"/>
              <a:gd name="connsiteY3" fmla="*/ 657623 h 1315246"/>
              <a:gd name="connsiteX4" fmla="*/ 657624 w 1315248"/>
              <a:gd name="connsiteY4" fmla="*/ 0 h 1315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5248" h="1315246">
                <a:moveTo>
                  <a:pt x="657624" y="0"/>
                </a:moveTo>
                <a:cubicBezTo>
                  <a:pt x="1020820" y="0"/>
                  <a:pt x="1315248" y="294428"/>
                  <a:pt x="1315248" y="657623"/>
                </a:cubicBezTo>
                <a:cubicBezTo>
                  <a:pt x="1315248" y="1020818"/>
                  <a:pt x="1020820" y="1315246"/>
                  <a:pt x="657624" y="1315246"/>
                </a:cubicBezTo>
                <a:cubicBezTo>
                  <a:pt x="294428" y="1315246"/>
                  <a:pt x="0" y="1020818"/>
                  <a:pt x="0" y="657623"/>
                </a:cubicBezTo>
                <a:cubicBezTo>
                  <a:pt x="0" y="294428"/>
                  <a:pt x="294428" y="0"/>
                  <a:pt x="657624" y="0"/>
                </a:cubicBezTo>
                <a:close/>
              </a:path>
            </a:pathLst>
          </a:custGeom>
        </p:spPr>
        <p:txBody>
          <a:bodyPr wrap="square">
            <a:noAutofit/>
          </a:bodyPr>
          <a:lstStyle/>
          <a:p>
            <a:endParaRPr lang="zh-CN" altLang="en-US"/>
          </a:p>
        </p:txBody>
      </p:sp>
    </p:spTree>
    <p:extLst>
      <p:ext uri="{BB962C8B-B14F-4D97-AF65-F5344CB8AC3E}">
        <p14:creationId xmlns:p14="http://schemas.microsoft.com/office/powerpoint/2010/main" val="27337107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2_自定义版式">
    <p:spTree>
      <p:nvGrpSpPr>
        <p:cNvPr id="1" name=""/>
        <p:cNvGrpSpPr/>
        <p:nvPr/>
      </p:nvGrpSpPr>
      <p:grpSpPr>
        <a:xfrm>
          <a:off x="0" y="0"/>
          <a:ext cx="0" cy="0"/>
          <a:chOff x="0" y="0"/>
          <a:chExt cx="0" cy="0"/>
        </a:xfrm>
      </p:grpSpPr>
      <p:sp>
        <p:nvSpPr>
          <p:cNvPr id="11" name="图片占位符 10"/>
          <p:cNvSpPr>
            <a:spLocks noGrp="1"/>
          </p:cNvSpPr>
          <p:nvPr>
            <p:ph type="pic" sz="quarter" idx="10"/>
          </p:nvPr>
        </p:nvSpPr>
        <p:spPr>
          <a:xfrm>
            <a:off x="874714" y="2133601"/>
            <a:ext cx="2496935" cy="1855309"/>
          </a:xfrm>
          <a:custGeom>
            <a:avLst/>
            <a:gdLst>
              <a:gd name="connsiteX0" fmla="*/ 0 w 2496935"/>
              <a:gd name="connsiteY0" fmla="*/ 0 h 1855309"/>
              <a:gd name="connsiteX1" fmla="*/ 2496935 w 2496935"/>
              <a:gd name="connsiteY1" fmla="*/ 0 h 1855309"/>
              <a:gd name="connsiteX2" fmla="*/ 2496935 w 2496935"/>
              <a:gd name="connsiteY2" fmla="*/ 1855309 h 1855309"/>
              <a:gd name="connsiteX3" fmla="*/ 0 w 2496935"/>
              <a:gd name="connsiteY3" fmla="*/ 1855309 h 1855309"/>
            </a:gdLst>
            <a:ahLst/>
            <a:cxnLst>
              <a:cxn ang="0">
                <a:pos x="connsiteX0" y="connsiteY0"/>
              </a:cxn>
              <a:cxn ang="0">
                <a:pos x="connsiteX1" y="connsiteY1"/>
              </a:cxn>
              <a:cxn ang="0">
                <a:pos x="connsiteX2" y="connsiteY2"/>
              </a:cxn>
              <a:cxn ang="0">
                <a:pos x="connsiteX3" y="connsiteY3"/>
              </a:cxn>
            </a:cxnLst>
            <a:rect l="l" t="t" r="r" b="b"/>
            <a:pathLst>
              <a:path w="2496935" h="1855309">
                <a:moveTo>
                  <a:pt x="0" y="0"/>
                </a:moveTo>
                <a:lnTo>
                  <a:pt x="2496935" y="0"/>
                </a:lnTo>
                <a:lnTo>
                  <a:pt x="2496935" y="1855309"/>
                </a:lnTo>
                <a:lnTo>
                  <a:pt x="0" y="1855309"/>
                </a:lnTo>
                <a:close/>
              </a:path>
            </a:pathLst>
          </a:custGeom>
        </p:spPr>
        <p:txBody>
          <a:bodyPr wrap="square">
            <a:noAutofit/>
          </a:bodyPr>
          <a:lstStyle/>
          <a:p>
            <a:endParaRPr lang="zh-CN" altLang="en-US"/>
          </a:p>
        </p:txBody>
      </p:sp>
      <p:sp>
        <p:nvSpPr>
          <p:cNvPr id="12" name="图片占位符 11"/>
          <p:cNvSpPr>
            <a:spLocks noGrp="1"/>
          </p:cNvSpPr>
          <p:nvPr>
            <p:ph type="pic" sz="quarter" idx="11"/>
          </p:nvPr>
        </p:nvSpPr>
        <p:spPr>
          <a:xfrm>
            <a:off x="3523261" y="2133601"/>
            <a:ext cx="2496935" cy="1855309"/>
          </a:xfrm>
          <a:custGeom>
            <a:avLst/>
            <a:gdLst>
              <a:gd name="connsiteX0" fmla="*/ 0 w 2496935"/>
              <a:gd name="connsiteY0" fmla="*/ 0 h 1855309"/>
              <a:gd name="connsiteX1" fmla="*/ 2496935 w 2496935"/>
              <a:gd name="connsiteY1" fmla="*/ 0 h 1855309"/>
              <a:gd name="connsiteX2" fmla="*/ 2496935 w 2496935"/>
              <a:gd name="connsiteY2" fmla="*/ 1855309 h 1855309"/>
              <a:gd name="connsiteX3" fmla="*/ 0 w 2496935"/>
              <a:gd name="connsiteY3" fmla="*/ 1855309 h 1855309"/>
            </a:gdLst>
            <a:ahLst/>
            <a:cxnLst>
              <a:cxn ang="0">
                <a:pos x="connsiteX0" y="connsiteY0"/>
              </a:cxn>
              <a:cxn ang="0">
                <a:pos x="connsiteX1" y="connsiteY1"/>
              </a:cxn>
              <a:cxn ang="0">
                <a:pos x="connsiteX2" y="connsiteY2"/>
              </a:cxn>
              <a:cxn ang="0">
                <a:pos x="connsiteX3" y="connsiteY3"/>
              </a:cxn>
            </a:cxnLst>
            <a:rect l="l" t="t" r="r" b="b"/>
            <a:pathLst>
              <a:path w="2496935" h="1855309">
                <a:moveTo>
                  <a:pt x="0" y="0"/>
                </a:moveTo>
                <a:lnTo>
                  <a:pt x="2496935" y="0"/>
                </a:lnTo>
                <a:lnTo>
                  <a:pt x="2496935" y="1855309"/>
                </a:lnTo>
                <a:lnTo>
                  <a:pt x="0" y="1855309"/>
                </a:lnTo>
                <a:close/>
              </a:path>
            </a:pathLst>
          </a:custGeom>
        </p:spPr>
        <p:txBody>
          <a:bodyPr wrap="square">
            <a:noAutofit/>
          </a:bodyPr>
          <a:lstStyle/>
          <a:p>
            <a:endParaRPr lang="zh-CN" altLang="en-US"/>
          </a:p>
        </p:txBody>
      </p:sp>
      <p:sp>
        <p:nvSpPr>
          <p:cNvPr id="13" name="图片占位符 12"/>
          <p:cNvSpPr>
            <a:spLocks noGrp="1"/>
          </p:cNvSpPr>
          <p:nvPr>
            <p:ph type="pic" sz="quarter" idx="12"/>
          </p:nvPr>
        </p:nvSpPr>
        <p:spPr>
          <a:xfrm>
            <a:off x="6171809" y="2133601"/>
            <a:ext cx="2496935" cy="1855309"/>
          </a:xfrm>
          <a:custGeom>
            <a:avLst/>
            <a:gdLst>
              <a:gd name="connsiteX0" fmla="*/ 0 w 2496935"/>
              <a:gd name="connsiteY0" fmla="*/ 0 h 1855309"/>
              <a:gd name="connsiteX1" fmla="*/ 2496935 w 2496935"/>
              <a:gd name="connsiteY1" fmla="*/ 0 h 1855309"/>
              <a:gd name="connsiteX2" fmla="*/ 2496935 w 2496935"/>
              <a:gd name="connsiteY2" fmla="*/ 1855309 h 1855309"/>
              <a:gd name="connsiteX3" fmla="*/ 0 w 2496935"/>
              <a:gd name="connsiteY3" fmla="*/ 1855309 h 1855309"/>
            </a:gdLst>
            <a:ahLst/>
            <a:cxnLst>
              <a:cxn ang="0">
                <a:pos x="connsiteX0" y="connsiteY0"/>
              </a:cxn>
              <a:cxn ang="0">
                <a:pos x="connsiteX1" y="connsiteY1"/>
              </a:cxn>
              <a:cxn ang="0">
                <a:pos x="connsiteX2" y="connsiteY2"/>
              </a:cxn>
              <a:cxn ang="0">
                <a:pos x="connsiteX3" y="connsiteY3"/>
              </a:cxn>
            </a:cxnLst>
            <a:rect l="l" t="t" r="r" b="b"/>
            <a:pathLst>
              <a:path w="2496935" h="1855309">
                <a:moveTo>
                  <a:pt x="0" y="0"/>
                </a:moveTo>
                <a:lnTo>
                  <a:pt x="2496935" y="0"/>
                </a:lnTo>
                <a:lnTo>
                  <a:pt x="2496935" y="1855309"/>
                </a:lnTo>
                <a:lnTo>
                  <a:pt x="0" y="1855309"/>
                </a:lnTo>
                <a:close/>
              </a:path>
            </a:pathLst>
          </a:custGeom>
        </p:spPr>
        <p:txBody>
          <a:bodyPr wrap="square">
            <a:noAutofit/>
          </a:bodyPr>
          <a:lstStyle/>
          <a:p>
            <a:endParaRPr lang="zh-CN" altLang="en-US"/>
          </a:p>
        </p:txBody>
      </p:sp>
      <p:sp>
        <p:nvSpPr>
          <p:cNvPr id="14" name="图片占位符 13"/>
          <p:cNvSpPr>
            <a:spLocks noGrp="1"/>
          </p:cNvSpPr>
          <p:nvPr>
            <p:ph type="pic" sz="quarter" idx="13"/>
          </p:nvPr>
        </p:nvSpPr>
        <p:spPr>
          <a:xfrm>
            <a:off x="8820355" y="2133601"/>
            <a:ext cx="2496935" cy="1855309"/>
          </a:xfrm>
          <a:custGeom>
            <a:avLst/>
            <a:gdLst>
              <a:gd name="connsiteX0" fmla="*/ 0 w 2496935"/>
              <a:gd name="connsiteY0" fmla="*/ 0 h 1855309"/>
              <a:gd name="connsiteX1" fmla="*/ 2496935 w 2496935"/>
              <a:gd name="connsiteY1" fmla="*/ 0 h 1855309"/>
              <a:gd name="connsiteX2" fmla="*/ 2496935 w 2496935"/>
              <a:gd name="connsiteY2" fmla="*/ 1855309 h 1855309"/>
              <a:gd name="connsiteX3" fmla="*/ 0 w 2496935"/>
              <a:gd name="connsiteY3" fmla="*/ 1855309 h 1855309"/>
            </a:gdLst>
            <a:ahLst/>
            <a:cxnLst>
              <a:cxn ang="0">
                <a:pos x="connsiteX0" y="connsiteY0"/>
              </a:cxn>
              <a:cxn ang="0">
                <a:pos x="connsiteX1" y="connsiteY1"/>
              </a:cxn>
              <a:cxn ang="0">
                <a:pos x="connsiteX2" y="connsiteY2"/>
              </a:cxn>
              <a:cxn ang="0">
                <a:pos x="connsiteX3" y="connsiteY3"/>
              </a:cxn>
            </a:cxnLst>
            <a:rect l="l" t="t" r="r" b="b"/>
            <a:pathLst>
              <a:path w="2496935" h="1855309">
                <a:moveTo>
                  <a:pt x="0" y="0"/>
                </a:moveTo>
                <a:lnTo>
                  <a:pt x="2496935" y="0"/>
                </a:lnTo>
                <a:lnTo>
                  <a:pt x="2496935" y="1855309"/>
                </a:lnTo>
                <a:lnTo>
                  <a:pt x="0" y="1855309"/>
                </a:lnTo>
                <a:close/>
              </a:path>
            </a:pathLst>
          </a:custGeom>
        </p:spPr>
        <p:txBody>
          <a:bodyPr wrap="square">
            <a:noAutofit/>
          </a:bodyPr>
          <a:lstStyle/>
          <a:p>
            <a:endParaRPr lang="zh-CN" altLang="en-US"/>
          </a:p>
        </p:txBody>
      </p:sp>
    </p:spTree>
    <p:extLst>
      <p:ext uri="{BB962C8B-B14F-4D97-AF65-F5344CB8AC3E}">
        <p14:creationId xmlns:p14="http://schemas.microsoft.com/office/powerpoint/2010/main" val="232412796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769080" y="1781724"/>
            <a:ext cx="2143551" cy="2145757"/>
          </a:xfrm>
          <a:custGeom>
            <a:avLst/>
            <a:gdLst>
              <a:gd name="connsiteX0" fmla="*/ 0 w 2143551"/>
              <a:gd name="connsiteY0" fmla="*/ 0 h 2145757"/>
              <a:gd name="connsiteX1" fmla="*/ 2143551 w 2143551"/>
              <a:gd name="connsiteY1" fmla="*/ 0 h 2145757"/>
              <a:gd name="connsiteX2" fmla="*/ 2143551 w 2143551"/>
              <a:gd name="connsiteY2" fmla="*/ 2145757 h 2145757"/>
              <a:gd name="connsiteX3" fmla="*/ 0 w 2143551"/>
              <a:gd name="connsiteY3" fmla="*/ 2145757 h 2145757"/>
            </a:gdLst>
            <a:ahLst/>
            <a:cxnLst>
              <a:cxn ang="0">
                <a:pos x="connsiteX0" y="connsiteY0"/>
              </a:cxn>
              <a:cxn ang="0">
                <a:pos x="connsiteX1" y="connsiteY1"/>
              </a:cxn>
              <a:cxn ang="0">
                <a:pos x="connsiteX2" y="connsiteY2"/>
              </a:cxn>
              <a:cxn ang="0">
                <a:pos x="connsiteX3" y="connsiteY3"/>
              </a:cxn>
            </a:cxnLst>
            <a:rect l="l" t="t" r="r" b="b"/>
            <a:pathLst>
              <a:path w="2143551" h="2145757">
                <a:moveTo>
                  <a:pt x="0" y="0"/>
                </a:moveTo>
                <a:lnTo>
                  <a:pt x="2143551" y="0"/>
                </a:lnTo>
                <a:lnTo>
                  <a:pt x="2143551" y="2145757"/>
                </a:lnTo>
                <a:lnTo>
                  <a:pt x="0" y="2145757"/>
                </a:lnTo>
                <a:close/>
              </a:path>
            </a:pathLst>
          </a:custGeom>
        </p:spPr>
        <p:txBody>
          <a:bodyPr wrap="square">
            <a:noAutofit/>
          </a:bodyPr>
          <a:lstStyle/>
          <a:p>
            <a:endParaRPr lang="zh-CN" altLang="en-US"/>
          </a:p>
        </p:txBody>
      </p:sp>
      <p:sp>
        <p:nvSpPr>
          <p:cNvPr id="15" name="图片占位符 14"/>
          <p:cNvSpPr>
            <a:spLocks noGrp="1"/>
          </p:cNvSpPr>
          <p:nvPr>
            <p:ph type="pic" sz="quarter" idx="11"/>
          </p:nvPr>
        </p:nvSpPr>
        <p:spPr>
          <a:xfrm>
            <a:off x="2899254" y="3915325"/>
            <a:ext cx="2145187" cy="2135033"/>
          </a:xfrm>
          <a:custGeom>
            <a:avLst/>
            <a:gdLst>
              <a:gd name="connsiteX0" fmla="*/ 0 w 2145187"/>
              <a:gd name="connsiteY0" fmla="*/ 0 h 2135033"/>
              <a:gd name="connsiteX1" fmla="*/ 2145187 w 2145187"/>
              <a:gd name="connsiteY1" fmla="*/ 0 h 2135033"/>
              <a:gd name="connsiteX2" fmla="*/ 2145187 w 2145187"/>
              <a:gd name="connsiteY2" fmla="*/ 2135033 h 2135033"/>
              <a:gd name="connsiteX3" fmla="*/ 0 w 2145187"/>
              <a:gd name="connsiteY3" fmla="*/ 2135033 h 2135033"/>
            </a:gdLst>
            <a:ahLst/>
            <a:cxnLst>
              <a:cxn ang="0">
                <a:pos x="connsiteX0" y="connsiteY0"/>
              </a:cxn>
              <a:cxn ang="0">
                <a:pos x="connsiteX1" y="connsiteY1"/>
              </a:cxn>
              <a:cxn ang="0">
                <a:pos x="connsiteX2" y="connsiteY2"/>
              </a:cxn>
              <a:cxn ang="0">
                <a:pos x="connsiteX3" y="connsiteY3"/>
              </a:cxn>
            </a:cxnLst>
            <a:rect l="l" t="t" r="r" b="b"/>
            <a:pathLst>
              <a:path w="2145187" h="2135033">
                <a:moveTo>
                  <a:pt x="0" y="0"/>
                </a:moveTo>
                <a:lnTo>
                  <a:pt x="2145187" y="0"/>
                </a:lnTo>
                <a:lnTo>
                  <a:pt x="2145187" y="2135033"/>
                </a:lnTo>
                <a:lnTo>
                  <a:pt x="0" y="2135033"/>
                </a:lnTo>
                <a:close/>
              </a:path>
            </a:pathLst>
          </a:custGeom>
        </p:spPr>
        <p:txBody>
          <a:bodyPr wrap="square">
            <a:noAutofit/>
          </a:bodyPr>
          <a:lstStyle/>
          <a:p>
            <a:endParaRPr lang="zh-CN" altLang="en-US"/>
          </a:p>
        </p:txBody>
      </p:sp>
      <p:sp>
        <p:nvSpPr>
          <p:cNvPr id="13" name="图片占位符 12"/>
          <p:cNvSpPr>
            <a:spLocks noGrp="1"/>
          </p:cNvSpPr>
          <p:nvPr>
            <p:ph type="pic" sz="quarter" idx="12"/>
          </p:nvPr>
        </p:nvSpPr>
        <p:spPr>
          <a:xfrm>
            <a:off x="5034490" y="1781725"/>
            <a:ext cx="2133600" cy="2133600"/>
          </a:xfrm>
          <a:custGeom>
            <a:avLst/>
            <a:gdLst>
              <a:gd name="connsiteX0" fmla="*/ 0 w 2133600"/>
              <a:gd name="connsiteY0" fmla="*/ 0 h 2133600"/>
              <a:gd name="connsiteX1" fmla="*/ 2133600 w 2133600"/>
              <a:gd name="connsiteY1" fmla="*/ 0 h 2133600"/>
              <a:gd name="connsiteX2" fmla="*/ 2133600 w 2133600"/>
              <a:gd name="connsiteY2" fmla="*/ 2133600 h 2133600"/>
              <a:gd name="connsiteX3" fmla="*/ 0 w 2133600"/>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2133600" h="2133600">
                <a:moveTo>
                  <a:pt x="0" y="0"/>
                </a:moveTo>
                <a:lnTo>
                  <a:pt x="2133600" y="0"/>
                </a:lnTo>
                <a:lnTo>
                  <a:pt x="2133600" y="2133600"/>
                </a:lnTo>
                <a:lnTo>
                  <a:pt x="0" y="2133600"/>
                </a:lnTo>
                <a:close/>
              </a:path>
            </a:pathLst>
          </a:custGeom>
        </p:spPr>
        <p:txBody>
          <a:bodyPr wrap="square">
            <a:noAutofit/>
          </a:bodyPr>
          <a:lstStyle/>
          <a:p>
            <a:endParaRPr lang="zh-CN" altLang="en-US"/>
          </a:p>
        </p:txBody>
      </p:sp>
      <p:sp>
        <p:nvSpPr>
          <p:cNvPr id="14" name="图片占位符 13"/>
          <p:cNvSpPr>
            <a:spLocks noGrp="1"/>
          </p:cNvSpPr>
          <p:nvPr>
            <p:ph type="pic" sz="quarter" idx="13"/>
          </p:nvPr>
        </p:nvSpPr>
        <p:spPr>
          <a:xfrm>
            <a:off x="9300795" y="1781725"/>
            <a:ext cx="2123649" cy="2133600"/>
          </a:xfrm>
          <a:custGeom>
            <a:avLst/>
            <a:gdLst>
              <a:gd name="connsiteX0" fmla="*/ 0 w 2123649"/>
              <a:gd name="connsiteY0" fmla="*/ 0 h 2133600"/>
              <a:gd name="connsiteX1" fmla="*/ 2123649 w 2123649"/>
              <a:gd name="connsiteY1" fmla="*/ 0 h 2133600"/>
              <a:gd name="connsiteX2" fmla="*/ 2123649 w 2123649"/>
              <a:gd name="connsiteY2" fmla="*/ 2133600 h 2133600"/>
              <a:gd name="connsiteX3" fmla="*/ 0 w 2123649"/>
              <a:gd name="connsiteY3" fmla="*/ 2133600 h 2133600"/>
            </a:gdLst>
            <a:ahLst/>
            <a:cxnLst>
              <a:cxn ang="0">
                <a:pos x="connsiteX0" y="connsiteY0"/>
              </a:cxn>
              <a:cxn ang="0">
                <a:pos x="connsiteX1" y="connsiteY1"/>
              </a:cxn>
              <a:cxn ang="0">
                <a:pos x="connsiteX2" y="connsiteY2"/>
              </a:cxn>
              <a:cxn ang="0">
                <a:pos x="connsiteX3" y="connsiteY3"/>
              </a:cxn>
            </a:cxnLst>
            <a:rect l="l" t="t" r="r" b="b"/>
            <a:pathLst>
              <a:path w="2123649" h="2133600">
                <a:moveTo>
                  <a:pt x="0" y="0"/>
                </a:moveTo>
                <a:lnTo>
                  <a:pt x="2123649" y="0"/>
                </a:lnTo>
                <a:lnTo>
                  <a:pt x="2123649" y="2133600"/>
                </a:lnTo>
                <a:lnTo>
                  <a:pt x="0" y="2133600"/>
                </a:lnTo>
                <a:close/>
              </a:path>
            </a:pathLst>
          </a:custGeom>
        </p:spPr>
        <p:txBody>
          <a:bodyPr wrap="square">
            <a:noAutofit/>
          </a:bodyPr>
          <a:lstStyle/>
          <a:p>
            <a:endParaRPr lang="zh-CN" altLang="en-US"/>
          </a:p>
        </p:txBody>
      </p:sp>
      <p:sp>
        <p:nvSpPr>
          <p:cNvPr id="6" name="灯片编号占位符 2"/>
          <p:cNvSpPr>
            <a:spLocks noGrp="1"/>
          </p:cNvSpPr>
          <p:nvPr>
            <p:ph type="sldNum" sz="quarter" idx="4"/>
          </p:nvPr>
        </p:nvSpPr>
        <p:spPr>
          <a:xfrm>
            <a:off x="11025188" y="490538"/>
            <a:ext cx="584200" cy="365125"/>
          </a:xfrm>
          <a:prstGeom prst="rect">
            <a:avLst/>
          </a:prstGeom>
        </p:spPr>
        <p:txBody>
          <a:bodyPr vert="horz" lIns="91440" tIns="45720" rIns="91440" bIns="45720" rtlCol="0" anchor="ctr"/>
          <a:lstStyle>
            <a:lvl1pPr algn="ctr">
              <a:defRPr sz="1100" i="1">
                <a:solidFill>
                  <a:schemeClr val="bg1"/>
                </a:solidFill>
                <a:latin typeface="Century Gothic" panose="020B0502020202020204" pitchFamily="34" charset="0"/>
              </a:defRPr>
            </a:lvl1pPr>
          </a:lstStyle>
          <a:p>
            <a:fld id="{34FFDC9D-D022-4C4F-9F36-3FAD1C14D3EB}" type="slidenum">
              <a:rPr lang="zh-CN" altLang="en-US" smtClean="0"/>
              <a:pPr/>
              <a:t>‹#›</a:t>
            </a:fld>
            <a:endParaRPr lang="zh-CN" altLang="en-US" dirty="0"/>
          </a:p>
        </p:txBody>
      </p:sp>
    </p:spTree>
    <p:extLst>
      <p:ext uri="{BB962C8B-B14F-4D97-AF65-F5344CB8AC3E}">
        <p14:creationId xmlns:p14="http://schemas.microsoft.com/office/powerpoint/2010/main" val="237171863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感谢您下载包图网平台上提供的</a:t>
            </a:r>
            <a:r>
              <a:rPr lang="en-US" altLang="zh-CN" sz="300" dirty="0">
                <a:solidFill>
                  <a:schemeClr val="bg1">
                    <a:alpha val="0"/>
                  </a:schemeClr>
                </a:solidFill>
                <a:latin typeface="微软雅黑" panose="020B0503020204020204" pitchFamily="34" charset="-122"/>
                <a:ea typeface="微软雅黑" panose="020B0503020204020204" pitchFamily="34" charset="-122"/>
                <a:sym typeface="+mn-ea"/>
              </a:rPr>
              <a:t>PPT</a:t>
            </a:r>
            <a:r>
              <a:rPr lang="zh-CN" altLang="en-US" sz="300" dirty="0">
                <a:solidFill>
                  <a:schemeClr val="bg1">
                    <a:alpha val="0"/>
                  </a:schemeClr>
                </a:solidFill>
                <a:latin typeface="微软雅黑" panose="020B0503020204020204" pitchFamily="34" charset="-122"/>
                <a:ea typeface="微软雅黑" panose="020B0503020204020204" pitchFamily="34" charset="-122"/>
                <a:sym typeface="+mn-ea"/>
              </a:rPr>
              <a:t>作品，为了您和包图网以及原创作者的利益，请勿复制、传播、销售，否则将承担法律责任！包图网将对作品进行维权，按照传播下载次数进行十倍的索取赔偿！</a:t>
            </a:r>
          </a:p>
          <a:p>
            <a:r>
              <a:rPr lang="en-US" altLang="zh-CN" sz="600" dirty="0">
                <a:solidFill>
                  <a:schemeClr val="bg1">
                    <a:alpha val="0"/>
                  </a:schemeClr>
                </a:solidFill>
                <a:latin typeface="微软雅黑" panose="020B0503020204020204" pitchFamily="34" charset="-122"/>
                <a:ea typeface="微软雅黑" panose="020B0503020204020204" pitchFamily="34" charset="-122"/>
                <a:sym typeface="+mn-ea"/>
              </a:rPr>
              <a:t>ibaotu.com</a:t>
            </a:r>
          </a:p>
        </p:txBody>
      </p:sp>
      <p:grpSp>
        <p:nvGrpSpPr>
          <p:cNvPr id="3" name="组合 2"/>
          <p:cNvGrpSpPr/>
          <p:nvPr userDrawn="1"/>
        </p:nvGrpSpPr>
        <p:grpSpPr>
          <a:xfrm>
            <a:off x="0" y="379942"/>
            <a:ext cx="1946431" cy="553508"/>
            <a:chOff x="-1340817" y="2714172"/>
            <a:chExt cx="5027446" cy="1429658"/>
          </a:xfrm>
        </p:grpSpPr>
        <p:sp>
          <p:nvSpPr>
            <p:cNvPr id="4" name="五边形 3"/>
            <p:cNvSpPr/>
            <p:nvPr/>
          </p:nvSpPr>
          <p:spPr>
            <a:xfrm>
              <a:off x="-1340817" y="2714172"/>
              <a:ext cx="5027446" cy="1429658"/>
            </a:xfrm>
            <a:prstGeom prst="homePlate">
              <a:avLst>
                <a:gd name="adj" fmla="val 2389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1340817" y="3429001"/>
              <a:ext cx="5027446" cy="714829"/>
            </a:xfrm>
            <a:custGeom>
              <a:avLst/>
              <a:gdLst>
                <a:gd name="connsiteX0" fmla="*/ 0 w 3686629"/>
                <a:gd name="connsiteY0" fmla="*/ 0 h 714829"/>
                <a:gd name="connsiteX1" fmla="*/ 3686629 w 3686629"/>
                <a:gd name="connsiteY1" fmla="*/ 0 h 714829"/>
                <a:gd name="connsiteX2" fmla="*/ 3344998 w 3686629"/>
                <a:gd name="connsiteY2" fmla="*/ 714829 h 714829"/>
                <a:gd name="connsiteX3" fmla="*/ 0 w 3686629"/>
                <a:gd name="connsiteY3" fmla="*/ 714829 h 714829"/>
                <a:gd name="connsiteX0" fmla="*/ 0 w 3686629"/>
                <a:gd name="connsiteY0" fmla="*/ 0 h 714829"/>
                <a:gd name="connsiteX1" fmla="*/ 3686629 w 3686629"/>
                <a:gd name="connsiteY1" fmla="*/ 0 h 714829"/>
                <a:gd name="connsiteX2" fmla="*/ 3435202 w 3686629"/>
                <a:gd name="connsiteY2" fmla="*/ 714829 h 714829"/>
                <a:gd name="connsiteX3" fmla="*/ 0 w 3686629"/>
                <a:gd name="connsiteY3" fmla="*/ 714829 h 714829"/>
                <a:gd name="connsiteX4" fmla="*/ 0 w 3686629"/>
                <a:gd name="connsiteY4" fmla="*/ 0 h 71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6629" h="714829">
                  <a:moveTo>
                    <a:pt x="0" y="0"/>
                  </a:moveTo>
                  <a:lnTo>
                    <a:pt x="3686629" y="0"/>
                  </a:lnTo>
                  <a:lnTo>
                    <a:pt x="3435202" y="714829"/>
                  </a:lnTo>
                  <a:lnTo>
                    <a:pt x="0" y="714829"/>
                  </a:lnTo>
                  <a:lnTo>
                    <a:pt x="0" y="0"/>
                  </a:lnTo>
                  <a:close/>
                </a:path>
              </a:pathLst>
            </a:cu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六边形 5"/>
            <p:cNvSpPr/>
            <p:nvPr/>
          </p:nvSpPr>
          <p:spPr>
            <a:xfrm>
              <a:off x="2179682" y="2848430"/>
              <a:ext cx="1346924" cy="116114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531289" y="3134073"/>
              <a:ext cx="643710" cy="593484"/>
            </a:xfrm>
            <a:custGeom>
              <a:avLst/>
              <a:gdLst>
                <a:gd name="connsiteX0" fmla="*/ 469488 w 578320"/>
                <a:gd name="connsiteY0" fmla="*/ 312166 h 533197"/>
                <a:gd name="connsiteX1" fmla="*/ 523904 w 578320"/>
                <a:gd name="connsiteY1" fmla="*/ 363740 h 533197"/>
                <a:gd name="connsiteX2" fmla="*/ 523904 w 578320"/>
                <a:gd name="connsiteY2" fmla="*/ 376634 h 533197"/>
                <a:gd name="connsiteX3" fmla="*/ 527594 w 578320"/>
                <a:gd name="connsiteY3" fmla="*/ 391369 h 533197"/>
                <a:gd name="connsiteX4" fmla="*/ 512837 w 578320"/>
                <a:gd name="connsiteY4" fmla="*/ 411630 h 533197"/>
                <a:gd name="connsiteX5" fmla="*/ 498080 w 578320"/>
                <a:gd name="connsiteY5" fmla="*/ 440180 h 533197"/>
                <a:gd name="connsiteX6" fmla="*/ 529438 w 578320"/>
                <a:gd name="connsiteY6" fmla="*/ 475176 h 533197"/>
                <a:gd name="connsiteX7" fmla="*/ 578320 w 578320"/>
                <a:gd name="connsiteY7" fmla="*/ 518462 h 533197"/>
                <a:gd name="connsiteX8" fmla="*/ 485168 w 578320"/>
                <a:gd name="connsiteY8" fmla="*/ 533197 h 533197"/>
                <a:gd name="connsiteX9" fmla="*/ 477789 w 578320"/>
                <a:gd name="connsiteY9" fmla="*/ 486228 h 533197"/>
                <a:gd name="connsiteX10" fmla="*/ 481478 w 578320"/>
                <a:gd name="connsiteY10" fmla="*/ 479781 h 533197"/>
                <a:gd name="connsiteX11" fmla="*/ 480556 w 578320"/>
                <a:gd name="connsiteY11" fmla="*/ 477939 h 533197"/>
                <a:gd name="connsiteX12" fmla="*/ 471333 w 578320"/>
                <a:gd name="connsiteY12" fmla="*/ 466888 h 533197"/>
                <a:gd name="connsiteX13" fmla="*/ 467644 w 578320"/>
                <a:gd name="connsiteY13" fmla="*/ 466888 h 533197"/>
                <a:gd name="connsiteX14" fmla="*/ 458421 w 578320"/>
                <a:gd name="connsiteY14" fmla="*/ 477939 h 533197"/>
                <a:gd name="connsiteX15" fmla="*/ 458421 w 578320"/>
                <a:gd name="connsiteY15" fmla="*/ 479781 h 533197"/>
                <a:gd name="connsiteX16" fmla="*/ 462110 w 578320"/>
                <a:gd name="connsiteY16" fmla="*/ 486228 h 533197"/>
                <a:gd name="connsiteX17" fmla="*/ 454732 w 578320"/>
                <a:gd name="connsiteY17" fmla="*/ 533197 h 533197"/>
                <a:gd name="connsiteX18" fmla="*/ 361579 w 578320"/>
                <a:gd name="connsiteY18" fmla="*/ 518462 h 533197"/>
                <a:gd name="connsiteX19" fmla="*/ 409539 w 578320"/>
                <a:gd name="connsiteY19" fmla="*/ 475176 h 533197"/>
                <a:gd name="connsiteX20" fmla="*/ 440897 w 578320"/>
                <a:gd name="connsiteY20" fmla="*/ 440180 h 533197"/>
                <a:gd name="connsiteX21" fmla="*/ 427063 w 578320"/>
                <a:gd name="connsiteY21" fmla="*/ 411630 h 533197"/>
                <a:gd name="connsiteX22" fmla="*/ 411383 w 578320"/>
                <a:gd name="connsiteY22" fmla="*/ 391369 h 533197"/>
                <a:gd name="connsiteX23" fmla="*/ 415995 w 578320"/>
                <a:gd name="connsiteY23" fmla="*/ 376634 h 533197"/>
                <a:gd name="connsiteX24" fmla="*/ 415995 w 578320"/>
                <a:gd name="connsiteY24" fmla="*/ 363740 h 533197"/>
                <a:gd name="connsiteX25" fmla="*/ 469488 w 578320"/>
                <a:gd name="connsiteY25" fmla="*/ 312166 h 533197"/>
                <a:gd name="connsiteX26" fmla="*/ 107909 w 578320"/>
                <a:gd name="connsiteY26" fmla="*/ 312166 h 533197"/>
                <a:gd name="connsiteX27" fmla="*/ 162325 w 578320"/>
                <a:gd name="connsiteY27" fmla="*/ 363740 h 533197"/>
                <a:gd name="connsiteX28" fmla="*/ 162325 w 578320"/>
                <a:gd name="connsiteY28" fmla="*/ 376634 h 533197"/>
                <a:gd name="connsiteX29" fmla="*/ 166937 w 578320"/>
                <a:gd name="connsiteY29" fmla="*/ 391369 h 533197"/>
                <a:gd name="connsiteX30" fmla="*/ 151257 w 578320"/>
                <a:gd name="connsiteY30" fmla="*/ 411630 h 533197"/>
                <a:gd name="connsiteX31" fmla="*/ 137423 w 578320"/>
                <a:gd name="connsiteY31" fmla="*/ 440180 h 533197"/>
                <a:gd name="connsiteX32" fmla="*/ 167859 w 578320"/>
                <a:gd name="connsiteY32" fmla="*/ 475176 h 533197"/>
                <a:gd name="connsiteX33" fmla="*/ 216741 w 578320"/>
                <a:gd name="connsiteY33" fmla="*/ 518462 h 533197"/>
                <a:gd name="connsiteX34" fmla="*/ 123588 w 578320"/>
                <a:gd name="connsiteY34" fmla="*/ 533197 h 533197"/>
                <a:gd name="connsiteX35" fmla="*/ 116210 w 578320"/>
                <a:gd name="connsiteY35" fmla="*/ 486228 h 533197"/>
                <a:gd name="connsiteX36" fmla="*/ 119899 w 578320"/>
                <a:gd name="connsiteY36" fmla="*/ 479781 h 533197"/>
                <a:gd name="connsiteX37" fmla="*/ 119899 w 578320"/>
                <a:gd name="connsiteY37" fmla="*/ 477939 h 533197"/>
                <a:gd name="connsiteX38" fmla="*/ 109754 w 578320"/>
                <a:gd name="connsiteY38" fmla="*/ 466888 h 533197"/>
                <a:gd name="connsiteX39" fmla="*/ 106987 w 578320"/>
                <a:gd name="connsiteY39" fmla="*/ 466888 h 533197"/>
                <a:gd name="connsiteX40" fmla="*/ 96842 w 578320"/>
                <a:gd name="connsiteY40" fmla="*/ 477939 h 533197"/>
                <a:gd name="connsiteX41" fmla="*/ 96842 w 578320"/>
                <a:gd name="connsiteY41" fmla="*/ 479781 h 533197"/>
                <a:gd name="connsiteX42" fmla="*/ 100531 w 578320"/>
                <a:gd name="connsiteY42" fmla="*/ 486228 h 533197"/>
                <a:gd name="connsiteX43" fmla="*/ 93152 w 578320"/>
                <a:gd name="connsiteY43" fmla="*/ 533197 h 533197"/>
                <a:gd name="connsiteX44" fmla="*/ 0 w 578320"/>
                <a:gd name="connsiteY44" fmla="*/ 518462 h 533197"/>
                <a:gd name="connsiteX45" fmla="*/ 48882 w 578320"/>
                <a:gd name="connsiteY45" fmla="*/ 475176 h 533197"/>
                <a:gd name="connsiteX46" fmla="*/ 79318 w 578320"/>
                <a:gd name="connsiteY46" fmla="*/ 440180 h 533197"/>
                <a:gd name="connsiteX47" fmla="*/ 65483 w 578320"/>
                <a:gd name="connsiteY47" fmla="*/ 411630 h 533197"/>
                <a:gd name="connsiteX48" fmla="*/ 49804 w 578320"/>
                <a:gd name="connsiteY48" fmla="*/ 391369 h 533197"/>
                <a:gd name="connsiteX49" fmla="*/ 54416 w 578320"/>
                <a:gd name="connsiteY49" fmla="*/ 376634 h 533197"/>
                <a:gd name="connsiteX50" fmla="*/ 54416 w 578320"/>
                <a:gd name="connsiteY50" fmla="*/ 363740 h 533197"/>
                <a:gd name="connsiteX51" fmla="*/ 107909 w 578320"/>
                <a:gd name="connsiteY51" fmla="*/ 312166 h 533197"/>
                <a:gd name="connsiteX52" fmla="*/ 288717 w 578320"/>
                <a:gd name="connsiteY52" fmla="*/ 237601 h 533197"/>
                <a:gd name="connsiteX53" fmla="*/ 303485 w 578320"/>
                <a:gd name="connsiteY53" fmla="*/ 252338 h 533197"/>
                <a:gd name="connsiteX54" fmla="*/ 303485 w 578320"/>
                <a:gd name="connsiteY54" fmla="*/ 331547 h 533197"/>
                <a:gd name="connsiteX55" fmla="*/ 384708 w 578320"/>
                <a:gd name="connsiteY55" fmla="*/ 398782 h 533197"/>
                <a:gd name="connsiteX56" fmla="*/ 386554 w 578320"/>
                <a:gd name="connsiteY56" fmla="*/ 419045 h 533197"/>
                <a:gd name="connsiteX57" fmla="*/ 375478 w 578320"/>
                <a:gd name="connsiteY57" fmla="*/ 423650 h 533197"/>
                <a:gd name="connsiteX58" fmla="*/ 366248 w 578320"/>
                <a:gd name="connsiteY58" fmla="*/ 420887 h 533197"/>
                <a:gd name="connsiteX59" fmla="*/ 288717 w 578320"/>
                <a:gd name="connsiteY59" fmla="*/ 356415 h 533197"/>
                <a:gd name="connsiteX60" fmla="*/ 212108 w 578320"/>
                <a:gd name="connsiteY60" fmla="*/ 420887 h 533197"/>
                <a:gd name="connsiteX61" fmla="*/ 191802 w 578320"/>
                <a:gd name="connsiteY61" fmla="*/ 419045 h 533197"/>
                <a:gd name="connsiteX62" fmla="*/ 193648 w 578320"/>
                <a:gd name="connsiteY62" fmla="*/ 398782 h 533197"/>
                <a:gd name="connsiteX63" fmla="*/ 274872 w 578320"/>
                <a:gd name="connsiteY63" fmla="*/ 331547 h 533197"/>
                <a:gd name="connsiteX64" fmla="*/ 274872 w 578320"/>
                <a:gd name="connsiteY64" fmla="*/ 252338 h 533197"/>
                <a:gd name="connsiteX65" fmla="*/ 288717 w 578320"/>
                <a:gd name="connsiteY65" fmla="*/ 237601 h 533197"/>
                <a:gd name="connsiteX66" fmla="*/ 288699 w 578320"/>
                <a:gd name="connsiteY66" fmla="*/ 0 h 533197"/>
                <a:gd name="connsiteX67" fmla="*/ 343115 w 578320"/>
                <a:gd name="connsiteY67" fmla="*/ 50653 h 533197"/>
                <a:gd name="connsiteX68" fmla="*/ 343115 w 578320"/>
                <a:gd name="connsiteY68" fmla="*/ 63546 h 533197"/>
                <a:gd name="connsiteX69" fmla="*/ 346805 w 578320"/>
                <a:gd name="connsiteY69" fmla="*/ 78282 h 533197"/>
                <a:gd name="connsiteX70" fmla="*/ 332048 w 578320"/>
                <a:gd name="connsiteY70" fmla="*/ 98543 h 533197"/>
                <a:gd name="connsiteX71" fmla="*/ 318213 w 578320"/>
                <a:gd name="connsiteY71" fmla="*/ 127093 h 533197"/>
                <a:gd name="connsiteX72" fmla="*/ 348649 w 578320"/>
                <a:gd name="connsiteY72" fmla="*/ 163010 h 533197"/>
                <a:gd name="connsiteX73" fmla="*/ 397531 w 578320"/>
                <a:gd name="connsiteY73" fmla="*/ 206295 h 533197"/>
                <a:gd name="connsiteX74" fmla="*/ 304379 w 578320"/>
                <a:gd name="connsiteY74" fmla="*/ 220110 h 533197"/>
                <a:gd name="connsiteX75" fmla="*/ 297000 w 578320"/>
                <a:gd name="connsiteY75" fmla="*/ 173141 h 533197"/>
                <a:gd name="connsiteX76" fmla="*/ 300689 w 578320"/>
                <a:gd name="connsiteY76" fmla="*/ 167615 h 533197"/>
                <a:gd name="connsiteX77" fmla="*/ 300689 w 578320"/>
                <a:gd name="connsiteY77" fmla="*/ 164852 h 533197"/>
                <a:gd name="connsiteX78" fmla="*/ 290544 w 578320"/>
                <a:gd name="connsiteY78" fmla="*/ 154722 h 533197"/>
                <a:gd name="connsiteX79" fmla="*/ 287777 w 578320"/>
                <a:gd name="connsiteY79" fmla="*/ 154722 h 533197"/>
                <a:gd name="connsiteX80" fmla="*/ 277632 w 578320"/>
                <a:gd name="connsiteY80" fmla="*/ 164852 h 533197"/>
                <a:gd name="connsiteX81" fmla="*/ 277632 w 578320"/>
                <a:gd name="connsiteY81" fmla="*/ 167615 h 533197"/>
                <a:gd name="connsiteX82" fmla="*/ 281321 w 578320"/>
                <a:gd name="connsiteY82" fmla="*/ 173141 h 533197"/>
                <a:gd name="connsiteX83" fmla="*/ 273943 w 578320"/>
                <a:gd name="connsiteY83" fmla="*/ 221031 h 533197"/>
                <a:gd name="connsiteX84" fmla="*/ 180790 w 578320"/>
                <a:gd name="connsiteY84" fmla="*/ 206295 h 533197"/>
                <a:gd name="connsiteX85" fmla="*/ 228750 w 578320"/>
                <a:gd name="connsiteY85" fmla="*/ 163010 h 533197"/>
                <a:gd name="connsiteX86" fmla="*/ 260108 w 578320"/>
                <a:gd name="connsiteY86" fmla="*/ 127093 h 533197"/>
                <a:gd name="connsiteX87" fmla="*/ 246274 w 578320"/>
                <a:gd name="connsiteY87" fmla="*/ 98543 h 533197"/>
                <a:gd name="connsiteX88" fmla="*/ 230594 w 578320"/>
                <a:gd name="connsiteY88" fmla="*/ 78282 h 533197"/>
                <a:gd name="connsiteX89" fmla="*/ 235206 w 578320"/>
                <a:gd name="connsiteY89" fmla="*/ 63546 h 533197"/>
                <a:gd name="connsiteX90" fmla="*/ 235206 w 578320"/>
                <a:gd name="connsiteY90" fmla="*/ 50653 h 533197"/>
                <a:gd name="connsiteX91" fmla="*/ 288699 w 578320"/>
                <a:gd name="connsiteY91" fmla="*/ 0 h 53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578320" h="533197">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8" name="组合 7"/>
          <p:cNvGrpSpPr/>
          <p:nvPr userDrawn="1"/>
        </p:nvGrpSpPr>
        <p:grpSpPr>
          <a:xfrm>
            <a:off x="0" y="379942"/>
            <a:ext cx="1123498" cy="553508"/>
            <a:chOff x="0" y="202142"/>
            <a:chExt cx="919420" cy="452966"/>
          </a:xfrm>
        </p:grpSpPr>
        <p:grpSp>
          <p:nvGrpSpPr>
            <p:cNvPr id="9" name="组合 8"/>
            <p:cNvGrpSpPr/>
            <p:nvPr/>
          </p:nvGrpSpPr>
          <p:grpSpPr>
            <a:xfrm>
              <a:off x="0" y="202142"/>
              <a:ext cx="394182" cy="452966"/>
              <a:chOff x="0" y="202142"/>
              <a:chExt cx="394182" cy="452966"/>
            </a:xfrm>
          </p:grpSpPr>
          <p:sp>
            <p:nvSpPr>
              <p:cNvPr id="18" name="等腰三角形 17"/>
              <p:cNvSpPr/>
              <p:nvPr/>
            </p:nvSpPr>
            <p:spPr>
              <a:xfrm flipV="1">
                <a:off x="303" y="202142"/>
                <a:ext cx="262721" cy="226483"/>
              </a:xfrm>
              <a:prstGeom prst="triangle">
                <a:avLst/>
              </a:prstGeom>
              <a:solidFill>
                <a:srgbClr val="EB1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nvSpPr>
            <p:spPr>
              <a:xfrm>
                <a:off x="131461" y="202142"/>
                <a:ext cx="262721" cy="226483"/>
              </a:xfrm>
              <a:prstGeom prst="triangle">
                <a:avLst/>
              </a:pr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flipV="1">
                <a:off x="131461" y="428625"/>
                <a:ext cx="262721" cy="226483"/>
              </a:xfrm>
              <a:prstGeom prst="triangle">
                <a:avLst/>
              </a:prstGeom>
              <a:solidFill>
                <a:srgbClr val="ED3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a:off x="0" y="428625"/>
                <a:ext cx="262721" cy="226483"/>
              </a:xfrm>
              <a:prstGeom prst="triangle">
                <a:avLst/>
              </a:prstGeom>
              <a:solidFill>
                <a:srgbClr val="88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等腰三角形 9"/>
            <p:cNvSpPr/>
            <p:nvPr/>
          </p:nvSpPr>
          <p:spPr>
            <a:xfrm flipV="1">
              <a:off x="262922" y="202142"/>
              <a:ext cx="262721" cy="226483"/>
            </a:xfrm>
            <a:prstGeom prst="triangle">
              <a:avLst/>
            </a:prstGeom>
            <a:solidFill>
              <a:srgbClr val="EB1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394080" y="202142"/>
              <a:ext cx="262721" cy="226483"/>
            </a:xfrm>
            <a:prstGeom prst="triangle">
              <a:avLst/>
            </a:pr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V="1">
              <a:off x="394080" y="428625"/>
              <a:ext cx="262721" cy="226483"/>
            </a:xfrm>
            <a:prstGeom prst="triangle">
              <a:avLst/>
            </a:prstGeom>
            <a:solidFill>
              <a:srgbClr val="ED3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a:off x="262619" y="428625"/>
              <a:ext cx="262721" cy="226483"/>
            </a:xfrm>
            <a:prstGeom prst="triangle">
              <a:avLst/>
            </a:prstGeom>
            <a:solidFill>
              <a:srgbClr val="88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V="1">
              <a:off x="525541" y="202142"/>
              <a:ext cx="262721" cy="226483"/>
            </a:xfrm>
            <a:prstGeom prst="triangle">
              <a:avLst/>
            </a:prstGeom>
            <a:solidFill>
              <a:srgbClr val="EB1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a:off x="656699" y="202142"/>
              <a:ext cx="262721" cy="226483"/>
            </a:xfrm>
            <a:prstGeom prst="triangle">
              <a:avLst/>
            </a:pr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flipV="1">
              <a:off x="656699" y="428625"/>
              <a:ext cx="262721" cy="226483"/>
            </a:xfrm>
            <a:prstGeom prst="triangle">
              <a:avLst/>
            </a:prstGeom>
            <a:solidFill>
              <a:srgbClr val="ED3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a:off x="525238" y="428625"/>
              <a:ext cx="262721" cy="226483"/>
            </a:xfrm>
            <a:prstGeom prst="triangle">
              <a:avLst/>
            </a:prstGeom>
            <a:solidFill>
              <a:srgbClr val="88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userDrawn="1"/>
        </p:nvGrpSpPr>
        <p:grpSpPr>
          <a:xfrm>
            <a:off x="0" y="6705904"/>
            <a:ext cx="12192000" cy="150435"/>
            <a:chOff x="0" y="2714172"/>
            <a:chExt cx="3686629" cy="1429658"/>
          </a:xfrm>
        </p:grpSpPr>
        <p:sp>
          <p:nvSpPr>
            <p:cNvPr id="23" name="矩形 22"/>
            <p:cNvSpPr/>
            <p:nvPr/>
          </p:nvSpPr>
          <p:spPr>
            <a:xfrm>
              <a:off x="0" y="2714172"/>
              <a:ext cx="3686629" cy="14296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0" y="3429001"/>
              <a:ext cx="3686629" cy="714829"/>
            </a:xfrm>
            <a:prstGeom prst="rect">
              <a:avLst/>
            </a:pr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77712579"/>
      </p:ext>
    </p:extLst>
  </p:cSld>
  <p:clrMap bg1="lt1" tx1="dk1" bg2="lt2" tx2="dk2" accent1="accent1" accent2="accent2" accent3="accent3" accent4="accent4" accent5="accent5" accent6="accent6" hlink="hlink" folHlink="folHlink"/>
  <p:sldLayoutIdLst>
    <p:sldLayoutId id="2147483661" r:id="rId1"/>
    <p:sldLayoutId id="2147483676" r:id="rId2"/>
    <p:sldLayoutId id="2147483662"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2018/6/28</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40014720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image" Target="../media/image23.jpg"/><Relationship Id="rId2" Type="http://schemas.openxmlformats.org/officeDocument/2006/relationships/slideLayout" Target="../slideLayouts/slideLayout8.xml"/><Relationship Id="rId1" Type="http://schemas.openxmlformats.org/officeDocument/2006/relationships/tags" Target="../tags/tag7.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jpg"/></Relationships>
</file>

<file path=ppt/slides/_rels/slide2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25.jp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6.xml"/><Relationship Id="rId1" Type="http://schemas.openxmlformats.org/officeDocument/2006/relationships/slideLayout" Target="../slideLayouts/slideLayout22.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占位符 22"/>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16828" r="16828"/>
          <a:stretch>
            <a:fillRect/>
          </a:stretch>
        </p:blipFill>
        <p:spPr>
          <a:xfrm>
            <a:off x="5352084" y="0"/>
            <a:ext cx="6839917" cy="6858000"/>
          </a:xfrm>
        </p:spPr>
      </p:pic>
      <p:sp>
        <p:nvSpPr>
          <p:cNvPr id="2" name="等腰三角形 1"/>
          <p:cNvSpPr/>
          <p:nvPr/>
        </p:nvSpPr>
        <p:spPr>
          <a:xfrm>
            <a:off x="5984101" y="0"/>
            <a:ext cx="1325880" cy="1143000"/>
          </a:xfrm>
          <a:prstGeom prst="triangle">
            <a:avLst/>
          </a:pr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5984101" y="1143000"/>
            <a:ext cx="1325880" cy="1143000"/>
          </a:xfrm>
          <a:prstGeom prst="triangle">
            <a:avLst/>
          </a:prstGeom>
          <a:solidFill>
            <a:srgbClr val="88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6647041" y="0"/>
            <a:ext cx="1325880" cy="1143000"/>
          </a:xfrm>
          <a:prstGeom prst="triangle">
            <a:avLst/>
          </a:prstGeom>
          <a:solidFill>
            <a:srgbClr val="EB1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6646020" y="1143000"/>
            <a:ext cx="1325880" cy="1143000"/>
          </a:xfrm>
          <a:prstGeom prst="triangle">
            <a:avLst/>
          </a:prstGeom>
          <a:solidFill>
            <a:srgbClr val="ED3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V="1">
            <a:off x="6647041" y="2286000"/>
            <a:ext cx="1325880" cy="1143000"/>
          </a:xfrm>
          <a:prstGeom prst="triangle">
            <a:avLst/>
          </a:prstGeom>
          <a:solidFill>
            <a:srgbClr val="EB1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7308960" y="2286000"/>
            <a:ext cx="1325880" cy="1143000"/>
          </a:xfrm>
          <a:prstGeom prst="triangle">
            <a:avLst/>
          </a:pr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V="1">
            <a:off x="7971900" y="2286000"/>
            <a:ext cx="1325880" cy="1143000"/>
          </a:xfrm>
          <a:prstGeom prst="triangle">
            <a:avLst/>
          </a:prstGeom>
          <a:solidFill>
            <a:srgbClr val="88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V="1">
            <a:off x="7308960" y="3429000"/>
            <a:ext cx="1325880" cy="1143000"/>
          </a:xfrm>
          <a:prstGeom prst="triangle">
            <a:avLst/>
          </a:prstGeom>
          <a:solidFill>
            <a:srgbClr val="ED3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a:off x="6645510" y="3429000"/>
            <a:ext cx="1325880" cy="1143000"/>
          </a:xfrm>
          <a:prstGeom prst="triangle">
            <a:avLst/>
          </a:prstGeom>
          <a:solidFill>
            <a:srgbClr val="88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V="1">
            <a:off x="6645510" y="4571999"/>
            <a:ext cx="1325880" cy="114300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a:off x="5981039" y="4571999"/>
            <a:ext cx="1325880" cy="114300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flipV="1">
            <a:off x="5984100" y="5714999"/>
            <a:ext cx="1325880" cy="1143001"/>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a:off x="5319630" y="5714999"/>
            <a:ext cx="1325880" cy="114300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855186" y="2697281"/>
            <a:ext cx="5214563" cy="769441"/>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4400" b="1" smtClean="0">
                <a:solidFill>
                  <a:schemeClr val="tx1">
                    <a:lumMod val="75000"/>
                    <a:lumOff val="25000"/>
                  </a:schemeClr>
                </a:solidFill>
                <a:latin typeface="+mn-ea"/>
              </a:rPr>
              <a:t>简约创意</a:t>
            </a:r>
            <a:r>
              <a:rPr lang="zh-CN" altLang="en-US" sz="4400" b="1" smtClean="0">
                <a:solidFill>
                  <a:schemeClr val="accent1"/>
                </a:solidFill>
                <a:latin typeface="+mn-ea"/>
              </a:rPr>
              <a:t>工</a:t>
            </a:r>
            <a:r>
              <a:rPr lang="zh-CN" altLang="en-US" sz="4400" b="1" dirty="0" smtClean="0">
                <a:solidFill>
                  <a:schemeClr val="accent1"/>
                </a:solidFill>
                <a:latin typeface="+mn-ea"/>
              </a:rPr>
              <a:t>作汇报</a:t>
            </a:r>
            <a:endParaRPr kumimoji="0" lang="zh-CN" altLang="en-US" sz="4400" b="1" i="0" u="none" strike="noStrike" kern="1200" cap="none" spc="0" normalizeH="0" baseline="0" noProof="0" dirty="0" smtClean="0">
              <a:ln>
                <a:noFill/>
              </a:ln>
              <a:solidFill>
                <a:schemeClr val="accent1"/>
              </a:solidFill>
              <a:effectLst/>
              <a:uLnTx/>
              <a:uFillTx/>
              <a:latin typeface="+mn-ea"/>
            </a:endParaRPr>
          </a:p>
        </p:txBody>
      </p:sp>
      <p:sp>
        <p:nvSpPr>
          <p:cNvPr id="15" name="文本框 14"/>
          <p:cNvSpPr txBox="1"/>
          <p:nvPr/>
        </p:nvSpPr>
        <p:spPr>
          <a:xfrm>
            <a:off x="855186" y="3559378"/>
            <a:ext cx="5353362" cy="584584"/>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微软雅黑"/>
                <a:cs typeface="+mn-cs"/>
              </a:rPr>
              <a:t>The user can demonstrate on a projector or </a:t>
            </a:r>
            <a:r>
              <a:rPr kumimoji="0" lang="en-US" altLang="zh-CN" sz="1400" b="0" i="0" u="none" strike="noStrike" kern="1200" cap="none" spc="0" normalizeH="0" baseline="0" noProof="0" dirty="0" smtClean="0">
                <a:ln>
                  <a:noFill/>
                </a:ln>
                <a:solidFill>
                  <a:prstClr val="black">
                    <a:lumMod val="65000"/>
                    <a:lumOff val="35000"/>
                  </a:prstClr>
                </a:solidFill>
                <a:effectLst/>
                <a:uLnTx/>
                <a:uFillTx/>
                <a:latin typeface="Century Gothic" panose="020B0502020202020204" pitchFamily="34" charset="0"/>
                <a:ea typeface="微软雅黑"/>
                <a:cs typeface="+mn-cs"/>
              </a:rPr>
              <a:t>computer or </a:t>
            </a:r>
            <a:r>
              <a:rPr kumimoji="0" lang="en-US" altLang="zh-CN"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微软雅黑"/>
                <a:cs typeface="+mn-cs"/>
              </a:rPr>
              <a:t>print </a:t>
            </a:r>
            <a:r>
              <a:rPr kumimoji="0" lang="en-US" altLang="zh-CN" sz="1400" b="0" i="0" u="none" strike="noStrike" kern="1200" cap="none" spc="0" normalizeH="0" baseline="0" noProof="0" dirty="0" smtClean="0">
                <a:ln>
                  <a:noFill/>
                </a:ln>
                <a:solidFill>
                  <a:prstClr val="black">
                    <a:lumMod val="65000"/>
                    <a:lumOff val="35000"/>
                  </a:prstClr>
                </a:solidFill>
                <a:effectLst/>
                <a:uLnTx/>
                <a:uFillTx/>
                <a:latin typeface="Century Gothic" panose="020B0502020202020204" pitchFamily="34" charset="0"/>
                <a:ea typeface="微软雅黑"/>
                <a:cs typeface="+mn-cs"/>
              </a:rPr>
              <a:t>the </a:t>
            </a:r>
            <a:r>
              <a:rPr kumimoji="0" lang="en-US" altLang="zh-CN"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微软雅黑"/>
                <a:cs typeface="+mn-cs"/>
              </a:rPr>
              <a:t>it into a film to be used in a wider field</a:t>
            </a:r>
          </a:p>
        </p:txBody>
      </p:sp>
      <p:sp>
        <p:nvSpPr>
          <p:cNvPr id="16" name="椭圆 37"/>
          <p:cNvSpPr/>
          <p:nvPr/>
        </p:nvSpPr>
        <p:spPr>
          <a:xfrm>
            <a:off x="946946" y="4393527"/>
            <a:ext cx="284275" cy="313908"/>
          </a:xfrm>
          <a:custGeom>
            <a:avLst/>
            <a:gdLst>
              <a:gd name="T0" fmla="*/ 4679 w 5850"/>
              <a:gd name="T1" fmla="*/ 4350 h 6469"/>
              <a:gd name="T2" fmla="*/ 3615 w 5850"/>
              <a:gd name="T3" fmla="*/ 3289 h 6469"/>
              <a:gd name="T4" fmla="*/ 3638 w 5850"/>
              <a:gd name="T5" fmla="*/ 3151 h 6469"/>
              <a:gd name="T6" fmla="*/ 3969 w 5850"/>
              <a:gd name="T7" fmla="*/ 2500 h 6469"/>
              <a:gd name="T8" fmla="*/ 4273 w 5850"/>
              <a:gd name="T9" fmla="*/ 1950 h 6469"/>
              <a:gd name="T10" fmla="*/ 4154 w 5850"/>
              <a:gd name="T11" fmla="*/ 1678 h 6469"/>
              <a:gd name="T12" fmla="*/ 4238 w 5850"/>
              <a:gd name="T13" fmla="*/ 1107 h 6469"/>
              <a:gd name="T14" fmla="*/ 2940 w 5850"/>
              <a:gd name="T15" fmla="*/ 0 h 6469"/>
              <a:gd name="T16" fmla="*/ 2925 w 5850"/>
              <a:gd name="T17" fmla="*/ 0 h 6469"/>
              <a:gd name="T18" fmla="*/ 2911 w 5850"/>
              <a:gd name="T19" fmla="*/ 0 h 6469"/>
              <a:gd name="T20" fmla="*/ 1612 w 5850"/>
              <a:gd name="T21" fmla="*/ 1107 h 6469"/>
              <a:gd name="T22" fmla="*/ 1696 w 5850"/>
              <a:gd name="T23" fmla="*/ 1678 h 6469"/>
              <a:gd name="T24" fmla="*/ 1578 w 5850"/>
              <a:gd name="T25" fmla="*/ 1950 h 6469"/>
              <a:gd name="T26" fmla="*/ 1881 w 5850"/>
              <a:gd name="T27" fmla="*/ 2500 h 6469"/>
              <a:gd name="T28" fmla="*/ 2213 w 5850"/>
              <a:gd name="T29" fmla="*/ 3151 h 6469"/>
              <a:gd name="T30" fmla="*/ 2235 w 5850"/>
              <a:gd name="T31" fmla="*/ 3289 h 6469"/>
              <a:gd name="T32" fmla="*/ 1172 w 5850"/>
              <a:gd name="T33" fmla="*/ 4350 h 6469"/>
              <a:gd name="T34" fmla="*/ 0 w 5850"/>
              <a:gd name="T35" fmla="*/ 5141 h 6469"/>
              <a:gd name="T36" fmla="*/ 0 w 5850"/>
              <a:gd name="T37" fmla="*/ 6469 h 6469"/>
              <a:gd name="T38" fmla="*/ 2923 w 5850"/>
              <a:gd name="T39" fmla="*/ 6469 h 6469"/>
              <a:gd name="T40" fmla="*/ 2927 w 5850"/>
              <a:gd name="T41" fmla="*/ 6469 h 6469"/>
              <a:gd name="T42" fmla="*/ 5850 w 5850"/>
              <a:gd name="T43" fmla="*/ 6469 h 6469"/>
              <a:gd name="T44" fmla="*/ 5850 w 5850"/>
              <a:gd name="T45" fmla="*/ 5141 h 6469"/>
              <a:gd name="T46" fmla="*/ 4679 w 5850"/>
              <a:gd name="T47" fmla="*/ 4350 h 6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0" h="6469">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 name="文本框 16"/>
          <p:cNvSpPr txBox="1"/>
          <p:nvPr/>
        </p:nvSpPr>
        <p:spPr>
          <a:xfrm>
            <a:off x="1348762" y="4396593"/>
            <a:ext cx="1589965" cy="30777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prstClr val="black">
                    <a:lumMod val="75000"/>
                    <a:lumOff val="25000"/>
                  </a:prstClr>
                </a:solidFill>
                <a:effectLst/>
                <a:uLnTx/>
                <a:uFillTx/>
                <a:latin typeface="微软雅黑"/>
                <a:ea typeface="微软雅黑"/>
                <a:cs typeface="+mn-cs"/>
              </a:rPr>
              <a:t>汇报人：</a:t>
            </a:r>
            <a:r>
              <a:rPr lang="zh-CN" altLang="en-US" sz="1400" noProof="0" dirty="0" smtClean="0">
                <a:solidFill>
                  <a:prstClr val="black">
                    <a:lumMod val="75000"/>
                    <a:lumOff val="25000"/>
                  </a:prstClr>
                </a:solidFill>
                <a:latin typeface="微软雅黑"/>
                <a:ea typeface="微软雅黑"/>
              </a:rPr>
              <a:t>优品</a:t>
            </a:r>
            <a:r>
              <a:rPr lang="en-US" altLang="zh-CN" sz="1400" noProof="0" dirty="0" smtClean="0">
                <a:solidFill>
                  <a:prstClr val="black">
                    <a:lumMod val="75000"/>
                    <a:lumOff val="25000"/>
                  </a:prstClr>
                </a:solidFill>
                <a:latin typeface="微软雅黑"/>
                <a:ea typeface="微软雅黑"/>
              </a:rPr>
              <a:t>PPT</a:t>
            </a:r>
            <a:endParaRPr kumimoji="0" lang="zh-CN" altLang="en-US" sz="1400" b="0" i="0" u="none" strike="noStrike" kern="1200" cap="none" spc="0" normalizeH="0" baseline="0" noProof="0" dirty="0" smtClean="0">
              <a:ln>
                <a:noFill/>
              </a:ln>
              <a:solidFill>
                <a:prstClr val="black">
                  <a:lumMod val="75000"/>
                  <a:lumOff val="25000"/>
                </a:prstClr>
              </a:solidFill>
              <a:effectLst/>
              <a:uLnTx/>
              <a:uFillTx/>
              <a:latin typeface="微软雅黑"/>
              <a:ea typeface="微软雅黑"/>
              <a:cs typeface="+mn-cs"/>
            </a:endParaRPr>
          </a:p>
        </p:txBody>
      </p:sp>
      <p:sp>
        <p:nvSpPr>
          <p:cNvPr id="18" name="椭圆 39"/>
          <p:cNvSpPr/>
          <p:nvPr/>
        </p:nvSpPr>
        <p:spPr>
          <a:xfrm>
            <a:off x="3160123" y="4437217"/>
            <a:ext cx="313908" cy="226527"/>
          </a:xfrm>
          <a:custGeom>
            <a:avLst/>
            <a:gdLst>
              <a:gd name="connsiteX0" fmla="*/ 91000 w 605879"/>
              <a:gd name="connsiteY0" fmla="*/ 173662 h 437224"/>
              <a:gd name="connsiteX1" fmla="*/ 331193 w 605879"/>
              <a:gd name="connsiteY1" fmla="*/ 173662 h 437224"/>
              <a:gd name="connsiteX2" fmla="*/ 342454 w 605879"/>
              <a:gd name="connsiteY2" fmla="*/ 184882 h 437224"/>
              <a:gd name="connsiteX3" fmla="*/ 331193 w 605879"/>
              <a:gd name="connsiteY3" fmla="*/ 196102 h 437224"/>
              <a:gd name="connsiteX4" fmla="*/ 91000 w 605879"/>
              <a:gd name="connsiteY4" fmla="*/ 196102 h 437224"/>
              <a:gd name="connsiteX5" fmla="*/ 79739 w 605879"/>
              <a:gd name="connsiteY5" fmla="*/ 184882 h 437224"/>
              <a:gd name="connsiteX6" fmla="*/ 91000 w 605879"/>
              <a:gd name="connsiteY6" fmla="*/ 173662 h 437224"/>
              <a:gd name="connsiteX7" fmla="*/ 421630 w 605879"/>
              <a:gd name="connsiteY7" fmla="*/ 131441 h 437224"/>
              <a:gd name="connsiteX8" fmla="*/ 423552 w 605879"/>
              <a:gd name="connsiteY8" fmla="*/ 152274 h 437224"/>
              <a:gd name="connsiteX9" fmla="*/ 275961 w 605879"/>
              <a:gd name="connsiteY9" fmla="*/ 300986 h 437224"/>
              <a:gd name="connsiteX10" fmla="*/ 408175 w 605879"/>
              <a:gd name="connsiteY10" fmla="*/ 358277 h 437224"/>
              <a:gd name="connsiteX11" fmla="*/ 418060 w 605879"/>
              <a:gd name="connsiteY11" fmla="*/ 365267 h 437224"/>
              <a:gd name="connsiteX12" fmla="*/ 488218 w 605879"/>
              <a:gd name="connsiteY12" fmla="*/ 410360 h 437224"/>
              <a:gd name="connsiteX13" fmla="*/ 474214 w 605879"/>
              <a:gd name="connsiteY13" fmla="*/ 363348 h 437224"/>
              <a:gd name="connsiteX14" fmla="*/ 482039 w 605879"/>
              <a:gd name="connsiteY14" fmla="*/ 349916 h 437224"/>
              <a:gd name="connsiteX15" fmla="*/ 583363 w 605879"/>
              <a:gd name="connsiteY15" fmla="*/ 244928 h 437224"/>
              <a:gd name="connsiteX16" fmla="*/ 421630 w 605879"/>
              <a:gd name="connsiteY16" fmla="*/ 131441 h 437224"/>
              <a:gd name="connsiteX17" fmla="*/ 75898 w 605879"/>
              <a:gd name="connsiteY17" fmla="*/ 120173 h 437224"/>
              <a:gd name="connsiteX18" fmla="*/ 340509 w 605879"/>
              <a:gd name="connsiteY18" fmla="*/ 120173 h 437224"/>
              <a:gd name="connsiteX19" fmla="*/ 351769 w 605879"/>
              <a:gd name="connsiteY19" fmla="*/ 131428 h 437224"/>
              <a:gd name="connsiteX20" fmla="*/ 340509 w 605879"/>
              <a:gd name="connsiteY20" fmla="*/ 142683 h 437224"/>
              <a:gd name="connsiteX21" fmla="*/ 75898 w 605879"/>
              <a:gd name="connsiteY21" fmla="*/ 142683 h 437224"/>
              <a:gd name="connsiteX22" fmla="*/ 64638 w 605879"/>
              <a:gd name="connsiteY22" fmla="*/ 131428 h 437224"/>
              <a:gd name="connsiteX23" fmla="*/ 75898 w 605879"/>
              <a:gd name="connsiteY23" fmla="*/ 120173 h 437224"/>
              <a:gd name="connsiteX24" fmla="*/ 210609 w 605879"/>
              <a:gd name="connsiteY24" fmla="*/ 22478 h 437224"/>
              <a:gd name="connsiteX25" fmla="*/ 22516 w 605879"/>
              <a:gd name="connsiteY25" fmla="*/ 153508 h 437224"/>
              <a:gd name="connsiteX26" fmla="*/ 139216 w 605879"/>
              <a:gd name="connsiteY26" fmla="*/ 274807 h 437224"/>
              <a:gd name="connsiteX27" fmla="*/ 147042 w 605879"/>
              <a:gd name="connsiteY27" fmla="*/ 288102 h 437224"/>
              <a:gd name="connsiteX28" fmla="*/ 130017 w 605879"/>
              <a:gd name="connsiteY28" fmla="*/ 344297 h 437224"/>
              <a:gd name="connsiteX29" fmla="*/ 214041 w 605879"/>
              <a:gd name="connsiteY29" fmla="*/ 291254 h 437224"/>
              <a:gd name="connsiteX30" fmla="*/ 223927 w 605879"/>
              <a:gd name="connsiteY30" fmla="*/ 284264 h 437224"/>
              <a:gd name="connsiteX31" fmla="*/ 398839 w 605879"/>
              <a:gd name="connsiteY31" fmla="*/ 152960 h 437224"/>
              <a:gd name="connsiteX32" fmla="*/ 369596 w 605879"/>
              <a:gd name="connsiteY32" fmla="*/ 80592 h 437224"/>
              <a:gd name="connsiteX33" fmla="*/ 210609 w 605879"/>
              <a:gd name="connsiteY33" fmla="*/ 22478 h 437224"/>
              <a:gd name="connsiteX34" fmla="*/ 210609 w 605879"/>
              <a:gd name="connsiteY34" fmla="*/ 0 h 437224"/>
              <a:gd name="connsiteX35" fmla="*/ 385796 w 605879"/>
              <a:gd name="connsiteY35" fmla="*/ 64967 h 437224"/>
              <a:gd name="connsiteX36" fmla="*/ 414079 w 605879"/>
              <a:gd name="connsiteY36" fmla="*/ 109100 h 437224"/>
              <a:gd name="connsiteX37" fmla="*/ 419845 w 605879"/>
              <a:gd name="connsiteY37" fmla="*/ 108963 h 437224"/>
              <a:gd name="connsiteX38" fmla="*/ 605879 w 605879"/>
              <a:gd name="connsiteY38" fmla="*/ 244928 h 437224"/>
              <a:gd name="connsiteX39" fmla="*/ 498515 w 605879"/>
              <a:gd name="connsiteY39" fmla="*/ 368420 h 437224"/>
              <a:gd name="connsiteX40" fmla="*/ 516088 w 605879"/>
              <a:gd name="connsiteY40" fmla="*/ 414609 h 437224"/>
              <a:gd name="connsiteX41" fmla="*/ 522953 w 605879"/>
              <a:gd name="connsiteY41" fmla="*/ 428178 h 437224"/>
              <a:gd name="connsiteX42" fmla="*/ 510185 w 605879"/>
              <a:gd name="connsiteY42" fmla="*/ 437224 h 437224"/>
              <a:gd name="connsiteX43" fmla="*/ 400487 w 605879"/>
              <a:gd name="connsiteY43" fmla="*/ 380344 h 437224"/>
              <a:gd name="connsiteX44" fmla="*/ 250836 w 605879"/>
              <a:gd name="connsiteY44" fmla="*/ 304275 h 437224"/>
              <a:gd name="connsiteX45" fmla="*/ 231752 w 605879"/>
              <a:gd name="connsiteY45" fmla="*/ 306331 h 437224"/>
              <a:gd name="connsiteX46" fmla="*/ 107639 w 605879"/>
              <a:gd name="connsiteY46" fmla="*/ 371161 h 437224"/>
              <a:gd name="connsiteX47" fmla="*/ 94596 w 605879"/>
              <a:gd name="connsiteY47" fmla="*/ 361978 h 437224"/>
              <a:gd name="connsiteX48" fmla="*/ 102009 w 605879"/>
              <a:gd name="connsiteY48" fmla="*/ 348135 h 437224"/>
              <a:gd name="connsiteX49" fmla="*/ 122741 w 605879"/>
              <a:gd name="connsiteY49" fmla="*/ 293173 h 437224"/>
              <a:gd name="connsiteX50" fmla="*/ 0 w 605879"/>
              <a:gd name="connsiteY50" fmla="*/ 153508 h 437224"/>
              <a:gd name="connsiteX51" fmla="*/ 210609 w 605879"/>
              <a:gd name="connsiteY51" fmla="*/ 0 h 43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879" h="437224">
                <a:moveTo>
                  <a:pt x="91000" y="173662"/>
                </a:moveTo>
                <a:lnTo>
                  <a:pt x="331193" y="173662"/>
                </a:lnTo>
                <a:cubicBezTo>
                  <a:pt x="337373" y="173662"/>
                  <a:pt x="342454" y="178725"/>
                  <a:pt x="342454" y="184882"/>
                </a:cubicBezTo>
                <a:cubicBezTo>
                  <a:pt x="342454" y="191040"/>
                  <a:pt x="337373" y="196102"/>
                  <a:pt x="331193" y="196102"/>
                </a:cubicBezTo>
                <a:lnTo>
                  <a:pt x="91000" y="196102"/>
                </a:lnTo>
                <a:cubicBezTo>
                  <a:pt x="84683" y="196102"/>
                  <a:pt x="79739" y="191040"/>
                  <a:pt x="79739" y="184882"/>
                </a:cubicBezTo>
                <a:cubicBezTo>
                  <a:pt x="79739" y="178725"/>
                  <a:pt x="84683" y="173662"/>
                  <a:pt x="91000" y="173662"/>
                </a:cubicBezTo>
                <a:close/>
                <a:moveTo>
                  <a:pt x="421630" y="131441"/>
                </a:moveTo>
                <a:cubicBezTo>
                  <a:pt x="423003" y="138294"/>
                  <a:pt x="423552" y="145284"/>
                  <a:pt x="423552" y="152274"/>
                </a:cubicBezTo>
                <a:cubicBezTo>
                  <a:pt x="423552" y="220668"/>
                  <a:pt x="362456" y="281249"/>
                  <a:pt x="275961" y="300986"/>
                </a:cubicBezTo>
                <a:cubicBezTo>
                  <a:pt x="302047" y="334017"/>
                  <a:pt x="350924" y="355536"/>
                  <a:pt x="408175" y="358277"/>
                </a:cubicBezTo>
                <a:cubicBezTo>
                  <a:pt x="412569" y="358551"/>
                  <a:pt x="416413" y="361293"/>
                  <a:pt x="418060" y="365267"/>
                </a:cubicBezTo>
                <a:cubicBezTo>
                  <a:pt x="427259" y="388019"/>
                  <a:pt x="463505" y="403370"/>
                  <a:pt x="488218" y="410360"/>
                </a:cubicBezTo>
                <a:cubicBezTo>
                  <a:pt x="483962" y="399944"/>
                  <a:pt x="479156" y="385004"/>
                  <a:pt x="474214" y="363348"/>
                </a:cubicBezTo>
                <a:cubicBezTo>
                  <a:pt x="472841" y="357455"/>
                  <a:pt x="476273" y="351698"/>
                  <a:pt x="482039" y="349916"/>
                </a:cubicBezTo>
                <a:cubicBezTo>
                  <a:pt x="543685" y="332236"/>
                  <a:pt x="583500" y="290980"/>
                  <a:pt x="583363" y="244928"/>
                </a:cubicBezTo>
                <a:cubicBezTo>
                  <a:pt x="583363" y="182839"/>
                  <a:pt x="511009" y="132126"/>
                  <a:pt x="421630" y="131441"/>
                </a:cubicBezTo>
                <a:close/>
                <a:moveTo>
                  <a:pt x="75898" y="120173"/>
                </a:moveTo>
                <a:lnTo>
                  <a:pt x="340509" y="120173"/>
                </a:lnTo>
                <a:cubicBezTo>
                  <a:pt x="346826" y="120173"/>
                  <a:pt x="351769" y="125114"/>
                  <a:pt x="351769" y="131428"/>
                </a:cubicBezTo>
                <a:cubicBezTo>
                  <a:pt x="351769" y="137604"/>
                  <a:pt x="346826" y="142683"/>
                  <a:pt x="340509" y="142683"/>
                </a:cubicBezTo>
                <a:lnTo>
                  <a:pt x="75898" y="142683"/>
                </a:lnTo>
                <a:cubicBezTo>
                  <a:pt x="69719" y="142683"/>
                  <a:pt x="64638" y="137604"/>
                  <a:pt x="64638" y="131428"/>
                </a:cubicBezTo>
                <a:cubicBezTo>
                  <a:pt x="64638" y="125114"/>
                  <a:pt x="69719" y="120173"/>
                  <a:pt x="75898" y="120173"/>
                </a:cubicBezTo>
                <a:close/>
                <a:moveTo>
                  <a:pt x="210609" y="22478"/>
                </a:moveTo>
                <a:cubicBezTo>
                  <a:pt x="106952" y="22478"/>
                  <a:pt x="22516" y="81277"/>
                  <a:pt x="22516" y="153508"/>
                </a:cubicBezTo>
                <a:cubicBezTo>
                  <a:pt x="22516" y="206688"/>
                  <a:pt x="68372" y="254385"/>
                  <a:pt x="139216" y="274807"/>
                </a:cubicBezTo>
                <a:cubicBezTo>
                  <a:pt x="144983" y="276452"/>
                  <a:pt x="148415" y="282208"/>
                  <a:pt x="147042" y="288102"/>
                </a:cubicBezTo>
                <a:cubicBezTo>
                  <a:pt x="140864" y="314966"/>
                  <a:pt x="135097" y="332647"/>
                  <a:pt x="130017" y="344297"/>
                </a:cubicBezTo>
                <a:cubicBezTo>
                  <a:pt x="158437" y="336622"/>
                  <a:pt x="203058" y="318667"/>
                  <a:pt x="214041" y="291254"/>
                </a:cubicBezTo>
                <a:cubicBezTo>
                  <a:pt x="215689" y="287280"/>
                  <a:pt x="219533" y="284538"/>
                  <a:pt x="223927" y="284264"/>
                </a:cubicBezTo>
                <a:cubicBezTo>
                  <a:pt x="320170" y="279604"/>
                  <a:pt x="395407" y="223135"/>
                  <a:pt x="398839" y="152960"/>
                </a:cubicBezTo>
                <a:cubicBezTo>
                  <a:pt x="400075" y="126918"/>
                  <a:pt x="389915" y="101836"/>
                  <a:pt x="369596" y="80592"/>
                </a:cubicBezTo>
                <a:cubicBezTo>
                  <a:pt x="334860" y="44133"/>
                  <a:pt x="275412" y="22478"/>
                  <a:pt x="210609" y="22478"/>
                </a:cubicBezTo>
                <a:close/>
                <a:moveTo>
                  <a:pt x="210609" y="0"/>
                </a:moveTo>
                <a:cubicBezTo>
                  <a:pt x="281453" y="0"/>
                  <a:pt x="346942" y="24260"/>
                  <a:pt x="385796" y="64967"/>
                </a:cubicBezTo>
                <a:cubicBezTo>
                  <a:pt x="398702" y="78536"/>
                  <a:pt x="408175" y="93338"/>
                  <a:pt x="414079" y="109100"/>
                </a:cubicBezTo>
                <a:cubicBezTo>
                  <a:pt x="416001" y="108963"/>
                  <a:pt x="417923" y="108963"/>
                  <a:pt x="419845" y="108963"/>
                </a:cubicBezTo>
                <a:cubicBezTo>
                  <a:pt x="522404" y="108963"/>
                  <a:pt x="606016" y="169955"/>
                  <a:pt x="605879" y="244928"/>
                </a:cubicBezTo>
                <a:cubicBezTo>
                  <a:pt x="605879" y="298519"/>
                  <a:pt x="564141" y="346079"/>
                  <a:pt x="498515" y="368420"/>
                </a:cubicBezTo>
                <a:cubicBezTo>
                  <a:pt x="506066" y="398025"/>
                  <a:pt x="512931" y="412279"/>
                  <a:pt x="516088" y="414609"/>
                </a:cubicBezTo>
                <a:cubicBezTo>
                  <a:pt x="524601" y="418858"/>
                  <a:pt x="523228" y="426671"/>
                  <a:pt x="522953" y="428178"/>
                </a:cubicBezTo>
                <a:cubicBezTo>
                  <a:pt x="522541" y="429686"/>
                  <a:pt x="520207" y="437224"/>
                  <a:pt x="510185" y="437224"/>
                </a:cubicBezTo>
                <a:cubicBezTo>
                  <a:pt x="497828" y="437224"/>
                  <a:pt x="423689" y="421325"/>
                  <a:pt x="400487" y="380344"/>
                </a:cubicBezTo>
                <a:cubicBezTo>
                  <a:pt x="333899" y="375410"/>
                  <a:pt x="277746" y="346764"/>
                  <a:pt x="250836" y="304275"/>
                </a:cubicBezTo>
                <a:cubicBezTo>
                  <a:pt x="244521" y="305098"/>
                  <a:pt x="238205" y="305783"/>
                  <a:pt x="231752" y="306331"/>
                </a:cubicBezTo>
                <a:cubicBezTo>
                  <a:pt x="206216" y="353069"/>
                  <a:pt x="121643" y="371161"/>
                  <a:pt x="107639" y="371161"/>
                </a:cubicBezTo>
                <a:cubicBezTo>
                  <a:pt x="97616" y="371161"/>
                  <a:pt x="95145" y="364171"/>
                  <a:pt x="94596" y="361978"/>
                </a:cubicBezTo>
                <a:cubicBezTo>
                  <a:pt x="94184" y="360470"/>
                  <a:pt x="92948" y="352658"/>
                  <a:pt x="102009" y="348135"/>
                </a:cubicBezTo>
                <a:cubicBezTo>
                  <a:pt x="105030" y="345942"/>
                  <a:pt x="113130" y="331550"/>
                  <a:pt x="122741" y="293173"/>
                </a:cubicBezTo>
                <a:cubicBezTo>
                  <a:pt x="47778" y="268228"/>
                  <a:pt x="0" y="214226"/>
                  <a:pt x="0" y="153508"/>
                </a:cubicBezTo>
                <a:cubicBezTo>
                  <a:pt x="0" y="68804"/>
                  <a:pt x="94458" y="0"/>
                  <a:pt x="2106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9" name="文本框 18"/>
          <p:cNvSpPr txBox="1"/>
          <p:nvPr/>
        </p:nvSpPr>
        <p:spPr>
          <a:xfrm>
            <a:off x="3576756" y="4396593"/>
            <a:ext cx="1589965" cy="30777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prstClr val="black">
                    <a:lumMod val="75000"/>
                    <a:lumOff val="25000"/>
                  </a:prstClr>
                </a:solidFill>
                <a:effectLst/>
                <a:uLnTx/>
                <a:uFillTx/>
                <a:latin typeface="微软雅黑"/>
                <a:ea typeface="微软雅黑"/>
                <a:cs typeface="+mn-cs"/>
              </a:rPr>
              <a:t>部门：设计部</a:t>
            </a:r>
          </a:p>
        </p:txBody>
      </p:sp>
      <p:grpSp>
        <p:nvGrpSpPr>
          <p:cNvPr id="37" name="组合 36"/>
          <p:cNvGrpSpPr/>
          <p:nvPr/>
        </p:nvGrpSpPr>
        <p:grpSpPr>
          <a:xfrm>
            <a:off x="855186" y="2268990"/>
            <a:ext cx="5214563" cy="338554"/>
            <a:chOff x="855186" y="2268990"/>
            <a:chExt cx="5214563" cy="338554"/>
          </a:xfrm>
        </p:grpSpPr>
        <p:sp>
          <p:nvSpPr>
            <p:cNvPr id="22" name="文本框 21"/>
            <p:cNvSpPr txBox="1"/>
            <p:nvPr/>
          </p:nvSpPr>
          <p:spPr>
            <a:xfrm>
              <a:off x="855186" y="2268990"/>
              <a:ext cx="5214563" cy="338554"/>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accent1"/>
                  </a:solidFill>
                  <a:latin typeface="+mn-ea"/>
                </a:rPr>
                <a:t>适用于述职报告 个人简介 工作总结 会议报告等</a:t>
              </a:r>
              <a:endParaRPr kumimoji="0" lang="zh-CN" altLang="en-US" sz="1600" i="0" u="none" strike="noStrike" kern="1200" cap="none" spc="0" normalizeH="0" baseline="0" noProof="0" dirty="0" smtClean="0">
                <a:ln>
                  <a:noFill/>
                </a:ln>
                <a:solidFill>
                  <a:schemeClr val="accent1"/>
                </a:solidFill>
                <a:effectLst/>
                <a:uLnTx/>
                <a:uFillTx/>
                <a:latin typeface="+mn-ea"/>
              </a:endParaRPr>
            </a:p>
          </p:txBody>
        </p:sp>
        <p:cxnSp>
          <p:nvCxnSpPr>
            <p:cNvPr id="24" name="直接连接符 23"/>
            <p:cNvCxnSpPr/>
            <p:nvPr/>
          </p:nvCxnSpPr>
          <p:spPr>
            <a:xfrm>
              <a:off x="911225" y="2346997"/>
              <a:ext cx="0" cy="19047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402681" y="2346997"/>
              <a:ext cx="0" cy="19047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267075" y="2346997"/>
              <a:ext cx="0" cy="19047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138613" y="2346997"/>
              <a:ext cx="0" cy="19047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229225" y="2346997"/>
              <a:ext cx="0" cy="190477"/>
            </a:xfrm>
            <a:prstGeom prst="line">
              <a:avLst/>
            </a:prstGeom>
            <a:ln w="127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4631253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ppt_h/2"/>
                                          </p:val>
                                        </p:tav>
                                        <p:tav tm="100000">
                                          <p:val>
                                            <p:strVal val="#ppt_y"/>
                                          </p:val>
                                        </p:tav>
                                      </p:tavLst>
                                    </p:anim>
                                    <p:anim calcmode="lin" valueType="num">
                                      <p:cBhvr>
                                        <p:cTn id="15" dur="500" fill="hold"/>
                                        <p:tgtEl>
                                          <p:spTgt spid="3"/>
                                        </p:tgtEl>
                                        <p:attrNameLst>
                                          <p:attrName>ppt_w</p:attrName>
                                        </p:attrNameLst>
                                      </p:cBhvr>
                                      <p:tavLst>
                                        <p:tav tm="0">
                                          <p:val>
                                            <p:strVal val="#ppt_w"/>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childTnLst>
                                </p:cTn>
                              </p:par>
                              <p:par>
                                <p:cTn id="17" presetID="17" presetClass="entr" presetSubtype="1"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ppt_x</p:attrName>
                                        </p:attrNameLst>
                                      </p:cBhvr>
                                      <p:tavLst>
                                        <p:tav tm="0">
                                          <p:val>
                                            <p:strVal val="#ppt_x"/>
                                          </p:val>
                                        </p:tav>
                                        <p:tav tm="100000">
                                          <p:val>
                                            <p:strVal val="#ppt_x"/>
                                          </p:val>
                                        </p:tav>
                                      </p:tavLst>
                                    </p:anim>
                                    <p:anim calcmode="lin" valueType="num">
                                      <p:cBhvr>
                                        <p:cTn id="20" dur="500" fill="hold"/>
                                        <p:tgtEl>
                                          <p:spTgt spid="4"/>
                                        </p:tgtEl>
                                        <p:attrNameLst>
                                          <p:attrName>ppt_y</p:attrName>
                                        </p:attrNameLst>
                                      </p:cBhvr>
                                      <p:tavLst>
                                        <p:tav tm="0">
                                          <p:val>
                                            <p:strVal val="#ppt_y-#ppt_h/2"/>
                                          </p:val>
                                        </p:tav>
                                        <p:tav tm="100000">
                                          <p:val>
                                            <p:strVal val="#ppt_y"/>
                                          </p:val>
                                        </p:tav>
                                      </p:tavLst>
                                    </p:anim>
                                    <p:anim calcmode="lin" valueType="num">
                                      <p:cBhvr>
                                        <p:cTn id="21" dur="500" fill="hold"/>
                                        <p:tgtEl>
                                          <p:spTgt spid="4"/>
                                        </p:tgtEl>
                                        <p:attrNameLst>
                                          <p:attrName>ppt_w</p:attrName>
                                        </p:attrNameLst>
                                      </p:cBhvr>
                                      <p:tavLst>
                                        <p:tav tm="0">
                                          <p:val>
                                            <p:strVal val="#ppt_w"/>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childTnLst>
                                </p:cTn>
                              </p:par>
                              <p:par>
                                <p:cTn id="23" presetID="17" presetClass="entr" presetSubtype="4"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ppt_y+#ppt_h/2"/>
                                          </p:val>
                                        </p:tav>
                                        <p:tav tm="100000">
                                          <p:val>
                                            <p:strVal val="#ppt_y"/>
                                          </p:val>
                                        </p:tav>
                                      </p:tavLst>
                                    </p:anim>
                                    <p:anim calcmode="lin" valueType="num">
                                      <p:cBhvr>
                                        <p:cTn id="27" dur="500" fill="hold"/>
                                        <p:tgtEl>
                                          <p:spTgt spid="5"/>
                                        </p:tgtEl>
                                        <p:attrNameLst>
                                          <p:attrName>ppt_w</p:attrName>
                                        </p:attrNameLst>
                                      </p:cBhvr>
                                      <p:tavLst>
                                        <p:tav tm="0">
                                          <p:val>
                                            <p:strVal val="#ppt_w"/>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childTnLst>
                                </p:cTn>
                              </p:par>
                              <p:par>
                                <p:cTn id="29" presetID="17" presetClass="entr" presetSubtype="1"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ppt_x</p:attrName>
                                        </p:attrNameLst>
                                      </p:cBhvr>
                                      <p:tavLst>
                                        <p:tav tm="0">
                                          <p:val>
                                            <p:strVal val="#ppt_x"/>
                                          </p:val>
                                        </p:tav>
                                        <p:tav tm="100000">
                                          <p:val>
                                            <p:strVal val="#ppt_x"/>
                                          </p:val>
                                        </p:tav>
                                      </p:tavLst>
                                    </p:anim>
                                    <p:anim calcmode="lin" valueType="num">
                                      <p:cBhvr>
                                        <p:cTn id="32" dur="500" fill="hold"/>
                                        <p:tgtEl>
                                          <p:spTgt spid="6"/>
                                        </p:tgtEl>
                                        <p:attrNameLst>
                                          <p:attrName>ppt_y</p:attrName>
                                        </p:attrNameLst>
                                      </p:cBhvr>
                                      <p:tavLst>
                                        <p:tav tm="0">
                                          <p:val>
                                            <p:strVal val="#ppt_y-#ppt_h/2"/>
                                          </p:val>
                                        </p:tav>
                                        <p:tav tm="100000">
                                          <p:val>
                                            <p:strVal val="#ppt_y"/>
                                          </p:val>
                                        </p:tav>
                                      </p:tavLst>
                                    </p:anim>
                                    <p:anim calcmode="lin" valueType="num">
                                      <p:cBhvr>
                                        <p:cTn id="33" dur="500" fill="hold"/>
                                        <p:tgtEl>
                                          <p:spTgt spid="6"/>
                                        </p:tgtEl>
                                        <p:attrNameLst>
                                          <p:attrName>ppt_w</p:attrName>
                                        </p:attrNameLst>
                                      </p:cBhvr>
                                      <p:tavLst>
                                        <p:tav tm="0">
                                          <p:val>
                                            <p:strVal val="#ppt_w"/>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ppt_x</p:attrName>
                                        </p:attrNameLst>
                                      </p:cBhvr>
                                      <p:tavLst>
                                        <p:tav tm="0">
                                          <p:val>
                                            <p:strVal val="#ppt_x"/>
                                          </p:val>
                                        </p:tav>
                                        <p:tav tm="100000">
                                          <p:val>
                                            <p:strVal val="#ppt_x"/>
                                          </p:val>
                                        </p:tav>
                                      </p:tavLst>
                                    </p:anim>
                                    <p:anim calcmode="lin" valueType="num">
                                      <p:cBhvr>
                                        <p:cTn id="38" dur="500" fill="hold"/>
                                        <p:tgtEl>
                                          <p:spTgt spid="7"/>
                                        </p:tgtEl>
                                        <p:attrNameLst>
                                          <p:attrName>ppt_y</p:attrName>
                                        </p:attrNameLst>
                                      </p:cBhvr>
                                      <p:tavLst>
                                        <p:tav tm="0">
                                          <p:val>
                                            <p:strVal val="#ppt_y+#ppt_h/2"/>
                                          </p:val>
                                        </p:tav>
                                        <p:tav tm="100000">
                                          <p:val>
                                            <p:strVal val="#ppt_y"/>
                                          </p:val>
                                        </p:tav>
                                      </p:tavLst>
                                    </p:anim>
                                    <p:anim calcmode="lin" valueType="num">
                                      <p:cBhvr>
                                        <p:cTn id="39" dur="500" fill="hold"/>
                                        <p:tgtEl>
                                          <p:spTgt spid="7"/>
                                        </p:tgtEl>
                                        <p:attrNameLst>
                                          <p:attrName>ppt_w</p:attrName>
                                        </p:attrNameLst>
                                      </p:cBhvr>
                                      <p:tavLst>
                                        <p:tav tm="0">
                                          <p:val>
                                            <p:strVal val="#ppt_w"/>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childTnLst>
                                </p:cTn>
                              </p:par>
                              <p:par>
                                <p:cTn id="41" presetID="17" presetClass="entr" presetSubtype="1"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500" fill="hold"/>
                                        <p:tgtEl>
                                          <p:spTgt spid="8"/>
                                        </p:tgtEl>
                                        <p:attrNameLst>
                                          <p:attrName>ppt_x</p:attrName>
                                        </p:attrNameLst>
                                      </p:cBhvr>
                                      <p:tavLst>
                                        <p:tav tm="0">
                                          <p:val>
                                            <p:strVal val="#ppt_x"/>
                                          </p:val>
                                        </p:tav>
                                        <p:tav tm="100000">
                                          <p:val>
                                            <p:strVal val="#ppt_x"/>
                                          </p:val>
                                        </p:tav>
                                      </p:tavLst>
                                    </p:anim>
                                    <p:anim calcmode="lin" valueType="num">
                                      <p:cBhvr>
                                        <p:cTn id="44" dur="500" fill="hold"/>
                                        <p:tgtEl>
                                          <p:spTgt spid="8"/>
                                        </p:tgtEl>
                                        <p:attrNameLst>
                                          <p:attrName>ppt_y</p:attrName>
                                        </p:attrNameLst>
                                      </p:cBhvr>
                                      <p:tavLst>
                                        <p:tav tm="0">
                                          <p:val>
                                            <p:strVal val="#ppt_y-#ppt_h/2"/>
                                          </p:val>
                                        </p:tav>
                                        <p:tav tm="100000">
                                          <p:val>
                                            <p:strVal val="#ppt_y"/>
                                          </p:val>
                                        </p:tav>
                                      </p:tavLst>
                                    </p:anim>
                                    <p:anim calcmode="lin" valueType="num">
                                      <p:cBhvr>
                                        <p:cTn id="45" dur="500" fill="hold"/>
                                        <p:tgtEl>
                                          <p:spTgt spid="8"/>
                                        </p:tgtEl>
                                        <p:attrNameLst>
                                          <p:attrName>ppt_w</p:attrName>
                                        </p:attrNameLst>
                                      </p:cBhvr>
                                      <p:tavLst>
                                        <p:tav tm="0">
                                          <p:val>
                                            <p:strVal val="#ppt_w"/>
                                          </p:val>
                                        </p:tav>
                                        <p:tav tm="100000">
                                          <p:val>
                                            <p:strVal val="#ppt_w"/>
                                          </p:val>
                                        </p:tav>
                                      </p:tavLst>
                                    </p:anim>
                                    <p:anim calcmode="lin" valueType="num">
                                      <p:cBhvr>
                                        <p:cTn id="46" dur="500" fill="hold"/>
                                        <p:tgtEl>
                                          <p:spTgt spid="8"/>
                                        </p:tgtEl>
                                        <p:attrNameLst>
                                          <p:attrName>ppt_h</p:attrName>
                                        </p:attrNameLst>
                                      </p:cBhvr>
                                      <p:tavLst>
                                        <p:tav tm="0">
                                          <p:val>
                                            <p:fltVal val="0"/>
                                          </p:val>
                                        </p:tav>
                                        <p:tav tm="100000">
                                          <p:val>
                                            <p:strVal val="#ppt_h"/>
                                          </p:val>
                                        </p:tav>
                                      </p:tavLst>
                                    </p:anim>
                                  </p:childTnLst>
                                </p:cTn>
                              </p:par>
                              <p:par>
                                <p:cTn id="47" presetID="17" presetClass="entr" presetSubtype="1"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ppt_x</p:attrName>
                                        </p:attrNameLst>
                                      </p:cBhvr>
                                      <p:tavLst>
                                        <p:tav tm="0">
                                          <p:val>
                                            <p:strVal val="#ppt_x"/>
                                          </p:val>
                                        </p:tav>
                                        <p:tav tm="100000">
                                          <p:val>
                                            <p:strVal val="#ppt_x"/>
                                          </p:val>
                                        </p:tav>
                                      </p:tavLst>
                                    </p:anim>
                                    <p:anim calcmode="lin" valueType="num">
                                      <p:cBhvr>
                                        <p:cTn id="50" dur="500" fill="hold"/>
                                        <p:tgtEl>
                                          <p:spTgt spid="9"/>
                                        </p:tgtEl>
                                        <p:attrNameLst>
                                          <p:attrName>ppt_y</p:attrName>
                                        </p:attrNameLst>
                                      </p:cBhvr>
                                      <p:tavLst>
                                        <p:tav tm="0">
                                          <p:val>
                                            <p:strVal val="#ppt_y-#ppt_h/2"/>
                                          </p:val>
                                        </p:tav>
                                        <p:tav tm="100000">
                                          <p:val>
                                            <p:strVal val="#ppt_y"/>
                                          </p:val>
                                        </p:tav>
                                      </p:tavLst>
                                    </p:anim>
                                    <p:anim calcmode="lin" valueType="num">
                                      <p:cBhvr>
                                        <p:cTn id="51" dur="500" fill="hold"/>
                                        <p:tgtEl>
                                          <p:spTgt spid="9"/>
                                        </p:tgtEl>
                                        <p:attrNameLst>
                                          <p:attrName>ppt_w</p:attrName>
                                        </p:attrNameLst>
                                      </p:cBhvr>
                                      <p:tavLst>
                                        <p:tav tm="0">
                                          <p:val>
                                            <p:strVal val="#ppt_w"/>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childTnLst>
                                </p:cTn>
                              </p:par>
                              <p:par>
                                <p:cTn id="53" presetID="17" presetClass="entr" presetSubtype="4"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ppt_x</p:attrName>
                                        </p:attrNameLst>
                                      </p:cBhvr>
                                      <p:tavLst>
                                        <p:tav tm="0">
                                          <p:val>
                                            <p:strVal val="#ppt_x"/>
                                          </p:val>
                                        </p:tav>
                                        <p:tav tm="100000">
                                          <p:val>
                                            <p:strVal val="#ppt_x"/>
                                          </p:val>
                                        </p:tav>
                                      </p:tavLst>
                                    </p:anim>
                                    <p:anim calcmode="lin" valueType="num">
                                      <p:cBhvr>
                                        <p:cTn id="56" dur="500" fill="hold"/>
                                        <p:tgtEl>
                                          <p:spTgt spid="10"/>
                                        </p:tgtEl>
                                        <p:attrNameLst>
                                          <p:attrName>ppt_y</p:attrName>
                                        </p:attrNameLst>
                                      </p:cBhvr>
                                      <p:tavLst>
                                        <p:tav tm="0">
                                          <p:val>
                                            <p:strVal val="#ppt_y+#ppt_h/2"/>
                                          </p:val>
                                        </p:tav>
                                        <p:tav tm="100000">
                                          <p:val>
                                            <p:strVal val="#ppt_y"/>
                                          </p:val>
                                        </p:tav>
                                      </p:tavLst>
                                    </p:anim>
                                    <p:anim calcmode="lin" valueType="num">
                                      <p:cBhvr>
                                        <p:cTn id="57" dur="500" fill="hold"/>
                                        <p:tgtEl>
                                          <p:spTgt spid="10"/>
                                        </p:tgtEl>
                                        <p:attrNameLst>
                                          <p:attrName>ppt_w</p:attrName>
                                        </p:attrNameLst>
                                      </p:cBhvr>
                                      <p:tavLst>
                                        <p:tav tm="0">
                                          <p:val>
                                            <p:strVal val="#ppt_w"/>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childTnLst>
                                </p:cTn>
                              </p:par>
                              <p:par>
                                <p:cTn id="59" presetID="17" presetClass="entr" presetSubtype="1"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ppt_x</p:attrName>
                                        </p:attrNameLst>
                                      </p:cBhvr>
                                      <p:tavLst>
                                        <p:tav tm="0">
                                          <p:val>
                                            <p:strVal val="#ppt_x"/>
                                          </p:val>
                                        </p:tav>
                                        <p:tav tm="100000">
                                          <p:val>
                                            <p:strVal val="#ppt_x"/>
                                          </p:val>
                                        </p:tav>
                                      </p:tavLst>
                                    </p:anim>
                                    <p:anim calcmode="lin" valueType="num">
                                      <p:cBhvr>
                                        <p:cTn id="62" dur="500" fill="hold"/>
                                        <p:tgtEl>
                                          <p:spTgt spid="11"/>
                                        </p:tgtEl>
                                        <p:attrNameLst>
                                          <p:attrName>ppt_y</p:attrName>
                                        </p:attrNameLst>
                                      </p:cBhvr>
                                      <p:tavLst>
                                        <p:tav tm="0">
                                          <p:val>
                                            <p:strVal val="#ppt_y-#ppt_h/2"/>
                                          </p:val>
                                        </p:tav>
                                        <p:tav tm="100000">
                                          <p:val>
                                            <p:strVal val="#ppt_y"/>
                                          </p:val>
                                        </p:tav>
                                      </p:tavLst>
                                    </p:anim>
                                    <p:anim calcmode="lin" valueType="num">
                                      <p:cBhvr>
                                        <p:cTn id="63" dur="500" fill="hold"/>
                                        <p:tgtEl>
                                          <p:spTgt spid="11"/>
                                        </p:tgtEl>
                                        <p:attrNameLst>
                                          <p:attrName>ppt_w</p:attrName>
                                        </p:attrNameLst>
                                      </p:cBhvr>
                                      <p:tavLst>
                                        <p:tav tm="0">
                                          <p:val>
                                            <p:strVal val="#ppt_w"/>
                                          </p:val>
                                        </p:tav>
                                        <p:tav tm="100000">
                                          <p:val>
                                            <p:strVal val="#ppt_w"/>
                                          </p:val>
                                        </p:tav>
                                      </p:tavLst>
                                    </p:anim>
                                    <p:anim calcmode="lin" valueType="num">
                                      <p:cBhvr>
                                        <p:cTn id="64" dur="500" fill="hold"/>
                                        <p:tgtEl>
                                          <p:spTgt spid="11"/>
                                        </p:tgtEl>
                                        <p:attrNameLst>
                                          <p:attrName>ppt_h</p:attrName>
                                        </p:attrNameLst>
                                      </p:cBhvr>
                                      <p:tavLst>
                                        <p:tav tm="0">
                                          <p:val>
                                            <p:fltVal val="0"/>
                                          </p:val>
                                        </p:tav>
                                        <p:tav tm="100000">
                                          <p:val>
                                            <p:strVal val="#ppt_h"/>
                                          </p:val>
                                        </p:tav>
                                      </p:tavLst>
                                    </p:anim>
                                  </p:childTnLst>
                                </p:cTn>
                              </p:par>
                              <p:par>
                                <p:cTn id="65" presetID="17" presetClass="entr" presetSubtype="4"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p:cTn id="67" dur="500" fill="hold"/>
                                        <p:tgtEl>
                                          <p:spTgt spid="12"/>
                                        </p:tgtEl>
                                        <p:attrNameLst>
                                          <p:attrName>ppt_x</p:attrName>
                                        </p:attrNameLst>
                                      </p:cBhvr>
                                      <p:tavLst>
                                        <p:tav tm="0">
                                          <p:val>
                                            <p:strVal val="#ppt_x"/>
                                          </p:val>
                                        </p:tav>
                                        <p:tav tm="100000">
                                          <p:val>
                                            <p:strVal val="#ppt_x"/>
                                          </p:val>
                                        </p:tav>
                                      </p:tavLst>
                                    </p:anim>
                                    <p:anim calcmode="lin" valueType="num">
                                      <p:cBhvr>
                                        <p:cTn id="68" dur="500" fill="hold"/>
                                        <p:tgtEl>
                                          <p:spTgt spid="12"/>
                                        </p:tgtEl>
                                        <p:attrNameLst>
                                          <p:attrName>ppt_y</p:attrName>
                                        </p:attrNameLst>
                                      </p:cBhvr>
                                      <p:tavLst>
                                        <p:tav tm="0">
                                          <p:val>
                                            <p:strVal val="#ppt_y+#ppt_h/2"/>
                                          </p:val>
                                        </p:tav>
                                        <p:tav tm="100000">
                                          <p:val>
                                            <p:strVal val="#ppt_y"/>
                                          </p:val>
                                        </p:tav>
                                      </p:tavLst>
                                    </p:anim>
                                    <p:anim calcmode="lin" valueType="num">
                                      <p:cBhvr>
                                        <p:cTn id="69" dur="500" fill="hold"/>
                                        <p:tgtEl>
                                          <p:spTgt spid="12"/>
                                        </p:tgtEl>
                                        <p:attrNameLst>
                                          <p:attrName>ppt_w</p:attrName>
                                        </p:attrNameLst>
                                      </p:cBhvr>
                                      <p:tavLst>
                                        <p:tav tm="0">
                                          <p:val>
                                            <p:strVal val="#ppt_w"/>
                                          </p:val>
                                        </p:tav>
                                        <p:tav tm="100000">
                                          <p:val>
                                            <p:strVal val="#ppt_w"/>
                                          </p:val>
                                        </p:tav>
                                      </p:tavLst>
                                    </p:anim>
                                    <p:anim calcmode="lin" valueType="num">
                                      <p:cBhvr>
                                        <p:cTn id="70" dur="500" fill="hold"/>
                                        <p:tgtEl>
                                          <p:spTgt spid="12"/>
                                        </p:tgtEl>
                                        <p:attrNameLst>
                                          <p:attrName>ppt_h</p:attrName>
                                        </p:attrNameLst>
                                      </p:cBhvr>
                                      <p:tavLst>
                                        <p:tav tm="0">
                                          <p:val>
                                            <p:fltVal val="0"/>
                                          </p:val>
                                        </p:tav>
                                        <p:tav tm="100000">
                                          <p:val>
                                            <p:strVal val="#ppt_h"/>
                                          </p:val>
                                        </p:tav>
                                      </p:tavLst>
                                    </p:anim>
                                  </p:childTnLst>
                                </p:cTn>
                              </p:par>
                              <p:par>
                                <p:cTn id="71" presetID="17" presetClass="entr" presetSubtype="1"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p:cTn id="73" dur="500" fill="hold"/>
                                        <p:tgtEl>
                                          <p:spTgt spid="20"/>
                                        </p:tgtEl>
                                        <p:attrNameLst>
                                          <p:attrName>ppt_x</p:attrName>
                                        </p:attrNameLst>
                                      </p:cBhvr>
                                      <p:tavLst>
                                        <p:tav tm="0">
                                          <p:val>
                                            <p:strVal val="#ppt_x"/>
                                          </p:val>
                                        </p:tav>
                                        <p:tav tm="100000">
                                          <p:val>
                                            <p:strVal val="#ppt_x"/>
                                          </p:val>
                                        </p:tav>
                                      </p:tavLst>
                                    </p:anim>
                                    <p:anim calcmode="lin" valueType="num">
                                      <p:cBhvr>
                                        <p:cTn id="74" dur="500" fill="hold"/>
                                        <p:tgtEl>
                                          <p:spTgt spid="20"/>
                                        </p:tgtEl>
                                        <p:attrNameLst>
                                          <p:attrName>ppt_y</p:attrName>
                                        </p:attrNameLst>
                                      </p:cBhvr>
                                      <p:tavLst>
                                        <p:tav tm="0">
                                          <p:val>
                                            <p:strVal val="#ppt_y-#ppt_h/2"/>
                                          </p:val>
                                        </p:tav>
                                        <p:tav tm="100000">
                                          <p:val>
                                            <p:strVal val="#ppt_y"/>
                                          </p:val>
                                        </p:tav>
                                      </p:tavLst>
                                    </p:anim>
                                    <p:anim calcmode="lin" valueType="num">
                                      <p:cBhvr>
                                        <p:cTn id="75" dur="500" fill="hold"/>
                                        <p:tgtEl>
                                          <p:spTgt spid="20"/>
                                        </p:tgtEl>
                                        <p:attrNameLst>
                                          <p:attrName>ppt_w</p:attrName>
                                        </p:attrNameLst>
                                      </p:cBhvr>
                                      <p:tavLst>
                                        <p:tav tm="0">
                                          <p:val>
                                            <p:strVal val="#ppt_w"/>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childTnLst>
                                </p:cTn>
                              </p:par>
                              <p:par>
                                <p:cTn id="77" presetID="17" presetClass="entr" presetSubtype="4"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p:cTn id="79" dur="500" fill="hold"/>
                                        <p:tgtEl>
                                          <p:spTgt spid="21"/>
                                        </p:tgtEl>
                                        <p:attrNameLst>
                                          <p:attrName>ppt_x</p:attrName>
                                        </p:attrNameLst>
                                      </p:cBhvr>
                                      <p:tavLst>
                                        <p:tav tm="0">
                                          <p:val>
                                            <p:strVal val="#ppt_x"/>
                                          </p:val>
                                        </p:tav>
                                        <p:tav tm="100000">
                                          <p:val>
                                            <p:strVal val="#ppt_x"/>
                                          </p:val>
                                        </p:tav>
                                      </p:tavLst>
                                    </p:anim>
                                    <p:anim calcmode="lin" valueType="num">
                                      <p:cBhvr>
                                        <p:cTn id="80" dur="500" fill="hold"/>
                                        <p:tgtEl>
                                          <p:spTgt spid="21"/>
                                        </p:tgtEl>
                                        <p:attrNameLst>
                                          <p:attrName>ppt_y</p:attrName>
                                        </p:attrNameLst>
                                      </p:cBhvr>
                                      <p:tavLst>
                                        <p:tav tm="0">
                                          <p:val>
                                            <p:strVal val="#ppt_y+#ppt_h/2"/>
                                          </p:val>
                                        </p:tav>
                                        <p:tav tm="100000">
                                          <p:val>
                                            <p:strVal val="#ppt_y"/>
                                          </p:val>
                                        </p:tav>
                                      </p:tavLst>
                                    </p:anim>
                                    <p:anim calcmode="lin" valueType="num">
                                      <p:cBhvr>
                                        <p:cTn id="81" dur="500" fill="hold"/>
                                        <p:tgtEl>
                                          <p:spTgt spid="21"/>
                                        </p:tgtEl>
                                        <p:attrNameLst>
                                          <p:attrName>ppt_w</p:attrName>
                                        </p:attrNameLst>
                                      </p:cBhvr>
                                      <p:tavLst>
                                        <p:tav tm="0">
                                          <p:val>
                                            <p:strVal val="#ppt_w"/>
                                          </p:val>
                                        </p:tav>
                                        <p:tav tm="100000">
                                          <p:val>
                                            <p:strVal val="#ppt_w"/>
                                          </p:val>
                                        </p:tav>
                                      </p:tavLst>
                                    </p:anim>
                                    <p:anim calcmode="lin" valueType="num">
                                      <p:cBhvr>
                                        <p:cTn id="82" dur="500" fill="hold"/>
                                        <p:tgtEl>
                                          <p:spTgt spid="21"/>
                                        </p:tgtEl>
                                        <p:attrNameLst>
                                          <p:attrName>ppt_h</p:attrName>
                                        </p:attrNameLst>
                                      </p:cBhvr>
                                      <p:tavLst>
                                        <p:tav tm="0">
                                          <p:val>
                                            <p:fltVal val="0"/>
                                          </p:val>
                                        </p:tav>
                                        <p:tav tm="100000">
                                          <p:val>
                                            <p:strVal val="#ppt_h"/>
                                          </p:val>
                                        </p:tav>
                                      </p:tavLst>
                                    </p:anim>
                                  </p:childTnLst>
                                </p:cTn>
                              </p:par>
                            </p:childTnLst>
                          </p:cTn>
                        </p:par>
                        <p:par>
                          <p:cTn id="83" fill="hold">
                            <p:stCondLst>
                              <p:cond delay="500"/>
                            </p:stCondLst>
                            <p:childTnLst>
                              <p:par>
                                <p:cTn id="84" presetID="10" presetClass="entr" presetSubtype="0" fill="hold" nodeType="after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fade">
                                      <p:cBhvr>
                                        <p:cTn id="86" dur="500"/>
                                        <p:tgtEl>
                                          <p:spTgt spid="23"/>
                                        </p:tgtEl>
                                      </p:cBhvr>
                                    </p:animEffect>
                                  </p:childTnLst>
                                </p:cTn>
                              </p:par>
                            </p:childTnLst>
                          </p:cTn>
                        </p:par>
                        <p:par>
                          <p:cTn id="87" fill="hold">
                            <p:stCondLst>
                              <p:cond delay="1000"/>
                            </p:stCondLst>
                            <p:childTnLst>
                              <p:par>
                                <p:cTn id="88" presetID="2" presetClass="entr" presetSubtype="4" fill="hold" grpId="0" nodeType="afterEffect">
                                  <p:stCondLst>
                                    <p:cond delay="0"/>
                                  </p:stCondLst>
                                  <p:childTnLst>
                                    <p:set>
                                      <p:cBhvr>
                                        <p:cTn id="89" dur="1" fill="hold">
                                          <p:stCondLst>
                                            <p:cond delay="0"/>
                                          </p:stCondLst>
                                        </p:cTn>
                                        <p:tgtEl>
                                          <p:spTgt spid="14"/>
                                        </p:tgtEl>
                                        <p:attrNameLst>
                                          <p:attrName>style.visibility</p:attrName>
                                        </p:attrNameLst>
                                      </p:cBhvr>
                                      <p:to>
                                        <p:strVal val="visible"/>
                                      </p:to>
                                    </p:set>
                                    <p:anim calcmode="lin" valueType="num">
                                      <p:cBhvr additive="base">
                                        <p:cTn id="90" dur="500" fill="hold"/>
                                        <p:tgtEl>
                                          <p:spTgt spid="14"/>
                                        </p:tgtEl>
                                        <p:attrNameLst>
                                          <p:attrName>ppt_x</p:attrName>
                                        </p:attrNameLst>
                                      </p:cBhvr>
                                      <p:tavLst>
                                        <p:tav tm="0">
                                          <p:val>
                                            <p:strVal val="#ppt_x"/>
                                          </p:val>
                                        </p:tav>
                                        <p:tav tm="100000">
                                          <p:val>
                                            <p:strVal val="#ppt_x"/>
                                          </p:val>
                                        </p:tav>
                                      </p:tavLst>
                                    </p:anim>
                                    <p:anim calcmode="lin" valueType="num">
                                      <p:cBhvr additive="base">
                                        <p:cTn id="91" dur="500" fill="hold"/>
                                        <p:tgtEl>
                                          <p:spTgt spid="14"/>
                                        </p:tgtEl>
                                        <p:attrNameLst>
                                          <p:attrName>ppt_y</p:attrName>
                                        </p:attrNameLst>
                                      </p:cBhvr>
                                      <p:tavLst>
                                        <p:tav tm="0">
                                          <p:val>
                                            <p:strVal val="1+#ppt_h/2"/>
                                          </p:val>
                                        </p:tav>
                                        <p:tav tm="100000">
                                          <p:val>
                                            <p:strVal val="#ppt_y"/>
                                          </p:val>
                                        </p:tav>
                                      </p:tavLst>
                                    </p:anim>
                                  </p:childTnLst>
                                </p:cTn>
                              </p:par>
                            </p:childTnLst>
                          </p:cTn>
                        </p:par>
                        <p:par>
                          <p:cTn id="92" fill="hold">
                            <p:stCondLst>
                              <p:cond delay="1500"/>
                            </p:stCondLst>
                            <p:childTnLst>
                              <p:par>
                                <p:cTn id="93" presetID="14" presetClass="entr" presetSubtype="10" fill="hold" grpId="0" nodeType="after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randombar(horizontal)">
                                      <p:cBhvr>
                                        <p:cTn id="95" dur="500"/>
                                        <p:tgtEl>
                                          <p:spTgt spid="15"/>
                                        </p:tgtEl>
                                      </p:cBhvr>
                                    </p:animEffect>
                                  </p:childTnLst>
                                </p:cTn>
                              </p:par>
                            </p:childTnLst>
                          </p:cTn>
                        </p:par>
                        <p:par>
                          <p:cTn id="96" fill="hold">
                            <p:stCondLst>
                              <p:cond delay="2000"/>
                            </p:stCondLst>
                            <p:childTnLst>
                              <p:par>
                                <p:cTn id="97" presetID="42" presetClass="entr" presetSubtype="0" fill="hold" grpId="0" nodeType="after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fade">
                                      <p:cBhvr>
                                        <p:cTn id="99" dur="1000"/>
                                        <p:tgtEl>
                                          <p:spTgt spid="16"/>
                                        </p:tgtEl>
                                      </p:cBhvr>
                                    </p:animEffect>
                                    <p:anim calcmode="lin" valueType="num">
                                      <p:cBhvr>
                                        <p:cTn id="100" dur="1000" fill="hold"/>
                                        <p:tgtEl>
                                          <p:spTgt spid="16"/>
                                        </p:tgtEl>
                                        <p:attrNameLst>
                                          <p:attrName>ppt_x</p:attrName>
                                        </p:attrNameLst>
                                      </p:cBhvr>
                                      <p:tavLst>
                                        <p:tav tm="0">
                                          <p:val>
                                            <p:strVal val="#ppt_x"/>
                                          </p:val>
                                        </p:tav>
                                        <p:tav tm="100000">
                                          <p:val>
                                            <p:strVal val="#ppt_x"/>
                                          </p:val>
                                        </p:tav>
                                      </p:tavLst>
                                    </p:anim>
                                    <p:anim calcmode="lin" valueType="num">
                                      <p:cBhvr>
                                        <p:cTn id="101" dur="1000" fill="hold"/>
                                        <p:tgtEl>
                                          <p:spTgt spid="16"/>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7"/>
                                        </p:tgtEl>
                                        <p:attrNameLst>
                                          <p:attrName>style.visibility</p:attrName>
                                        </p:attrNameLst>
                                      </p:cBhvr>
                                      <p:to>
                                        <p:strVal val="visible"/>
                                      </p:to>
                                    </p:set>
                                    <p:animEffect transition="in" filter="fade">
                                      <p:cBhvr>
                                        <p:cTn id="104" dur="1000"/>
                                        <p:tgtEl>
                                          <p:spTgt spid="17"/>
                                        </p:tgtEl>
                                      </p:cBhvr>
                                    </p:animEffect>
                                    <p:anim calcmode="lin" valueType="num">
                                      <p:cBhvr>
                                        <p:cTn id="105" dur="1000" fill="hold"/>
                                        <p:tgtEl>
                                          <p:spTgt spid="17"/>
                                        </p:tgtEl>
                                        <p:attrNameLst>
                                          <p:attrName>ppt_x</p:attrName>
                                        </p:attrNameLst>
                                      </p:cBhvr>
                                      <p:tavLst>
                                        <p:tav tm="0">
                                          <p:val>
                                            <p:strVal val="#ppt_x"/>
                                          </p:val>
                                        </p:tav>
                                        <p:tav tm="100000">
                                          <p:val>
                                            <p:strVal val="#ppt_x"/>
                                          </p:val>
                                        </p:tav>
                                      </p:tavLst>
                                    </p:anim>
                                    <p:anim calcmode="lin" valueType="num">
                                      <p:cBhvr>
                                        <p:cTn id="106" dur="1000" fill="hold"/>
                                        <p:tgtEl>
                                          <p:spTgt spid="17"/>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18"/>
                                        </p:tgtEl>
                                        <p:attrNameLst>
                                          <p:attrName>style.visibility</p:attrName>
                                        </p:attrNameLst>
                                      </p:cBhvr>
                                      <p:to>
                                        <p:strVal val="visible"/>
                                      </p:to>
                                    </p:set>
                                    <p:animEffect transition="in" filter="fade">
                                      <p:cBhvr>
                                        <p:cTn id="109" dur="1000"/>
                                        <p:tgtEl>
                                          <p:spTgt spid="18"/>
                                        </p:tgtEl>
                                      </p:cBhvr>
                                    </p:animEffect>
                                    <p:anim calcmode="lin" valueType="num">
                                      <p:cBhvr>
                                        <p:cTn id="110" dur="1000" fill="hold"/>
                                        <p:tgtEl>
                                          <p:spTgt spid="18"/>
                                        </p:tgtEl>
                                        <p:attrNameLst>
                                          <p:attrName>ppt_x</p:attrName>
                                        </p:attrNameLst>
                                      </p:cBhvr>
                                      <p:tavLst>
                                        <p:tav tm="0">
                                          <p:val>
                                            <p:strVal val="#ppt_x"/>
                                          </p:val>
                                        </p:tav>
                                        <p:tav tm="100000">
                                          <p:val>
                                            <p:strVal val="#ppt_x"/>
                                          </p:val>
                                        </p:tav>
                                      </p:tavLst>
                                    </p:anim>
                                    <p:anim calcmode="lin" valueType="num">
                                      <p:cBhvr>
                                        <p:cTn id="111" dur="1000" fill="hold"/>
                                        <p:tgtEl>
                                          <p:spTgt spid="18"/>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19"/>
                                        </p:tgtEl>
                                        <p:attrNameLst>
                                          <p:attrName>style.visibility</p:attrName>
                                        </p:attrNameLst>
                                      </p:cBhvr>
                                      <p:to>
                                        <p:strVal val="visible"/>
                                      </p:to>
                                    </p:set>
                                    <p:animEffect transition="in" filter="fade">
                                      <p:cBhvr>
                                        <p:cTn id="114" dur="1000"/>
                                        <p:tgtEl>
                                          <p:spTgt spid="19"/>
                                        </p:tgtEl>
                                      </p:cBhvr>
                                    </p:animEffect>
                                    <p:anim calcmode="lin" valueType="num">
                                      <p:cBhvr>
                                        <p:cTn id="115" dur="1000" fill="hold"/>
                                        <p:tgtEl>
                                          <p:spTgt spid="19"/>
                                        </p:tgtEl>
                                        <p:attrNameLst>
                                          <p:attrName>ppt_x</p:attrName>
                                        </p:attrNameLst>
                                      </p:cBhvr>
                                      <p:tavLst>
                                        <p:tav tm="0">
                                          <p:val>
                                            <p:strVal val="#ppt_x"/>
                                          </p:val>
                                        </p:tav>
                                        <p:tav tm="100000">
                                          <p:val>
                                            <p:strVal val="#ppt_x"/>
                                          </p:val>
                                        </p:tav>
                                      </p:tavLst>
                                    </p:anim>
                                    <p:anim calcmode="lin" valueType="num">
                                      <p:cBhvr>
                                        <p:cTn id="116" dur="1000" fill="hold"/>
                                        <p:tgtEl>
                                          <p:spTgt spid="19"/>
                                        </p:tgtEl>
                                        <p:attrNameLst>
                                          <p:attrName>ppt_y</p:attrName>
                                        </p:attrNameLst>
                                      </p:cBhvr>
                                      <p:tavLst>
                                        <p:tav tm="0">
                                          <p:val>
                                            <p:strVal val="#ppt_y+.1"/>
                                          </p:val>
                                        </p:tav>
                                        <p:tav tm="100000">
                                          <p:val>
                                            <p:strVal val="#ppt_y"/>
                                          </p:val>
                                        </p:tav>
                                      </p:tavLst>
                                    </p:anim>
                                  </p:childTnLst>
                                </p:cTn>
                              </p:par>
                            </p:childTnLst>
                          </p:cTn>
                        </p:par>
                        <p:par>
                          <p:cTn id="117" fill="hold">
                            <p:stCondLst>
                              <p:cond delay="3000"/>
                            </p:stCondLst>
                            <p:childTnLst>
                              <p:par>
                                <p:cTn id="118" presetID="22" presetClass="entr" presetSubtype="8" fill="hold" nodeType="afterEffect">
                                  <p:stCondLst>
                                    <p:cond delay="0"/>
                                  </p:stCondLst>
                                  <p:childTnLst>
                                    <p:set>
                                      <p:cBhvr>
                                        <p:cTn id="119" dur="1" fill="hold">
                                          <p:stCondLst>
                                            <p:cond delay="0"/>
                                          </p:stCondLst>
                                        </p:cTn>
                                        <p:tgtEl>
                                          <p:spTgt spid="37"/>
                                        </p:tgtEl>
                                        <p:attrNameLst>
                                          <p:attrName>style.visibility</p:attrName>
                                        </p:attrNameLst>
                                      </p:cBhvr>
                                      <p:to>
                                        <p:strVal val="visible"/>
                                      </p:to>
                                    </p:set>
                                    <p:animEffect transition="in" filter="wipe(left)">
                                      <p:cBhvr>
                                        <p:cTn id="12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20" grpId="0" animBg="1"/>
      <p:bldP spid="21" grpId="0" animBg="1"/>
      <p:bldP spid="14" grpId="0"/>
      <p:bldP spid="15" grpId="0"/>
      <p:bldP spid="16" grpId="0" animBg="1"/>
      <p:bldP spid="17" grpId="0"/>
      <p:bldP spid="18" grpId="0" animBg="1"/>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a:grpSpLocks/>
          </p:cNvGrpSpPr>
          <p:nvPr/>
        </p:nvGrpSpPr>
        <p:grpSpPr bwMode="auto">
          <a:xfrm>
            <a:off x="5388987" y="2452534"/>
            <a:ext cx="1171000" cy="1346970"/>
            <a:chOff x="-1" y="-1"/>
            <a:chExt cx="3157375" cy="3631225"/>
          </a:xfrm>
        </p:grpSpPr>
        <p:sp>
          <p:nvSpPr>
            <p:cNvPr id="41" name="ïṧḷïḓê-Freeform: Shape 40"/>
            <p:cNvSpPr>
              <a:spLocks/>
            </p:cNvSpPr>
            <p:nvPr/>
          </p:nvSpPr>
          <p:spPr bwMode="auto">
            <a:xfrm rot="5400000">
              <a:off x="662901" y="1127400"/>
              <a:ext cx="1814110" cy="31399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61" y="0"/>
                  </a:moveTo>
                  <a:cubicBezTo>
                    <a:pt x="10761" y="0"/>
                    <a:pt x="0" y="10758"/>
                    <a:pt x="0" y="10758"/>
                  </a:cubicBezTo>
                  <a:lnTo>
                    <a:pt x="10846" y="21600"/>
                  </a:lnTo>
                  <a:lnTo>
                    <a:pt x="21600" y="10841"/>
                  </a:lnTo>
                  <a:lnTo>
                    <a:pt x="10761" y="0"/>
                  </a:lnTo>
                  <a:close/>
                </a:path>
              </a:pathLst>
            </a:custGeom>
            <a:solidFill>
              <a:schemeClr val="accent2">
                <a:lumMod val="75000"/>
              </a:schemeClr>
            </a:solid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2" name="ïṧḷïḓê-Freeform: Shape 41"/>
            <p:cNvSpPr>
              <a:spLocks/>
            </p:cNvSpPr>
            <p:nvPr/>
          </p:nvSpPr>
          <p:spPr bwMode="auto">
            <a:xfrm rot="10800000">
              <a:off x="1579480" y="-1"/>
              <a:ext cx="1577894" cy="27156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21599" y="21599"/>
                    <a:pt x="21585" y="7227"/>
                    <a:pt x="21585" y="7227"/>
                  </a:cubicBezTo>
                  <a:lnTo>
                    <a:pt x="0" y="0"/>
                  </a:lnTo>
                  <a:lnTo>
                    <a:pt x="22" y="14369"/>
                  </a:lnTo>
                  <a:lnTo>
                    <a:pt x="21600" y="21600"/>
                  </a:lnTo>
                  <a:close/>
                </a:path>
              </a:pathLst>
            </a:custGeom>
            <a:solidFill>
              <a:schemeClr val="accent2">
                <a:lumMod val="75000"/>
              </a:schemeClr>
            </a:solid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3" name="i$liḋe-Freeform: Shape 42"/>
            <p:cNvSpPr>
              <a:spLocks/>
            </p:cNvSpPr>
            <p:nvPr/>
          </p:nvSpPr>
          <p:spPr bwMode="auto">
            <a:xfrm rot="10800000" flipH="1">
              <a:off x="-1" y="-1"/>
              <a:ext cx="1579481" cy="271561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21599" y="21599"/>
                    <a:pt x="21585" y="7227"/>
                    <a:pt x="21585" y="7227"/>
                  </a:cubicBezTo>
                  <a:lnTo>
                    <a:pt x="0" y="0"/>
                  </a:lnTo>
                  <a:lnTo>
                    <a:pt x="22" y="14369"/>
                  </a:lnTo>
                  <a:lnTo>
                    <a:pt x="21600" y="21600"/>
                  </a:lnTo>
                  <a:close/>
                </a:path>
              </a:pathLst>
            </a:custGeom>
            <a:solidFill>
              <a:schemeClr val="accent2"/>
            </a:solid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4" name="i$liḋe-Freeform: Shape 43"/>
            <p:cNvSpPr>
              <a:spLocks/>
            </p:cNvSpPr>
            <p:nvPr/>
          </p:nvSpPr>
          <p:spPr bwMode="auto">
            <a:xfrm rot="5400000">
              <a:off x="671464" y="1154213"/>
              <a:ext cx="1814108" cy="31399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61" y="0"/>
                  </a:moveTo>
                  <a:cubicBezTo>
                    <a:pt x="10761" y="0"/>
                    <a:pt x="0" y="10758"/>
                    <a:pt x="0" y="10758"/>
                  </a:cubicBezTo>
                  <a:lnTo>
                    <a:pt x="10846" y="21600"/>
                  </a:lnTo>
                  <a:lnTo>
                    <a:pt x="21600" y="10841"/>
                  </a:lnTo>
                  <a:lnTo>
                    <a:pt x="10761" y="0"/>
                  </a:lnTo>
                  <a:close/>
                </a:path>
              </a:pathLst>
            </a:custGeom>
            <a:solidFill>
              <a:srgbClr val="000000">
                <a:alpha val="24535"/>
              </a:srgbClr>
            </a:solid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grpSp>
        <p:nvGrpSpPr>
          <p:cNvPr id="4" name="Group 3"/>
          <p:cNvGrpSpPr>
            <a:grpSpLocks/>
          </p:cNvGrpSpPr>
          <p:nvPr/>
        </p:nvGrpSpPr>
        <p:grpSpPr bwMode="auto">
          <a:xfrm>
            <a:off x="6608852" y="3290308"/>
            <a:ext cx="689707" cy="794208"/>
            <a:chOff x="-1" y="-1"/>
            <a:chExt cx="1860308" cy="2141949"/>
          </a:xfrm>
        </p:grpSpPr>
        <p:sp>
          <p:nvSpPr>
            <p:cNvPr id="37" name="i$liḋe-Freeform: Shape 36"/>
            <p:cNvSpPr>
              <a:spLocks/>
            </p:cNvSpPr>
            <p:nvPr/>
          </p:nvSpPr>
          <p:spPr bwMode="auto">
            <a:xfrm rot="5400000">
              <a:off x="392284" y="665192"/>
              <a:ext cx="1071768" cy="1856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61" y="0"/>
                  </a:moveTo>
                  <a:cubicBezTo>
                    <a:pt x="10761" y="0"/>
                    <a:pt x="0" y="10758"/>
                    <a:pt x="0" y="10758"/>
                  </a:cubicBezTo>
                  <a:lnTo>
                    <a:pt x="10846" y="21599"/>
                  </a:lnTo>
                  <a:lnTo>
                    <a:pt x="21600" y="10841"/>
                  </a:lnTo>
                  <a:lnTo>
                    <a:pt x="10761" y="0"/>
                  </a:lnTo>
                  <a:close/>
                </a:path>
              </a:pathLst>
            </a:custGeom>
            <a:solidFill>
              <a:schemeClr val="accent5">
                <a:lumMod val="75000"/>
              </a:schemeClr>
            </a:solid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8" name="i$liḋe-Freeform: Shape 37"/>
            <p:cNvSpPr>
              <a:spLocks/>
            </p:cNvSpPr>
            <p:nvPr/>
          </p:nvSpPr>
          <p:spPr bwMode="auto">
            <a:xfrm rot="10800000">
              <a:off x="928168" y="-1"/>
              <a:ext cx="932139" cy="16036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600"/>
                  </a:moveTo>
                  <a:cubicBezTo>
                    <a:pt x="21599" y="21599"/>
                    <a:pt x="21585" y="7227"/>
                    <a:pt x="21585" y="7227"/>
                  </a:cubicBezTo>
                  <a:lnTo>
                    <a:pt x="0" y="0"/>
                  </a:lnTo>
                  <a:lnTo>
                    <a:pt x="22" y="14369"/>
                  </a:lnTo>
                  <a:lnTo>
                    <a:pt x="21599" y="21600"/>
                  </a:lnTo>
                  <a:close/>
                </a:path>
              </a:pathLst>
            </a:custGeom>
            <a:solidFill>
              <a:schemeClr val="accent5">
                <a:lumMod val="75000"/>
              </a:schemeClr>
            </a:solid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9" name="i$liḋe-Freeform: Shape 38"/>
            <p:cNvSpPr>
              <a:spLocks/>
            </p:cNvSpPr>
            <p:nvPr/>
          </p:nvSpPr>
          <p:spPr bwMode="auto">
            <a:xfrm rot="10800000" flipH="1">
              <a:off x="-1" y="-1"/>
              <a:ext cx="933727" cy="16036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600"/>
                  </a:moveTo>
                  <a:cubicBezTo>
                    <a:pt x="21599" y="21599"/>
                    <a:pt x="21585" y="7227"/>
                    <a:pt x="21585" y="7227"/>
                  </a:cubicBezTo>
                  <a:lnTo>
                    <a:pt x="0" y="0"/>
                  </a:lnTo>
                  <a:lnTo>
                    <a:pt x="22" y="14369"/>
                  </a:lnTo>
                  <a:lnTo>
                    <a:pt x="21599" y="21600"/>
                  </a:lnTo>
                  <a:close/>
                </a:path>
              </a:pathLst>
            </a:custGeom>
            <a:solidFill>
              <a:schemeClr val="accent5"/>
            </a:solid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40" name="i$liḋe-Freeform: Shape 39"/>
            <p:cNvSpPr>
              <a:spLocks/>
            </p:cNvSpPr>
            <p:nvPr/>
          </p:nvSpPr>
          <p:spPr bwMode="auto">
            <a:xfrm rot="5400000">
              <a:off x="392283" y="677895"/>
              <a:ext cx="1071769" cy="1856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61" y="0"/>
                  </a:moveTo>
                  <a:cubicBezTo>
                    <a:pt x="10761" y="0"/>
                    <a:pt x="0" y="10758"/>
                    <a:pt x="0" y="10758"/>
                  </a:cubicBezTo>
                  <a:lnTo>
                    <a:pt x="10846" y="21599"/>
                  </a:lnTo>
                  <a:lnTo>
                    <a:pt x="21600" y="10841"/>
                  </a:lnTo>
                  <a:lnTo>
                    <a:pt x="10761" y="0"/>
                  </a:lnTo>
                  <a:close/>
                </a:path>
              </a:pathLst>
            </a:custGeom>
            <a:solidFill>
              <a:srgbClr val="000000">
                <a:alpha val="24535"/>
              </a:srgbClr>
            </a:solid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grpSp>
        <p:nvGrpSpPr>
          <p:cNvPr id="5" name="Group 4"/>
          <p:cNvGrpSpPr>
            <a:grpSpLocks/>
          </p:cNvGrpSpPr>
          <p:nvPr/>
        </p:nvGrpSpPr>
        <p:grpSpPr bwMode="auto">
          <a:xfrm>
            <a:off x="6016582" y="3860795"/>
            <a:ext cx="911367" cy="1045305"/>
            <a:chOff x="-1" y="-1"/>
            <a:chExt cx="2457168" cy="2819447"/>
          </a:xfrm>
        </p:grpSpPr>
        <p:sp>
          <p:nvSpPr>
            <p:cNvPr id="33" name="i$liḋe-Freeform: Shape 32"/>
            <p:cNvSpPr>
              <a:spLocks/>
            </p:cNvSpPr>
            <p:nvPr/>
          </p:nvSpPr>
          <p:spPr bwMode="auto">
            <a:xfrm rot="5400000">
              <a:off x="517173" y="877065"/>
              <a:ext cx="1410120" cy="24444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61" y="0"/>
                  </a:moveTo>
                  <a:cubicBezTo>
                    <a:pt x="10761" y="0"/>
                    <a:pt x="0" y="10758"/>
                    <a:pt x="0" y="10758"/>
                  </a:cubicBezTo>
                  <a:lnTo>
                    <a:pt x="10846" y="21600"/>
                  </a:lnTo>
                  <a:lnTo>
                    <a:pt x="21599" y="10841"/>
                  </a:lnTo>
                  <a:lnTo>
                    <a:pt x="10761" y="0"/>
                  </a:lnTo>
                  <a:close/>
                </a:path>
              </a:pathLst>
            </a:custGeom>
            <a:solidFill>
              <a:schemeClr val="accent4">
                <a:lumMod val="75000"/>
              </a:schemeClr>
            </a:solid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 name="i$liḋe-Freeform: Shape 33"/>
            <p:cNvSpPr>
              <a:spLocks/>
            </p:cNvSpPr>
            <p:nvPr/>
          </p:nvSpPr>
          <p:spPr bwMode="auto">
            <a:xfrm rot="10800000">
              <a:off x="1228583" y="-1"/>
              <a:ext cx="1228584" cy="21135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600"/>
                  </a:moveTo>
                  <a:cubicBezTo>
                    <a:pt x="21599" y="21599"/>
                    <a:pt x="21585" y="7227"/>
                    <a:pt x="21585" y="7227"/>
                  </a:cubicBezTo>
                  <a:lnTo>
                    <a:pt x="0" y="0"/>
                  </a:lnTo>
                  <a:lnTo>
                    <a:pt x="22" y="14369"/>
                  </a:lnTo>
                  <a:lnTo>
                    <a:pt x="21599" y="21600"/>
                  </a:lnTo>
                  <a:close/>
                </a:path>
              </a:pathLst>
            </a:custGeom>
            <a:solidFill>
              <a:schemeClr val="accent4">
                <a:lumMod val="75000"/>
              </a:schemeClr>
            </a:solid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5" name="i$liḋe-Freeform: Shape 34"/>
            <p:cNvSpPr>
              <a:spLocks/>
            </p:cNvSpPr>
            <p:nvPr/>
          </p:nvSpPr>
          <p:spPr bwMode="auto">
            <a:xfrm rot="10800000" flipH="1">
              <a:off x="-1" y="-1"/>
              <a:ext cx="1228584" cy="211359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600"/>
                  </a:moveTo>
                  <a:cubicBezTo>
                    <a:pt x="21599" y="21599"/>
                    <a:pt x="21585" y="7227"/>
                    <a:pt x="21585" y="7227"/>
                  </a:cubicBezTo>
                  <a:lnTo>
                    <a:pt x="0" y="0"/>
                  </a:lnTo>
                  <a:lnTo>
                    <a:pt x="22" y="14369"/>
                  </a:lnTo>
                  <a:lnTo>
                    <a:pt x="21599" y="21600"/>
                  </a:lnTo>
                  <a:close/>
                </a:path>
              </a:pathLst>
            </a:custGeom>
            <a:solidFill>
              <a:schemeClr val="accent4"/>
            </a:solid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6" name="i$liḋe-Freeform: Shape 35"/>
            <p:cNvSpPr>
              <a:spLocks/>
            </p:cNvSpPr>
            <p:nvPr/>
          </p:nvSpPr>
          <p:spPr bwMode="auto">
            <a:xfrm rot="5400000">
              <a:off x="516379" y="891358"/>
              <a:ext cx="1411708" cy="24444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61" y="0"/>
                  </a:moveTo>
                  <a:cubicBezTo>
                    <a:pt x="10761" y="0"/>
                    <a:pt x="0" y="10758"/>
                    <a:pt x="0" y="10758"/>
                  </a:cubicBezTo>
                  <a:lnTo>
                    <a:pt x="10846" y="21600"/>
                  </a:lnTo>
                  <a:lnTo>
                    <a:pt x="21599" y="10841"/>
                  </a:lnTo>
                  <a:lnTo>
                    <a:pt x="10761" y="0"/>
                  </a:lnTo>
                  <a:close/>
                </a:path>
              </a:pathLst>
            </a:custGeom>
            <a:solidFill>
              <a:srgbClr val="000000">
                <a:alpha val="24535"/>
              </a:srgbClr>
            </a:solid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grpSp>
        <p:nvGrpSpPr>
          <p:cNvPr id="6" name="Group 5"/>
          <p:cNvGrpSpPr>
            <a:grpSpLocks/>
          </p:cNvGrpSpPr>
          <p:nvPr/>
        </p:nvGrpSpPr>
        <p:grpSpPr bwMode="auto">
          <a:xfrm>
            <a:off x="6971515" y="3787203"/>
            <a:ext cx="1171000" cy="1343795"/>
            <a:chOff x="-1" y="-1"/>
            <a:chExt cx="3157375" cy="3622665"/>
          </a:xfrm>
        </p:grpSpPr>
        <p:sp>
          <p:nvSpPr>
            <p:cNvPr id="29" name="i$liḋe-Freeform: Shape 28"/>
            <p:cNvSpPr>
              <a:spLocks/>
            </p:cNvSpPr>
            <p:nvPr/>
          </p:nvSpPr>
          <p:spPr bwMode="auto">
            <a:xfrm rot="5400000">
              <a:off x="662902" y="1127399"/>
              <a:ext cx="1814109" cy="31399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61" y="0"/>
                  </a:moveTo>
                  <a:cubicBezTo>
                    <a:pt x="10761" y="0"/>
                    <a:pt x="0" y="10758"/>
                    <a:pt x="0" y="10758"/>
                  </a:cubicBezTo>
                  <a:lnTo>
                    <a:pt x="10846" y="21600"/>
                  </a:lnTo>
                  <a:lnTo>
                    <a:pt x="21600" y="10841"/>
                  </a:lnTo>
                  <a:lnTo>
                    <a:pt x="10761" y="0"/>
                  </a:lnTo>
                  <a:close/>
                </a:path>
              </a:pathLst>
            </a:custGeom>
            <a:solidFill>
              <a:schemeClr val="accent6">
                <a:lumMod val="75000"/>
              </a:schemeClr>
            </a:solid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 name="i$liḋe-Freeform: Shape 29"/>
            <p:cNvSpPr>
              <a:spLocks/>
            </p:cNvSpPr>
            <p:nvPr/>
          </p:nvSpPr>
          <p:spPr bwMode="auto">
            <a:xfrm rot="10800000">
              <a:off x="1579480" y="-1"/>
              <a:ext cx="1577894" cy="271560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21599" y="21599"/>
                    <a:pt x="21585" y="7227"/>
                    <a:pt x="21585" y="7227"/>
                  </a:cubicBezTo>
                  <a:lnTo>
                    <a:pt x="0" y="0"/>
                  </a:lnTo>
                  <a:lnTo>
                    <a:pt x="22" y="14369"/>
                  </a:lnTo>
                  <a:lnTo>
                    <a:pt x="21600" y="21600"/>
                  </a:lnTo>
                  <a:close/>
                </a:path>
              </a:pathLst>
            </a:custGeom>
            <a:solidFill>
              <a:schemeClr val="accent6">
                <a:lumMod val="75000"/>
              </a:schemeClr>
            </a:solid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1" name="i$liḋe-Freeform: Shape 30"/>
            <p:cNvSpPr>
              <a:spLocks/>
            </p:cNvSpPr>
            <p:nvPr/>
          </p:nvSpPr>
          <p:spPr bwMode="auto">
            <a:xfrm rot="10800000" flipH="1">
              <a:off x="-1" y="-1"/>
              <a:ext cx="1579481" cy="271560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21599" y="21599"/>
                    <a:pt x="21585" y="7227"/>
                    <a:pt x="21585" y="7227"/>
                  </a:cubicBezTo>
                  <a:lnTo>
                    <a:pt x="0" y="0"/>
                  </a:lnTo>
                  <a:lnTo>
                    <a:pt x="22" y="14369"/>
                  </a:lnTo>
                  <a:lnTo>
                    <a:pt x="21600" y="21600"/>
                  </a:lnTo>
                  <a:close/>
                </a:path>
              </a:pathLst>
            </a:custGeom>
            <a:solidFill>
              <a:schemeClr val="accent6"/>
            </a:solid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2" name="i$liḋe-Freeform: Shape 31"/>
            <p:cNvSpPr>
              <a:spLocks/>
            </p:cNvSpPr>
            <p:nvPr/>
          </p:nvSpPr>
          <p:spPr bwMode="auto">
            <a:xfrm rot="5400000">
              <a:off x="662901" y="1145652"/>
              <a:ext cx="1814110" cy="313991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61" y="0"/>
                  </a:moveTo>
                  <a:cubicBezTo>
                    <a:pt x="10761" y="0"/>
                    <a:pt x="0" y="10758"/>
                    <a:pt x="0" y="10758"/>
                  </a:cubicBezTo>
                  <a:lnTo>
                    <a:pt x="10846" y="21600"/>
                  </a:lnTo>
                  <a:lnTo>
                    <a:pt x="21600" y="10841"/>
                  </a:lnTo>
                  <a:lnTo>
                    <a:pt x="10761" y="0"/>
                  </a:lnTo>
                  <a:close/>
                </a:path>
              </a:pathLst>
            </a:custGeom>
            <a:solidFill>
              <a:srgbClr val="000000">
                <a:alpha val="24535"/>
              </a:srgbClr>
            </a:solid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grpSp>
        <p:nvGrpSpPr>
          <p:cNvPr id="7" name="Group 6"/>
          <p:cNvGrpSpPr>
            <a:grpSpLocks/>
          </p:cNvGrpSpPr>
          <p:nvPr/>
        </p:nvGrpSpPr>
        <p:grpSpPr bwMode="auto">
          <a:xfrm>
            <a:off x="4975693" y="3370965"/>
            <a:ext cx="387680" cy="442877"/>
            <a:chOff x="0" y="-1"/>
            <a:chExt cx="1046344" cy="1194357"/>
          </a:xfrm>
        </p:grpSpPr>
        <p:sp>
          <p:nvSpPr>
            <p:cNvPr id="25" name="i$liḋe-Freeform: Shape 24"/>
            <p:cNvSpPr>
              <a:spLocks/>
            </p:cNvSpPr>
            <p:nvPr/>
          </p:nvSpPr>
          <p:spPr bwMode="auto">
            <a:xfrm rot="5400000">
              <a:off x="221054" y="369067"/>
              <a:ext cx="604235" cy="1046344"/>
            </a:xfrm>
            <a:custGeom>
              <a:avLst/>
              <a:gdLst>
                <a:gd name="T0" fmla="*/ 302117 w 21600"/>
                <a:gd name="T1" fmla="*/ 523172 h 21600"/>
                <a:gd name="T2" fmla="*/ 302117 w 21600"/>
                <a:gd name="T3" fmla="*/ 523172 h 21600"/>
                <a:gd name="T4" fmla="*/ 302117 w 21600"/>
                <a:gd name="T5" fmla="*/ 523172 h 21600"/>
                <a:gd name="T6" fmla="*/ 302117 w 21600"/>
                <a:gd name="T7" fmla="*/ 52317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0761" y="0"/>
                  </a:moveTo>
                  <a:cubicBezTo>
                    <a:pt x="10761" y="0"/>
                    <a:pt x="0" y="10758"/>
                    <a:pt x="0" y="10758"/>
                  </a:cubicBezTo>
                  <a:lnTo>
                    <a:pt x="10846" y="21599"/>
                  </a:lnTo>
                  <a:lnTo>
                    <a:pt x="21599" y="10841"/>
                  </a:lnTo>
                  <a:lnTo>
                    <a:pt x="10761" y="0"/>
                  </a:lnTo>
                  <a:close/>
                </a:path>
              </a:pathLst>
            </a:custGeom>
            <a:solidFill>
              <a:schemeClr val="accent3">
                <a:lumMod val="50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algn="ctr"/>
              <a:endParaRPr/>
            </a:p>
          </p:txBody>
        </p:sp>
        <p:sp>
          <p:nvSpPr>
            <p:cNvPr id="27" name="i$liḋe-Freeform: Shape 26"/>
            <p:cNvSpPr>
              <a:spLocks/>
            </p:cNvSpPr>
            <p:nvPr/>
          </p:nvSpPr>
          <p:spPr bwMode="auto">
            <a:xfrm rot="10800000">
              <a:off x="519531" y="-1"/>
              <a:ext cx="525957" cy="904549"/>
            </a:xfrm>
            <a:custGeom>
              <a:avLst/>
              <a:gdLst>
                <a:gd name="T0" fmla="*/ 262979 w 21600"/>
                <a:gd name="T1" fmla="*/ 452275 h 21600"/>
                <a:gd name="T2" fmla="*/ 262979 w 21600"/>
                <a:gd name="T3" fmla="*/ 452275 h 21600"/>
                <a:gd name="T4" fmla="*/ 262979 w 21600"/>
                <a:gd name="T5" fmla="*/ 452275 h 21600"/>
                <a:gd name="T6" fmla="*/ 262979 w 21600"/>
                <a:gd name="T7" fmla="*/ 45227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21600"/>
                  </a:moveTo>
                  <a:cubicBezTo>
                    <a:pt x="21599" y="21599"/>
                    <a:pt x="21585" y="7227"/>
                    <a:pt x="21585" y="7227"/>
                  </a:cubicBezTo>
                  <a:lnTo>
                    <a:pt x="0" y="0"/>
                  </a:lnTo>
                  <a:lnTo>
                    <a:pt x="22" y="14369"/>
                  </a:lnTo>
                  <a:lnTo>
                    <a:pt x="21599" y="21600"/>
                  </a:lnTo>
                  <a:close/>
                </a:path>
              </a:pathLst>
            </a:custGeom>
            <a:solidFill>
              <a:schemeClr val="accent3">
                <a:lumMod val="75000"/>
              </a:schemeClr>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algn="ctr"/>
              <a:endParaRPr/>
            </a:p>
          </p:txBody>
        </p:sp>
        <p:sp>
          <p:nvSpPr>
            <p:cNvPr id="28" name="i$liḋe-Freeform: Shape 27"/>
            <p:cNvSpPr>
              <a:spLocks/>
            </p:cNvSpPr>
            <p:nvPr/>
          </p:nvSpPr>
          <p:spPr bwMode="auto">
            <a:xfrm rot="10800000" flipH="1">
              <a:off x="0" y="-1"/>
              <a:ext cx="525957" cy="904550"/>
            </a:xfrm>
            <a:custGeom>
              <a:avLst/>
              <a:gdLst>
                <a:gd name="T0" fmla="*/ 262979 w 21600"/>
                <a:gd name="T1" fmla="*/ 452275 h 21600"/>
                <a:gd name="T2" fmla="*/ 262979 w 21600"/>
                <a:gd name="T3" fmla="*/ 452275 h 21600"/>
                <a:gd name="T4" fmla="*/ 262979 w 21600"/>
                <a:gd name="T5" fmla="*/ 452275 h 21600"/>
                <a:gd name="T6" fmla="*/ 262979 w 21600"/>
                <a:gd name="T7" fmla="*/ 45227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599" y="21600"/>
                  </a:moveTo>
                  <a:cubicBezTo>
                    <a:pt x="21599" y="21599"/>
                    <a:pt x="21585" y="7227"/>
                    <a:pt x="21585" y="7227"/>
                  </a:cubicBezTo>
                  <a:lnTo>
                    <a:pt x="0" y="0"/>
                  </a:lnTo>
                  <a:lnTo>
                    <a:pt x="22" y="14369"/>
                  </a:lnTo>
                  <a:lnTo>
                    <a:pt x="21599" y="21600"/>
                  </a:lnTo>
                  <a:close/>
                </a:path>
              </a:pathLst>
            </a:custGeom>
            <a:solidFill>
              <a:schemeClr val="accent3"/>
            </a:solidFill>
            <a:ln>
              <a:noFill/>
            </a:ln>
            <a:effectLst/>
            <a:extLst>
              <a:ext uri="{91240B29-F687-4F45-9708-019B960494DF}">
                <a14:hiddenLine xmlns:a14="http://schemas.microsoft.com/office/drawing/2010/main" w="12700" cap="flat" cmpd="sng">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anchor="ctr"/>
            <a:lstStyle/>
            <a:p>
              <a:pPr algn="ctr"/>
              <a:endParaRPr/>
            </a:p>
          </p:txBody>
        </p:sp>
      </p:grpSp>
      <p:grpSp>
        <p:nvGrpSpPr>
          <p:cNvPr id="8" name="Group 7"/>
          <p:cNvGrpSpPr>
            <a:grpSpLocks/>
          </p:cNvGrpSpPr>
          <p:nvPr/>
        </p:nvGrpSpPr>
        <p:grpSpPr bwMode="auto">
          <a:xfrm>
            <a:off x="4040777" y="2675077"/>
            <a:ext cx="911367" cy="1044126"/>
            <a:chOff x="-1" y="-1"/>
            <a:chExt cx="2457168" cy="2814684"/>
          </a:xfrm>
        </p:grpSpPr>
        <p:sp>
          <p:nvSpPr>
            <p:cNvPr id="21" name="i$liḋe-Freeform: Shape 20"/>
            <p:cNvSpPr>
              <a:spLocks/>
            </p:cNvSpPr>
            <p:nvPr/>
          </p:nvSpPr>
          <p:spPr bwMode="auto">
            <a:xfrm rot="5400000">
              <a:off x="516776" y="876677"/>
              <a:ext cx="1410914" cy="24444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61" y="0"/>
                  </a:moveTo>
                  <a:cubicBezTo>
                    <a:pt x="10761" y="0"/>
                    <a:pt x="0" y="10758"/>
                    <a:pt x="0" y="10758"/>
                  </a:cubicBezTo>
                  <a:lnTo>
                    <a:pt x="10846" y="21600"/>
                  </a:lnTo>
                  <a:lnTo>
                    <a:pt x="21599" y="10841"/>
                  </a:lnTo>
                  <a:lnTo>
                    <a:pt x="10761" y="0"/>
                  </a:lnTo>
                  <a:close/>
                </a:path>
              </a:pathLst>
            </a:custGeom>
            <a:solidFill>
              <a:schemeClr val="accent1">
                <a:lumMod val="75000"/>
              </a:schemeClr>
            </a:solid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 name="i$liḋe-Freeform: Shape 21"/>
            <p:cNvSpPr>
              <a:spLocks/>
            </p:cNvSpPr>
            <p:nvPr/>
          </p:nvSpPr>
          <p:spPr bwMode="auto">
            <a:xfrm rot="10800000">
              <a:off x="1228583" y="-1"/>
              <a:ext cx="1228584" cy="211240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600"/>
                  </a:moveTo>
                  <a:cubicBezTo>
                    <a:pt x="21599" y="21599"/>
                    <a:pt x="21585" y="7227"/>
                    <a:pt x="21585" y="7227"/>
                  </a:cubicBezTo>
                  <a:lnTo>
                    <a:pt x="0" y="0"/>
                  </a:lnTo>
                  <a:lnTo>
                    <a:pt x="22" y="14369"/>
                  </a:lnTo>
                  <a:lnTo>
                    <a:pt x="21599" y="21600"/>
                  </a:lnTo>
                  <a:close/>
                </a:path>
              </a:pathLst>
            </a:custGeom>
            <a:solidFill>
              <a:schemeClr val="accent1">
                <a:lumMod val="75000"/>
              </a:schemeClr>
            </a:solid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3" name="i$liḋe-Freeform: Shape 22"/>
            <p:cNvSpPr>
              <a:spLocks/>
            </p:cNvSpPr>
            <p:nvPr/>
          </p:nvSpPr>
          <p:spPr bwMode="auto">
            <a:xfrm rot="10800000" flipH="1">
              <a:off x="8559" y="-1"/>
              <a:ext cx="1228585" cy="211240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99" y="21600"/>
                  </a:moveTo>
                  <a:cubicBezTo>
                    <a:pt x="21599" y="21599"/>
                    <a:pt x="21585" y="7227"/>
                    <a:pt x="21585" y="7227"/>
                  </a:cubicBezTo>
                  <a:lnTo>
                    <a:pt x="0" y="0"/>
                  </a:lnTo>
                  <a:lnTo>
                    <a:pt x="22" y="14369"/>
                  </a:lnTo>
                  <a:lnTo>
                    <a:pt x="21599" y="21600"/>
                  </a:lnTo>
                  <a:close/>
                </a:path>
              </a:pathLst>
            </a:custGeom>
            <a:solidFill>
              <a:schemeClr val="accent1"/>
            </a:solid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4" name="i$liḋe-Freeform: Shape 23"/>
            <p:cNvSpPr>
              <a:spLocks/>
            </p:cNvSpPr>
            <p:nvPr/>
          </p:nvSpPr>
          <p:spPr bwMode="auto">
            <a:xfrm rot="5400000">
              <a:off x="516776" y="886993"/>
              <a:ext cx="1410913" cy="244446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61" y="0"/>
                  </a:moveTo>
                  <a:cubicBezTo>
                    <a:pt x="10761" y="0"/>
                    <a:pt x="0" y="10758"/>
                    <a:pt x="0" y="10758"/>
                  </a:cubicBezTo>
                  <a:lnTo>
                    <a:pt x="10846" y="21600"/>
                  </a:lnTo>
                  <a:lnTo>
                    <a:pt x="21599" y="10841"/>
                  </a:lnTo>
                  <a:lnTo>
                    <a:pt x="10761" y="0"/>
                  </a:lnTo>
                  <a:close/>
                </a:path>
              </a:pathLst>
            </a:custGeom>
            <a:solidFill>
              <a:schemeClr val="tx1">
                <a:alpha val="24535"/>
              </a:schemeClr>
            </a:solidFill>
            <a:ln>
              <a:noFill/>
            </a:ln>
            <a:effectLst/>
            <a:extLst>
              <a:ext uri="{91240B29-F687-4f45-9708-019B960494DF}">
                <a14:hiddenLine xmlns:p14="http://schemas.microsoft.com/office/powerpoint/2010/main" xmlns:a14="http://schemas.microsoft.com/office/drawing/2010/main" xmlns:lc="http://schemas.openxmlformats.org/drawingml/2006/lockedCanvas" xmlns="" w="12700" cap="flat" cmpd="sng">
                  <a:solidFill>
                    <a:srgbClr val="000000"/>
                  </a:solidFill>
                  <a:prstDash val="solid"/>
                  <a:miter lim="0"/>
                  <a:headEnd/>
                  <a:tailEnd/>
                </a14:hiddenLine>
              </a:ext>
              <a:ext uri="{AF507438-7753-43e0-B8FC-AC1667EBCBE1}">
                <a14:hiddenEffects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grpSp>
      <p:grpSp>
        <p:nvGrpSpPr>
          <p:cNvPr id="72" name="组合 71"/>
          <p:cNvGrpSpPr/>
          <p:nvPr/>
        </p:nvGrpSpPr>
        <p:grpSpPr>
          <a:xfrm>
            <a:off x="7123886" y="1870390"/>
            <a:ext cx="2494173" cy="1083455"/>
            <a:chOff x="7583812" y="3362125"/>
            <a:chExt cx="2494173" cy="1083455"/>
          </a:xfrm>
        </p:grpSpPr>
        <p:sp>
          <p:nvSpPr>
            <p:cNvPr id="73" name="矩形 72"/>
            <p:cNvSpPr/>
            <p:nvPr/>
          </p:nvSpPr>
          <p:spPr>
            <a:xfrm>
              <a:off x="7583812" y="3718458"/>
              <a:ext cx="2494173" cy="727122"/>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75000"/>
                      <a:lumOff val="25000"/>
                    </a:schemeClr>
                  </a:solidFill>
                  <a:latin typeface="+mn-ea"/>
                </a:rPr>
                <a:t>用户可以在投影仪或者计算机上进行演示也可以将演示文稿打印出来制作成</a:t>
              </a:r>
              <a:r>
                <a:rPr lang="zh-CN" altLang="en-US" sz="1100" dirty="0" smtClean="0">
                  <a:solidFill>
                    <a:schemeClr val="tx1">
                      <a:lumMod val="75000"/>
                      <a:lumOff val="25000"/>
                    </a:schemeClr>
                  </a:solidFill>
                  <a:latin typeface="+mn-ea"/>
                </a:rPr>
                <a:t>胶片用户可以在投影仪</a:t>
              </a:r>
            </a:p>
          </p:txBody>
        </p:sp>
        <p:sp>
          <p:nvSpPr>
            <p:cNvPr id="74" name="矩形 73"/>
            <p:cNvSpPr/>
            <p:nvPr/>
          </p:nvSpPr>
          <p:spPr>
            <a:xfrm>
              <a:off x="7583812" y="3362125"/>
              <a:ext cx="205055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75000"/>
                      <a:lumOff val="25000"/>
                    </a:schemeClr>
                  </a:solidFill>
                  <a:latin typeface="+mn-ea"/>
                </a:rPr>
                <a:t>文字</a:t>
              </a:r>
              <a:r>
                <a:rPr lang="zh-CN" altLang="en-US" b="1" dirty="0">
                  <a:solidFill>
                    <a:schemeClr val="tx1">
                      <a:lumMod val="75000"/>
                      <a:lumOff val="25000"/>
                    </a:schemeClr>
                  </a:solidFill>
                  <a:latin typeface="+mn-ea"/>
                </a:rPr>
                <a:t>添加</a:t>
              </a:r>
            </a:p>
          </p:txBody>
        </p:sp>
      </p:grpSp>
      <p:grpSp>
        <p:nvGrpSpPr>
          <p:cNvPr id="75" name="组合 74"/>
          <p:cNvGrpSpPr/>
          <p:nvPr/>
        </p:nvGrpSpPr>
        <p:grpSpPr>
          <a:xfrm>
            <a:off x="8525850" y="3916342"/>
            <a:ext cx="2494173" cy="1083455"/>
            <a:chOff x="7583812" y="3362125"/>
            <a:chExt cx="2494173" cy="1083455"/>
          </a:xfrm>
        </p:grpSpPr>
        <p:sp>
          <p:nvSpPr>
            <p:cNvPr id="76" name="矩形 75"/>
            <p:cNvSpPr/>
            <p:nvPr/>
          </p:nvSpPr>
          <p:spPr>
            <a:xfrm>
              <a:off x="7583812" y="3718458"/>
              <a:ext cx="2494173" cy="727122"/>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75000"/>
                      <a:lumOff val="25000"/>
                    </a:schemeClr>
                  </a:solidFill>
                  <a:latin typeface="+mn-ea"/>
                </a:rPr>
                <a:t>用户可以在投影仪或者计算机上进行演示也可以将演示文稿打印出来制作成</a:t>
              </a:r>
              <a:r>
                <a:rPr lang="zh-CN" altLang="en-US" sz="1100" dirty="0" smtClean="0">
                  <a:solidFill>
                    <a:schemeClr val="tx1">
                      <a:lumMod val="75000"/>
                      <a:lumOff val="25000"/>
                    </a:schemeClr>
                  </a:solidFill>
                  <a:latin typeface="+mn-ea"/>
                </a:rPr>
                <a:t>胶片用户可以在投影仪</a:t>
              </a:r>
            </a:p>
          </p:txBody>
        </p:sp>
        <p:sp>
          <p:nvSpPr>
            <p:cNvPr id="77" name="矩形 76"/>
            <p:cNvSpPr/>
            <p:nvPr/>
          </p:nvSpPr>
          <p:spPr>
            <a:xfrm>
              <a:off x="7583812" y="3362125"/>
              <a:ext cx="205055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75000"/>
                      <a:lumOff val="25000"/>
                    </a:schemeClr>
                  </a:solidFill>
                  <a:latin typeface="+mn-ea"/>
                </a:rPr>
                <a:t>文字</a:t>
              </a:r>
              <a:r>
                <a:rPr lang="zh-CN" altLang="en-US" b="1" dirty="0">
                  <a:solidFill>
                    <a:schemeClr val="tx1">
                      <a:lumMod val="75000"/>
                      <a:lumOff val="25000"/>
                    </a:schemeClr>
                  </a:solidFill>
                  <a:latin typeface="+mn-ea"/>
                </a:rPr>
                <a:t>添加</a:t>
              </a:r>
            </a:p>
          </p:txBody>
        </p:sp>
      </p:grpSp>
      <p:grpSp>
        <p:nvGrpSpPr>
          <p:cNvPr id="78" name="组合 77"/>
          <p:cNvGrpSpPr/>
          <p:nvPr/>
        </p:nvGrpSpPr>
        <p:grpSpPr>
          <a:xfrm>
            <a:off x="1340260" y="2911366"/>
            <a:ext cx="2494173" cy="1083455"/>
            <a:chOff x="7583812" y="3362125"/>
            <a:chExt cx="2494173" cy="1083455"/>
          </a:xfrm>
        </p:grpSpPr>
        <p:sp>
          <p:nvSpPr>
            <p:cNvPr id="79" name="矩形 78"/>
            <p:cNvSpPr/>
            <p:nvPr/>
          </p:nvSpPr>
          <p:spPr>
            <a:xfrm>
              <a:off x="7583812" y="3718458"/>
              <a:ext cx="2494173" cy="727122"/>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75000"/>
                      <a:lumOff val="25000"/>
                    </a:schemeClr>
                  </a:solidFill>
                  <a:latin typeface="+mn-ea"/>
                </a:rPr>
                <a:t>用户可以在投影仪或者计算机上进行演示也可以将演示文稿打印出来制作成</a:t>
              </a:r>
              <a:r>
                <a:rPr lang="zh-CN" altLang="en-US" sz="1100" dirty="0" smtClean="0">
                  <a:solidFill>
                    <a:schemeClr val="tx1">
                      <a:lumMod val="75000"/>
                      <a:lumOff val="25000"/>
                    </a:schemeClr>
                  </a:solidFill>
                  <a:latin typeface="+mn-ea"/>
                </a:rPr>
                <a:t>胶片用户可以在投影仪</a:t>
              </a:r>
            </a:p>
          </p:txBody>
        </p:sp>
        <p:sp>
          <p:nvSpPr>
            <p:cNvPr id="80" name="矩形 79"/>
            <p:cNvSpPr/>
            <p:nvPr/>
          </p:nvSpPr>
          <p:spPr>
            <a:xfrm>
              <a:off x="7583812" y="3362125"/>
              <a:ext cx="205055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75000"/>
                      <a:lumOff val="25000"/>
                    </a:schemeClr>
                  </a:solidFill>
                  <a:latin typeface="+mn-ea"/>
                </a:rPr>
                <a:t>文字</a:t>
              </a:r>
              <a:r>
                <a:rPr lang="zh-CN" altLang="en-US" b="1" dirty="0">
                  <a:solidFill>
                    <a:schemeClr val="tx1">
                      <a:lumMod val="75000"/>
                      <a:lumOff val="25000"/>
                    </a:schemeClr>
                  </a:solidFill>
                  <a:latin typeface="+mn-ea"/>
                </a:rPr>
                <a:t>添加</a:t>
              </a:r>
            </a:p>
          </p:txBody>
        </p:sp>
      </p:grpSp>
      <p:grpSp>
        <p:nvGrpSpPr>
          <p:cNvPr id="81" name="组合 80"/>
          <p:cNvGrpSpPr/>
          <p:nvPr/>
        </p:nvGrpSpPr>
        <p:grpSpPr>
          <a:xfrm>
            <a:off x="3066724" y="4460817"/>
            <a:ext cx="2494173" cy="1083455"/>
            <a:chOff x="7583812" y="3362125"/>
            <a:chExt cx="2494173" cy="1083455"/>
          </a:xfrm>
        </p:grpSpPr>
        <p:sp>
          <p:nvSpPr>
            <p:cNvPr id="82" name="矩形 81"/>
            <p:cNvSpPr/>
            <p:nvPr/>
          </p:nvSpPr>
          <p:spPr>
            <a:xfrm>
              <a:off x="7583812" y="3718458"/>
              <a:ext cx="2494173" cy="727122"/>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75000"/>
                      <a:lumOff val="25000"/>
                    </a:schemeClr>
                  </a:solidFill>
                  <a:latin typeface="+mn-ea"/>
                </a:rPr>
                <a:t>用户可以在投影仪或者计算机上进行演示也可以将演示文稿打印出来制作成</a:t>
              </a:r>
              <a:r>
                <a:rPr lang="zh-CN" altLang="en-US" sz="1100" dirty="0" smtClean="0">
                  <a:solidFill>
                    <a:schemeClr val="tx1">
                      <a:lumMod val="75000"/>
                      <a:lumOff val="25000"/>
                    </a:schemeClr>
                  </a:solidFill>
                  <a:latin typeface="+mn-ea"/>
                </a:rPr>
                <a:t>胶片用户可以在投影仪</a:t>
              </a:r>
            </a:p>
          </p:txBody>
        </p:sp>
        <p:sp>
          <p:nvSpPr>
            <p:cNvPr id="83" name="矩形 82"/>
            <p:cNvSpPr/>
            <p:nvPr/>
          </p:nvSpPr>
          <p:spPr>
            <a:xfrm>
              <a:off x="7583812" y="3362125"/>
              <a:ext cx="205055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75000"/>
                      <a:lumOff val="25000"/>
                    </a:schemeClr>
                  </a:solidFill>
                  <a:latin typeface="+mn-ea"/>
                </a:rPr>
                <a:t>文字</a:t>
              </a:r>
              <a:r>
                <a:rPr lang="zh-CN" altLang="en-US" b="1" dirty="0">
                  <a:solidFill>
                    <a:schemeClr val="tx1">
                      <a:lumMod val="75000"/>
                      <a:lumOff val="25000"/>
                    </a:schemeClr>
                  </a:solidFill>
                  <a:latin typeface="+mn-ea"/>
                </a:rPr>
                <a:t>添加</a:t>
              </a:r>
            </a:p>
          </p:txBody>
        </p:sp>
      </p:grpSp>
      <p:grpSp>
        <p:nvGrpSpPr>
          <p:cNvPr id="45" name="组合 44"/>
          <p:cNvGrpSpPr/>
          <p:nvPr/>
        </p:nvGrpSpPr>
        <p:grpSpPr>
          <a:xfrm>
            <a:off x="2106576" y="317845"/>
            <a:ext cx="4885992" cy="774045"/>
            <a:chOff x="5373378" y="1290798"/>
            <a:chExt cx="4885992" cy="774045"/>
          </a:xfrm>
        </p:grpSpPr>
        <p:sp>
          <p:nvSpPr>
            <p:cNvPr id="46" name="文本框 45"/>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主要做法经验</a:t>
              </a:r>
            </a:p>
          </p:txBody>
        </p:sp>
        <p:sp>
          <p:nvSpPr>
            <p:cNvPr id="47" name="文本框 46"/>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custDataLst>
      <p:tags r:id="rId1"/>
    </p:custDataLst>
    <p:extLst>
      <p:ext uri="{BB962C8B-B14F-4D97-AF65-F5344CB8AC3E}">
        <p14:creationId xmlns:p14="http://schemas.microsoft.com/office/powerpoint/2010/main" val="319092048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1+#ppt_w/2"/>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6" decel="10000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1+#ppt_w/2"/>
                                          </p:val>
                                        </p:tav>
                                        <p:tav tm="100000">
                                          <p:val>
                                            <p:strVal val="#ppt_x"/>
                                          </p:val>
                                        </p:tav>
                                      </p:tavLst>
                                    </p:anim>
                                    <p:anim calcmode="lin" valueType="num">
                                      <p:cBhvr additive="base">
                                        <p:cTn id="12" dur="10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6" decel="10000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1+#ppt_w/2"/>
                                          </p:val>
                                        </p:tav>
                                        <p:tav tm="100000">
                                          <p:val>
                                            <p:strVal val="#ppt_x"/>
                                          </p:val>
                                        </p:tav>
                                      </p:tavLst>
                                    </p:anim>
                                    <p:anim calcmode="lin" valueType="num">
                                      <p:cBhvr additive="base">
                                        <p:cTn id="16" dur="10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6" decel="10000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1000" fill="hold"/>
                                        <p:tgtEl>
                                          <p:spTgt spid="6"/>
                                        </p:tgtEl>
                                        <p:attrNameLst>
                                          <p:attrName>ppt_x</p:attrName>
                                        </p:attrNameLst>
                                      </p:cBhvr>
                                      <p:tavLst>
                                        <p:tav tm="0">
                                          <p:val>
                                            <p:strVal val="1+#ppt_w/2"/>
                                          </p:val>
                                        </p:tav>
                                        <p:tav tm="100000">
                                          <p:val>
                                            <p:strVal val="#ppt_x"/>
                                          </p:val>
                                        </p:tav>
                                      </p:tavLst>
                                    </p:anim>
                                    <p:anim calcmode="lin" valueType="num">
                                      <p:cBhvr additive="base">
                                        <p:cTn id="20" dur="10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6" decel="10000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1000" fill="hold"/>
                                        <p:tgtEl>
                                          <p:spTgt spid="7"/>
                                        </p:tgtEl>
                                        <p:attrNameLst>
                                          <p:attrName>ppt_x</p:attrName>
                                        </p:attrNameLst>
                                      </p:cBhvr>
                                      <p:tavLst>
                                        <p:tav tm="0">
                                          <p:val>
                                            <p:strVal val="1+#ppt_w/2"/>
                                          </p:val>
                                        </p:tav>
                                        <p:tav tm="100000">
                                          <p:val>
                                            <p:strVal val="#ppt_x"/>
                                          </p:val>
                                        </p:tav>
                                      </p:tavLst>
                                    </p:anim>
                                    <p:anim calcmode="lin" valueType="num">
                                      <p:cBhvr additive="base">
                                        <p:cTn id="24" dur="10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6" decel="10000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1000" fill="hold"/>
                                        <p:tgtEl>
                                          <p:spTgt spid="8"/>
                                        </p:tgtEl>
                                        <p:attrNameLst>
                                          <p:attrName>ppt_x</p:attrName>
                                        </p:attrNameLst>
                                      </p:cBhvr>
                                      <p:tavLst>
                                        <p:tav tm="0">
                                          <p:val>
                                            <p:strVal val="1+#ppt_w/2"/>
                                          </p:val>
                                        </p:tav>
                                        <p:tav tm="100000">
                                          <p:val>
                                            <p:strVal val="#ppt_x"/>
                                          </p:val>
                                        </p:tav>
                                      </p:tavLst>
                                    </p:anim>
                                    <p:anim calcmode="lin" valueType="num">
                                      <p:cBhvr additive="base">
                                        <p:cTn id="28" dur="1000" fill="hold"/>
                                        <p:tgtEl>
                                          <p:spTgt spid="8"/>
                                        </p:tgtEl>
                                        <p:attrNameLst>
                                          <p:attrName>ppt_y</p:attrName>
                                        </p:attrNameLst>
                                      </p:cBhvr>
                                      <p:tavLst>
                                        <p:tav tm="0">
                                          <p:val>
                                            <p:strVal val="1+#ppt_h/2"/>
                                          </p:val>
                                        </p:tav>
                                        <p:tav tm="100000">
                                          <p:val>
                                            <p:strVal val="#ppt_y"/>
                                          </p:val>
                                        </p:tav>
                                      </p:tavLst>
                                    </p:anim>
                                  </p:childTnLst>
                                </p:cTn>
                              </p:par>
                            </p:childTnLst>
                          </p:cTn>
                        </p:par>
                        <p:par>
                          <p:cTn id="29" fill="hold">
                            <p:stCondLst>
                              <p:cond delay="1000"/>
                            </p:stCondLst>
                            <p:childTnLst>
                              <p:par>
                                <p:cTn id="30" presetID="12" presetClass="entr" presetSubtype="8" fill="hold" nodeType="afterEffect">
                                  <p:stCondLst>
                                    <p:cond delay="0"/>
                                  </p:stCondLst>
                                  <p:childTnLst>
                                    <p:set>
                                      <p:cBhvr>
                                        <p:cTn id="31" dur="1" fill="hold">
                                          <p:stCondLst>
                                            <p:cond delay="0"/>
                                          </p:stCondLst>
                                        </p:cTn>
                                        <p:tgtEl>
                                          <p:spTgt spid="78"/>
                                        </p:tgtEl>
                                        <p:attrNameLst>
                                          <p:attrName>style.visibility</p:attrName>
                                        </p:attrNameLst>
                                      </p:cBhvr>
                                      <p:to>
                                        <p:strVal val="visible"/>
                                      </p:to>
                                    </p:set>
                                    <p:anim calcmode="lin" valueType="num">
                                      <p:cBhvr additive="base">
                                        <p:cTn id="32" dur="500"/>
                                        <p:tgtEl>
                                          <p:spTgt spid="78"/>
                                        </p:tgtEl>
                                        <p:attrNameLst>
                                          <p:attrName>ppt_x</p:attrName>
                                        </p:attrNameLst>
                                      </p:cBhvr>
                                      <p:tavLst>
                                        <p:tav tm="0">
                                          <p:val>
                                            <p:strVal val="#ppt_x-#ppt_w*1.125000"/>
                                          </p:val>
                                        </p:tav>
                                        <p:tav tm="100000">
                                          <p:val>
                                            <p:strVal val="#ppt_x"/>
                                          </p:val>
                                        </p:tav>
                                      </p:tavLst>
                                    </p:anim>
                                    <p:animEffect transition="in" filter="wipe(right)">
                                      <p:cBhvr>
                                        <p:cTn id="33" dur="500"/>
                                        <p:tgtEl>
                                          <p:spTgt spid="78"/>
                                        </p:tgtEl>
                                      </p:cBhvr>
                                    </p:animEffect>
                                  </p:childTnLst>
                                </p:cTn>
                              </p:par>
                            </p:childTnLst>
                          </p:cTn>
                        </p:par>
                        <p:par>
                          <p:cTn id="34" fill="hold">
                            <p:stCondLst>
                              <p:cond delay="1500"/>
                            </p:stCondLst>
                            <p:childTnLst>
                              <p:par>
                                <p:cTn id="35" presetID="12" presetClass="entr" presetSubtype="8" fill="hold" nodeType="afterEffect">
                                  <p:stCondLst>
                                    <p:cond delay="0"/>
                                  </p:stCondLst>
                                  <p:childTnLst>
                                    <p:set>
                                      <p:cBhvr>
                                        <p:cTn id="36" dur="1" fill="hold">
                                          <p:stCondLst>
                                            <p:cond delay="0"/>
                                          </p:stCondLst>
                                        </p:cTn>
                                        <p:tgtEl>
                                          <p:spTgt spid="72"/>
                                        </p:tgtEl>
                                        <p:attrNameLst>
                                          <p:attrName>style.visibility</p:attrName>
                                        </p:attrNameLst>
                                      </p:cBhvr>
                                      <p:to>
                                        <p:strVal val="visible"/>
                                      </p:to>
                                    </p:set>
                                    <p:anim calcmode="lin" valueType="num">
                                      <p:cBhvr additive="base">
                                        <p:cTn id="37" dur="500"/>
                                        <p:tgtEl>
                                          <p:spTgt spid="72"/>
                                        </p:tgtEl>
                                        <p:attrNameLst>
                                          <p:attrName>ppt_x</p:attrName>
                                        </p:attrNameLst>
                                      </p:cBhvr>
                                      <p:tavLst>
                                        <p:tav tm="0">
                                          <p:val>
                                            <p:strVal val="#ppt_x-#ppt_w*1.125000"/>
                                          </p:val>
                                        </p:tav>
                                        <p:tav tm="100000">
                                          <p:val>
                                            <p:strVal val="#ppt_x"/>
                                          </p:val>
                                        </p:tav>
                                      </p:tavLst>
                                    </p:anim>
                                    <p:animEffect transition="in" filter="wipe(right)">
                                      <p:cBhvr>
                                        <p:cTn id="38" dur="500"/>
                                        <p:tgtEl>
                                          <p:spTgt spid="72"/>
                                        </p:tgtEl>
                                      </p:cBhvr>
                                    </p:animEffect>
                                  </p:childTnLst>
                                </p:cTn>
                              </p:par>
                            </p:childTnLst>
                          </p:cTn>
                        </p:par>
                        <p:par>
                          <p:cTn id="39" fill="hold">
                            <p:stCondLst>
                              <p:cond delay="2000"/>
                            </p:stCondLst>
                            <p:childTnLst>
                              <p:par>
                                <p:cTn id="40" presetID="12" presetClass="entr" presetSubtype="8" fill="hold" nodeType="afterEffect">
                                  <p:stCondLst>
                                    <p:cond delay="0"/>
                                  </p:stCondLst>
                                  <p:childTnLst>
                                    <p:set>
                                      <p:cBhvr>
                                        <p:cTn id="41" dur="1" fill="hold">
                                          <p:stCondLst>
                                            <p:cond delay="0"/>
                                          </p:stCondLst>
                                        </p:cTn>
                                        <p:tgtEl>
                                          <p:spTgt spid="81"/>
                                        </p:tgtEl>
                                        <p:attrNameLst>
                                          <p:attrName>style.visibility</p:attrName>
                                        </p:attrNameLst>
                                      </p:cBhvr>
                                      <p:to>
                                        <p:strVal val="visible"/>
                                      </p:to>
                                    </p:set>
                                    <p:anim calcmode="lin" valueType="num">
                                      <p:cBhvr additive="base">
                                        <p:cTn id="42" dur="500"/>
                                        <p:tgtEl>
                                          <p:spTgt spid="81"/>
                                        </p:tgtEl>
                                        <p:attrNameLst>
                                          <p:attrName>ppt_x</p:attrName>
                                        </p:attrNameLst>
                                      </p:cBhvr>
                                      <p:tavLst>
                                        <p:tav tm="0">
                                          <p:val>
                                            <p:strVal val="#ppt_x-#ppt_w*1.125000"/>
                                          </p:val>
                                        </p:tav>
                                        <p:tav tm="100000">
                                          <p:val>
                                            <p:strVal val="#ppt_x"/>
                                          </p:val>
                                        </p:tav>
                                      </p:tavLst>
                                    </p:anim>
                                    <p:animEffect transition="in" filter="wipe(right)">
                                      <p:cBhvr>
                                        <p:cTn id="43" dur="500"/>
                                        <p:tgtEl>
                                          <p:spTgt spid="81"/>
                                        </p:tgtEl>
                                      </p:cBhvr>
                                    </p:animEffect>
                                  </p:childTnLst>
                                </p:cTn>
                              </p:par>
                            </p:childTnLst>
                          </p:cTn>
                        </p:par>
                        <p:par>
                          <p:cTn id="44" fill="hold">
                            <p:stCondLst>
                              <p:cond delay="2500"/>
                            </p:stCondLst>
                            <p:childTnLst>
                              <p:par>
                                <p:cTn id="45" presetID="12" presetClass="entr" presetSubtype="8" fill="hold" nodeType="afterEffect">
                                  <p:stCondLst>
                                    <p:cond delay="0"/>
                                  </p:stCondLst>
                                  <p:childTnLst>
                                    <p:set>
                                      <p:cBhvr>
                                        <p:cTn id="46" dur="1" fill="hold">
                                          <p:stCondLst>
                                            <p:cond delay="0"/>
                                          </p:stCondLst>
                                        </p:cTn>
                                        <p:tgtEl>
                                          <p:spTgt spid="75"/>
                                        </p:tgtEl>
                                        <p:attrNameLst>
                                          <p:attrName>style.visibility</p:attrName>
                                        </p:attrNameLst>
                                      </p:cBhvr>
                                      <p:to>
                                        <p:strVal val="visible"/>
                                      </p:to>
                                    </p:set>
                                    <p:anim calcmode="lin" valueType="num">
                                      <p:cBhvr additive="base">
                                        <p:cTn id="47" dur="500"/>
                                        <p:tgtEl>
                                          <p:spTgt spid="75"/>
                                        </p:tgtEl>
                                        <p:attrNameLst>
                                          <p:attrName>ppt_x</p:attrName>
                                        </p:attrNameLst>
                                      </p:cBhvr>
                                      <p:tavLst>
                                        <p:tav tm="0">
                                          <p:val>
                                            <p:strVal val="#ppt_x-#ppt_w*1.125000"/>
                                          </p:val>
                                        </p:tav>
                                        <p:tav tm="100000">
                                          <p:val>
                                            <p:strVal val="#ppt_x"/>
                                          </p:val>
                                        </p:tav>
                                      </p:tavLst>
                                    </p:anim>
                                    <p:animEffect transition="in" filter="wipe(right)">
                                      <p:cBhvr>
                                        <p:cTn id="48"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31a1dfd0-48a9-4801-a096-04c693fb075f"/>
          <p:cNvGrpSpPr>
            <a:grpSpLocks noChangeAspect="1"/>
          </p:cNvGrpSpPr>
          <p:nvPr/>
        </p:nvGrpSpPr>
        <p:grpSpPr>
          <a:xfrm>
            <a:off x="3919488" y="2496457"/>
            <a:ext cx="4370036" cy="2789012"/>
            <a:chOff x="3430549" y="1936342"/>
            <a:chExt cx="5318886" cy="3394583"/>
          </a:xfrm>
        </p:grpSpPr>
        <p:sp>
          <p:nvSpPr>
            <p:cNvPr id="63" name="i$liḋe-Oval 74"/>
            <p:cNvSpPr/>
            <p:nvPr/>
          </p:nvSpPr>
          <p:spPr bwMode="auto">
            <a:xfrm flipH="1">
              <a:off x="7411913" y="1936342"/>
              <a:ext cx="896881" cy="896881"/>
            </a:xfrm>
            <a:prstGeom prst="ellipse">
              <a:avLst/>
            </a:prstGeom>
            <a:solidFill>
              <a:schemeClr val="accent4"/>
            </a:solidFill>
            <a:ln w="19050">
              <a:noFill/>
              <a:round/>
              <a:headEnd/>
              <a:tailEnd/>
            </a:ln>
          </p:spPr>
          <p:txBody>
            <a:bodyPr anchor="ctr"/>
            <a:lstStyle/>
            <a:p>
              <a:pPr algn="ctr"/>
              <a:endParaRPr/>
            </a:p>
          </p:txBody>
        </p:sp>
        <p:sp>
          <p:nvSpPr>
            <p:cNvPr id="64" name="îṣļîḑé-Oval 75"/>
            <p:cNvSpPr/>
            <p:nvPr/>
          </p:nvSpPr>
          <p:spPr bwMode="auto">
            <a:xfrm flipH="1">
              <a:off x="7411913" y="4434044"/>
              <a:ext cx="896881" cy="896881"/>
            </a:xfrm>
            <a:prstGeom prst="ellipse">
              <a:avLst/>
            </a:prstGeom>
            <a:solidFill>
              <a:schemeClr val="accent6"/>
            </a:solidFill>
            <a:ln w="19050">
              <a:noFill/>
              <a:round/>
              <a:headEnd/>
              <a:tailEnd/>
            </a:ln>
          </p:spPr>
          <p:txBody>
            <a:bodyPr anchor="ctr"/>
            <a:lstStyle/>
            <a:p>
              <a:pPr algn="ctr"/>
              <a:endParaRPr/>
            </a:p>
          </p:txBody>
        </p:sp>
        <p:cxnSp>
          <p:nvCxnSpPr>
            <p:cNvPr id="65" name="îṣļîḑé-Straight Arrow Connector 78"/>
            <p:cNvCxnSpPr/>
            <p:nvPr/>
          </p:nvCxnSpPr>
          <p:spPr>
            <a:xfrm flipH="1">
              <a:off x="7008678" y="2712920"/>
              <a:ext cx="496463" cy="402083"/>
            </a:xfrm>
            <a:prstGeom prst="straightConnector1">
              <a:avLst/>
            </a:prstGeom>
            <a:ln w="9525">
              <a:solidFill>
                <a:schemeClr val="bg1">
                  <a:lumMod val="75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66" name="îṣļîḑé-Oval 79"/>
            <p:cNvSpPr/>
            <p:nvPr/>
          </p:nvSpPr>
          <p:spPr bwMode="auto">
            <a:xfrm flipH="1">
              <a:off x="7852554" y="3185192"/>
              <a:ext cx="896881" cy="896881"/>
            </a:xfrm>
            <a:prstGeom prst="ellipse">
              <a:avLst/>
            </a:prstGeom>
            <a:solidFill>
              <a:schemeClr val="accent5"/>
            </a:solidFill>
            <a:ln w="19050">
              <a:noFill/>
              <a:round/>
              <a:headEnd/>
              <a:tailEnd/>
            </a:ln>
          </p:spPr>
          <p:txBody>
            <a:bodyPr anchor="ctr"/>
            <a:lstStyle/>
            <a:p>
              <a:pPr algn="ctr"/>
              <a:endParaRPr/>
            </a:p>
          </p:txBody>
        </p:sp>
        <p:cxnSp>
          <p:nvCxnSpPr>
            <p:cNvPr id="67" name="îṣļîḑé-Straight Arrow Connector 80"/>
            <p:cNvCxnSpPr/>
            <p:nvPr/>
          </p:nvCxnSpPr>
          <p:spPr>
            <a:xfrm flipH="1" flipV="1">
              <a:off x="7008678" y="4156213"/>
              <a:ext cx="496463" cy="402083"/>
            </a:xfrm>
            <a:prstGeom prst="straightConnector1">
              <a:avLst/>
            </a:prstGeom>
            <a:ln w="9525">
              <a:solidFill>
                <a:schemeClr val="bg1">
                  <a:lumMod val="75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68" name="îṣļîḑé-Straight Arrow Connector 81"/>
            <p:cNvCxnSpPr/>
            <p:nvPr/>
          </p:nvCxnSpPr>
          <p:spPr>
            <a:xfrm flipH="1">
              <a:off x="7016719" y="3633637"/>
              <a:ext cx="764911" cy="9903"/>
            </a:xfrm>
            <a:prstGeom prst="straightConnector1">
              <a:avLst/>
            </a:prstGeom>
            <a:ln w="9525">
              <a:solidFill>
                <a:schemeClr val="bg1">
                  <a:lumMod val="75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70" name="îṣļîḑé-Oval 84"/>
            <p:cNvSpPr/>
            <p:nvPr/>
          </p:nvSpPr>
          <p:spPr bwMode="auto">
            <a:xfrm>
              <a:off x="3871188" y="1936342"/>
              <a:ext cx="896881" cy="896881"/>
            </a:xfrm>
            <a:prstGeom prst="ellipse">
              <a:avLst/>
            </a:prstGeom>
            <a:solidFill>
              <a:schemeClr val="accent3"/>
            </a:solidFill>
            <a:ln w="19050">
              <a:noFill/>
              <a:round/>
              <a:headEnd/>
              <a:tailEnd/>
            </a:ln>
          </p:spPr>
          <p:txBody>
            <a:bodyPr anchor="ctr"/>
            <a:lstStyle/>
            <a:p>
              <a:pPr algn="ctr"/>
              <a:endParaRPr/>
            </a:p>
          </p:txBody>
        </p:sp>
        <p:sp>
          <p:nvSpPr>
            <p:cNvPr id="71" name="îṣļîḑé-Oval 85"/>
            <p:cNvSpPr/>
            <p:nvPr/>
          </p:nvSpPr>
          <p:spPr bwMode="auto">
            <a:xfrm>
              <a:off x="3871188" y="4434044"/>
              <a:ext cx="896881" cy="896881"/>
            </a:xfrm>
            <a:prstGeom prst="ellipse">
              <a:avLst/>
            </a:prstGeom>
            <a:solidFill>
              <a:schemeClr val="accent1"/>
            </a:solidFill>
            <a:ln w="19050">
              <a:noFill/>
              <a:round/>
              <a:headEnd/>
              <a:tailEnd/>
            </a:ln>
          </p:spPr>
          <p:txBody>
            <a:bodyPr anchor="ctr"/>
            <a:lstStyle/>
            <a:p>
              <a:pPr algn="ctr"/>
              <a:endParaRPr/>
            </a:p>
          </p:txBody>
        </p:sp>
        <p:cxnSp>
          <p:nvCxnSpPr>
            <p:cNvPr id="72" name="îṣļîḑé-Straight Arrow Connector 88"/>
            <p:cNvCxnSpPr/>
            <p:nvPr/>
          </p:nvCxnSpPr>
          <p:spPr>
            <a:xfrm>
              <a:off x="4635490" y="2702371"/>
              <a:ext cx="496463" cy="402083"/>
            </a:xfrm>
            <a:prstGeom prst="straightConnector1">
              <a:avLst/>
            </a:prstGeom>
            <a:ln w="9525">
              <a:solidFill>
                <a:schemeClr val="bg1">
                  <a:lumMod val="75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73" name="îṣļîḑé-Oval 89"/>
            <p:cNvSpPr/>
            <p:nvPr/>
          </p:nvSpPr>
          <p:spPr bwMode="auto">
            <a:xfrm>
              <a:off x="3430549" y="3185192"/>
              <a:ext cx="896881" cy="896881"/>
            </a:xfrm>
            <a:prstGeom prst="ellipse">
              <a:avLst/>
            </a:prstGeom>
            <a:solidFill>
              <a:schemeClr val="accent2"/>
            </a:solidFill>
            <a:ln w="19050">
              <a:noFill/>
              <a:round/>
              <a:headEnd/>
              <a:tailEnd/>
            </a:ln>
          </p:spPr>
          <p:txBody>
            <a:bodyPr anchor="ctr"/>
            <a:lstStyle/>
            <a:p>
              <a:pPr algn="ctr"/>
              <a:endParaRPr/>
            </a:p>
          </p:txBody>
        </p:sp>
        <p:cxnSp>
          <p:nvCxnSpPr>
            <p:cNvPr id="74" name="îṣļîḑé-Straight Arrow Connector 90"/>
            <p:cNvCxnSpPr/>
            <p:nvPr/>
          </p:nvCxnSpPr>
          <p:spPr>
            <a:xfrm flipV="1">
              <a:off x="4635490" y="4156213"/>
              <a:ext cx="496463" cy="402083"/>
            </a:xfrm>
            <a:prstGeom prst="straightConnector1">
              <a:avLst/>
            </a:prstGeom>
            <a:ln w="9525">
              <a:solidFill>
                <a:schemeClr val="bg1">
                  <a:lumMod val="75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75" name="îṣļîḑé-Straight Arrow Connector 91"/>
            <p:cNvCxnSpPr/>
            <p:nvPr/>
          </p:nvCxnSpPr>
          <p:spPr>
            <a:xfrm>
              <a:off x="4358998" y="3633637"/>
              <a:ext cx="764911" cy="9903"/>
            </a:xfrm>
            <a:prstGeom prst="straightConnector1">
              <a:avLst/>
            </a:prstGeom>
            <a:ln w="9525">
              <a:solidFill>
                <a:schemeClr val="bg1">
                  <a:lumMod val="75000"/>
                </a:schemeClr>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76" name="îṣļîḑé-Freeform: Shape 93"/>
            <p:cNvSpPr>
              <a:spLocks/>
            </p:cNvSpPr>
            <p:nvPr/>
          </p:nvSpPr>
          <p:spPr bwMode="auto">
            <a:xfrm>
              <a:off x="4078035" y="4716715"/>
              <a:ext cx="483191" cy="331535"/>
            </a:xfrm>
            <a:custGeom>
              <a:avLst/>
              <a:gdLst/>
              <a:ahLst/>
              <a:cxnLst>
                <a:cxn ang="0">
                  <a:pos x="45" y="0"/>
                </a:cxn>
                <a:cxn ang="0">
                  <a:pos x="40" y="0"/>
                </a:cxn>
                <a:cxn ang="0">
                  <a:pos x="0" y="22"/>
                </a:cxn>
                <a:cxn ang="0">
                  <a:pos x="4" y="28"/>
                </a:cxn>
                <a:cxn ang="0">
                  <a:pos x="4" y="31"/>
                </a:cxn>
                <a:cxn ang="0">
                  <a:pos x="4" y="40"/>
                </a:cxn>
                <a:cxn ang="0">
                  <a:pos x="2" y="44"/>
                </a:cxn>
                <a:cxn ang="0">
                  <a:pos x="2" y="54"/>
                </a:cxn>
                <a:cxn ang="0">
                  <a:pos x="10" y="55"/>
                </a:cxn>
                <a:cxn ang="0">
                  <a:pos x="13" y="51"/>
                </a:cxn>
                <a:cxn ang="0">
                  <a:pos x="9" y="41"/>
                </a:cxn>
                <a:cxn ang="0">
                  <a:pos x="5" y="35"/>
                </a:cxn>
                <a:cxn ang="0">
                  <a:pos x="9" y="29"/>
                </a:cxn>
                <a:cxn ang="0">
                  <a:pos x="15" y="32"/>
                </a:cxn>
                <a:cxn ang="0">
                  <a:pos x="15" y="47"/>
                </a:cxn>
                <a:cxn ang="0">
                  <a:pos x="71" y="47"/>
                </a:cxn>
                <a:cxn ang="0">
                  <a:pos x="71" y="32"/>
                </a:cxn>
                <a:cxn ang="0">
                  <a:pos x="85" y="22"/>
                </a:cxn>
                <a:cxn ang="0">
                  <a:pos x="4" y="52"/>
                </a:cxn>
                <a:cxn ang="0">
                  <a:pos x="9" y="45"/>
                </a:cxn>
                <a:cxn ang="0">
                  <a:pos x="4" y="52"/>
                </a:cxn>
                <a:cxn ang="0">
                  <a:pos x="58" y="44"/>
                </a:cxn>
                <a:cxn ang="0">
                  <a:pos x="55" y="47"/>
                </a:cxn>
                <a:cxn ang="0">
                  <a:pos x="57" y="49"/>
                </a:cxn>
                <a:cxn ang="0">
                  <a:pos x="65" y="45"/>
                </a:cxn>
                <a:cxn ang="0">
                  <a:pos x="43" y="53"/>
                </a:cxn>
                <a:cxn ang="0">
                  <a:pos x="20" y="45"/>
                </a:cxn>
                <a:cxn ang="0">
                  <a:pos x="49" y="50"/>
                </a:cxn>
                <a:cxn ang="0">
                  <a:pos x="49" y="46"/>
                </a:cxn>
                <a:cxn ang="0">
                  <a:pos x="20" y="40"/>
                </a:cxn>
                <a:cxn ang="0">
                  <a:pos x="40" y="43"/>
                </a:cxn>
                <a:cxn ang="0">
                  <a:pos x="45" y="43"/>
                </a:cxn>
                <a:cxn ang="0">
                  <a:pos x="65" y="41"/>
                </a:cxn>
                <a:cxn ang="0">
                  <a:pos x="5" y="22"/>
                </a:cxn>
                <a:cxn ang="0">
                  <a:pos x="80" y="22"/>
                </a:cxn>
              </a:cxnLst>
              <a:rect l="0" t="0" r="r" b="b"/>
              <a:pathLst>
                <a:path w="85" h="58">
                  <a:moveTo>
                    <a:pt x="82" y="17"/>
                  </a:moveTo>
                  <a:cubicBezTo>
                    <a:pt x="45" y="0"/>
                    <a:pt x="45" y="0"/>
                    <a:pt x="45" y="0"/>
                  </a:cubicBezTo>
                  <a:cubicBezTo>
                    <a:pt x="44" y="0"/>
                    <a:pt x="43" y="0"/>
                    <a:pt x="43" y="0"/>
                  </a:cubicBezTo>
                  <a:cubicBezTo>
                    <a:pt x="42" y="0"/>
                    <a:pt x="41" y="0"/>
                    <a:pt x="40" y="0"/>
                  </a:cubicBezTo>
                  <a:cubicBezTo>
                    <a:pt x="3" y="17"/>
                    <a:pt x="3" y="17"/>
                    <a:pt x="3" y="17"/>
                  </a:cubicBezTo>
                  <a:cubicBezTo>
                    <a:pt x="1" y="18"/>
                    <a:pt x="0" y="20"/>
                    <a:pt x="0" y="22"/>
                  </a:cubicBezTo>
                  <a:cubicBezTo>
                    <a:pt x="0" y="24"/>
                    <a:pt x="1" y="25"/>
                    <a:pt x="2" y="26"/>
                  </a:cubicBezTo>
                  <a:cubicBezTo>
                    <a:pt x="3" y="27"/>
                    <a:pt x="3" y="27"/>
                    <a:pt x="4" y="28"/>
                  </a:cubicBezTo>
                  <a:cubicBezTo>
                    <a:pt x="5" y="28"/>
                    <a:pt x="5" y="29"/>
                    <a:pt x="5" y="29"/>
                  </a:cubicBezTo>
                  <a:cubicBezTo>
                    <a:pt x="5" y="30"/>
                    <a:pt x="5" y="30"/>
                    <a:pt x="4" y="31"/>
                  </a:cubicBezTo>
                  <a:cubicBezTo>
                    <a:pt x="3" y="32"/>
                    <a:pt x="1" y="33"/>
                    <a:pt x="1" y="35"/>
                  </a:cubicBezTo>
                  <a:cubicBezTo>
                    <a:pt x="1" y="38"/>
                    <a:pt x="3" y="39"/>
                    <a:pt x="4" y="40"/>
                  </a:cubicBezTo>
                  <a:cubicBezTo>
                    <a:pt x="5" y="40"/>
                    <a:pt x="5" y="41"/>
                    <a:pt x="5" y="41"/>
                  </a:cubicBezTo>
                  <a:cubicBezTo>
                    <a:pt x="3" y="41"/>
                    <a:pt x="2" y="42"/>
                    <a:pt x="2" y="44"/>
                  </a:cubicBezTo>
                  <a:cubicBezTo>
                    <a:pt x="1" y="51"/>
                    <a:pt x="1" y="51"/>
                    <a:pt x="1" y="51"/>
                  </a:cubicBezTo>
                  <a:cubicBezTo>
                    <a:pt x="1" y="52"/>
                    <a:pt x="1" y="54"/>
                    <a:pt x="2" y="54"/>
                  </a:cubicBezTo>
                  <a:cubicBezTo>
                    <a:pt x="2" y="55"/>
                    <a:pt x="3" y="55"/>
                    <a:pt x="4" y="55"/>
                  </a:cubicBezTo>
                  <a:cubicBezTo>
                    <a:pt x="10" y="55"/>
                    <a:pt x="10" y="55"/>
                    <a:pt x="10" y="55"/>
                  </a:cubicBezTo>
                  <a:cubicBezTo>
                    <a:pt x="11" y="55"/>
                    <a:pt x="12" y="55"/>
                    <a:pt x="12" y="54"/>
                  </a:cubicBezTo>
                  <a:cubicBezTo>
                    <a:pt x="13" y="54"/>
                    <a:pt x="13" y="52"/>
                    <a:pt x="13" y="51"/>
                  </a:cubicBezTo>
                  <a:cubicBezTo>
                    <a:pt x="12" y="44"/>
                    <a:pt x="12" y="44"/>
                    <a:pt x="12" y="44"/>
                  </a:cubicBezTo>
                  <a:cubicBezTo>
                    <a:pt x="12" y="42"/>
                    <a:pt x="10" y="41"/>
                    <a:pt x="9" y="41"/>
                  </a:cubicBezTo>
                  <a:cubicBezTo>
                    <a:pt x="9" y="39"/>
                    <a:pt x="7" y="38"/>
                    <a:pt x="6" y="37"/>
                  </a:cubicBezTo>
                  <a:cubicBezTo>
                    <a:pt x="5" y="36"/>
                    <a:pt x="5" y="36"/>
                    <a:pt x="5" y="35"/>
                  </a:cubicBezTo>
                  <a:cubicBezTo>
                    <a:pt x="5" y="35"/>
                    <a:pt x="5" y="34"/>
                    <a:pt x="6" y="34"/>
                  </a:cubicBezTo>
                  <a:cubicBezTo>
                    <a:pt x="7" y="33"/>
                    <a:pt x="9" y="32"/>
                    <a:pt x="9" y="29"/>
                  </a:cubicBezTo>
                  <a:cubicBezTo>
                    <a:pt x="9" y="29"/>
                    <a:pt x="9" y="29"/>
                    <a:pt x="9" y="29"/>
                  </a:cubicBezTo>
                  <a:cubicBezTo>
                    <a:pt x="15" y="32"/>
                    <a:pt x="15" y="32"/>
                    <a:pt x="15" y="32"/>
                  </a:cubicBezTo>
                  <a:cubicBezTo>
                    <a:pt x="15" y="32"/>
                    <a:pt x="15" y="32"/>
                    <a:pt x="15" y="33"/>
                  </a:cubicBezTo>
                  <a:cubicBezTo>
                    <a:pt x="15" y="47"/>
                    <a:pt x="15" y="47"/>
                    <a:pt x="15" y="47"/>
                  </a:cubicBezTo>
                  <a:cubicBezTo>
                    <a:pt x="15" y="57"/>
                    <a:pt x="35" y="58"/>
                    <a:pt x="43" y="58"/>
                  </a:cubicBezTo>
                  <a:cubicBezTo>
                    <a:pt x="51" y="58"/>
                    <a:pt x="71" y="57"/>
                    <a:pt x="71" y="47"/>
                  </a:cubicBezTo>
                  <a:cubicBezTo>
                    <a:pt x="71" y="32"/>
                    <a:pt x="71" y="32"/>
                    <a:pt x="71" y="32"/>
                  </a:cubicBezTo>
                  <a:cubicBezTo>
                    <a:pt x="71" y="32"/>
                    <a:pt x="71" y="32"/>
                    <a:pt x="71" y="32"/>
                  </a:cubicBezTo>
                  <a:cubicBezTo>
                    <a:pt x="82" y="27"/>
                    <a:pt x="82" y="27"/>
                    <a:pt x="82" y="27"/>
                  </a:cubicBezTo>
                  <a:cubicBezTo>
                    <a:pt x="84" y="26"/>
                    <a:pt x="85" y="24"/>
                    <a:pt x="85" y="22"/>
                  </a:cubicBezTo>
                  <a:cubicBezTo>
                    <a:pt x="85" y="20"/>
                    <a:pt x="84" y="18"/>
                    <a:pt x="82" y="17"/>
                  </a:cubicBezTo>
                  <a:close/>
                  <a:moveTo>
                    <a:pt x="4" y="52"/>
                  </a:moveTo>
                  <a:cubicBezTo>
                    <a:pt x="5" y="45"/>
                    <a:pt x="5" y="45"/>
                    <a:pt x="5" y="45"/>
                  </a:cubicBezTo>
                  <a:cubicBezTo>
                    <a:pt x="9" y="45"/>
                    <a:pt x="9" y="45"/>
                    <a:pt x="9" y="45"/>
                  </a:cubicBezTo>
                  <a:cubicBezTo>
                    <a:pt x="10" y="52"/>
                    <a:pt x="10" y="52"/>
                    <a:pt x="10" y="52"/>
                  </a:cubicBezTo>
                  <a:lnTo>
                    <a:pt x="4" y="52"/>
                  </a:lnTo>
                  <a:close/>
                  <a:moveTo>
                    <a:pt x="65" y="41"/>
                  </a:moveTo>
                  <a:cubicBezTo>
                    <a:pt x="64" y="42"/>
                    <a:pt x="62" y="43"/>
                    <a:pt x="58" y="44"/>
                  </a:cubicBezTo>
                  <a:cubicBezTo>
                    <a:pt x="58" y="45"/>
                    <a:pt x="57" y="45"/>
                    <a:pt x="56" y="45"/>
                  </a:cubicBezTo>
                  <a:cubicBezTo>
                    <a:pt x="55" y="45"/>
                    <a:pt x="54" y="46"/>
                    <a:pt x="55" y="47"/>
                  </a:cubicBezTo>
                  <a:cubicBezTo>
                    <a:pt x="55" y="48"/>
                    <a:pt x="56" y="49"/>
                    <a:pt x="56" y="49"/>
                  </a:cubicBezTo>
                  <a:cubicBezTo>
                    <a:pt x="56" y="49"/>
                    <a:pt x="57" y="49"/>
                    <a:pt x="57" y="49"/>
                  </a:cubicBezTo>
                  <a:cubicBezTo>
                    <a:pt x="58" y="48"/>
                    <a:pt x="58" y="48"/>
                    <a:pt x="59" y="48"/>
                  </a:cubicBezTo>
                  <a:cubicBezTo>
                    <a:pt x="62" y="47"/>
                    <a:pt x="64" y="46"/>
                    <a:pt x="65" y="45"/>
                  </a:cubicBezTo>
                  <a:cubicBezTo>
                    <a:pt x="65" y="47"/>
                    <a:pt x="65" y="47"/>
                    <a:pt x="65" y="47"/>
                  </a:cubicBezTo>
                  <a:cubicBezTo>
                    <a:pt x="65" y="50"/>
                    <a:pt x="55" y="53"/>
                    <a:pt x="43" y="53"/>
                  </a:cubicBezTo>
                  <a:cubicBezTo>
                    <a:pt x="30" y="53"/>
                    <a:pt x="20" y="50"/>
                    <a:pt x="20" y="47"/>
                  </a:cubicBezTo>
                  <a:cubicBezTo>
                    <a:pt x="20" y="45"/>
                    <a:pt x="20" y="45"/>
                    <a:pt x="20" y="45"/>
                  </a:cubicBezTo>
                  <a:cubicBezTo>
                    <a:pt x="25" y="48"/>
                    <a:pt x="34" y="50"/>
                    <a:pt x="43" y="50"/>
                  </a:cubicBezTo>
                  <a:cubicBezTo>
                    <a:pt x="45" y="50"/>
                    <a:pt x="47" y="50"/>
                    <a:pt x="49" y="50"/>
                  </a:cubicBezTo>
                  <a:cubicBezTo>
                    <a:pt x="50" y="50"/>
                    <a:pt x="51" y="49"/>
                    <a:pt x="51" y="48"/>
                  </a:cubicBezTo>
                  <a:cubicBezTo>
                    <a:pt x="51" y="47"/>
                    <a:pt x="50" y="46"/>
                    <a:pt x="49" y="46"/>
                  </a:cubicBezTo>
                  <a:cubicBezTo>
                    <a:pt x="47" y="46"/>
                    <a:pt x="45" y="46"/>
                    <a:pt x="43" y="46"/>
                  </a:cubicBezTo>
                  <a:cubicBezTo>
                    <a:pt x="30" y="46"/>
                    <a:pt x="22" y="43"/>
                    <a:pt x="20" y="40"/>
                  </a:cubicBezTo>
                  <a:cubicBezTo>
                    <a:pt x="20" y="34"/>
                    <a:pt x="20" y="34"/>
                    <a:pt x="20" y="34"/>
                  </a:cubicBezTo>
                  <a:cubicBezTo>
                    <a:pt x="40" y="43"/>
                    <a:pt x="40" y="43"/>
                    <a:pt x="40" y="43"/>
                  </a:cubicBezTo>
                  <a:cubicBezTo>
                    <a:pt x="41" y="44"/>
                    <a:pt x="42" y="44"/>
                    <a:pt x="42" y="44"/>
                  </a:cubicBezTo>
                  <a:cubicBezTo>
                    <a:pt x="43" y="44"/>
                    <a:pt x="44" y="44"/>
                    <a:pt x="45" y="43"/>
                  </a:cubicBezTo>
                  <a:cubicBezTo>
                    <a:pt x="65" y="34"/>
                    <a:pt x="65" y="34"/>
                    <a:pt x="65" y="34"/>
                  </a:cubicBezTo>
                  <a:lnTo>
                    <a:pt x="65" y="41"/>
                  </a:lnTo>
                  <a:close/>
                  <a:moveTo>
                    <a:pt x="42" y="38"/>
                  </a:moveTo>
                  <a:cubicBezTo>
                    <a:pt x="5" y="22"/>
                    <a:pt x="5" y="22"/>
                    <a:pt x="5" y="22"/>
                  </a:cubicBezTo>
                  <a:cubicBezTo>
                    <a:pt x="43" y="5"/>
                    <a:pt x="43" y="5"/>
                    <a:pt x="43" y="5"/>
                  </a:cubicBezTo>
                  <a:cubicBezTo>
                    <a:pt x="80" y="22"/>
                    <a:pt x="80" y="22"/>
                    <a:pt x="80" y="22"/>
                  </a:cubicBezTo>
                  <a:lnTo>
                    <a:pt x="42" y="38"/>
                  </a:lnTo>
                  <a:close/>
                </a:path>
              </a:pathLst>
            </a:custGeom>
            <a:solidFill>
              <a:schemeClr val="bg1"/>
            </a:solidFill>
            <a:ln w="9525">
              <a:noFill/>
              <a:round/>
              <a:headEnd/>
              <a:tailEnd/>
            </a:ln>
          </p:spPr>
          <p:txBody>
            <a:bodyPr anchor="ctr"/>
            <a:lstStyle/>
            <a:p>
              <a:pPr algn="ctr"/>
              <a:endParaRPr/>
            </a:p>
          </p:txBody>
        </p:sp>
        <p:sp>
          <p:nvSpPr>
            <p:cNvPr id="77" name="îṣļîḑé-Freeform: Shape 94"/>
            <p:cNvSpPr>
              <a:spLocks/>
            </p:cNvSpPr>
            <p:nvPr/>
          </p:nvSpPr>
          <p:spPr bwMode="auto">
            <a:xfrm>
              <a:off x="3633868" y="3483736"/>
              <a:ext cx="490241" cy="299789"/>
            </a:xfrm>
            <a:custGeom>
              <a:avLst/>
              <a:gdLst/>
              <a:ahLst/>
              <a:cxnLst>
                <a:cxn ang="0">
                  <a:pos x="84" y="14"/>
                </a:cxn>
                <a:cxn ang="0">
                  <a:pos x="75" y="8"/>
                </a:cxn>
                <a:cxn ang="0">
                  <a:pos x="73" y="9"/>
                </a:cxn>
                <a:cxn ang="0">
                  <a:pos x="73" y="4"/>
                </a:cxn>
                <a:cxn ang="0">
                  <a:pos x="73" y="3"/>
                </a:cxn>
                <a:cxn ang="0">
                  <a:pos x="71" y="0"/>
                </a:cxn>
                <a:cxn ang="0">
                  <a:pos x="2" y="0"/>
                </a:cxn>
                <a:cxn ang="0">
                  <a:pos x="0" y="3"/>
                </a:cxn>
                <a:cxn ang="0">
                  <a:pos x="0" y="4"/>
                </a:cxn>
                <a:cxn ang="0">
                  <a:pos x="17" y="45"/>
                </a:cxn>
                <a:cxn ang="0">
                  <a:pos x="17" y="51"/>
                </a:cxn>
                <a:cxn ang="0">
                  <a:pos x="19" y="53"/>
                </a:cxn>
                <a:cxn ang="0">
                  <a:pos x="54" y="53"/>
                </a:cxn>
                <a:cxn ang="0">
                  <a:pos x="56" y="51"/>
                </a:cxn>
                <a:cxn ang="0">
                  <a:pos x="56" y="45"/>
                </a:cxn>
                <a:cxn ang="0">
                  <a:pos x="65" y="38"/>
                </a:cxn>
                <a:cxn ang="0">
                  <a:pos x="84" y="25"/>
                </a:cxn>
                <a:cxn ang="0">
                  <a:pos x="84" y="14"/>
                </a:cxn>
                <a:cxn ang="0">
                  <a:pos x="52" y="41"/>
                </a:cxn>
                <a:cxn ang="0">
                  <a:pos x="52" y="41"/>
                </a:cxn>
                <a:cxn ang="0">
                  <a:pos x="49" y="41"/>
                </a:cxn>
                <a:cxn ang="0">
                  <a:pos x="47" y="43"/>
                </a:cxn>
                <a:cxn ang="0">
                  <a:pos x="49" y="45"/>
                </a:cxn>
                <a:cxn ang="0">
                  <a:pos x="51" y="45"/>
                </a:cxn>
                <a:cxn ang="0">
                  <a:pos x="51" y="48"/>
                </a:cxn>
                <a:cxn ang="0">
                  <a:pos x="22" y="48"/>
                </a:cxn>
                <a:cxn ang="0">
                  <a:pos x="22" y="45"/>
                </a:cxn>
                <a:cxn ang="0">
                  <a:pos x="40" y="45"/>
                </a:cxn>
                <a:cxn ang="0">
                  <a:pos x="41" y="43"/>
                </a:cxn>
                <a:cxn ang="0">
                  <a:pos x="40" y="41"/>
                </a:cxn>
                <a:cxn ang="0">
                  <a:pos x="21" y="41"/>
                </a:cxn>
                <a:cxn ang="0">
                  <a:pos x="20" y="41"/>
                </a:cxn>
                <a:cxn ang="0">
                  <a:pos x="5" y="13"/>
                </a:cxn>
                <a:cxn ang="0">
                  <a:pos x="48" y="13"/>
                </a:cxn>
                <a:cxn ang="0">
                  <a:pos x="50" y="12"/>
                </a:cxn>
                <a:cxn ang="0">
                  <a:pos x="48" y="10"/>
                </a:cxn>
                <a:cxn ang="0">
                  <a:pos x="5" y="10"/>
                </a:cxn>
                <a:cxn ang="0">
                  <a:pos x="5" y="6"/>
                </a:cxn>
                <a:cxn ang="0">
                  <a:pos x="68" y="6"/>
                </a:cxn>
                <a:cxn ang="0">
                  <a:pos x="68" y="10"/>
                </a:cxn>
                <a:cxn ang="0">
                  <a:pos x="58" y="10"/>
                </a:cxn>
                <a:cxn ang="0">
                  <a:pos x="56" y="12"/>
                </a:cxn>
                <a:cxn ang="0">
                  <a:pos x="58" y="13"/>
                </a:cxn>
                <a:cxn ang="0">
                  <a:pos x="68" y="13"/>
                </a:cxn>
                <a:cxn ang="0">
                  <a:pos x="52" y="41"/>
                </a:cxn>
                <a:cxn ang="0">
                  <a:pos x="79" y="23"/>
                </a:cxn>
                <a:cxn ang="0">
                  <a:pos x="70" y="31"/>
                </a:cxn>
                <a:cxn ang="0">
                  <a:pos x="73" y="14"/>
                </a:cxn>
                <a:cxn ang="0">
                  <a:pos x="75" y="14"/>
                </a:cxn>
                <a:cxn ang="0">
                  <a:pos x="79" y="16"/>
                </a:cxn>
                <a:cxn ang="0">
                  <a:pos x="79" y="23"/>
                </a:cxn>
              </a:cxnLst>
              <a:rect l="0" t="0" r="r" b="b"/>
              <a:pathLst>
                <a:path w="86" h="53">
                  <a:moveTo>
                    <a:pt x="84" y="14"/>
                  </a:moveTo>
                  <a:cubicBezTo>
                    <a:pt x="83" y="11"/>
                    <a:pt x="79" y="8"/>
                    <a:pt x="75" y="8"/>
                  </a:cubicBezTo>
                  <a:cubicBezTo>
                    <a:pt x="74" y="8"/>
                    <a:pt x="74" y="8"/>
                    <a:pt x="73" y="9"/>
                  </a:cubicBezTo>
                  <a:cubicBezTo>
                    <a:pt x="73" y="7"/>
                    <a:pt x="73" y="6"/>
                    <a:pt x="73" y="4"/>
                  </a:cubicBezTo>
                  <a:cubicBezTo>
                    <a:pt x="73" y="3"/>
                    <a:pt x="73" y="3"/>
                    <a:pt x="73" y="3"/>
                  </a:cubicBezTo>
                  <a:cubicBezTo>
                    <a:pt x="73" y="1"/>
                    <a:pt x="72" y="0"/>
                    <a:pt x="71" y="0"/>
                  </a:cubicBezTo>
                  <a:cubicBezTo>
                    <a:pt x="2" y="0"/>
                    <a:pt x="2" y="0"/>
                    <a:pt x="2" y="0"/>
                  </a:cubicBezTo>
                  <a:cubicBezTo>
                    <a:pt x="1" y="0"/>
                    <a:pt x="0" y="1"/>
                    <a:pt x="0" y="3"/>
                  </a:cubicBezTo>
                  <a:cubicBezTo>
                    <a:pt x="0" y="4"/>
                    <a:pt x="0" y="4"/>
                    <a:pt x="0" y="4"/>
                  </a:cubicBezTo>
                  <a:cubicBezTo>
                    <a:pt x="0" y="19"/>
                    <a:pt x="0" y="37"/>
                    <a:pt x="17" y="45"/>
                  </a:cubicBezTo>
                  <a:cubicBezTo>
                    <a:pt x="17" y="51"/>
                    <a:pt x="17" y="51"/>
                    <a:pt x="17" y="51"/>
                  </a:cubicBezTo>
                  <a:cubicBezTo>
                    <a:pt x="17" y="52"/>
                    <a:pt x="18" y="53"/>
                    <a:pt x="19" y="53"/>
                  </a:cubicBezTo>
                  <a:cubicBezTo>
                    <a:pt x="54" y="53"/>
                    <a:pt x="54" y="53"/>
                    <a:pt x="54" y="53"/>
                  </a:cubicBezTo>
                  <a:cubicBezTo>
                    <a:pt x="55" y="53"/>
                    <a:pt x="56" y="52"/>
                    <a:pt x="56" y="51"/>
                  </a:cubicBezTo>
                  <a:cubicBezTo>
                    <a:pt x="56" y="45"/>
                    <a:pt x="56" y="45"/>
                    <a:pt x="56" y="45"/>
                  </a:cubicBezTo>
                  <a:cubicBezTo>
                    <a:pt x="60" y="43"/>
                    <a:pt x="63" y="41"/>
                    <a:pt x="65" y="38"/>
                  </a:cubicBezTo>
                  <a:cubicBezTo>
                    <a:pt x="75" y="35"/>
                    <a:pt x="81" y="31"/>
                    <a:pt x="84" y="25"/>
                  </a:cubicBezTo>
                  <a:cubicBezTo>
                    <a:pt x="86" y="21"/>
                    <a:pt x="86" y="17"/>
                    <a:pt x="84" y="14"/>
                  </a:cubicBezTo>
                  <a:close/>
                  <a:moveTo>
                    <a:pt x="52" y="41"/>
                  </a:moveTo>
                  <a:cubicBezTo>
                    <a:pt x="52" y="41"/>
                    <a:pt x="52" y="41"/>
                    <a:pt x="52" y="41"/>
                  </a:cubicBezTo>
                  <a:cubicBezTo>
                    <a:pt x="49" y="41"/>
                    <a:pt x="49" y="41"/>
                    <a:pt x="49" y="41"/>
                  </a:cubicBezTo>
                  <a:cubicBezTo>
                    <a:pt x="48" y="41"/>
                    <a:pt x="47" y="42"/>
                    <a:pt x="47" y="43"/>
                  </a:cubicBezTo>
                  <a:cubicBezTo>
                    <a:pt x="47" y="44"/>
                    <a:pt x="48" y="45"/>
                    <a:pt x="49" y="45"/>
                  </a:cubicBezTo>
                  <a:cubicBezTo>
                    <a:pt x="51" y="45"/>
                    <a:pt x="51" y="45"/>
                    <a:pt x="51" y="45"/>
                  </a:cubicBezTo>
                  <a:cubicBezTo>
                    <a:pt x="51" y="48"/>
                    <a:pt x="51" y="48"/>
                    <a:pt x="51" y="48"/>
                  </a:cubicBezTo>
                  <a:cubicBezTo>
                    <a:pt x="22" y="48"/>
                    <a:pt x="22" y="48"/>
                    <a:pt x="22" y="48"/>
                  </a:cubicBezTo>
                  <a:cubicBezTo>
                    <a:pt x="22" y="45"/>
                    <a:pt x="22" y="45"/>
                    <a:pt x="22" y="45"/>
                  </a:cubicBezTo>
                  <a:cubicBezTo>
                    <a:pt x="40" y="45"/>
                    <a:pt x="40" y="45"/>
                    <a:pt x="40" y="45"/>
                  </a:cubicBezTo>
                  <a:cubicBezTo>
                    <a:pt x="41" y="45"/>
                    <a:pt x="41" y="44"/>
                    <a:pt x="41" y="43"/>
                  </a:cubicBezTo>
                  <a:cubicBezTo>
                    <a:pt x="41" y="42"/>
                    <a:pt x="41" y="41"/>
                    <a:pt x="40" y="41"/>
                  </a:cubicBezTo>
                  <a:cubicBezTo>
                    <a:pt x="21" y="41"/>
                    <a:pt x="21" y="41"/>
                    <a:pt x="21" y="41"/>
                  </a:cubicBezTo>
                  <a:cubicBezTo>
                    <a:pt x="21" y="41"/>
                    <a:pt x="21" y="41"/>
                    <a:pt x="20" y="41"/>
                  </a:cubicBezTo>
                  <a:cubicBezTo>
                    <a:pt x="8" y="35"/>
                    <a:pt x="6" y="25"/>
                    <a:pt x="5" y="13"/>
                  </a:cubicBezTo>
                  <a:cubicBezTo>
                    <a:pt x="48" y="13"/>
                    <a:pt x="48" y="13"/>
                    <a:pt x="48" y="13"/>
                  </a:cubicBezTo>
                  <a:cubicBezTo>
                    <a:pt x="49" y="13"/>
                    <a:pt x="50" y="13"/>
                    <a:pt x="50" y="12"/>
                  </a:cubicBezTo>
                  <a:cubicBezTo>
                    <a:pt x="50" y="11"/>
                    <a:pt x="49" y="10"/>
                    <a:pt x="48" y="10"/>
                  </a:cubicBezTo>
                  <a:cubicBezTo>
                    <a:pt x="5" y="10"/>
                    <a:pt x="5" y="10"/>
                    <a:pt x="5" y="10"/>
                  </a:cubicBezTo>
                  <a:cubicBezTo>
                    <a:pt x="5" y="8"/>
                    <a:pt x="5" y="7"/>
                    <a:pt x="5" y="6"/>
                  </a:cubicBezTo>
                  <a:cubicBezTo>
                    <a:pt x="68" y="6"/>
                    <a:pt x="68" y="6"/>
                    <a:pt x="68" y="6"/>
                  </a:cubicBezTo>
                  <a:cubicBezTo>
                    <a:pt x="68" y="7"/>
                    <a:pt x="68" y="8"/>
                    <a:pt x="68" y="10"/>
                  </a:cubicBezTo>
                  <a:cubicBezTo>
                    <a:pt x="58" y="10"/>
                    <a:pt x="58" y="10"/>
                    <a:pt x="58" y="10"/>
                  </a:cubicBezTo>
                  <a:cubicBezTo>
                    <a:pt x="57" y="10"/>
                    <a:pt x="56" y="11"/>
                    <a:pt x="56" y="12"/>
                  </a:cubicBezTo>
                  <a:cubicBezTo>
                    <a:pt x="56" y="13"/>
                    <a:pt x="57" y="13"/>
                    <a:pt x="58" y="13"/>
                  </a:cubicBezTo>
                  <a:cubicBezTo>
                    <a:pt x="68" y="13"/>
                    <a:pt x="68" y="13"/>
                    <a:pt x="68" y="13"/>
                  </a:cubicBezTo>
                  <a:cubicBezTo>
                    <a:pt x="67" y="25"/>
                    <a:pt x="65" y="35"/>
                    <a:pt x="52" y="41"/>
                  </a:cubicBezTo>
                  <a:close/>
                  <a:moveTo>
                    <a:pt x="79" y="23"/>
                  </a:moveTo>
                  <a:cubicBezTo>
                    <a:pt x="78" y="25"/>
                    <a:pt x="76" y="28"/>
                    <a:pt x="70" y="31"/>
                  </a:cubicBezTo>
                  <a:cubicBezTo>
                    <a:pt x="72" y="25"/>
                    <a:pt x="73" y="19"/>
                    <a:pt x="73" y="14"/>
                  </a:cubicBezTo>
                  <a:cubicBezTo>
                    <a:pt x="74" y="14"/>
                    <a:pt x="74" y="14"/>
                    <a:pt x="75" y="14"/>
                  </a:cubicBezTo>
                  <a:cubicBezTo>
                    <a:pt x="78" y="14"/>
                    <a:pt x="79" y="16"/>
                    <a:pt x="79" y="16"/>
                  </a:cubicBezTo>
                  <a:cubicBezTo>
                    <a:pt x="80" y="18"/>
                    <a:pt x="80" y="20"/>
                    <a:pt x="79" y="23"/>
                  </a:cubicBezTo>
                  <a:close/>
                </a:path>
              </a:pathLst>
            </a:custGeom>
            <a:solidFill>
              <a:schemeClr val="bg1"/>
            </a:solidFill>
            <a:ln w="9525">
              <a:noFill/>
              <a:round/>
              <a:headEnd/>
              <a:tailEnd/>
            </a:ln>
          </p:spPr>
          <p:txBody>
            <a:bodyPr anchor="ctr"/>
            <a:lstStyle/>
            <a:p>
              <a:pPr algn="ctr"/>
              <a:endParaRPr/>
            </a:p>
          </p:txBody>
        </p:sp>
        <p:sp>
          <p:nvSpPr>
            <p:cNvPr id="78" name="îṣļîḑé-Freeform: Shape 95"/>
            <p:cNvSpPr>
              <a:spLocks/>
            </p:cNvSpPr>
            <p:nvPr/>
          </p:nvSpPr>
          <p:spPr bwMode="auto">
            <a:xfrm>
              <a:off x="4074506" y="2199620"/>
              <a:ext cx="490245" cy="370331"/>
            </a:xfrm>
            <a:custGeom>
              <a:avLst/>
              <a:gdLst/>
              <a:ahLst/>
              <a:cxnLst>
                <a:cxn ang="0">
                  <a:pos x="61" y="9"/>
                </a:cxn>
                <a:cxn ang="0">
                  <a:pos x="53" y="0"/>
                </a:cxn>
                <a:cxn ang="0">
                  <a:pos x="25" y="8"/>
                </a:cxn>
                <a:cxn ang="0">
                  <a:pos x="9" y="9"/>
                </a:cxn>
                <a:cxn ang="0">
                  <a:pos x="0" y="57"/>
                </a:cxn>
                <a:cxn ang="0">
                  <a:pos x="78" y="65"/>
                </a:cxn>
                <a:cxn ang="0">
                  <a:pos x="86" y="17"/>
                </a:cxn>
                <a:cxn ang="0">
                  <a:pos x="31" y="8"/>
                </a:cxn>
                <a:cxn ang="0">
                  <a:pos x="53" y="5"/>
                </a:cxn>
                <a:cxn ang="0">
                  <a:pos x="56" y="9"/>
                </a:cxn>
                <a:cxn ang="0">
                  <a:pos x="31" y="8"/>
                </a:cxn>
                <a:cxn ang="0">
                  <a:pos x="78" y="14"/>
                </a:cxn>
                <a:cxn ang="0">
                  <a:pos x="81" y="23"/>
                </a:cxn>
                <a:cxn ang="0">
                  <a:pos x="77" y="28"/>
                </a:cxn>
                <a:cxn ang="0">
                  <a:pos x="50" y="28"/>
                </a:cxn>
                <a:cxn ang="0">
                  <a:pos x="31" y="33"/>
                </a:cxn>
                <a:cxn ang="0">
                  <a:pos x="6" y="24"/>
                </a:cxn>
                <a:cxn ang="0">
                  <a:pos x="9" y="14"/>
                </a:cxn>
                <a:cxn ang="0">
                  <a:pos x="52" y="37"/>
                </a:cxn>
                <a:cxn ang="0">
                  <a:pos x="36" y="39"/>
                </a:cxn>
                <a:cxn ang="0">
                  <a:pos x="34" y="34"/>
                </a:cxn>
                <a:cxn ang="0">
                  <a:pos x="50" y="32"/>
                </a:cxn>
                <a:cxn ang="0">
                  <a:pos x="78" y="60"/>
                </a:cxn>
                <a:cxn ang="0">
                  <a:pos x="6" y="57"/>
                </a:cxn>
                <a:cxn ang="0">
                  <a:pos x="9" y="57"/>
                </a:cxn>
                <a:cxn ang="0">
                  <a:pos x="62" y="56"/>
                </a:cxn>
                <a:cxn ang="0">
                  <a:pos x="9" y="54"/>
                </a:cxn>
                <a:cxn ang="0">
                  <a:pos x="6" y="30"/>
                </a:cxn>
                <a:cxn ang="0">
                  <a:pos x="9" y="31"/>
                </a:cxn>
                <a:cxn ang="0">
                  <a:pos x="31" y="37"/>
                </a:cxn>
                <a:cxn ang="0">
                  <a:pos x="50" y="43"/>
                </a:cxn>
                <a:cxn ang="0">
                  <a:pos x="56" y="37"/>
                </a:cxn>
                <a:cxn ang="0">
                  <a:pos x="78" y="31"/>
                </a:cxn>
                <a:cxn ang="0">
                  <a:pos x="81" y="51"/>
                </a:cxn>
                <a:cxn ang="0">
                  <a:pos x="68" y="54"/>
                </a:cxn>
                <a:cxn ang="0">
                  <a:pos x="68" y="57"/>
                </a:cxn>
                <a:cxn ang="0">
                  <a:pos x="81" y="56"/>
                </a:cxn>
                <a:cxn ang="0">
                  <a:pos x="78" y="60"/>
                </a:cxn>
              </a:cxnLst>
              <a:rect l="0" t="0" r="r" b="b"/>
              <a:pathLst>
                <a:path w="86" h="65">
                  <a:moveTo>
                    <a:pt x="78" y="9"/>
                  </a:moveTo>
                  <a:cubicBezTo>
                    <a:pt x="61" y="9"/>
                    <a:pt x="61" y="9"/>
                    <a:pt x="61" y="9"/>
                  </a:cubicBezTo>
                  <a:cubicBezTo>
                    <a:pt x="61" y="8"/>
                    <a:pt x="61" y="8"/>
                    <a:pt x="61" y="8"/>
                  </a:cubicBezTo>
                  <a:cubicBezTo>
                    <a:pt x="61" y="4"/>
                    <a:pt x="57" y="0"/>
                    <a:pt x="53" y="0"/>
                  </a:cubicBezTo>
                  <a:cubicBezTo>
                    <a:pt x="34" y="0"/>
                    <a:pt x="34" y="0"/>
                    <a:pt x="34" y="0"/>
                  </a:cubicBezTo>
                  <a:cubicBezTo>
                    <a:pt x="29" y="0"/>
                    <a:pt x="25" y="4"/>
                    <a:pt x="25" y="8"/>
                  </a:cubicBezTo>
                  <a:cubicBezTo>
                    <a:pt x="25" y="9"/>
                    <a:pt x="25" y="9"/>
                    <a:pt x="25" y="9"/>
                  </a:cubicBezTo>
                  <a:cubicBezTo>
                    <a:pt x="9" y="9"/>
                    <a:pt x="9" y="9"/>
                    <a:pt x="9" y="9"/>
                  </a:cubicBezTo>
                  <a:cubicBezTo>
                    <a:pt x="4" y="9"/>
                    <a:pt x="0" y="13"/>
                    <a:pt x="0" y="17"/>
                  </a:cubicBezTo>
                  <a:cubicBezTo>
                    <a:pt x="0" y="57"/>
                    <a:pt x="0" y="57"/>
                    <a:pt x="0" y="57"/>
                  </a:cubicBezTo>
                  <a:cubicBezTo>
                    <a:pt x="0" y="62"/>
                    <a:pt x="4" y="65"/>
                    <a:pt x="9" y="65"/>
                  </a:cubicBezTo>
                  <a:cubicBezTo>
                    <a:pt x="78" y="65"/>
                    <a:pt x="78" y="65"/>
                    <a:pt x="78" y="65"/>
                  </a:cubicBezTo>
                  <a:cubicBezTo>
                    <a:pt x="82" y="65"/>
                    <a:pt x="86" y="62"/>
                    <a:pt x="86" y="57"/>
                  </a:cubicBezTo>
                  <a:cubicBezTo>
                    <a:pt x="86" y="17"/>
                    <a:pt x="86" y="17"/>
                    <a:pt x="86" y="17"/>
                  </a:cubicBezTo>
                  <a:cubicBezTo>
                    <a:pt x="86" y="13"/>
                    <a:pt x="82" y="9"/>
                    <a:pt x="78" y="9"/>
                  </a:cubicBezTo>
                  <a:close/>
                  <a:moveTo>
                    <a:pt x="31" y="8"/>
                  </a:moveTo>
                  <a:cubicBezTo>
                    <a:pt x="31" y="7"/>
                    <a:pt x="32" y="5"/>
                    <a:pt x="34" y="5"/>
                  </a:cubicBezTo>
                  <a:cubicBezTo>
                    <a:pt x="53" y="5"/>
                    <a:pt x="53" y="5"/>
                    <a:pt x="53" y="5"/>
                  </a:cubicBezTo>
                  <a:cubicBezTo>
                    <a:pt x="54" y="5"/>
                    <a:pt x="56" y="7"/>
                    <a:pt x="56" y="8"/>
                  </a:cubicBezTo>
                  <a:cubicBezTo>
                    <a:pt x="56" y="9"/>
                    <a:pt x="56" y="9"/>
                    <a:pt x="56" y="9"/>
                  </a:cubicBezTo>
                  <a:cubicBezTo>
                    <a:pt x="31" y="9"/>
                    <a:pt x="31" y="9"/>
                    <a:pt x="31" y="9"/>
                  </a:cubicBezTo>
                  <a:lnTo>
                    <a:pt x="31" y="8"/>
                  </a:lnTo>
                  <a:close/>
                  <a:moveTo>
                    <a:pt x="9" y="14"/>
                  </a:moveTo>
                  <a:cubicBezTo>
                    <a:pt x="78" y="14"/>
                    <a:pt x="78" y="14"/>
                    <a:pt x="78" y="14"/>
                  </a:cubicBezTo>
                  <a:cubicBezTo>
                    <a:pt x="79" y="14"/>
                    <a:pt x="81" y="16"/>
                    <a:pt x="81" y="17"/>
                  </a:cubicBezTo>
                  <a:cubicBezTo>
                    <a:pt x="81" y="23"/>
                    <a:pt x="81" y="23"/>
                    <a:pt x="81" y="23"/>
                  </a:cubicBezTo>
                  <a:cubicBezTo>
                    <a:pt x="81" y="23"/>
                    <a:pt x="81" y="23"/>
                    <a:pt x="81" y="23"/>
                  </a:cubicBezTo>
                  <a:cubicBezTo>
                    <a:pt x="81" y="25"/>
                    <a:pt x="80" y="27"/>
                    <a:pt x="77" y="28"/>
                  </a:cubicBezTo>
                  <a:cubicBezTo>
                    <a:pt x="56" y="33"/>
                    <a:pt x="56" y="33"/>
                    <a:pt x="56" y="33"/>
                  </a:cubicBezTo>
                  <a:cubicBezTo>
                    <a:pt x="56" y="31"/>
                    <a:pt x="53" y="28"/>
                    <a:pt x="50" y="28"/>
                  </a:cubicBezTo>
                  <a:cubicBezTo>
                    <a:pt x="36" y="28"/>
                    <a:pt x="36" y="28"/>
                    <a:pt x="36" y="28"/>
                  </a:cubicBezTo>
                  <a:cubicBezTo>
                    <a:pt x="33" y="28"/>
                    <a:pt x="31" y="31"/>
                    <a:pt x="31" y="33"/>
                  </a:cubicBezTo>
                  <a:cubicBezTo>
                    <a:pt x="10" y="28"/>
                    <a:pt x="10" y="28"/>
                    <a:pt x="10" y="28"/>
                  </a:cubicBezTo>
                  <a:cubicBezTo>
                    <a:pt x="7" y="27"/>
                    <a:pt x="6" y="25"/>
                    <a:pt x="6" y="24"/>
                  </a:cubicBezTo>
                  <a:cubicBezTo>
                    <a:pt x="6" y="17"/>
                    <a:pt x="6" y="17"/>
                    <a:pt x="6" y="17"/>
                  </a:cubicBezTo>
                  <a:cubicBezTo>
                    <a:pt x="6" y="16"/>
                    <a:pt x="7" y="14"/>
                    <a:pt x="9" y="14"/>
                  </a:cubicBezTo>
                  <a:close/>
                  <a:moveTo>
                    <a:pt x="52" y="34"/>
                  </a:moveTo>
                  <a:cubicBezTo>
                    <a:pt x="52" y="37"/>
                    <a:pt x="52" y="37"/>
                    <a:pt x="52" y="37"/>
                  </a:cubicBezTo>
                  <a:cubicBezTo>
                    <a:pt x="52" y="38"/>
                    <a:pt x="51" y="39"/>
                    <a:pt x="50" y="39"/>
                  </a:cubicBezTo>
                  <a:cubicBezTo>
                    <a:pt x="36" y="39"/>
                    <a:pt x="36" y="39"/>
                    <a:pt x="36" y="39"/>
                  </a:cubicBezTo>
                  <a:cubicBezTo>
                    <a:pt x="35" y="39"/>
                    <a:pt x="34" y="38"/>
                    <a:pt x="34" y="37"/>
                  </a:cubicBezTo>
                  <a:cubicBezTo>
                    <a:pt x="34" y="34"/>
                    <a:pt x="34" y="34"/>
                    <a:pt x="34" y="34"/>
                  </a:cubicBezTo>
                  <a:cubicBezTo>
                    <a:pt x="34" y="33"/>
                    <a:pt x="35" y="32"/>
                    <a:pt x="36" y="32"/>
                  </a:cubicBezTo>
                  <a:cubicBezTo>
                    <a:pt x="50" y="32"/>
                    <a:pt x="50" y="32"/>
                    <a:pt x="50" y="32"/>
                  </a:cubicBezTo>
                  <a:cubicBezTo>
                    <a:pt x="51" y="32"/>
                    <a:pt x="52" y="33"/>
                    <a:pt x="52" y="34"/>
                  </a:cubicBezTo>
                  <a:close/>
                  <a:moveTo>
                    <a:pt x="78" y="60"/>
                  </a:moveTo>
                  <a:cubicBezTo>
                    <a:pt x="9" y="60"/>
                    <a:pt x="9" y="60"/>
                    <a:pt x="9" y="60"/>
                  </a:cubicBezTo>
                  <a:cubicBezTo>
                    <a:pt x="7" y="60"/>
                    <a:pt x="6" y="59"/>
                    <a:pt x="6" y="57"/>
                  </a:cubicBezTo>
                  <a:cubicBezTo>
                    <a:pt x="6" y="56"/>
                    <a:pt x="6" y="56"/>
                    <a:pt x="6" y="56"/>
                  </a:cubicBezTo>
                  <a:cubicBezTo>
                    <a:pt x="7" y="57"/>
                    <a:pt x="8" y="57"/>
                    <a:pt x="9" y="57"/>
                  </a:cubicBezTo>
                  <a:cubicBezTo>
                    <a:pt x="60" y="57"/>
                    <a:pt x="60" y="57"/>
                    <a:pt x="60" y="57"/>
                  </a:cubicBezTo>
                  <a:cubicBezTo>
                    <a:pt x="61" y="57"/>
                    <a:pt x="62" y="57"/>
                    <a:pt x="62" y="56"/>
                  </a:cubicBezTo>
                  <a:cubicBezTo>
                    <a:pt x="62" y="55"/>
                    <a:pt x="61" y="54"/>
                    <a:pt x="60" y="54"/>
                  </a:cubicBezTo>
                  <a:cubicBezTo>
                    <a:pt x="9" y="54"/>
                    <a:pt x="9" y="54"/>
                    <a:pt x="9" y="54"/>
                  </a:cubicBezTo>
                  <a:cubicBezTo>
                    <a:pt x="8" y="54"/>
                    <a:pt x="6" y="53"/>
                    <a:pt x="6" y="51"/>
                  </a:cubicBezTo>
                  <a:cubicBezTo>
                    <a:pt x="6" y="30"/>
                    <a:pt x="6" y="30"/>
                    <a:pt x="6" y="30"/>
                  </a:cubicBezTo>
                  <a:cubicBezTo>
                    <a:pt x="7" y="31"/>
                    <a:pt x="8" y="31"/>
                    <a:pt x="9" y="31"/>
                  </a:cubicBezTo>
                  <a:cubicBezTo>
                    <a:pt x="9" y="31"/>
                    <a:pt x="9" y="31"/>
                    <a:pt x="9" y="31"/>
                  </a:cubicBezTo>
                  <a:cubicBezTo>
                    <a:pt x="31" y="37"/>
                    <a:pt x="31" y="37"/>
                    <a:pt x="31" y="37"/>
                  </a:cubicBezTo>
                  <a:cubicBezTo>
                    <a:pt x="31" y="37"/>
                    <a:pt x="31" y="37"/>
                    <a:pt x="31" y="37"/>
                  </a:cubicBezTo>
                  <a:cubicBezTo>
                    <a:pt x="31" y="40"/>
                    <a:pt x="33" y="43"/>
                    <a:pt x="36" y="43"/>
                  </a:cubicBezTo>
                  <a:cubicBezTo>
                    <a:pt x="50" y="43"/>
                    <a:pt x="50" y="43"/>
                    <a:pt x="50" y="43"/>
                  </a:cubicBezTo>
                  <a:cubicBezTo>
                    <a:pt x="53" y="43"/>
                    <a:pt x="56" y="40"/>
                    <a:pt x="56" y="37"/>
                  </a:cubicBezTo>
                  <a:cubicBezTo>
                    <a:pt x="56" y="37"/>
                    <a:pt x="56" y="37"/>
                    <a:pt x="56" y="37"/>
                  </a:cubicBezTo>
                  <a:cubicBezTo>
                    <a:pt x="77" y="31"/>
                    <a:pt x="77" y="31"/>
                    <a:pt x="77" y="31"/>
                  </a:cubicBezTo>
                  <a:cubicBezTo>
                    <a:pt x="78" y="31"/>
                    <a:pt x="78" y="31"/>
                    <a:pt x="78" y="31"/>
                  </a:cubicBezTo>
                  <a:cubicBezTo>
                    <a:pt x="79" y="31"/>
                    <a:pt x="80" y="31"/>
                    <a:pt x="81" y="30"/>
                  </a:cubicBezTo>
                  <a:cubicBezTo>
                    <a:pt x="81" y="51"/>
                    <a:pt x="81" y="51"/>
                    <a:pt x="81" y="51"/>
                  </a:cubicBezTo>
                  <a:cubicBezTo>
                    <a:pt x="80" y="53"/>
                    <a:pt x="79" y="54"/>
                    <a:pt x="77" y="54"/>
                  </a:cubicBezTo>
                  <a:cubicBezTo>
                    <a:pt x="68" y="54"/>
                    <a:pt x="68" y="54"/>
                    <a:pt x="68" y="54"/>
                  </a:cubicBezTo>
                  <a:cubicBezTo>
                    <a:pt x="67" y="54"/>
                    <a:pt x="67" y="55"/>
                    <a:pt x="67" y="56"/>
                  </a:cubicBezTo>
                  <a:cubicBezTo>
                    <a:pt x="67" y="57"/>
                    <a:pt x="67" y="57"/>
                    <a:pt x="68" y="57"/>
                  </a:cubicBezTo>
                  <a:cubicBezTo>
                    <a:pt x="77" y="57"/>
                    <a:pt x="77" y="57"/>
                    <a:pt x="77" y="57"/>
                  </a:cubicBezTo>
                  <a:cubicBezTo>
                    <a:pt x="78" y="57"/>
                    <a:pt x="80" y="57"/>
                    <a:pt x="81" y="56"/>
                  </a:cubicBezTo>
                  <a:cubicBezTo>
                    <a:pt x="81" y="57"/>
                    <a:pt x="81" y="57"/>
                    <a:pt x="81" y="57"/>
                  </a:cubicBezTo>
                  <a:cubicBezTo>
                    <a:pt x="81" y="59"/>
                    <a:pt x="79" y="60"/>
                    <a:pt x="78" y="60"/>
                  </a:cubicBezTo>
                  <a:close/>
                </a:path>
              </a:pathLst>
            </a:custGeom>
            <a:solidFill>
              <a:schemeClr val="bg1"/>
            </a:solidFill>
            <a:ln w="9525">
              <a:noFill/>
              <a:round/>
              <a:headEnd/>
              <a:tailEnd/>
            </a:ln>
          </p:spPr>
          <p:txBody>
            <a:bodyPr anchor="ctr"/>
            <a:lstStyle/>
            <a:p>
              <a:pPr algn="ctr"/>
              <a:endParaRPr/>
            </a:p>
          </p:txBody>
        </p:sp>
        <p:sp>
          <p:nvSpPr>
            <p:cNvPr id="79" name="îṣļîḑé-Freeform: Shape 97"/>
            <p:cNvSpPr>
              <a:spLocks/>
            </p:cNvSpPr>
            <p:nvPr/>
          </p:nvSpPr>
          <p:spPr bwMode="auto">
            <a:xfrm>
              <a:off x="7615230" y="2178458"/>
              <a:ext cx="490245" cy="412649"/>
            </a:xfrm>
            <a:custGeom>
              <a:avLst/>
              <a:gdLst/>
              <a:ahLst/>
              <a:cxnLst>
                <a:cxn ang="0">
                  <a:pos x="62" y="0"/>
                </a:cxn>
                <a:cxn ang="0">
                  <a:pos x="43" y="9"/>
                </a:cxn>
                <a:cxn ang="0">
                  <a:pos x="24" y="0"/>
                </a:cxn>
                <a:cxn ang="0">
                  <a:pos x="0" y="24"/>
                </a:cxn>
                <a:cxn ang="0">
                  <a:pos x="7" y="42"/>
                </a:cxn>
                <a:cxn ang="0">
                  <a:pos x="40" y="71"/>
                </a:cxn>
                <a:cxn ang="0">
                  <a:pos x="43" y="72"/>
                </a:cxn>
                <a:cxn ang="0">
                  <a:pos x="46" y="71"/>
                </a:cxn>
                <a:cxn ang="0">
                  <a:pos x="79" y="42"/>
                </a:cxn>
                <a:cxn ang="0">
                  <a:pos x="86" y="24"/>
                </a:cxn>
                <a:cxn ang="0">
                  <a:pos x="62" y="0"/>
                </a:cxn>
                <a:cxn ang="0">
                  <a:pos x="74" y="39"/>
                </a:cxn>
                <a:cxn ang="0">
                  <a:pos x="43" y="67"/>
                </a:cxn>
                <a:cxn ang="0">
                  <a:pos x="11" y="39"/>
                </a:cxn>
                <a:cxn ang="0">
                  <a:pos x="5" y="24"/>
                </a:cxn>
                <a:cxn ang="0">
                  <a:pos x="24" y="5"/>
                </a:cxn>
                <a:cxn ang="0">
                  <a:pos x="41" y="16"/>
                </a:cxn>
                <a:cxn ang="0">
                  <a:pos x="41" y="16"/>
                </a:cxn>
                <a:cxn ang="0">
                  <a:pos x="41" y="16"/>
                </a:cxn>
                <a:cxn ang="0">
                  <a:pos x="43" y="17"/>
                </a:cxn>
                <a:cxn ang="0">
                  <a:pos x="44" y="16"/>
                </a:cxn>
                <a:cxn ang="0">
                  <a:pos x="44" y="16"/>
                </a:cxn>
                <a:cxn ang="0">
                  <a:pos x="62" y="5"/>
                </a:cxn>
                <a:cxn ang="0">
                  <a:pos x="80" y="24"/>
                </a:cxn>
                <a:cxn ang="0">
                  <a:pos x="74" y="39"/>
                </a:cxn>
              </a:cxnLst>
              <a:rect l="0" t="0" r="r" b="b"/>
              <a:pathLst>
                <a:path w="86" h="72">
                  <a:moveTo>
                    <a:pt x="62" y="0"/>
                  </a:moveTo>
                  <a:cubicBezTo>
                    <a:pt x="54" y="0"/>
                    <a:pt x="47" y="3"/>
                    <a:pt x="43" y="9"/>
                  </a:cubicBezTo>
                  <a:cubicBezTo>
                    <a:pt x="38" y="3"/>
                    <a:pt x="32" y="0"/>
                    <a:pt x="24" y="0"/>
                  </a:cubicBezTo>
                  <a:cubicBezTo>
                    <a:pt x="11" y="0"/>
                    <a:pt x="0" y="10"/>
                    <a:pt x="0" y="24"/>
                  </a:cubicBezTo>
                  <a:cubicBezTo>
                    <a:pt x="0" y="32"/>
                    <a:pt x="4" y="37"/>
                    <a:pt x="7" y="42"/>
                  </a:cubicBezTo>
                  <a:cubicBezTo>
                    <a:pt x="16" y="55"/>
                    <a:pt x="39" y="71"/>
                    <a:pt x="40" y="71"/>
                  </a:cubicBezTo>
                  <a:cubicBezTo>
                    <a:pt x="41" y="72"/>
                    <a:pt x="42" y="72"/>
                    <a:pt x="43" y="72"/>
                  </a:cubicBezTo>
                  <a:cubicBezTo>
                    <a:pt x="44" y="72"/>
                    <a:pt x="45" y="72"/>
                    <a:pt x="46" y="71"/>
                  </a:cubicBezTo>
                  <a:cubicBezTo>
                    <a:pt x="47" y="71"/>
                    <a:pt x="70" y="55"/>
                    <a:pt x="79" y="42"/>
                  </a:cubicBezTo>
                  <a:cubicBezTo>
                    <a:pt x="82" y="37"/>
                    <a:pt x="86" y="32"/>
                    <a:pt x="86" y="24"/>
                  </a:cubicBezTo>
                  <a:cubicBezTo>
                    <a:pt x="86" y="10"/>
                    <a:pt x="75" y="0"/>
                    <a:pt x="62" y="0"/>
                  </a:cubicBezTo>
                  <a:close/>
                  <a:moveTo>
                    <a:pt x="74" y="39"/>
                  </a:moveTo>
                  <a:cubicBezTo>
                    <a:pt x="66" y="51"/>
                    <a:pt x="43" y="67"/>
                    <a:pt x="43" y="67"/>
                  </a:cubicBezTo>
                  <a:cubicBezTo>
                    <a:pt x="43" y="67"/>
                    <a:pt x="20" y="51"/>
                    <a:pt x="11" y="39"/>
                  </a:cubicBezTo>
                  <a:cubicBezTo>
                    <a:pt x="8" y="34"/>
                    <a:pt x="5" y="30"/>
                    <a:pt x="5" y="24"/>
                  </a:cubicBezTo>
                  <a:cubicBezTo>
                    <a:pt x="5" y="13"/>
                    <a:pt x="14" y="5"/>
                    <a:pt x="24" y="5"/>
                  </a:cubicBezTo>
                  <a:cubicBezTo>
                    <a:pt x="32" y="5"/>
                    <a:pt x="38" y="10"/>
                    <a:pt x="41" y="16"/>
                  </a:cubicBezTo>
                  <a:cubicBezTo>
                    <a:pt x="41" y="16"/>
                    <a:pt x="41" y="16"/>
                    <a:pt x="41" y="16"/>
                  </a:cubicBezTo>
                  <a:cubicBezTo>
                    <a:pt x="41" y="16"/>
                    <a:pt x="41" y="16"/>
                    <a:pt x="41" y="16"/>
                  </a:cubicBezTo>
                  <a:cubicBezTo>
                    <a:pt x="41" y="17"/>
                    <a:pt x="42" y="17"/>
                    <a:pt x="43" y="17"/>
                  </a:cubicBezTo>
                  <a:cubicBezTo>
                    <a:pt x="44" y="17"/>
                    <a:pt x="44" y="17"/>
                    <a:pt x="44" y="16"/>
                  </a:cubicBezTo>
                  <a:cubicBezTo>
                    <a:pt x="44" y="16"/>
                    <a:pt x="44" y="16"/>
                    <a:pt x="44" y="16"/>
                  </a:cubicBezTo>
                  <a:cubicBezTo>
                    <a:pt x="47" y="10"/>
                    <a:pt x="54" y="5"/>
                    <a:pt x="62" y="5"/>
                  </a:cubicBezTo>
                  <a:cubicBezTo>
                    <a:pt x="72" y="5"/>
                    <a:pt x="80" y="13"/>
                    <a:pt x="80" y="24"/>
                  </a:cubicBezTo>
                  <a:cubicBezTo>
                    <a:pt x="80" y="30"/>
                    <a:pt x="77" y="34"/>
                    <a:pt x="74" y="39"/>
                  </a:cubicBezTo>
                  <a:close/>
                </a:path>
              </a:pathLst>
            </a:custGeom>
            <a:solidFill>
              <a:schemeClr val="bg1"/>
            </a:solidFill>
            <a:ln w="9525">
              <a:noFill/>
              <a:round/>
              <a:headEnd/>
              <a:tailEnd/>
            </a:ln>
          </p:spPr>
          <p:txBody>
            <a:bodyPr anchor="ctr"/>
            <a:lstStyle/>
            <a:p>
              <a:pPr algn="ctr"/>
              <a:endParaRPr/>
            </a:p>
          </p:txBody>
        </p:sp>
        <p:sp>
          <p:nvSpPr>
            <p:cNvPr id="80" name="îṣļîḑé-Freeform: Shape 98"/>
            <p:cNvSpPr>
              <a:spLocks/>
            </p:cNvSpPr>
            <p:nvPr/>
          </p:nvSpPr>
          <p:spPr bwMode="auto">
            <a:xfrm>
              <a:off x="7890330" y="2231360"/>
              <a:ext cx="141079" cy="63485"/>
            </a:xfrm>
            <a:custGeom>
              <a:avLst/>
              <a:gdLst/>
              <a:ahLst/>
              <a:cxnLst>
                <a:cxn ang="0">
                  <a:pos x="1" y="11"/>
                </a:cxn>
                <a:cxn ang="0">
                  <a:pos x="2" y="11"/>
                </a:cxn>
                <a:cxn ang="0">
                  <a:pos x="4" y="10"/>
                </a:cxn>
                <a:cxn ang="0">
                  <a:pos x="4" y="10"/>
                </a:cxn>
                <a:cxn ang="0">
                  <a:pos x="14" y="3"/>
                </a:cxn>
                <a:cxn ang="0">
                  <a:pos x="22" y="7"/>
                </a:cxn>
                <a:cxn ang="0">
                  <a:pos x="24" y="7"/>
                </a:cxn>
                <a:cxn ang="0">
                  <a:pos x="24" y="4"/>
                </a:cxn>
                <a:cxn ang="0">
                  <a:pos x="14" y="0"/>
                </a:cxn>
                <a:cxn ang="0">
                  <a:pos x="0" y="9"/>
                </a:cxn>
                <a:cxn ang="0">
                  <a:pos x="0" y="9"/>
                </a:cxn>
                <a:cxn ang="0">
                  <a:pos x="1" y="11"/>
                </a:cxn>
              </a:cxnLst>
              <a:rect l="0" t="0" r="r" b="b"/>
              <a:pathLst>
                <a:path w="25" h="11">
                  <a:moveTo>
                    <a:pt x="1" y="11"/>
                  </a:moveTo>
                  <a:cubicBezTo>
                    <a:pt x="1" y="11"/>
                    <a:pt x="2" y="11"/>
                    <a:pt x="2" y="11"/>
                  </a:cubicBezTo>
                  <a:cubicBezTo>
                    <a:pt x="3" y="11"/>
                    <a:pt x="3" y="11"/>
                    <a:pt x="4" y="10"/>
                  </a:cubicBezTo>
                  <a:cubicBezTo>
                    <a:pt x="4" y="10"/>
                    <a:pt x="4" y="10"/>
                    <a:pt x="4" y="10"/>
                  </a:cubicBezTo>
                  <a:cubicBezTo>
                    <a:pt x="6" y="6"/>
                    <a:pt x="10" y="3"/>
                    <a:pt x="14" y="3"/>
                  </a:cubicBezTo>
                  <a:cubicBezTo>
                    <a:pt x="17" y="3"/>
                    <a:pt x="20" y="5"/>
                    <a:pt x="22" y="7"/>
                  </a:cubicBezTo>
                  <a:cubicBezTo>
                    <a:pt x="23" y="8"/>
                    <a:pt x="24" y="8"/>
                    <a:pt x="24" y="7"/>
                  </a:cubicBezTo>
                  <a:cubicBezTo>
                    <a:pt x="25" y="6"/>
                    <a:pt x="25" y="5"/>
                    <a:pt x="24" y="4"/>
                  </a:cubicBezTo>
                  <a:cubicBezTo>
                    <a:pt x="22" y="1"/>
                    <a:pt x="18" y="0"/>
                    <a:pt x="14" y="0"/>
                  </a:cubicBezTo>
                  <a:cubicBezTo>
                    <a:pt x="8" y="0"/>
                    <a:pt x="3" y="3"/>
                    <a:pt x="0" y="9"/>
                  </a:cubicBezTo>
                  <a:cubicBezTo>
                    <a:pt x="0" y="9"/>
                    <a:pt x="0" y="9"/>
                    <a:pt x="0" y="9"/>
                  </a:cubicBezTo>
                  <a:cubicBezTo>
                    <a:pt x="0" y="10"/>
                    <a:pt x="0" y="11"/>
                    <a:pt x="1" y="11"/>
                  </a:cubicBezTo>
                  <a:close/>
                </a:path>
              </a:pathLst>
            </a:custGeom>
            <a:solidFill>
              <a:schemeClr val="bg1"/>
            </a:solidFill>
            <a:ln w="9525">
              <a:noFill/>
              <a:round/>
              <a:headEnd/>
              <a:tailEnd/>
            </a:ln>
          </p:spPr>
          <p:txBody>
            <a:bodyPr anchor="ctr"/>
            <a:lstStyle/>
            <a:p>
              <a:pPr algn="ctr"/>
              <a:endParaRPr/>
            </a:p>
          </p:txBody>
        </p:sp>
        <p:sp>
          <p:nvSpPr>
            <p:cNvPr id="81" name="îṣļîḑé-Freeform: Shape 99"/>
            <p:cNvSpPr>
              <a:spLocks/>
            </p:cNvSpPr>
            <p:nvPr/>
          </p:nvSpPr>
          <p:spPr bwMode="auto">
            <a:xfrm>
              <a:off x="7668133" y="2231360"/>
              <a:ext cx="387963" cy="303315"/>
            </a:xfrm>
            <a:custGeom>
              <a:avLst/>
              <a:gdLst/>
              <a:ahLst/>
              <a:cxnLst>
                <a:cxn ang="0">
                  <a:pos x="66" y="13"/>
                </a:cxn>
                <a:cxn ang="0">
                  <a:pos x="64" y="15"/>
                </a:cxn>
                <a:cxn ang="0">
                  <a:pos x="59" y="25"/>
                </a:cxn>
                <a:cxn ang="0">
                  <a:pos x="34" y="49"/>
                </a:cxn>
                <a:cxn ang="0">
                  <a:pos x="8" y="25"/>
                </a:cxn>
                <a:cxn ang="0">
                  <a:pos x="4" y="15"/>
                </a:cxn>
                <a:cxn ang="0">
                  <a:pos x="15" y="3"/>
                </a:cxn>
                <a:cxn ang="0">
                  <a:pos x="25" y="10"/>
                </a:cxn>
                <a:cxn ang="0">
                  <a:pos x="25" y="10"/>
                </a:cxn>
                <a:cxn ang="0">
                  <a:pos x="28" y="11"/>
                </a:cxn>
                <a:cxn ang="0">
                  <a:pos x="28" y="9"/>
                </a:cxn>
                <a:cxn ang="0">
                  <a:pos x="28" y="9"/>
                </a:cxn>
                <a:cxn ang="0">
                  <a:pos x="15" y="0"/>
                </a:cxn>
                <a:cxn ang="0">
                  <a:pos x="0" y="15"/>
                </a:cxn>
                <a:cxn ang="0">
                  <a:pos x="6" y="27"/>
                </a:cxn>
                <a:cxn ang="0">
                  <a:pos x="33" y="52"/>
                </a:cxn>
                <a:cxn ang="0">
                  <a:pos x="34" y="53"/>
                </a:cxn>
                <a:cxn ang="0">
                  <a:pos x="35" y="52"/>
                </a:cxn>
                <a:cxn ang="0">
                  <a:pos x="62" y="27"/>
                </a:cxn>
                <a:cxn ang="0">
                  <a:pos x="68" y="15"/>
                </a:cxn>
                <a:cxn ang="0">
                  <a:pos x="66" y="13"/>
                </a:cxn>
              </a:cxnLst>
              <a:rect l="0" t="0" r="r" b="b"/>
              <a:pathLst>
                <a:path w="68" h="53">
                  <a:moveTo>
                    <a:pt x="66" y="13"/>
                  </a:moveTo>
                  <a:cubicBezTo>
                    <a:pt x="65" y="13"/>
                    <a:pt x="64" y="14"/>
                    <a:pt x="64" y="15"/>
                  </a:cubicBezTo>
                  <a:cubicBezTo>
                    <a:pt x="64" y="18"/>
                    <a:pt x="62" y="21"/>
                    <a:pt x="59" y="25"/>
                  </a:cubicBezTo>
                  <a:cubicBezTo>
                    <a:pt x="54" y="33"/>
                    <a:pt x="40" y="44"/>
                    <a:pt x="34" y="49"/>
                  </a:cubicBezTo>
                  <a:cubicBezTo>
                    <a:pt x="27" y="44"/>
                    <a:pt x="14" y="33"/>
                    <a:pt x="8" y="25"/>
                  </a:cubicBezTo>
                  <a:cubicBezTo>
                    <a:pt x="6" y="21"/>
                    <a:pt x="4" y="18"/>
                    <a:pt x="4" y="15"/>
                  </a:cubicBezTo>
                  <a:cubicBezTo>
                    <a:pt x="4" y="8"/>
                    <a:pt x="9" y="3"/>
                    <a:pt x="15" y="3"/>
                  </a:cubicBezTo>
                  <a:cubicBezTo>
                    <a:pt x="19" y="3"/>
                    <a:pt x="23" y="6"/>
                    <a:pt x="25" y="10"/>
                  </a:cubicBezTo>
                  <a:cubicBezTo>
                    <a:pt x="25" y="10"/>
                    <a:pt x="25" y="10"/>
                    <a:pt x="25" y="10"/>
                  </a:cubicBezTo>
                  <a:cubicBezTo>
                    <a:pt x="26" y="11"/>
                    <a:pt x="27" y="12"/>
                    <a:pt x="28" y="11"/>
                  </a:cubicBezTo>
                  <a:cubicBezTo>
                    <a:pt x="28" y="11"/>
                    <a:pt x="29" y="10"/>
                    <a:pt x="28" y="9"/>
                  </a:cubicBezTo>
                  <a:cubicBezTo>
                    <a:pt x="28" y="9"/>
                    <a:pt x="28" y="9"/>
                    <a:pt x="28" y="9"/>
                  </a:cubicBezTo>
                  <a:cubicBezTo>
                    <a:pt x="26" y="3"/>
                    <a:pt x="21" y="0"/>
                    <a:pt x="15" y="0"/>
                  </a:cubicBezTo>
                  <a:cubicBezTo>
                    <a:pt x="7" y="0"/>
                    <a:pt x="0" y="6"/>
                    <a:pt x="0" y="15"/>
                  </a:cubicBezTo>
                  <a:cubicBezTo>
                    <a:pt x="0" y="19"/>
                    <a:pt x="2" y="23"/>
                    <a:pt x="6" y="27"/>
                  </a:cubicBezTo>
                  <a:cubicBezTo>
                    <a:pt x="12" y="36"/>
                    <a:pt x="25" y="47"/>
                    <a:pt x="33" y="52"/>
                  </a:cubicBezTo>
                  <a:cubicBezTo>
                    <a:pt x="33" y="53"/>
                    <a:pt x="33" y="53"/>
                    <a:pt x="34" y="53"/>
                  </a:cubicBezTo>
                  <a:cubicBezTo>
                    <a:pt x="34" y="53"/>
                    <a:pt x="35" y="53"/>
                    <a:pt x="35" y="52"/>
                  </a:cubicBezTo>
                  <a:cubicBezTo>
                    <a:pt x="43" y="47"/>
                    <a:pt x="56" y="36"/>
                    <a:pt x="62" y="27"/>
                  </a:cubicBezTo>
                  <a:cubicBezTo>
                    <a:pt x="65" y="23"/>
                    <a:pt x="68" y="19"/>
                    <a:pt x="68" y="15"/>
                  </a:cubicBezTo>
                  <a:cubicBezTo>
                    <a:pt x="68" y="14"/>
                    <a:pt x="67" y="13"/>
                    <a:pt x="66" y="13"/>
                  </a:cubicBezTo>
                  <a:close/>
                </a:path>
              </a:pathLst>
            </a:custGeom>
            <a:solidFill>
              <a:schemeClr val="bg1"/>
            </a:solidFill>
            <a:ln w="9525">
              <a:noFill/>
              <a:round/>
              <a:headEnd/>
              <a:tailEnd/>
            </a:ln>
          </p:spPr>
          <p:txBody>
            <a:bodyPr anchor="ctr"/>
            <a:lstStyle/>
            <a:p>
              <a:pPr algn="ctr"/>
              <a:endParaRPr/>
            </a:p>
          </p:txBody>
        </p:sp>
        <p:grpSp>
          <p:nvGrpSpPr>
            <p:cNvPr id="82" name="Group 2"/>
            <p:cNvGrpSpPr/>
            <p:nvPr/>
          </p:nvGrpSpPr>
          <p:grpSpPr>
            <a:xfrm>
              <a:off x="8116154" y="3409669"/>
              <a:ext cx="331534" cy="447923"/>
              <a:chOff x="8057638" y="3409669"/>
              <a:chExt cx="331534" cy="447923"/>
            </a:xfrm>
          </p:grpSpPr>
          <p:sp>
            <p:nvSpPr>
              <p:cNvPr id="107" name="îṣļîḑé-Freeform: Shape 101"/>
              <p:cNvSpPr>
                <a:spLocks/>
              </p:cNvSpPr>
              <p:nvPr/>
            </p:nvSpPr>
            <p:spPr bwMode="auto">
              <a:xfrm>
                <a:off x="8057638" y="3545457"/>
                <a:ext cx="28215" cy="176347"/>
              </a:xfrm>
              <a:custGeom>
                <a:avLst/>
                <a:gdLst/>
                <a:ahLst/>
                <a:cxnLst>
                  <a:cxn ang="0">
                    <a:pos x="2" y="0"/>
                  </a:cxn>
                  <a:cxn ang="0">
                    <a:pos x="0" y="2"/>
                  </a:cxn>
                  <a:cxn ang="0">
                    <a:pos x="0" y="28"/>
                  </a:cxn>
                  <a:cxn ang="0">
                    <a:pos x="2" y="31"/>
                  </a:cxn>
                  <a:cxn ang="0">
                    <a:pos x="5" y="28"/>
                  </a:cxn>
                  <a:cxn ang="0">
                    <a:pos x="5" y="2"/>
                  </a:cxn>
                  <a:cxn ang="0">
                    <a:pos x="2" y="0"/>
                  </a:cxn>
                </a:cxnLst>
                <a:rect l="0" t="0" r="r" b="b"/>
                <a:pathLst>
                  <a:path w="5" h="31">
                    <a:moveTo>
                      <a:pt x="2" y="0"/>
                    </a:moveTo>
                    <a:cubicBezTo>
                      <a:pt x="1" y="0"/>
                      <a:pt x="0" y="1"/>
                      <a:pt x="0" y="2"/>
                    </a:cubicBezTo>
                    <a:cubicBezTo>
                      <a:pt x="0" y="28"/>
                      <a:pt x="0" y="28"/>
                      <a:pt x="0" y="28"/>
                    </a:cubicBezTo>
                    <a:cubicBezTo>
                      <a:pt x="0" y="29"/>
                      <a:pt x="1" y="31"/>
                      <a:pt x="2" y="31"/>
                    </a:cubicBezTo>
                    <a:cubicBezTo>
                      <a:pt x="4" y="31"/>
                      <a:pt x="5" y="29"/>
                      <a:pt x="5" y="28"/>
                    </a:cubicBezTo>
                    <a:cubicBezTo>
                      <a:pt x="5" y="2"/>
                      <a:pt x="5" y="2"/>
                      <a:pt x="5" y="2"/>
                    </a:cubicBezTo>
                    <a:cubicBezTo>
                      <a:pt x="5" y="1"/>
                      <a:pt x="4" y="0"/>
                      <a:pt x="2" y="0"/>
                    </a:cubicBezTo>
                    <a:close/>
                  </a:path>
                </a:pathLst>
              </a:custGeom>
              <a:solidFill>
                <a:schemeClr val="bg1"/>
              </a:solidFill>
              <a:ln w="9525">
                <a:noFill/>
                <a:round/>
                <a:headEnd/>
                <a:tailEnd/>
              </a:ln>
            </p:spPr>
            <p:txBody>
              <a:bodyPr anchor="ctr"/>
              <a:lstStyle/>
              <a:p>
                <a:pPr algn="ctr"/>
                <a:endParaRPr/>
              </a:p>
            </p:txBody>
          </p:sp>
          <p:sp>
            <p:nvSpPr>
              <p:cNvPr id="108" name="îṣļîḑé-Freeform: Shape 102"/>
              <p:cNvSpPr>
                <a:spLocks/>
              </p:cNvSpPr>
              <p:nvPr/>
            </p:nvSpPr>
            <p:spPr bwMode="auto">
              <a:xfrm>
                <a:off x="8117596" y="3409669"/>
                <a:ext cx="271576" cy="447923"/>
              </a:xfrm>
              <a:custGeom>
                <a:avLst/>
                <a:gdLst/>
                <a:ahLst/>
                <a:cxnLst>
                  <a:cxn ang="0">
                    <a:pos x="47" y="1"/>
                  </a:cxn>
                  <a:cxn ang="0">
                    <a:pos x="44" y="1"/>
                  </a:cxn>
                  <a:cxn ang="0">
                    <a:pos x="2" y="22"/>
                  </a:cxn>
                  <a:cxn ang="0">
                    <a:pos x="0" y="24"/>
                  </a:cxn>
                  <a:cxn ang="0">
                    <a:pos x="0" y="54"/>
                  </a:cxn>
                  <a:cxn ang="0">
                    <a:pos x="2" y="56"/>
                  </a:cxn>
                  <a:cxn ang="0">
                    <a:pos x="44" y="78"/>
                  </a:cxn>
                  <a:cxn ang="0">
                    <a:pos x="45" y="78"/>
                  </a:cxn>
                  <a:cxn ang="0">
                    <a:pos x="47" y="77"/>
                  </a:cxn>
                  <a:cxn ang="0">
                    <a:pos x="48" y="75"/>
                  </a:cxn>
                  <a:cxn ang="0">
                    <a:pos x="48" y="3"/>
                  </a:cxn>
                  <a:cxn ang="0">
                    <a:pos x="47" y="1"/>
                  </a:cxn>
                  <a:cxn ang="0">
                    <a:pos x="43" y="71"/>
                  </a:cxn>
                  <a:cxn ang="0">
                    <a:pos x="38" y="69"/>
                  </a:cxn>
                  <a:cxn ang="0">
                    <a:pos x="38" y="33"/>
                  </a:cxn>
                  <a:cxn ang="0">
                    <a:pos x="36" y="31"/>
                  </a:cxn>
                  <a:cxn ang="0">
                    <a:pos x="34" y="33"/>
                  </a:cxn>
                  <a:cxn ang="0">
                    <a:pos x="34" y="67"/>
                  </a:cxn>
                  <a:cxn ang="0">
                    <a:pos x="6" y="52"/>
                  </a:cxn>
                  <a:cxn ang="0">
                    <a:pos x="6" y="26"/>
                  </a:cxn>
                  <a:cxn ang="0">
                    <a:pos x="34" y="11"/>
                  </a:cxn>
                  <a:cxn ang="0">
                    <a:pos x="34" y="23"/>
                  </a:cxn>
                  <a:cxn ang="0">
                    <a:pos x="36" y="24"/>
                  </a:cxn>
                  <a:cxn ang="0">
                    <a:pos x="38" y="23"/>
                  </a:cxn>
                  <a:cxn ang="0">
                    <a:pos x="38" y="10"/>
                  </a:cxn>
                  <a:cxn ang="0">
                    <a:pos x="43" y="7"/>
                  </a:cxn>
                  <a:cxn ang="0">
                    <a:pos x="43" y="71"/>
                  </a:cxn>
                </a:cxnLst>
                <a:rect l="0" t="0" r="r" b="b"/>
                <a:pathLst>
                  <a:path w="48" h="78">
                    <a:moveTo>
                      <a:pt x="47" y="1"/>
                    </a:moveTo>
                    <a:cubicBezTo>
                      <a:pt x="46" y="0"/>
                      <a:pt x="45" y="0"/>
                      <a:pt x="44" y="1"/>
                    </a:cubicBezTo>
                    <a:cubicBezTo>
                      <a:pt x="2" y="22"/>
                      <a:pt x="2" y="22"/>
                      <a:pt x="2" y="22"/>
                    </a:cubicBezTo>
                    <a:cubicBezTo>
                      <a:pt x="1" y="22"/>
                      <a:pt x="0" y="23"/>
                      <a:pt x="0" y="24"/>
                    </a:cubicBezTo>
                    <a:cubicBezTo>
                      <a:pt x="0" y="54"/>
                      <a:pt x="0" y="54"/>
                      <a:pt x="0" y="54"/>
                    </a:cubicBezTo>
                    <a:cubicBezTo>
                      <a:pt x="0" y="55"/>
                      <a:pt x="1" y="56"/>
                      <a:pt x="2" y="56"/>
                    </a:cubicBezTo>
                    <a:cubicBezTo>
                      <a:pt x="44" y="78"/>
                      <a:pt x="44" y="78"/>
                      <a:pt x="44" y="78"/>
                    </a:cubicBezTo>
                    <a:cubicBezTo>
                      <a:pt x="44" y="78"/>
                      <a:pt x="45" y="78"/>
                      <a:pt x="45" y="78"/>
                    </a:cubicBezTo>
                    <a:cubicBezTo>
                      <a:pt x="46" y="78"/>
                      <a:pt x="46" y="78"/>
                      <a:pt x="47" y="77"/>
                    </a:cubicBezTo>
                    <a:cubicBezTo>
                      <a:pt x="47" y="77"/>
                      <a:pt x="48" y="76"/>
                      <a:pt x="48" y="75"/>
                    </a:cubicBezTo>
                    <a:cubicBezTo>
                      <a:pt x="48" y="3"/>
                      <a:pt x="48" y="3"/>
                      <a:pt x="48" y="3"/>
                    </a:cubicBezTo>
                    <a:cubicBezTo>
                      <a:pt x="48" y="2"/>
                      <a:pt x="47" y="1"/>
                      <a:pt x="47" y="1"/>
                    </a:cubicBezTo>
                    <a:close/>
                    <a:moveTo>
                      <a:pt x="43" y="71"/>
                    </a:moveTo>
                    <a:cubicBezTo>
                      <a:pt x="38" y="69"/>
                      <a:pt x="38" y="69"/>
                      <a:pt x="38" y="69"/>
                    </a:cubicBezTo>
                    <a:cubicBezTo>
                      <a:pt x="38" y="33"/>
                      <a:pt x="38" y="33"/>
                      <a:pt x="38" y="33"/>
                    </a:cubicBezTo>
                    <a:cubicBezTo>
                      <a:pt x="38" y="32"/>
                      <a:pt x="37" y="31"/>
                      <a:pt x="36" y="31"/>
                    </a:cubicBezTo>
                    <a:cubicBezTo>
                      <a:pt x="35" y="31"/>
                      <a:pt x="34" y="32"/>
                      <a:pt x="34" y="33"/>
                    </a:cubicBezTo>
                    <a:cubicBezTo>
                      <a:pt x="34" y="67"/>
                      <a:pt x="34" y="67"/>
                      <a:pt x="34" y="67"/>
                    </a:cubicBezTo>
                    <a:cubicBezTo>
                      <a:pt x="6" y="52"/>
                      <a:pt x="6" y="52"/>
                      <a:pt x="6" y="52"/>
                    </a:cubicBezTo>
                    <a:cubicBezTo>
                      <a:pt x="6" y="26"/>
                      <a:pt x="6" y="26"/>
                      <a:pt x="6" y="26"/>
                    </a:cubicBezTo>
                    <a:cubicBezTo>
                      <a:pt x="34" y="11"/>
                      <a:pt x="34" y="11"/>
                      <a:pt x="34" y="11"/>
                    </a:cubicBezTo>
                    <a:cubicBezTo>
                      <a:pt x="34" y="23"/>
                      <a:pt x="34" y="23"/>
                      <a:pt x="34" y="23"/>
                    </a:cubicBezTo>
                    <a:cubicBezTo>
                      <a:pt x="34" y="24"/>
                      <a:pt x="35" y="24"/>
                      <a:pt x="36" y="24"/>
                    </a:cubicBezTo>
                    <a:cubicBezTo>
                      <a:pt x="37" y="24"/>
                      <a:pt x="38" y="24"/>
                      <a:pt x="38" y="23"/>
                    </a:cubicBezTo>
                    <a:cubicBezTo>
                      <a:pt x="38" y="10"/>
                      <a:pt x="38" y="10"/>
                      <a:pt x="38" y="10"/>
                    </a:cubicBezTo>
                    <a:cubicBezTo>
                      <a:pt x="43" y="7"/>
                      <a:pt x="43" y="7"/>
                      <a:pt x="43" y="7"/>
                    </a:cubicBezTo>
                    <a:lnTo>
                      <a:pt x="43" y="71"/>
                    </a:lnTo>
                    <a:close/>
                  </a:path>
                </a:pathLst>
              </a:custGeom>
              <a:solidFill>
                <a:schemeClr val="bg1"/>
              </a:solidFill>
              <a:ln w="9525">
                <a:noFill/>
                <a:round/>
                <a:headEnd/>
                <a:tailEnd/>
              </a:ln>
            </p:spPr>
            <p:txBody>
              <a:bodyPr anchor="ctr"/>
              <a:lstStyle/>
              <a:p>
                <a:pPr algn="ctr"/>
                <a:endParaRPr/>
              </a:p>
            </p:txBody>
          </p:sp>
        </p:grpSp>
        <p:sp>
          <p:nvSpPr>
            <p:cNvPr id="83" name="îṣļîḑé-Freeform: Shape 105"/>
            <p:cNvSpPr>
              <a:spLocks/>
            </p:cNvSpPr>
            <p:nvPr/>
          </p:nvSpPr>
          <p:spPr bwMode="auto">
            <a:xfrm>
              <a:off x="7615233" y="4718481"/>
              <a:ext cx="490241" cy="328003"/>
            </a:xfrm>
            <a:custGeom>
              <a:avLst/>
              <a:gdLst/>
              <a:ahLst/>
              <a:cxnLst>
                <a:cxn ang="0">
                  <a:pos x="78" y="0"/>
                </a:cxn>
                <a:cxn ang="0">
                  <a:pos x="9" y="0"/>
                </a:cxn>
                <a:cxn ang="0">
                  <a:pos x="0" y="8"/>
                </a:cxn>
                <a:cxn ang="0">
                  <a:pos x="0" y="50"/>
                </a:cxn>
                <a:cxn ang="0">
                  <a:pos x="9" y="58"/>
                </a:cxn>
                <a:cxn ang="0">
                  <a:pos x="78" y="58"/>
                </a:cxn>
                <a:cxn ang="0">
                  <a:pos x="86" y="50"/>
                </a:cxn>
                <a:cxn ang="0">
                  <a:pos x="86" y="8"/>
                </a:cxn>
                <a:cxn ang="0">
                  <a:pos x="78" y="0"/>
                </a:cxn>
                <a:cxn ang="0">
                  <a:pos x="78" y="5"/>
                </a:cxn>
                <a:cxn ang="0">
                  <a:pos x="79" y="5"/>
                </a:cxn>
                <a:cxn ang="0">
                  <a:pos x="44" y="33"/>
                </a:cxn>
                <a:cxn ang="0">
                  <a:pos x="9" y="5"/>
                </a:cxn>
                <a:cxn ang="0">
                  <a:pos x="78" y="5"/>
                </a:cxn>
                <a:cxn ang="0">
                  <a:pos x="10" y="53"/>
                </a:cxn>
                <a:cxn ang="0">
                  <a:pos x="33" y="37"/>
                </a:cxn>
                <a:cxn ang="0">
                  <a:pos x="34" y="34"/>
                </a:cxn>
                <a:cxn ang="0">
                  <a:pos x="31" y="34"/>
                </a:cxn>
                <a:cxn ang="0">
                  <a:pos x="6" y="51"/>
                </a:cxn>
                <a:cxn ang="0">
                  <a:pos x="6" y="50"/>
                </a:cxn>
                <a:cxn ang="0">
                  <a:pos x="6" y="8"/>
                </a:cxn>
                <a:cxn ang="0">
                  <a:pos x="6" y="7"/>
                </a:cxn>
                <a:cxn ang="0">
                  <a:pos x="42" y="35"/>
                </a:cxn>
                <a:cxn ang="0">
                  <a:pos x="44" y="36"/>
                </a:cxn>
                <a:cxn ang="0">
                  <a:pos x="46" y="35"/>
                </a:cxn>
                <a:cxn ang="0">
                  <a:pos x="81" y="9"/>
                </a:cxn>
                <a:cxn ang="0">
                  <a:pos x="81" y="50"/>
                </a:cxn>
                <a:cxn ang="0">
                  <a:pos x="81" y="50"/>
                </a:cxn>
                <a:cxn ang="0">
                  <a:pos x="57" y="34"/>
                </a:cxn>
                <a:cxn ang="0">
                  <a:pos x="55" y="34"/>
                </a:cxn>
                <a:cxn ang="0">
                  <a:pos x="55" y="37"/>
                </a:cxn>
                <a:cxn ang="0">
                  <a:pos x="78" y="53"/>
                </a:cxn>
                <a:cxn ang="0">
                  <a:pos x="78" y="53"/>
                </a:cxn>
                <a:cxn ang="0">
                  <a:pos x="10" y="53"/>
                </a:cxn>
              </a:cxnLst>
              <a:rect l="0" t="0" r="r" b="b"/>
              <a:pathLst>
                <a:path w="86" h="58">
                  <a:moveTo>
                    <a:pt x="78" y="0"/>
                  </a:moveTo>
                  <a:cubicBezTo>
                    <a:pt x="9" y="0"/>
                    <a:pt x="9" y="0"/>
                    <a:pt x="9" y="0"/>
                  </a:cubicBezTo>
                  <a:cubicBezTo>
                    <a:pt x="4" y="0"/>
                    <a:pt x="0" y="4"/>
                    <a:pt x="0" y="8"/>
                  </a:cubicBezTo>
                  <a:cubicBezTo>
                    <a:pt x="0" y="50"/>
                    <a:pt x="0" y="50"/>
                    <a:pt x="0" y="50"/>
                  </a:cubicBezTo>
                  <a:cubicBezTo>
                    <a:pt x="0" y="55"/>
                    <a:pt x="4" y="58"/>
                    <a:pt x="9" y="58"/>
                  </a:cubicBezTo>
                  <a:cubicBezTo>
                    <a:pt x="78" y="58"/>
                    <a:pt x="78" y="58"/>
                    <a:pt x="78" y="58"/>
                  </a:cubicBezTo>
                  <a:cubicBezTo>
                    <a:pt x="82" y="58"/>
                    <a:pt x="86" y="55"/>
                    <a:pt x="86" y="50"/>
                  </a:cubicBezTo>
                  <a:cubicBezTo>
                    <a:pt x="86" y="8"/>
                    <a:pt x="86" y="8"/>
                    <a:pt x="86" y="8"/>
                  </a:cubicBezTo>
                  <a:cubicBezTo>
                    <a:pt x="86" y="4"/>
                    <a:pt x="82" y="0"/>
                    <a:pt x="78" y="0"/>
                  </a:cubicBezTo>
                  <a:close/>
                  <a:moveTo>
                    <a:pt x="78" y="5"/>
                  </a:moveTo>
                  <a:cubicBezTo>
                    <a:pt x="78" y="5"/>
                    <a:pt x="78" y="5"/>
                    <a:pt x="79" y="5"/>
                  </a:cubicBezTo>
                  <a:cubicBezTo>
                    <a:pt x="44" y="33"/>
                    <a:pt x="44" y="33"/>
                    <a:pt x="44" y="33"/>
                  </a:cubicBezTo>
                  <a:cubicBezTo>
                    <a:pt x="9" y="5"/>
                    <a:pt x="9" y="5"/>
                    <a:pt x="9" y="5"/>
                  </a:cubicBezTo>
                  <a:lnTo>
                    <a:pt x="78" y="5"/>
                  </a:lnTo>
                  <a:close/>
                  <a:moveTo>
                    <a:pt x="10" y="53"/>
                  </a:moveTo>
                  <a:cubicBezTo>
                    <a:pt x="33" y="37"/>
                    <a:pt x="33" y="37"/>
                    <a:pt x="33" y="37"/>
                  </a:cubicBezTo>
                  <a:cubicBezTo>
                    <a:pt x="34" y="36"/>
                    <a:pt x="34" y="35"/>
                    <a:pt x="34" y="34"/>
                  </a:cubicBezTo>
                  <a:cubicBezTo>
                    <a:pt x="33" y="33"/>
                    <a:pt x="32" y="33"/>
                    <a:pt x="31" y="34"/>
                  </a:cubicBezTo>
                  <a:cubicBezTo>
                    <a:pt x="6" y="51"/>
                    <a:pt x="6" y="51"/>
                    <a:pt x="6" y="51"/>
                  </a:cubicBezTo>
                  <a:cubicBezTo>
                    <a:pt x="6" y="51"/>
                    <a:pt x="6" y="50"/>
                    <a:pt x="6" y="50"/>
                  </a:cubicBezTo>
                  <a:cubicBezTo>
                    <a:pt x="6" y="8"/>
                    <a:pt x="6" y="8"/>
                    <a:pt x="6" y="8"/>
                  </a:cubicBezTo>
                  <a:cubicBezTo>
                    <a:pt x="6" y="8"/>
                    <a:pt x="6" y="8"/>
                    <a:pt x="6" y="7"/>
                  </a:cubicBezTo>
                  <a:cubicBezTo>
                    <a:pt x="42" y="35"/>
                    <a:pt x="42" y="35"/>
                    <a:pt x="42" y="35"/>
                  </a:cubicBezTo>
                  <a:cubicBezTo>
                    <a:pt x="43" y="36"/>
                    <a:pt x="43" y="36"/>
                    <a:pt x="44" y="36"/>
                  </a:cubicBezTo>
                  <a:cubicBezTo>
                    <a:pt x="45" y="36"/>
                    <a:pt x="46" y="36"/>
                    <a:pt x="46" y="35"/>
                  </a:cubicBezTo>
                  <a:cubicBezTo>
                    <a:pt x="81" y="9"/>
                    <a:pt x="81" y="9"/>
                    <a:pt x="81" y="9"/>
                  </a:cubicBezTo>
                  <a:cubicBezTo>
                    <a:pt x="81" y="50"/>
                    <a:pt x="81" y="50"/>
                    <a:pt x="81" y="50"/>
                  </a:cubicBezTo>
                  <a:cubicBezTo>
                    <a:pt x="81" y="50"/>
                    <a:pt x="81" y="50"/>
                    <a:pt x="81" y="50"/>
                  </a:cubicBezTo>
                  <a:cubicBezTo>
                    <a:pt x="57" y="34"/>
                    <a:pt x="57" y="34"/>
                    <a:pt x="57" y="34"/>
                  </a:cubicBezTo>
                  <a:cubicBezTo>
                    <a:pt x="56" y="33"/>
                    <a:pt x="55" y="33"/>
                    <a:pt x="55" y="34"/>
                  </a:cubicBezTo>
                  <a:cubicBezTo>
                    <a:pt x="54" y="35"/>
                    <a:pt x="54" y="36"/>
                    <a:pt x="55" y="37"/>
                  </a:cubicBezTo>
                  <a:cubicBezTo>
                    <a:pt x="78" y="53"/>
                    <a:pt x="78" y="53"/>
                    <a:pt x="78" y="53"/>
                  </a:cubicBezTo>
                  <a:cubicBezTo>
                    <a:pt x="78" y="53"/>
                    <a:pt x="78" y="53"/>
                    <a:pt x="78" y="53"/>
                  </a:cubicBezTo>
                  <a:lnTo>
                    <a:pt x="10" y="53"/>
                  </a:lnTo>
                  <a:close/>
                </a:path>
              </a:pathLst>
            </a:custGeom>
            <a:solidFill>
              <a:schemeClr val="bg1"/>
            </a:solidFill>
            <a:ln w="9525">
              <a:noFill/>
              <a:round/>
              <a:headEnd/>
              <a:tailEnd/>
            </a:ln>
          </p:spPr>
          <p:txBody>
            <a:bodyPr anchor="ctr"/>
            <a:lstStyle/>
            <a:p>
              <a:pPr algn="ctr"/>
              <a:endParaRPr/>
            </a:p>
          </p:txBody>
        </p:sp>
      </p:grpSp>
      <p:grpSp>
        <p:nvGrpSpPr>
          <p:cNvPr id="109" name="组合 108"/>
          <p:cNvGrpSpPr/>
          <p:nvPr/>
        </p:nvGrpSpPr>
        <p:grpSpPr>
          <a:xfrm>
            <a:off x="8041607" y="2172082"/>
            <a:ext cx="2776672" cy="862334"/>
            <a:chOff x="7583812" y="3371650"/>
            <a:chExt cx="2776672" cy="862334"/>
          </a:xfrm>
        </p:grpSpPr>
        <p:sp>
          <p:nvSpPr>
            <p:cNvPr id="110" name="矩形 109"/>
            <p:cNvSpPr/>
            <p:nvPr/>
          </p:nvSpPr>
          <p:spPr>
            <a:xfrm>
              <a:off x="7583812" y="3718458"/>
              <a:ext cx="2776672"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75000"/>
                      <a:lumOff val="25000"/>
                    </a:schemeClr>
                  </a:solidFill>
                  <a:latin typeface="+mn-ea"/>
                </a:rPr>
                <a:t>用户可以在投影仪或者计算机上进行演示也可以将演示文稿打印出来制作</a:t>
              </a:r>
              <a:r>
                <a:rPr lang="zh-CN" altLang="en-US" sz="1100" dirty="0" smtClean="0">
                  <a:solidFill>
                    <a:schemeClr val="tx1">
                      <a:lumMod val="75000"/>
                      <a:lumOff val="25000"/>
                    </a:schemeClr>
                  </a:solidFill>
                  <a:latin typeface="+mn-ea"/>
                </a:rPr>
                <a:t>成</a:t>
              </a:r>
            </a:p>
          </p:txBody>
        </p:sp>
        <p:sp>
          <p:nvSpPr>
            <p:cNvPr id="111" name="矩形 110"/>
            <p:cNvSpPr/>
            <p:nvPr/>
          </p:nvSpPr>
          <p:spPr>
            <a:xfrm>
              <a:off x="7583812" y="3371650"/>
              <a:ext cx="205055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75000"/>
                      <a:lumOff val="25000"/>
                    </a:schemeClr>
                  </a:solidFill>
                  <a:latin typeface="+mn-ea"/>
                </a:rPr>
                <a:t>文字</a:t>
              </a:r>
              <a:r>
                <a:rPr lang="zh-CN" altLang="en-US" b="1" dirty="0">
                  <a:solidFill>
                    <a:schemeClr val="tx1">
                      <a:lumMod val="75000"/>
                      <a:lumOff val="25000"/>
                    </a:schemeClr>
                  </a:solidFill>
                  <a:latin typeface="+mn-ea"/>
                </a:rPr>
                <a:t>添加</a:t>
              </a:r>
            </a:p>
          </p:txBody>
        </p:sp>
      </p:grpSp>
      <p:grpSp>
        <p:nvGrpSpPr>
          <p:cNvPr id="112" name="组合 111"/>
          <p:cNvGrpSpPr/>
          <p:nvPr/>
        </p:nvGrpSpPr>
        <p:grpSpPr>
          <a:xfrm>
            <a:off x="8041607" y="4624467"/>
            <a:ext cx="2776672" cy="862334"/>
            <a:chOff x="7583812" y="3371650"/>
            <a:chExt cx="2776672" cy="862334"/>
          </a:xfrm>
        </p:grpSpPr>
        <p:sp>
          <p:nvSpPr>
            <p:cNvPr id="113" name="矩形 112"/>
            <p:cNvSpPr/>
            <p:nvPr/>
          </p:nvSpPr>
          <p:spPr>
            <a:xfrm>
              <a:off x="7583812" y="3718458"/>
              <a:ext cx="2776672"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75000"/>
                      <a:lumOff val="25000"/>
                    </a:schemeClr>
                  </a:solidFill>
                  <a:latin typeface="+mn-ea"/>
                </a:rPr>
                <a:t>用户可以在投影仪或者计算机上进行演示也可以将演示文稿打印出来制作</a:t>
              </a:r>
              <a:r>
                <a:rPr lang="zh-CN" altLang="en-US" sz="1100" dirty="0" smtClean="0">
                  <a:solidFill>
                    <a:schemeClr val="tx1">
                      <a:lumMod val="75000"/>
                      <a:lumOff val="25000"/>
                    </a:schemeClr>
                  </a:solidFill>
                  <a:latin typeface="+mn-ea"/>
                </a:rPr>
                <a:t>成</a:t>
              </a:r>
            </a:p>
          </p:txBody>
        </p:sp>
        <p:sp>
          <p:nvSpPr>
            <p:cNvPr id="114" name="矩形 113"/>
            <p:cNvSpPr/>
            <p:nvPr/>
          </p:nvSpPr>
          <p:spPr>
            <a:xfrm>
              <a:off x="7583812" y="3371650"/>
              <a:ext cx="205055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75000"/>
                      <a:lumOff val="25000"/>
                    </a:schemeClr>
                  </a:solidFill>
                  <a:latin typeface="+mn-ea"/>
                </a:rPr>
                <a:t>文字</a:t>
              </a:r>
              <a:r>
                <a:rPr lang="zh-CN" altLang="en-US" b="1" dirty="0">
                  <a:solidFill>
                    <a:schemeClr val="tx1">
                      <a:lumMod val="75000"/>
                      <a:lumOff val="25000"/>
                    </a:schemeClr>
                  </a:solidFill>
                  <a:latin typeface="+mn-ea"/>
                </a:rPr>
                <a:t>添加</a:t>
              </a:r>
            </a:p>
          </p:txBody>
        </p:sp>
      </p:grpSp>
      <p:grpSp>
        <p:nvGrpSpPr>
          <p:cNvPr id="115" name="组合 114"/>
          <p:cNvGrpSpPr/>
          <p:nvPr/>
        </p:nvGrpSpPr>
        <p:grpSpPr>
          <a:xfrm>
            <a:off x="8506100" y="3398275"/>
            <a:ext cx="2776672" cy="862334"/>
            <a:chOff x="7583812" y="3371650"/>
            <a:chExt cx="2776672" cy="862334"/>
          </a:xfrm>
        </p:grpSpPr>
        <p:sp>
          <p:nvSpPr>
            <p:cNvPr id="116" name="矩形 115"/>
            <p:cNvSpPr/>
            <p:nvPr/>
          </p:nvSpPr>
          <p:spPr>
            <a:xfrm>
              <a:off x="7583812" y="3718458"/>
              <a:ext cx="2776672"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75000"/>
                      <a:lumOff val="25000"/>
                    </a:schemeClr>
                  </a:solidFill>
                  <a:latin typeface="+mn-ea"/>
                </a:rPr>
                <a:t>用户可以在投影仪或者计算机上进行演示也可以将演示文稿打印出来制作</a:t>
              </a:r>
              <a:r>
                <a:rPr lang="zh-CN" altLang="en-US" sz="1100" dirty="0" smtClean="0">
                  <a:solidFill>
                    <a:schemeClr val="tx1">
                      <a:lumMod val="75000"/>
                      <a:lumOff val="25000"/>
                    </a:schemeClr>
                  </a:solidFill>
                  <a:latin typeface="+mn-ea"/>
                </a:rPr>
                <a:t>成</a:t>
              </a:r>
            </a:p>
          </p:txBody>
        </p:sp>
        <p:sp>
          <p:nvSpPr>
            <p:cNvPr id="117" name="矩形 116"/>
            <p:cNvSpPr/>
            <p:nvPr/>
          </p:nvSpPr>
          <p:spPr>
            <a:xfrm>
              <a:off x="7583812" y="3371650"/>
              <a:ext cx="205055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solidFill>
                    <a:schemeClr val="tx1">
                      <a:lumMod val="75000"/>
                      <a:lumOff val="25000"/>
                    </a:schemeClr>
                  </a:solidFill>
                  <a:latin typeface="+mn-ea"/>
                </a:rPr>
                <a:t>文字</a:t>
              </a:r>
              <a:r>
                <a:rPr lang="zh-CN" altLang="en-US" b="1" dirty="0">
                  <a:solidFill>
                    <a:schemeClr val="tx1">
                      <a:lumMod val="75000"/>
                      <a:lumOff val="25000"/>
                    </a:schemeClr>
                  </a:solidFill>
                  <a:latin typeface="+mn-ea"/>
                </a:rPr>
                <a:t>添加</a:t>
              </a:r>
            </a:p>
          </p:txBody>
        </p:sp>
      </p:grpSp>
      <p:grpSp>
        <p:nvGrpSpPr>
          <p:cNvPr id="118" name="组合 117"/>
          <p:cNvGrpSpPr/>
          <p:nvPr/>
        </p:nvGrpSpPr>
        <p:grpSpPr>
          <a:xfrm>
            <a:off x="1383436" y="2172082"/>
            <a:ext cx="2776672" cy="862334"/>
            <a:chOff x="7583812" y="3371650"/>
            <a:chExt cx="2776672" cy="862334"/>
          </a:xfrm>
        </p:grpSpPr>
        <p:sp>
          <p:nvSpPr>
            <p:cNvPr id="119" name="矩形 118"/>
            <p:cNvSpPr/>
            <p:nvPr/>
          </p:nvSpPr>
          <p:spPr>
            <a:xfrm>
              <a:off x="7583812" y="3718458"/>
              <a:ext cx="2776672" cy="515526"/>
            </a:xfrm>
            <a:prstGeom prst="rect">
              <a:avLst/>
            </a:prstGeom>
          </p:spPr>
          <p:txBody>
            <a:bodyPr wrap="square">
              <a:spAutoFit/>
              <a:scene3d>
                <a:camera prst="orthographicFront"/>
                <a:lightRig rig="threePt" dir="t"/>
              </a:scene3d>
              <a:sp3d contourW="12700"/>
            </a:bodyPr>
            <a:lstStyle/>
            <a:p>
              <a:pPr algn="r">
                <a:lnSpc>
                  <a:spcPct val="125000"/>
                </a:lnSpc>
              </a:pPr>
              <a:r>
                <a:rPr lang="zh-CN" altLang="en-US" sz="1100" dirty="0">
                  <a:solidFill>
                    <a:schemeClr val="tx1">
                      <a:lumMod val="75000"/>
                      <a:lumOff val="25000"/>
                    </a:schemeClr>
                  </a:solidFill>
                  <a:latin typeface="+mn-ea"/>
                </a:rPr>
                <a:t>用户可以在投影仪或者计算机上进行演示也可以将演示文稿打印出来制作</a:t>
              </a:r>
              <a:r>
                <a:rPr lang="zh-CN" altLang="en-US" sz="1100" dirty="0" smtClean="0">
                  <a:solidFill>
                    <a:schemeClr val="tx1">
                      <a:lumMod val="75000"/>
                      <a:lumOff val="25000"/>
                    </a:schemeClr>
                  </a:solidFill>
                  <a:latin typeface="+mn-ea"/>
                </a:rPr>
                <a:t>成</a:t>
              </a:r>
            </a:p>
          </p:txBody>
        </p:sp>
        <p:sp>
          <p:nvSpPr>
            <p:cNvPr id="120" name="矩形 119"/>
            <p:cNvSpPr/>
            <p:nvPr/>
          </p:nvSpPr>
          <p:spPr>
            <a:xfrm>
              <a:off x="8309932" y="3371650"/>
              <a:ext cx="2050552" cy="396583"/>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smtClean="0">
                  <a:solidFill>
                    <a:schemeClr val="tx1">
                      <a:lumMod val="75000"/>
                      <a:lumOff val="25000"/>
                    </a:schemeClr>
                  </a:solidFill>
                  <a:latin typeface="+mn-ea"/>
                </a:rPr>
                <a:t>文字</a:t>
              </a:r>
              <a:r>
                <a:rPr lang="zh-CN" altLang="en-US" b="1" dirty="0">
                  <a:solidFill>
                    <a:schemeClr val="tx1">
                      <a:lumMod val="75000"/>
                      <a:lumOff val="25000"/>
                    </a:schemeClr>
                  </a:solidFill>
                  <a:latin typeface="+mn-ea"/>
                </a:rPr>
                <a:t>添加</a:t>
              </a:r>
            </a:p>
          </p:txBody>
        </p:sp>
      </p:grpSp>
      <p:grpSp>
        <p:nvGrpSpPr>
          <p:cNvPr id="121" name="组合 120"/>
          <p:cNvGrpSpPr/>
          <p:nvPr/>
        </p:nvGrpSpPr>
        <p:grpSpPr>
          <a:xfrm>
            <a:off x="1383436" y="4624467"/>
            <a:ext cx="2776672" cy="862334"/>
            <a:chOff x="7583812" y="3371650"/>
            <a:chExt cx="2776672" cy="862334"/>
          </a:xfrm>
        </p:grpSpPr>
        <p:sp>
          <p:nvSpPr>
            <p:cNvPr id="122" name="矩形 121"/>
            <p:cNvSpPr/>
            <p:nvPr/>
          </p:nvSpPr>
          <p:spPr>
            <a:xfrm>
              <a:off x="7583812" y="3718458"/>
              <a:ext cx="2776672" cy="515526"/>
            </a:xfrm>
            <a:prstGeom prst="rect">
              <a:avLst/>
            </a:prstGeom>
          </p:spPr>
          <p:txBody>
            <a:bodyPr wrap="square">
              <a:spAutoFit/>
              <a:scene3d>
                <a:camera prst="orthographicFront"/>
                <a:lightRig rig="threePt" dir="t"/>
              </a:scene3d>
              <a:sp3d contourW="12700"/>
            </a:bodyPr>
            <a:lstStyle/>
            <a:p>
              <a:pPr algn="r">
                <a:lnSpc>
                  <a:spcPct val="125000"/>
                </a:lnSpc>
              </a:pPr>
              <a:r>
                <a:rPr lang="zh-CN" altLang="en-US" sz="1100" dirty="0">
                  <a:solidFill>
                    <a:schemeClr val="tx1">
                      <a:lumMod val="75000"/>
                      <a:lumOff val="25000"/>
                    </a:schemeClr>
                  </a:solidFill>
                  <a:latin typeface="+mn-ea"/>
                </a:rPr>
                <a:t>用户可以在投影仪或者计算机上进行演示也可以将演示文稿打印出来制作</a:t>
              </a:r>
              <a:r>
                <a:rPr lang="zh-CN" altLang="en-US" sz="1100" dirty="0" smtClean="0">
                  <a:solidFill>
                    <a:schemeClr val="tx1">
                      <a:lumMod val="75000"/>
                      <a:lumOff val="25000"/>
                    </a:schemeClr>
                  </a:solidFill>
                  <a:latin typeface="+mn-ea"/>
                </a:rPr>
                <a:t>成</a:t>
              </a:r>
            </a:p>
          </p:txBody>
        </p:sp>
        <p:sp>
          <p:nvSpPr>
            <p:cNvPr id="123" name="矩形 122"/>
            <p:cNvSpPr/>
            <p:nvPr/>
          </p:nvSpPr>
          <p:spPr>
            <a:xfrm>
              <a:off x="8309932" y="3371650"/>
              <a:ext cx="2050552" cy="396583"/>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smtClean="0">
                  <a:solidFill>
                    <a:schemeClr val="tx1">
                      <a:lumMod val="75000"/>
                      <a:lumOff val="25000"/>
                    </a:schemeClr>
                  </a:solidFill>
                  <a:latin typeface="+mn-ea"/>
                </a:rPr>
                <a:t>文字</a:t>
              </a:r>
              <a:r>
                <a:rPr lang="zh-CN" altLang="en-US" b="1" dirty="0">
                  <a:solidFill>
                    <a:schemeClr val="tx1">
                      <a:lumMod val="75000"/>
                      <a:lumOff val="25000"/>
                    </a:schemeClr>
                  </a:solidFill>
                  <a:latin typeface="+mn-ea"/>
                </a:rPr>
                <a:t>添加</a:t>
              </a:r>
            </a:p>
          </p:txBody>
        </p:sp>
      </p:grpSp>
      <p:grpSp>
        <p:nvGrpSpPr>
          <p:cNvPr id="124" name="组合 123"/>
          <p:cNvGrpSpPr/>
          <p:nvPr/>
        </p:nvGrpSpPr>
        <p:grpSpPr>
          <a:xfrm>
            <a:off x="1028065" y="3398275"/>
            <a:ext cx="2776672" cy="862334"/>
            <a:chOff x="7583812" y="3371650"/>
            <a:chExt cx="2776672" cy="862334"/>
          </a:xfrm>
        </p:grpSpPr>
        <p:sp>
          <p:nvSpPr>
            <p:cNvPr id="125" name="矩形 124"/>
            <p:cNvSpPr/>
            <p:nvPr/>
          </p:nvSpPr>
          <p:spPr>
            <a:xfrm>
              <a:off x="7583812" y="3718458"/>
              <a:ext cx="2776672" cy="515526"/>
            </a:xfrm>
            <a:prstGeom prst="rect">
              <a:avLst/>
            </a:prstGeom>
          </p:spPr>
          <p:txBody>
            <a:bodyPr wrap="square">
              <a:spAutoFit/>
              <a:scene3d>
                <a:camera prst="orthographicFront"/>
                <a:lightRig rig="threePt" dir="t"/>
              </a:scene3d>
              <a:sp3d contourW="12700"/>
            </a:bodyPr>
            <a:lstStyle/>
            <a:p>
              <a:pPr algn="r">
                <a:lnSpc>
                  <a:spcPct val="125000"/>
                </a:lnSpc>
              </a:pPr>
              <a:r>
                <a:rPr lang="zh-CN" altLang="en-US" sz="1100" dirty="0">
                  <a:solidFill>
                    <a:schemeClr val="tx1">
                      <a:lumMod val="50000"/>
                      <a:lumOff val="50000"/>
                    </a:schemeClr>
                  </a:solidFill>
                  <a:latin typeface="+mn-ea"/>
                </a:rPr>
                <a:t>用户可以在投影仪或者计算机上进行演示也可以将演示文稿打印出来制作</a:t>
              </a:r>
              <a:r>
                <a:rPr lang="zh-CN" altLang="en-US" sz="1100" dirty="0" smtClean="0">
                  <a:solidFill>
                    <a:schemeClr val="tx1">
                      <a:lumMod val="50000"/>
                      <a:lumOff val="50000"/>
                    </a:schemeClr>
                  </a:solidFill>
                  <a:latin typeface="+mn-ea"/>
                </a:rPr>
                <a:t>成</a:t>
              </a:r>
            </a:p>
          </p:txBody>
        </p:sp>
        <p:sp>
          <p:nvSpPr>
            <p:cNvPr id="126" name="矩形 125"/>
            <p:cNvSpPr/>
            <p:nvPr/>
          </p:nvSpPr>
          <p:spPr>
            <a:xfrm>
              <a:off x="8309932" y="3371650"/>
              <a:ext cx="2050552"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smtClean="0">
                  <a:latin typeface="+mn-ea"/>
                </a:rPr>
                <a:t>文字</a:t>
              </a:r>
              <a:r>
                <a:rPr lang="zh-CN" altLang="en-US" b="1" dirty="0">
                  <a:latin typeface="+mn-ea"/>
                </a:rPr>
                <a:t>添加</a:t>
              </a:r>
            </a:p>
          </p:txBody>
        </p:sp>
      </p:grpSp>
      <p:pic>
        <p:nvPicPr>
          <p:cNvPr id="128" name="图片占位符 127"/>
          <p:cNvPicPr>
            <a:picLocks noGrp="1" noChangeAspect="1"/>
          </p:cNvPicPr>
          <p:nvPr>
            <p:ph type="pic" sz="quarter" idx="10"/>
          </p:nvPr>
        </p:nvPicPr>
        <p:blipFill>
          <a:blip r:embed="rId4" cstate="print">
            <a:grayscl/>
            <a:extLst>
              <a:ext uri="{28A0092B-C50C-407E-A947-70E740481C1C}">
                <a14:useLocalDpi xmlns:a14="http://schemas.microsoft.com/office/drawing/2010/main" val="0"/>
              </a:ext>
            </a:extLst>
          </a:blip>
          <a:srcRect l="2212" r="2212"/>
          <a:stretch>
            <a:fillRect/>
          </a:stretch>
        </p:blipFill>
        <p:spPr/>
      </p:pic>
      <p:grpSp>
        <p:nvGrpSpPr>
          <p:cNvPr id="44" name="组合 43"/>
          <p:cNvGrpSpPr/>
          <p:nvPr/>
        </p:nvGrpSpPr>
        <p:grpSpPr>
          <a:xfrm>
            <a:off x="2106576" y="317845"/>
            <a:ext cx="4885992" cy="774045"/>
            <a:chOff x="5373378" y="1290798"/>
            <a:chExt cx="4885992" cy="774045"/>
          </a:xfrm>
        </p:grpSpPr>
        <p:sp>
          <p:nvSpPr>
            <p:cNvPr id="45" name="文本框 44"/>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主要做法经验</a:t>
              </a:r>
            </a:p>
          </p:txBody>
        </p:sp>
        <p:sp>
          <p:nvSpPr>
            <p:cNvPr id="46" name="文本框 45"/>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custDataLst>
      <p:tags r:id="rId1"/>
    </p:custDataLst>
    <p:extLst>
      <p:ext uri="{BB962C8B-B14F-4D97-AF65-F5344CB8AC3E}">
        <p14:creationId xmlns:p14="http://schemas.microsoft.com/office/powerpoint/2010/main" val="362531378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8"/>
                                        </p:tgtEl>
                                        <p:attrNameLst>
                                          <p:attrName>style.visibility</p:attrName>
                                        </p:attrNameLst>
                                      </p:cBhvr>
                                      <p:to>
                                        <p:strVal val="visible"/>
                                      </p:to>
                                    </p:set>
                                    <p:anim calcmode="lin" valueType="num">
                                      <p:cBhvr>
                                        <p:cTn id="7" dur="500" fill="hold"/>
                                        <p:tgtEl>
                                          <p:spTgt spid="128"/>
                                        </p:tgtEl>
                                        <p:attrNameLst>
                                          <p:attrName>ppt_w</p:attrName>
                                        </p:attrNameLst>
                                      </p:cBhvr>
                                      <p:tavLst>
                                        <p:tav tm="0">
                                          <p:val>
                                            <p:fltVal val="0"/>
                                          </p:val>
                                        </p:tav>
                                        <p:tav tm="100000">
                                          <p:val>
                                            <p:strVal val="#ppt_w"/>
                                          </p:val>
                                        </p:tav>
                                      </p:tavLst>
                                    </p:anim>
                                    <p:anim calcmode="lin" valueType="num">
                                      <p:cBhvr>
                                        <p:cTn id="8" dur="500" fill="hold"/>
                                        <p:tgtEl>
                                          <p:spTgt spid="128"/>
                                        </p:tgtEl>
                                        <p:attrNameLst>
                                          <p:attrName>ppt_h</p:attrName>
                                        </p:attrNameLst>
                                      </p:cBhvr>
                                      <p:tavLst>
                                        <p:tav tm="0">
                                          <p:val>
                                            <p:fltVal val="0"/>
                                          </p:val>
                                        </p:tav>
                                        <p:tav tm="100000">
                                          <p:val>
                                            <p:strVal val="#ppt_h"/>
                                          </p:val>
                                        </p:tav>
                                      </p:tavLst>
                                    </p:anim>
                                    <p:animEffect transition="in" filter="fade">
                                      <p:cBhvr>
                                        <p:cTn id="9" dur="500"/>
                                        <p:tgtEl>
                                          <p:spTgt spid="128"/>
                                        </p:tgtEl>
                                      </p:cBhvr>
                                    </p:animEffect>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60"/>
                                        </p:tgtEl>
                                        <p:attrNameLst>
                                          <p:attrName>style.visibility</p:attrName>
                                        </p:attrNameLst>
                                      </p:cBhvr>
                                      <p:to>
                                        <p:strVal val="visible"/>
                                      </p:to>
                                    </p:set>
                                    <p:animEffect transition="in" filter="fade">
                                      <p:cBhvr>
                                        <p:cTn id="13" dur="500"/>
                                        <p:tgtEl>
                                          <p:spTgt spid="60"/>
                                        </p:tgtEl>
                                      </p:cBhvr>
                                    </p:animEffect>
                                  </p:childTnLst>
                                </p:cTn>
                              </p:par>
                            </p:childTnLst>
                          </p:cTn>
                        </p:par>
                        <p:par>
                          <p:cTn id="14" fill="hold">
                            <p:stCondLst>
                              <p:cond delay="1000"/>
                            </p:stCondLst>
                            <p:childTnLst>
                              <p:par>
                                <p:cTn id="15" presetID="12" presetClass="entr" presetSubtype="2" fill="hold" nodeType="afterEffect">
                                  <p:stCondLst>
                                    <p:cond delay="0"/>
                                  </p:stCondLst>
                                  <p:childTnLst>
                                    <p:set>
                                      <p:cBhvr>
                                        <p:cTn id="16" dur="1" fill="hold">
                                          <p:stCondLst>
                                            <p:cond delay="0"/>
                                          </p:stCondLst>
                                        </p:cTn>
                                        <p:tgtEl>
                                          <p:spTgt spid="118"/>
                                        </p:tgtEl>
                                        <p:attrNameLst>
                                          <p:attrName>style.visibility</p:attrName>
                                        </p:attrNameLst>
                                      </p:cBhvr>
                                      <p:to>
                                        <p:strVal val="visible"/>
                                      </p:to>
                                    </p:set>
                                    <p:anim calcmode="lin" valueType="num">
                                      <p:cBhvr additive="base">
                                        <p:cTn id="17" dur="500"/>
                                        <p:tgtEl>
                                          <p:spTgt spid="118"/>
                                        </p:tgtEl>
                                        <p:attrNameLst>
                                          <p:attrName>ppt_x</p:attrName>
                                        </p:attrNameLst>
                                      </p:cBhvr>
                                      <p:tavLst>
                                        <p:tav tm="0">
                                          <p:val>
                                            <p:strVal val="#ppt_x+#ppt_w*1.125000"/>
                                          </p:val>
                                        </p:tav>
                                        <p:tav tm="100000">
                                          <p:val>
                                            <p:strVal val="#ppt_x"/>
                                          </p:val>
                                        </p:tav>
                                      </p:tavLst>
                                    </p:anim>
                                    <p:animEffect transition="in" filter="wipe(left)">
                                      <p:cBhvr>
                                        <p:cTn id="18" dur="500"/>
                                        <p:tgtEl>
                                          <p:spTgt spid="118"/>
                                        </p:tgtEl>
                                      </p:cBhvr>
                                    </p:animEffect>
                                  </p:childTnLst>
                                </p:cTn>
                              </p:par>
                              <p:par>
                                <p:cTn id="19" presetID="12" presetClass="entr" presetSubtype="2" fill="hold" nodeType="withEffect">
                                  <p:stCondLst>
                                    <p:cond delay="0"/>
                                  </p:stCondLst>
                                  <p:childTnLst>
                                    <p:set>
                                      <p:cBhvr>
                                        <p:cTn id="20" dur="1" fill="hold">
                                          <p:stCondLst>
                                            <p:cond delay="0"/>
                                          </p:stCondLst>
                                        </p:cTn>
                                        <p:tgtEl>
                                          <p:spTgt spid="124"/>
                                        </p:tgtEl>
                                        <p:attrNameLst>
                                          <p:attrName>style.visibility</p:attrName>
                                        </p:attrNameLst>
                                      </p:cBhvr>
                                      <p:to>
                                        <p:strVal val="visible"/>
                                      </p:to>
                                    </p:set>
                                    <p:anim calcmode="lin" valueType="num">
                                      <p:cBhvr additive="base">
                                        <p:cTn id="21" dur="500"/>
                                        <p:tgtEl>
                                          <p:spTgt spid="124"/>
                                        </p:tgtEl>
                                        <p:attrNameLst>
                                          <p:attrName>ppt_x</p:attrName>
                                        </p:attrNameLst>
                                      </p:cBhvr>
                                      <p:tavLst>
                                        <p:tav tm="0">
                                          <p:val>
                                            <p:strVal val="#ppt_x+#ppt_w*1.125000"/>
                                          </p:val>
                                        </p:tav>
                                        <p:tav tm="100000">
                                          <p:val>
                                            <p:strVal val="#ppt_x"/>
                                          </p:val>
                                        </p:tav>
                                      </p:tavLst>
                                    </p:anim>
                                    <p:animEffect transition="in" filter="wipe(left)">
                                      <p:cBhvr>
                                        <p:cTn id="22" dur="500"/>
                                        <p:tgtEl>
                                          <p:spTgt spid="124"/>
                                        </p:tgtEl>
                                      </p:cBhvr>
                                    </p:animEffect>
                                  </p:childTnLst>
                                </p:cTn>
                              </p:par>
                              <p:par>
                                <p:cTn id="23" presetID="12" presetClass="entr" presetSubtype="2" fill="hold" nodeType="withEffect">
                                  <p:stCondLst>
                                    <p:cond delay="0"/>
                                  </p:stCondLst>
                                  <p:childTnLst>
                                    <p:set>
                                      <p:cBhvr>
                                        <p:cTn id="24" dur="1" fill="hold">
                                          <p:stCondLst>
                                            <p:cond delay="0"/>
                                          </p:stCondLst>
                                        </p:cTn>
                                        <p:tgtEl>
                                          <p:spTgt spid="121"/>
                                        </p:tgtEl>
                                        <p:attrNameLst>
                                          <p:attrName>style.visibility</p:attrName>
                                        </p:attrNameLst>
                                      </p:cBhvr>
                                      <p:to>
                                        <p:strVal val="visible"/>
                                      </p:to>
                                    </p:set>
                                    <p:anim calcmode="lin" valueType="num">
                                      <p:cBhvr additive="base">
                                        <p:cTn id="25" dur="500"/>
                                        <p:tgtEl>
                                          <p:spTgt spid="121"/>
                                        </p:tgtEl>
                                        <p:attrNameLst>
                                          <p:attrName>ppt_x</p:attrName>
                                        </p:attrNameLst>
                                      </p:cBhvr>
                                      <p:tavLst>
                                        <p:tav tm="0">
                                          <p:val>
                                            <p:strVal val="#ppt_x+#ppt_w*1.125000"/>
                                          </p:val>
                                        </p:tav>
                                        <p:tav tm="100000">
                                          <p:val>
                                            <p:strVal val="#ppt_x"/>
                                          </p:val>
                                        </p:tav>
                                      </p:tavLst>
                                    </p:anim>
                                    <p:animEffect transition="in" filter="wipe(left)">
                                      <p:cBhvr>
                                        <p:cTn id="26" dur="500"/>
                                        <p:tgtEl>
                                          <p:spTgt spid="121"/>
                                        </p:tgtEl>
                                      </p:cBhvr>
                                    </p:animEffect>
                                  </p:childTnLst>
                                </p:cTn>
                              </p:par>
                              <p:par>
                                <p:cTn id="27" presetID="12" presetClass="entr" presetSubtype="8" fill="hold" nodeType="withEffect">
                                  <p:stCondLst>
                                    <p:cond delay="0"/>
                                  </p:stCondLst>
                                  <p:childTnLst>
                                    <p:set>
                                      <p:cBhvr>
                                        <p:cTn id="28" dur="1" fill="hold">
                                          <p:stCondLst>
                                            <p:cond delay="0"/>
                                          </p:stCondLst>
                                        </p:cTn>
                                        <p:tgtEl>
                                          <p:spTgt spid="109"/>
                                        </p:tgtEl>
                                        <p:attrNameLst>
                                          <p:attrName>style.visibility</p:attrName>
                                        </p:attrNameLst>
                                      </p:cBhvr>
                                      <p:to>
                                        <p:strVal val="visible"/>
                                      </p:to>
                                    </p:set>
                                    <p:anim calcmode="lin" valueType="num">
                                      <p:cBhvr additive="base">
                                        <p:cTn id="29" dur="500"/>
                                        <p:tgtEl>
                                          <p:spTgt spid="109"/>
                                        </p:tgtEl>
                                        <p:attrNameLst>
                                          <p:attrName>ppt_x</p:attrName>
                                        </p:attrNameLst>
                                      </p:cBhvr>
                                      <p:tavLst>
                                        <p:tav tm="0">
                                          <p:val>
                                            <p:strVal val="#ppt_x-#ppt_w*1.125000"/>
                                          </p:val>
                                        </p:tav>
                                        <p:tav tm="100000">
                                          <p:val>
                                            <p:strVal val="#ppt_x"/>
                                          </p:val>
                                        </p:tav>
                                      </p:tavLst>
                                    </p:anim>
                                    <p:animEffect transition="in" filter="wipe(right)">
                                      <p:cBhvr>
                                        <p:cTn id="30" dur="500"/>
                                        <p:tgtEl>
                                          <p:spTgt spid="109"/>
                                        </p:tgtEl>
                                      </p:cBhvr>
                                    </p:animEffect>
                                  </p:childTnLst>
                                </p:cTn>
                              </p:par>
                              <p:par>
                                <p:cTn id="31" presetID="12" presetClass="entr" presetSubtype="8" fill="hold" nodeType="withEffect">
                                  <p:stCondLst>
                                    <p:cond delay="0"/>
                                  </p:stCondLst>
                                  <p:childTnLst>
                                    <p:set>
                                      <p:cBhvr>
                                        <p:cTn id="32" dur="1" fill="hold">
                                          <p:stCondLst>
                                            <p:cond delay="0"/>
                                          </p:stCondLst>
                                        </p:cTn>
                                        <p:tgtEl>
                                          <p:spTgt spid="115"/>
                                        </p:tgtEl>
                                        <p:attrNameLst>
                                          <p:attrName>style.visibility</p:attrName>
                                        </p:attrNameLst>
                                      </p:cBhvr>
                                      <p:to>
                                        <p:strVal val="visible"/>
                                      </p:to>
                                    </p:set>
                                    <p:anim calcmode="lin" valueType="num">
                                      <p:cBhvr additive="base">
                                        <p:cTn id="33" dur="500"/>
                                        <p:tgtEl>
                                          <p:spTgt spid="115"/>
                                        </p:tgtEl>
                                        <p:attrNameLst>
                                          <p:attrName>ppt_x</p:attrName>
                                        </p:attrNameLst>
                                      </p:cBhvr>
                                      <p:tavLst>
                                        <p:tav tm="0">
                                          <p:val>
                                            <p:strVal val="#ppt_x-#ppt_w*1.125000"/>
                                          </p:val>
                                        </p:tav>
                                        <p:tav tm="100000">
                                          <p:val>
                                            <p:strVal val="#ppt_x"/>
                                          </p:val>
                                        </p:tav>
                                      </p:tavLst>
                                    </p:anim>
                                    <p:animEffect transition="in" filter="wipe(right)">
                                      <p:cBhvr>
                                        <p:cTn id="34" dur="500"/>
                                        <p:tgtEl>
                                          <p:spTgt spid="115"/>
                                        </p:tgtEl>
                                      </p:cBhvr>
                                    </p:animEffect>
                                  </p:childTnLst>
                                </p:cTn>
                              </p:par>
                              <p:par>
                                <p:cTn id="35" presetID="12" presetClass="entr" presetSubtype="8" fill="hold" nodeType="withEffect">
                                  <p:stCondLst>
                                    <p:cond delay="0"/>
                                  </p:stCondLst>
                                  <p:childTnLst>
                                    <p:set>
                                      <p:cBhvr>
                                        <p:cTn id="36" dur="1" fill="hold">
                                          <p:stCondLst>
                                            <p:cond delay="0"/>
                                          </p:stCondLst>
                                        </p:cTn>
                                        <p:tgtEl>
                                          <p:spTgt spid="112"/>
                                        </p:tgtEl>
                                        <p:attrNameLst>
                                          <p:attrName>style.visibility</p:attrName>
                                        </p:attrNameLst>
                                      </p:cBhvr>
                                      <p:to>
                                        <p:strVal val="visible"/>
                                      </p:to>
                                    </p:set>
                                    <p:anim calcmode="lin" valueType="num">
                                      <p:cBhvr additive="base">
                                        <p:cTn id="37" dur="500"/>
                                        <p:tgtEl>
                                          <p:spTgt spid="112"/>
                                        </p:tgtEl>
                                        <p:attrNameLst>
                                          <p:attrName>ppt_x</p:attrName>
                                        </p:attrNameLst>
                                      </p:cBhvr>
                                      <p:tavLst>
                                        <p:tav tm="0">
                                          <p:val>
                                            <p:strVal val="#ppt_x-#ppt_w*1.125000"/>
                                          </p:val>
                                        </p:tav>
                                        <p:tav tm="100000">
                                          <p:val>
                                            <p:strVal val="#ppt_x"/>
                                          </p:val>
                                        </p:tav>
                                      </p:tavLst>
                                    </p:anim>
                                    <p:animEffect transition="in" filter="wipe(right)">
                                      <p:cBhvr>
                                        <p:cTn id="38"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îŝḷîḓé-矩形: 圆角 1"/>
          <p:cNvSpPr/>
          <p:nvPr/>
        </p:nvSpPr>
        <p:spPr>
          <a:xfrm>
            <a:off x="1051224" y="2153343"/>
            <a:ext cx="1702870" cy="1702871"/>
          </a:xfrm>
          <a:prstGeom prst="roundRect">
            <a:avLst>
              <a:gd name="adj" fmla="val 2049"/>
            </a:avLst>
          </a:prstGeom>
          <a:solidFill>
            <a:schemeClr val="accent1">
              <a:lumMod val="20000"/>
              <a:lumOff val="80000"/>
            </a:schemeClr>
          </a:soli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4" name="îŝḷîḓé-矩形: 圆角 2"/>
          <p:cNvSpPr/>
          <p:nvPr/>
        </p:nvSpPr>
        <p:spPr>
          <a:xfrm>
            <a:off x="1135195" y="2237314"/>
            <a:ext cx="1534929" cy="1534929"/>
          </a:xfrm>
          <a:prstGeom prst="roundRect">
            <a:avLst>
              <a:gd name="adj" fmla="val 50000"/>
            </a:avLst>
          </a:prstGeom>
          <a:solidFill>
            <a:schemeClr val="accent1">
              <a:lumMod val="10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5" name="îŝḷîḓé-任意多边形: 形状 3"/>
          <p:cNvSpPr>
            <a:spLocks/>
          </p:cNvSpPr>
          <p:nvPr/>
        </p:nvSpPr>
        <p:spPr bwMode="auto">
          <a:xfrm>
            <a:off x="1631535" y="2749874"/>
            <a:ext cx="542249" cy="509809"/>
          </a:xfrm>
          <a:custGeom>
            <a:avLst/>
            <a:gdLst>
              <a:gd name="T0" fmla="*/ 344 w 402"/>
              <a:gd name="T1" fmla="*/ 125 h 382"/>
              <a:gd name="T2" fmla="*/ 303 w 402"/>
              <a:gd name="T3" fmla="*/ 13 h 382"/>
              <a:gd name="T4" fmla="*/ 284 w 402"/>
              <a:gd name="T5" fmla="*/ 3 h 382"/>
              <a:gd name="T6" fmla="*/ 12 w 402"/>
              <a:gd name="T7" fmla="*/ 102 h 382"/>
              <a:gd name="T8" fmla="*/ 3 w 402"/>
              <a:gd name="T9" fmla="*/ 122 h 382"/>
              <a:gd name="T10" fmla="*/ 46 w 402"/>
              <a:gd name="T11" fmla="*/ 241 h 382"/>
              <a:gd name="T12" fmla="*/ 46 w 402"/>
              <a:gd name="T13" fmla="*/ 177 h 382"/>
              <a:gd name="T14" fmla="*/ 97 w 402"/>
              <a:gd name="T15" fmla="*/ 125 h 382"/>
              <a:gd name="T16" fmla="*/ 169 w 402"/>
              <a:gd name="T17" fmla="*/ 125 h 382"/>
              <a:gd name="T18" fmla="*/ 255 w 402"/>
              <a:gd name="T19" fmla="*/ 65 h 382"/>
              <a:gd name="T20" fmla="*/ 304 w 402"/>
              <a:gd name="T21" fmla="*/ 125 h 382"/>
              <a:gd name="T22" fmla="*/ 344 w 402"/>
              <a:gd name="T23" fmla="*/ 125 h 382"/>
              <a:gd name="T24" fmla="*/ 387 w 402"/>
              <a:gd name="T25" fmla="*/ 161 h 382"/>
              <a:gd name="T26" fmla="*/ 97 w 402"/>
              <a:gd name="T27" fmla="*/ 161 h 382"/>
              <a:gd name="T28" fmla="*/ 82 w 402"/>
              <a:gd name="T29" fmla="*/ 177 h 382"/>
              <a:gd name="T30" fmla="*/ 82 w 402"/>
              <a:gd name="T31" fmla="*/ 366 h 382"/>
              <a:gd name="T32" fmla="*/ 97 w 402"/>
              <a:gd name="T33" fmla="*/ 382 h 382"/>
              <a:gd name="T34" fmla="*/ 387 w 402"/>
              <a:gd name="T35" fmla="*/ 382 h 382"/>
              <a:gd name="T36" fmla="*/ 402 w 402"/>
              <a:gd name="T37" fmla="*/ 366 h 382"/>
              <a:gd name="T38" fmla="*/ 402 w 402"/>
              <a:gd name="T39" fmla="*/ 177 h 382"/>
              <a:gd name="T40" fmla="*/ 387 w 402"/>
              <a:gd name="T41" fmla="*/ 161 h 382"/>
              <a:gd name="T42" fmla="*/ 364 w 402"/>
              <a:gd name="T43" fmla="*/ 342 h 382"/>
              <a:gd name="T44" fmla="*/ 125 w 402"/>
              <a:gd name="T45" fmla="*/ 342 h 382"/>
              <a:gd name="T46" fmla="*/ 125 w 402"/>
              <a:gd name="T47" fmla="*/ 307 h 382"/>
              <a:gd name="T48" fmla="*/ 161 w 402"/>
              <a:gd name="T49" fmla="*/ 222 h 382"/>
              <a:gd name="T50" fmla="*/ 217 w 402"/>
              <a:gd name="T51" fmla="*/ 290 h 382"/>
              <a:gd name="T52" fmla="*/ 269 w 402"/>
              <a:gd name="T53" fmla="*/ 237 h 382"/>
              <a:gd name="T54" fmla="*/ 336 w 402"/>
              <a:gd name="T55" fmla="*/ 213 h 382"/>
              <a:gd name="T56" fmla="*/ 364 w 402"/>
              <a:gd name="T57" fmla="*/ 277 h 382"/>
              <a:gd name="T58" fmla="*/ 364 w 402"/>
              <a:gd name="T59" fmla="*/ 342 h 3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02" h="382">
                <a:moveTo>
                  <a:pt x="344" y="125"/>
                </a:moveTo>
                <a:cubicBezTo>
                  <a:pt x="303" y="13"/>
                  <a:pt x="303" y="13"/>
                  <a:pt x="303" y="13"/>
                </a:cubicBezTo>
                <a:cubicBezTo>
                  <a:pt x="300" y="4"/>
                  <a:pt x="291" y="0"/>
                  <a:pt x="284" y="3"/>
                </a:cubicBezTo>
                <a:cubicBezTo>
                  <a:pt x="12" y="102"/>
                  <a:pt x="12" y="102"/>
                  <a:pt x="12" y="102"/>
                </a:cubicBezTo>
                <a:cubicBezTo>
                  <a:pt x="4" y="105"/>
                  <a:pt x="0" y="114"/>
                  <a:pt x="3" y="122"/>
                </a:cubicBezTo>
                <a:cubicBezTo>
                  <a:pt x="46" y="241"/>
                  <a:pt x="46" y="241"/>
                  <a:pt x="46" y="241"/>
                </a:cubicBezTo>
                <a:cubicBezTo>
                  <a:pt x="46" y="177"/>
                  <a:pt x="46" y="177"/>
                  <a:pt x="46" y="177"/>
                </a:cubicBezTo>
                <a:cubicBezTo>
                  <a:pt x="46" y="149"/>
                  <a:pt x="69" y="125"/>
                  <a:pt x="97" y="125"/>
                </a:cubicBezTo>
                <a:cubicBezTo>
                  <a:pt x="169" y="125"/>
                  <a:pt x="169" y="125"/>
                  <a:pt x="169" y="125"/>
                </a:cubicBezTo>
                <a:cubicBezTo>
                  <a:pt x="255" y="65"/>
                  <a:pt x="255" y="65"/>
                  <a:pt x="255" y="65"/>
                </a:cubicBezTo>
                <a:cubicBezTo>
                  <a:pt x="304" y="125"/>
                  <a:pt x="304" y="125"/>
                  <a:pt x="304" y="125"/>
                </a:cubicBezTo>
                <a:lnTo>
                  <a:pt x="344" y="125"/>
                </a:lnTo>
                <a:close/>
                <a:moveTo>
                  <a:pt x="387" y="161"/>
                </a:moveTo>
                <a:cubicBezTo>
                  <a:pt x="97" y="161"/>
                  <a:pt x="97" y="161"/>
                  <a:pt x="97" y="161"/>
                </a:cubicBezTo>
                <a:cubicBezTo>
                  <a:pt x="89" y="161"/>
                  <a:pt x="82" y="169"/>
                  <a:pt x="82" y="177"/>
                </a:cubicBezTo>
                <a:cubicBezTo>
                  <a:pt x="82" y="366"/>
                  <a:pt x="82" y="366"/>
                  <a:pt x="82" y="366"/>
                </a:cubicBezTo>
                <a:cubicBezTo>
                  <a:pt x="82" y="375"/>
                  <a:pt x="89" y="382"/>
                  <a:pt x="97" y="382"/>
                </a:cubicBezTo>
                <a:cubicBezTo>
                  <a:pt x="387" y="382"/>
                  <a:pt x="387" y="382"/>
                  <a:pt x="387" y="382"/>
                </a:cubicBezTo>
                <a:cubicBezTo>
                  <a:pt x="395" y="382"/>
                  <a:pt x="402" y="375"/>
                  <a:pt x="402" y="366"/>
                </a:cubicBezTo>
                <a:cubicBezTo>
                  <a:pt x="402" y="177"/>
                  <a:pt x="402" y="177"/>
                  <a:pt x="402" y="177"/>
                </a:cubicBezTo>
                <a:cubicBezTo>
                  <a:pt x="402" y="169"/>
                  <a:pt x="395" y="161"/>
                  <a:pt x="387" y="161"/>
                </a:cubicBezTo>
                <a:close/>
                <a:moveTo>
                  <a:pt x="364" y="342"/>
                </a:moveTo>
                <a:cubicBezTo>
                  <a:pt x="125" y="342"/>
                  <a:pt x="125" y="342"/>
                  <a:pt x="125" y="342"/>
                </a:cubicBezTo>
                <a:cubicBezTo>
                  <a:pt x="125" y="307"/>
                  <a:pt x="125" y="307"/>
                  <a:pt x="125" y="307"/>
                </a:cubicBezTo>
                <a:cubicBezTo>
                  <a:pt x="161" y="222"/>
                  <a:pt x="161" y="222"/>
                  <a:pt x="161" y="222"/>
                </a:cubicBezTo>
                <a:cubicBezTo>
                  <a:pt x="217" y="290"/>
                  <a:pt x="217" y="290"/>
                  <a:pt x="217" y="290"/>
                </a:cubicBezTo>
                <a:cubicBezTo>
                  <a:pt x="269" y="237"/>
                  <a:pt x="269" y="237"/>
                  <a:pt x="269" y="237"/>
                </a:cubicBezTo>
                <a:cubicBezTo>
                  <a:pt x="336" y="213"/>
                  <a:pt x="336" y="213"/>
                  <a:pt x="336" y="213"/>
                </a:cubicBezTo>
                <a:cubicBezTo>
                  <a:pt x="364" y="277"/>
                  <a:pt x="364" y="277"/>
                  <a:pt x="364" y="277"/>
                </a:cubicBezTo>
                <a:lnTo>
                  <a:pt x="364" y="342"/>
                </a:lnTo>
                <a:close/>
              </a:path>
            </a:pathLst>
          </a:custGeom>
          <a:solidFill>
            <a:schemeClr val="bg1"/>
          </a:solidFill>
          <a:ln>
            <a:noFill/>
          </a:ln>
          <a:effectLst/>
          <a:extLst>
            <a:ext uri="{91240B29-F687-4f45-9708-019B960494DF}">
              <a14:hiddenLine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7" name="îŝḷîḓé-矩形: 圆角 5"/>
          <p:cNvSpPr/>
          <p:nvPr/>
        </p:nvSpPr>
        <p:spPr>
          <a:xfrm>
            <a:off x="3147175" y="2153343"/>
            <a:ext cx="1702870" cy="1702871"/>
          </a:xfrm>
          <a:prstGeom prst="roundRect">
            <a:avLst>
              <a:gd name="adj" fmla="val 2049"/>
            </a:avLst>
          </a:prstGeom>
          <a:solidFill>
            <a:schemeClr val="accent2">
              <a:lumMod val="20000"/>
              <a:lumOff val="80000"/>
            </a:schemeClr>
          </a:soli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8" name="îŝḷîḓé-矩形: 圆角 6"/>
          <p:cNvSpPr/>
          <p:nvPr/>
        </p:nvSpPr>
        <p:spPr>
          <a:xfrm>
            <a:off x="3231146" y="2237314"/>
            <a:ext cx="1534929" cy="1534929"/>
          </a:xfrm>
          <a:prstGeom prst="roundRect">
            <a:avLst>
              <a:gd name="adj" fmla="val 50000"/>
            </a:avLst>
          </a:prstGeom>
          <a:solidFill>
            <a:schemeClr val="accent2">
              <a:lumMod val="10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0" name="îŝḷîḓé-矩形: 圆角 8"/>
          <p:cNvSpPr/>
          <p:nvPr/>
        </p:nvSpPr>
        <p:spPr>
          <a:xfrm>
            <a:off x="5243126" y="2153342"/>
            <a:ext cx="1702870" cy="1702871"/>
          </a:xfrm>
          <a:prstGeom prst="roundRect">
            <a:avLst>
              <a:gd name="adj" fmla="val 2049"/>
            </a:avLst>
          </a:prstGeom>
          <a:solidFill>
            <a:schemeClr val="accent1">
              <a:lumMod val="20000"/>
              <a:lumOff val="80000"/>
            </a:schemeClr>
          </a:soli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1" name="îŝḷîḓé-矩形: 圆角 9"/>
          <p:cNvSpPr/>
          <p:nvPr/>
        </p:nvSpPr>
        <p:spPr>
          <a:xfrm>
            <a:off x="5327097" y="2237313"/>
            <a:ext cx="1534929" cy="1534929"/>
          </a:xfrm>
          <a:prstGeom prst="roundRect">
            <a:avLst>
              <a:gd name="adj" fmla="val 50000"/>
            </a:avLst>
          </a:prstGeom>
          <a:solidFill>
            <a:schemeClr val="accent3">
              <a:lumMod val="10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3" name="îŝḷîḓé-矩形: 圆角 11"/>
          <p:cNvSpPr/>
          <p:nvPr/>
        </p:nvSpPr>
        <p:spPr>
          <a:xfrm>
            <a:off x="9435030" y="2153342"/>
            <a:ext cx="1702870" cy="1702871"/>
          </a:xfrm>
          <a:prstGeom prst="roundRect">
            <a:avLst>
              <a:gd name="adj" fmla="val 2049"/>
            </a:avLst>
          </a:prstGeom>
          <a:solidFill>
            <a:schemeClr val="accent1">
              <a:lumMod val="20000"/>
              <a:lumOff val="80000"/>
            </a:schemeClr>
          </a:soli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îŝḷîḓé-矩形: 圆角 12"/>
          <p:cNvSpPr/>
          <p:nvPr/>
        </p:nvSpPr>
        <p:spPr>
          <a:xfrm>
            <a:off x="9519001" y="2237313"/>
            <a:ext cx="1534929" cy="1534929"/>
          </a:xfrm>
          <a:prstGeom prst="roundRect">
            <a:avLst>
              <a:gd name="adj" fmla="val 50000"/>
            </a:avLst>
          </a:prstGeom>
          <a:solidFill>
            <a:schemeClr val="accent5">
              <a:lumMod val="10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6" name="îŝḷîḓé-矩形: 圆角 14"/>
          <p:cNvSpPr/>
          <p:nvPr/>
        </p:nvSpPr>
        <p:spPr>
          <a:xfrm>
            <a:off x="7339077" y="2153343"/>
            <a:ext cx="1702870" cy="1702871"/>
          </a:xfrm>
          <a:prstGeom prst="roundRect">
            <a:avLst>
              <a:gd name="adj" fmla="val 2049"/>
            </a:avLst>
          </a:prstGeom>
          <a:solidFill>
            <a:schemeClr val="accent2">
              <a:lumMod val="20000"/>
              <a:lumOff val="80000"/>
            </a:schemeClr>
          </a:solidFill>
          <a:ln>
            <a:solidFill>
              <a:schemeClr val="bg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îŝḷîḓé-矩形: 圆角 15"/>
          <p:cNvSpPr/>
          <p:nvPr/>
        </p:nvSpPr>
        <p:spPr>
          <a:xfrm>
            <a:off x="7423048" y="2237314"/>
            <a:ext cx="1534929" cy="1534929"/>
          </a:xfrm>
          <a:prstGeom prst="roundRect">
            <a:avLst>
              <a:gd name="adj" fmla="val 50000"/>
            </a:avLst>
          </a:prstGeom>
          <a:solidFill>
            <a:schemeClr val="accent4">
              <a:lumMod val="10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îŝḷîḓé-任意多边形: 形状 17"/>
          <p:cNvSpPr>
            <a:spLocks/>
          </p:cNvSpPr>
          <p:nvPr/>
        </p:nvSpPr>
        <p:spPr bwMode="auto">
          <a:xfrm>
            <a:off x="3750256" y="2805667"/>
            <a:ext cx="496708" cy="398223"/>
          </a:xfrm>
          <a:custGeom>
            <a:avLst/>
            <a:gdLst>
              <a:gd name="T0" fmla="*/ 382 w 401"/>
              <a:gd name="T1" fmla="*/ 100 h 320"/>
              <a:gd name="T2" fmla="*/ 19 w 401"/>
              <a:gd name="T3" fmla="*/ 100 h 320"/>
              <a:gd name="T4" fmla="*/ 1 w 401"/>
              <a:gd name="T5" fmla="*/ 120 h 320"/>
              <a:gd name="T6" fmla="*/ 18 w 401"/>
              <a:gd name="T7" fmla="*/ 300 h 320"/>
              <a:gd name="T8" fmla="*/ 40 w 401"/>
              <a:gd name="T9" fmla="*/ 320 h 320"/>
              <a:gd name="T10" fmla="*/ 362 w 401"/>
              <a:gd name="T11" fmla="*/ 320 h 320"/>
              <a:gd name="T12" fmla="*/ 384 w 401"/>
              <a:gd name="T13" fmla="*/ 300 h 320"/>
              <a:gd name="T14" fmla="*/ 400 w 401"/>
              <a:gd name="T15" fmla="*/ 120 h 320"/>
              <a:gd name="T16" fmla="*/ 382 w 401"/>
              <a:gd name="T17" fmla="*/ 100 h 320"/>
              <a:gd name="T18" fmla="*/ 369 w 401"/>
              <a:gd name="T19" fmla="*/ 56 h 320"/>
              <a:gd name="T20" fmla="*/ 345 w 401"/>
              <a:gd name="T21" fmla="*/ 40 h 320"/>
              <a:gd name="T22" fmla="*/ 208 w 401"/>
              <a:gd name="T23" fmla="*/ 40 h 320"/>
              <a:gd name="T24" fmla="*/ 174 w 401"/>
              <a:gd name="T25" fmla="*/ 26 h 320"/>
              <a:gd name="T26" fmla="*/ 162 w 401"/>
              <a:gd name="T27" fmla="*/ 14 h 320"/>
              <a:gd name="T28" fmla="*/ 128 w 401"/>
              <a:gd name="T29" fmla="*/ 0 h 320"/>
              <a:gd name="T30" fmla="*/ 62 w 401"/>
              <a:gd name="T31" fmla="*/ 0 h 320"/>
              <a:gd name="T32" fmla="*/ 40 w 401"/>
              <a:gd name="T33" fmla="*/ 20 h 320"/>
              <a:gd name="T34" fmla="*/ 34 w 401"/>
              <a:gd name="T35" fmla="*/ 72 h 320"/>
              <a:gd name="T36" fmla="*/ 373 w 401"/>
              <a:gd name="T37" fmla="*/ 72 h 320"/>
              <a:gd name="T38" fmla="*/ 369 w 401"/>
              <a:gd name="T39" fmla="*/ 5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01" h="320">
                <a:moveTo>
                  <a:pt x="382" y="100"/>
                </a:moveTo>
                <a:cubicBezTo>
                  <a:pt x="19" y="100"/>
                  <a:pt x="19" y="100"/>
                  <a:pt x="19" y="100"/>
                </a:cubicBezTo>
                <a:cubicBezTo>
                  <a:pt x="1" y="100"/>
                  <a:pt x="0" y="109"/>
                  <a:pt x="1" y="120"/>
                </a:cubicBezTo>
                <a:cubicBezTo>
                  <a:pt x="18" y="300"/>
                  <a:pt x="18" y="300"/>
                  <a:pt x="18" y="300"/>
                </a:cubicBezTo>
                <a:cubicBezTo>
                  <a:pt x="19" y="311"/>
                  <a:pt x="21" y="320"/>
                  <a:pt x="40" y="320"/>
                </a:cubicBezTo>
                <a:cubicBezTo>
                  <a:pt x="362" y="320"/>
                  <a:pt x="362" y="320"/>
                  <a:pt x="362" y="320"/>
                </a:cubicBezTo>
                <a:cubicBezTo>
                  <a:pt x="381" y="320"/>
                  <a:pt x="383" y="311"/>
                  <a:pt x="384" y="300"/>
                </a:cubicBezTo>
                <a:cubicBezTo>
                  <a:pt x="400" y="120"/>
                  <a:pt x="400" y="120"/>
                  <a:pt x="400" y="120"/>
                </a:cubicBezTo>
                <a:cubicBezTo>
                  <a:pt x="401" y="109"/>
                  <a:pt x="401" y="100"/>
                  <a:pt x="382" y="100"/>
                </a:cubicBezTo>
                <a:close/>
                <a:moveTo>
                  <a:pt x="369" y="56"/>
                </a:moveTo>
                <a:cubicBezTo>
                  <a:pt x="367" y="47"/>
                  <a:pt x="356" y="40"/>
                  <a:pt x="345" y="40"/>
                </a:cubicBezTo>
                <a:cubicBezTo>
                  <a:pt x="208" y="40"/>
                  <a:pt x="208" y="40"/>
                  <a:pt x="208" y="40"/>
                </a:cubicBezTo>
                <a:cubicBezTo>
                  <a:pt x="197" y="40"/>
                  <a:pt x="182" y="34"/>
                  <a:pt x="174" y="26"/>
                </a:cubicBezTo>
                <a:cubicBezTo>
                  <a:pt x="162" y="14"/>
                  <a:pt x="162" y="14"/>
                  <a:pt x="162" y="14"/>
                </a:cubicBezTo>
                <a:cubicBezTo>
                  <a:pt x="154" y="6"/>
                  <a:pt x="139" y="0"/>
                  <a:pt x="128" y="0"/>
                </a:cubicBezTo>
                <a:cubicBezTo>
                  <a:pt x="62" y="0"/>
                  <a:pt x="62" y="0"/>
                  <a:pt x="62" y="0"/>
                </a:cubicBezTo>
                <a:cubicBezTo>
                  <a:pt x="51" y="0"/>
                  <a:pt x="41" y="9"/>
                  <a:pt x="40" y="20"/>
                </a:cubicBezTo>
                <a:cubicBezTo>
                  <a:pt x="34" y="72"/>
                  <a:pt x="34" y="72"/>
                  <a:pt x="34" y="72"/>
                </a:cubicBezTo>
                <a:cubicBezTo>
                  <a:pt x="373" y="72"/>
                  <a:pt x="373" y="72"/>
                  <a:pt x="373" y="72"/>
                </a:cubicBezTo>
                <a:lnTo>
                  <a:pt x="369" y="56"/>
                </a:lnTo>
                <a:close/>
              </a:path>
            </a:pathLst>
          </a:custGeom>
          <a:solidFill>
            <a:schemeClr val="bg1"/>
          </a:solidFill>
          <a:ln>
            <a:noFill/>
          </a:ln>
          <a:effectLst/>
          <a:extLst>
            <a:ext uri="{91240B29-F687-4f45-9708-019B960494DF}">
              <a14:hiddenLine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20" name="îŝḷîḓé-任意多边形: 形状 18"/>
          <p:cNvSpPr>
            <a:spLocks/>
          </p:cNvSpPr>
          <p:nvPr/>
        </p:nvSpPr>
        <p:spPr bwMode="auto">
          <a:xfrm>
            <a:off x="5783536" y="2770188"/>
            <a:ext cx="622050" cy="469178"/>
          </a:xfrm>
          <a:custGeom>
            <a:avLst/>
            <a:gdLst>
              <a:gd name="T0" fmla="*/ 69 w 406"/>
              <a:gd name="T1" fmla="*/ 199 h 306"/>
              <a:gd name="T2" fmla="*/ 129 w 406"/>
              <a:gd name="T3" fmla="*/ 270 h 306"/>
              <a:gd name="T4" fmla="*/ 203 w 406"/>
              <a:gd name="T5" fmla="*/ 306 h 306"/>
              <a:gd name="T6" fmla="*/ 275 w 406"/>
              <a:gd name="T7" fmla="*/ 272 h 306"/>
              <a:gd name="T8" fmla="*/ 313 w 406"/>
              <a:gd name="T9" fmla="*/ 212 h 306"/>
              <a:gd name="T10" fmla="*/ 203 w 406"/>
              <a:gd name="T11" fmla="*/ 266 h 306"/>
              <a:gd name="T12" fmla="*/ 69 w 406"/>
              <a:gd name="T13" fmla="*/ 199 h 306"/>
              <a:gd name="T14" fmla="*/ 393 w 406"/>
              <a:gd name="T15" fmla="*/ 101 h 306"/>
              <a:gd name="T16" fmla="*/ 226 w 406"/>
              <a:gd name="T17" fmla="*/ 7 h 306"/>
              <a:gd name="T18" fmla="*/ 179 w 406"/>
              <a:gd name="T19" fmla="*/ 7 h 306"/>
              <a:gd name="T20" fmla="*/ 13 w 406"/>
              <a:gd name="T21" fmla="*/ 101 h 306"/>
              <a:gd name="T22" fmla="*/ 13 w 406"/>
              <a:gd name="T23" fmla="*/ 127 h 306"/>
              <a:gd name="T24" fmla="*/ 179 w 406"/>
              <a:gd name="T25" fmla="*/ 220 h 306"/>
              <a:gd name="T26" fmla="*/ 226 w 406"/>
              <a:gd name="T27" fmla="*/ 220 h 306"/>
              <a:gd name="T28" fmla="*/ 334 w 406"/>
              <a:gd name="T29" fmla="*/ 160 h 306"/>
              <a:gd name="T30" fmla="*/ 217 w 406"/>
              <a:gd name="T31" fmla="*/ 133 h 306"/>
              <a:gd name="T32" fmla="*/ 203 w 406"/>
              <a:gd name="T33" fmla="*/ 135 h 306"/>
              <a:gd name="T34" fmla="*/ 165 w 406"/>
              <a:gd name="T35" fmla="*/ 112 h 306"/>
              <a:gd name="T36" fmla="*/ 203 w 406"/>
              <a:gd name="T37" fmla="*/ 89 h 306"/>
              <a:gd name="T38" fmla="*/ 238 w 406"/>
              <a:gd name="T39" fmla="*/ 104 h 306"/>
              <a:gd name="T40" fmla="*/ 362 w 406"/>
              <a:gd name="T41" fmla="*/ 145 h 306"/>
              <a:gd name="T42" fmla="*/ 393 w 406"/>
              <a:gd name="T43" fmla="*/ 127 h 306"/>
              <a:gd name="T44" fmla="*/ 393 w 406"/>
              <a:gd name="T45" fmla="*/ 101 h 306"/>
              <a:gd name="T46" fmla="*/ 342 w 406"/>
              <a:gd name="T47" fmla="*/ 277 h 306"/>
              <a:gd name="T48" fmla="*/ 370 w 406"/>
              <a:gd name="T49" fmla="*/ 275 h 306"/>
              <a:gd name="T50" fmla="*/ 362 w 406"/>
              <a:gd name="T51" fmla="*/ 145 h 306"/>
              <a:gd name="T52" fmla="*/ 334 w 406"/>
              <a:gd name="T53" fmla="*/ 160 h 306"/>
              <a:gd name="T54" fmla="*/ 342 w 406"/>
              <a:gd name="T55" fmla="*/ 277 h 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6" h="306">
                <a:moveTo>
                  <a:pt x="69" y="199"/>
                </a:moveTo>
                <a:cubicBezTo>
                  <a:pt x="78" y="236"/>
                  <a:pt x="90" y="253"/>
                  <a:pt x="129" y="270"/>
                </a:cubicBezTo>
                <a:cubicBezTo>
                  <a:pt x="169" y="287"/>
                  <a:pt x="187" y="306"/>
                  <a:pt x="203" y="306"/>
                </a:cubicBezTo>
                <a:cubicBezTo>
                  <a:pt x="218" y="306"/>
                  <a:pt x="236" y="289"/>
                  <a:pt x="275" y="272"/>
                </a:cubicBezTo>
                <a:cubicBezTo>
                  <a:pt x="314" y="255"/>
                  <a:pt x="304" y="250"/>
                  <a:pt x="313" y="212"/>
                </a:cubicBezTo>
                <a:cubicBezTo>
                  <a:pt x="203" y="266"/>
                  <a:pt x="203" y="266"/>
                  <a:pt x="203" y="266"/>
                </a:cubicBezTo>
                <a:lnTo>
                  <a:pt x="69" y="199"/>
                </a:lnTo>
                <a:close/>
                <a:moveTo>
                  <a:pt x="393" y="101"/>
                </a:moveTo>
                <a:cubicBezTo>
                  <a:pt x="226" y="7"/>
                  <a:pt x="226" y="7"/>
                  <a:pt x="226" y="7"/>
                </a:cubicBezTo>
                <a:cubicBezTo>
                  <a:pt x="213" y="0"/>
                  <a:pt x="192" y="0"/>
                  <a:pt x="179" y="7"/>
                </a:cubicBezTo>
                <a:cubicBezTo>
                  <a:pt x="13" y="101"/>
                  <a:pt x="13" y="101"/>
                  <a:pt x="13" y="101"/>
                </a:cubicBezTo>
                <a:cubicBezTo>
                  <a:pt x="0" y="108"/>
                  <a:pt x="0" y="120"/>
                  <a:pt x="13" y="127"/>
                </a:cubicBezTo>
                <a:cubicBezTo>
                  <a:pt x="179" y="220"/>
                  <a:pt x="179" y="220"/>
                  <a:pt x="179" y="220"/>
                </a:cubicBezTo>
                <a:cubicBezTo>
                  <a:pt x="192" y="228"/>
                  <a:pt x="213" y="228"/>
                  <a:pt x="226" y="220"/>
                </a:cubicBezTo>
                <a:cubicBezTo>
                  <a:pt x="334" y="160"/>
                  <a:pt x="334" y="160"/>
                  <a:pt x="334" y="160"/>
                </a:cubicBezTo>
                <a:cubicBezTo>
                  <a:pt x="217" y="133"/>
                  <a:pt x="217" y="133"/>
                  <a:pt x="217" y="133"/>
                </a:cubicBezTo>
                <a:cubicBezTo>
                  <a:pt x="213" y="134"/>
                  <a:pt x="208" y="135"/>
                  <a:pt x="203" y="135"/>
                </a:cubicBezTo>
                <a:cubicBezTo>
                  <a:pt x="182" y="135"/>
                  <a:pt x="165" y="124"/>
                  <a:pt x="165" y="112"/>
                </a:cubicBezTo>
                <a:cubicBezTo>
                  <a:pt x="165" y="99"/>
                  <a:pt x="182" y="89"/>
                  <a:pt x="203" y="89"/>
                </a:cubicBezTo>
                <a:cubicBezTo>
                  <a:pt x="219" y="89"/>
                  <a:pt x="233" y="95"/>
                  <a:pt x="238" y="104"/>
                </a:cubicBezTo>
                <a:cubicBezTo>
                  <a:pt x="362" y="145"/>
                  <a:pt x="362" y="145"/>
                  <a:pt x="362" y="145"/>
                </a:cubicBezTo>
                <a:cubicBezTo>
                  <a:pt x="393" y="127"/>
                  <a:pt x="393" y="127"/>
                  <a:pt x="393" y="127"/>
                </a:cubicBezTo>
                <a:cubicBezTo>
                  <a:pt x="406" y="120"/>
                  <a:pt x="406" y="108"/>
                  <a:pt x="393" y="101"/>
                </a:cubicBezTo>
                <a:close/>
                <a:moveTo>
                  <a:pt x="342" y="277"/>
                </a:moveTo>
                <a:cubicBezTo>
                  <a:pt x="341" y="285"/>
                  <a:pt x="368" y="298"/>
                  <a:pt x="370" y="275"/>
                </a:cubicBezTo>
                <a:cubicBezTo>
                  <a:pt x="382" y="174"/>
                  <a:pt x="362" y="145"/>
                  <a:pt x="362" y="145"/>
                </a:cubicBezTo>
                <a:cubicBezTo>
                  <a:pt x="334" y="160"/>
                  <a:pt x="334" y="160"/>
                  <a:pt x="334" y="160"/>
                </a:cubicBezTo>
                <a:cubicBezTo>
                  <a:pt x="334" y="160"/>
                  <a:pt x="358" y="183"/>
                  <a:pt x="342" y="277"/>
                </a:cubicBezTo>
                <a:close/>
              </a:path>
            </a:pathLst>
          </a:custGeom>
          <a:solidFill>
            <a:schemeClr val="bg1"/>
          </a:solidFill>
          <a:ln>
            <a:noFill/>
          </a:ln>
          <a:effectLst/>
          <a:extLst>
            <a:ext uri="{91240B29-F687-4f45-9708-019B960494DF}">
              <a14:hiddenLine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21" name="îŝḷîḓé-任意多边形: 形状 19"/>
          <p:cNvSpPr>
            <a:spLocks/>
          </p:cNvSpPr>
          <p:nvPr/>
        </p:nvSpPr>
        <p:spPr bwMode="auto">
          <a:xfrm>
            <a:off x="8010051" y="2829677"/>
            <a:ext cx="360922" cy="350202"/>
          </a:xfrm>
          <a:custGeom>
            <a:avLst/>
            <a:gdLst>
              <a:gd name="T0" fmla="*/ 336 w 347"/>
              <a:gd name="T1" fmla="*/ 41 h 336"/>
              <a:gd name="T2" fmla="*/ 292 w 347"/>
              <a:gd name="T3" fmla="*/ 7 h 336"/>
              <a:gd name="T4" fmla="*/ 270 w 347"/>
              <a:gd name="T5" fmla="*/ 0 h 336"/>
              <a:gd name="T6" fmla="*/ 78 w 347"/>
              <a:gd name="T7" fmla="*/ 0 h 336"/>
              <a:gd name="T8" fmla="*/ 55 w 347"/>
              <a:gd name="T9" fmla="*/ 7 h 336"/>
              <a:gd name="T10" fmla="*/ 11 w 347"/>
              <a:gd name="T11" fmla="*/ 41 h 336"/>
              <a:gd name="T12" fmla="*/ 2 w 347"/>
              <a:gd name="T13" fmla="*/ 65 h 336"/>
              <a:gd name="T14" fmla="*/ 41 w 347"/>
              <a:gd name="T15" fmla="*/ 325 h 336"/>
              <a:gd name="T16" fmla="*/ 57 w 347"/>
              <a:gd name="T17" fmla="*/ 336 h 336"/>
              <a:gd name="T18" fmla="*/ 291 w 347"/>
              <a:gd name="T19" fmla="*/ 336 h 336"/>
              <a:gd name="T20" fmla="*/ 307 w 347"/>
              <a:gd name="T21" fmla="*/ 325 h 336"/>
              <a:gd name="T22" fmla="*/ 345 w 347"/>
              <a:gd name="T23" fmla="*/ 65 h 336"/>
              <a:gd name="T24" fmla="*/ 336 w 347"/>
              <a:gd name="T25" fmla="*/ 41 h 336"/>
              <a:gd name="T26" fmla="*/ 174 w 347"/>
              <a:gd name="T27" fmla="*/ 215 h 336"/>
              <a:gd name="T28" fmla="*/ 92 w 347"/>
              <a:gd name="T29" fmla="*/ 104 h 336"/>
              <a:gd name="T30" fmla="*/ 129 w 347"/>
              <a:gd name="T31" fmla="*/ 104 h 336"/>
              <a:gd name="T32" fmla="*/ 174 w 347"/>
              <a:gd name="T33" fmla="*/ 179 h 336"/>
              <a:gd name="T34" fmla="*/ 219 w 347"/>
              <a:gd name="T35" fmla="*/ 104 h 336"/>
              <a:gd name="T36" fmla="*/ 256 w 347"/>
              <a:gd name="T37" fmla="*/ 104 h 336"/>
              <a:gd name="T38" fmla="*/ 174 w 347"/>
              <a:gd name="T39" fmla="*/ 215 h 336"/>
              <a:gd name="T40" fmla="*/ 33 w 347"/>
              <a:gd name="T41" fmla="*/ 68 h 336"/>
              <a:gd name="T42" fmla="*/ 77 w 347"/>
              <a:gd name="T43" fmla="*/ 22 h 336"/>
              <a:gd name="T44" fmla="*/ 270 w 347"/>
              <a:gd name="T45" fmla="*/ 22 h 336"/>
              <a:gd name="T46" fmla="*/ 315 w 347"/>
              <a:gd name="T47" fmla="*/ 68 h 336"/>
              <a:gd name="T48" fmla="*/ 33 w 347"/>
              <a:gd name="T49" fmla="*/ 68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47" h="336">
                <a:moveTo>
                  <a:pt x="336" y="41"/>
                </a:moveTo>
                <a:cubicBezTo>
                  <a:pt x="330" y="36"/>
                  <a:pt x="298" y="12"/>
                  <a:pt x="292" y="7"/>
                </a:cubicBezTo>
                <a:cubicBezTo>
                  <a:pt x="286" y="1"/>
                  <a:pt x="277" y="0"/>
                  <a:pt x="270" y="0"/>
                </a:cubicBezTo>
                <a:cubicBezTo>
                  <a:pt x="78" y="0"/>
                  <a:pt x="78" y="0"/>
                  <a:pt x="78" y="0"/>
                </a:cubicBezTo>
                <a:cubicBezTo>
                  <a:pt x="71" y="0"/>
                  <a:pt x="61" y="1"/>
                  <a:pt x="55" y="7"/>
                </a:cubicBezTo>
                <a:cubicBezTo>
                  <a:pt x="49" y="12"/>
                  <a:pt x="17" y="36"/>
                  <a:pt x="11" y="41"/>
                </a:cubicBezTo>
                <a:cubicBezTo>
                  <a:pt x="5" y="46"/>
                  <a:pt x="0" y="54"/>
                  <a:pt x="2" y="65"/>
                </a:cubicBezTo>
                <a:cubicBezTo>
                  <a:pt x="4" y="76"/>
                  <a:pt x="41" y="325"/>
                  <a:pt x="41" y="325"/>
                </a:cubicBezTo>
                <a:cubicBezTo>
                  <a:pt x="43" y="331"/>
                  <a:pt x="50" y="336"/>
                  <a:pt x="57" y="336"/>
                </a:cubicBezTo>
                <a:cubicBezTo>
                  <a:pt x="291" y="336"/>
                  <a:pt x="291" y="336"/>
                  <a:pt x="291" y="336"/>
                </a:cubicBezTo>
                <a:cubicBezTo>
                  <a:pt x="298" y="336"/>
                  <a:pt x="305" y="331"/>
                  <a:pt x="307" y="325"/>
                </a:cubicBezTo>
                <a:cubicBezTo>
                  <a:pt x="307" y="325"/>
                  <a:pt x="344" y="76"/>
                  <a:pt x="345" y="65"/>
                </a:cubicBezTo>
                <a:cubicBezTo>
                  <a:pt x="347" y="54"/>
                  <a:pt x="342" y="46"/>
                  <a:pt x="336" y="41"/>
                </a:cubicBezTo>
                <a:close/>
                <a:moveTo>
                  <a:pt x="174" y="215"/>
                </a:moveTo>
                <a:cubicBezTo>
                  <a:pt x="109" y="215"/>
                  <a:pt x="95" y="123"/>
                  <a:pt x="92" y="104"/>
                </a:cubicBezTo>
                <a:cubicBezTo>
                  <a:pt x="129" y="104"/>
                  <a:pt x="129" y="104"/>
                  <a:pt x="129" y="104"/>
                </a:cubicBezTo>
                <a:cubicBezTo>
                  <a:pt x="134" y="132"/>
                  <a:pt x="147" y="179"/>
                  <a:pt x="174" y="179"/>
                </a:cubicBezTo>
                <a:cubicBezTo>
                  <a:pt x="201" y="179"/>
                  <a:pt x="213" y="132"/>
                  <a:pt x="219" y="104"/>
                </a:cubicBezTo>
                <a:cubicBezTo>
                  <a:pt x="256" y="104"/>
                  <a:pt x="256" y="104"/>
                  <a:pt x="256" y="104"/>
                </a:cubicBezTo>
                <a:cubicBezTo>
                  <a:pt x="253" y="123"/>
                  <a:pt x="239" y="215"/>
                  <a:pt x="174" y="215"/>
                </a:cubicBezTo>
                <a:close/>
                <a:moveTo>
                  <a:pt x="33" y="68"/>
                </a:moveTo>
                <a:cubicBezTo>
                  <a:pt x="77" y="22"/>
                  <a:pt x="77" y="22"/>
                  <a:pt x="77" y="22"/>
                </a:cubicBezTo>
                <a:cubicBezTo>
                  <a:pt x="270" y="22"/>
                  <a:pt x="270" y="22"/>
                  <a:pt x="270" y="22"/>
                </a:cubicBezTo>
                <a:cubicBezTo>
                  <a:pt x="315" y="68"/>
                  <a:pt x="315" y="68"/>
                  <a:pt x="315" y="68"/>
                </a:cubicBezTo>
                <a:lnTo>
                  <a:pt x="33" y="68"/>
                </a:lnTo>
                <a:close/>
              </a:path>
            </a:pathLst>
          </a:custGeom>
          <a:solidFill>
            <a:schemeClr val="bg1"/>
          </a:solidFill>
          <a:ln>
            <a:noFill/>
          </a:ln>
          <a:effectLst/>
          <a:extLst>
            <a:ext uri="{91240B29-F687-4f45-9708-019B960494DF}">
              <a14:hiddenLine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sp>
        <p:nvSpPr>
          <p:cNvPr id="22" name="îŝḷîḓé-任意多边形: 形状 20"/>
          <p:cNvSpPr>
            <a:spLocks/>
          </p:cNvSpPr>
          <p:nvPr/>
        </p:nvSpPr>
        <p:spPr bwMode="auto">
          <a:xfrm>
            <a:off x="10071260" y="2811834"/>
            <a:ext cx="430411" cy="385886"/>
          </a:xfrm>
          <a:custGeom>
            <a:avLst/>
            <a:gdLst>
              <a:gd name="T0" fmla="*/ 116 w 400"/>
              <a:gd name="T1" fmla="*/ 224 h 360"/>
              <a:gd name="T2" fmla="*/ 116 w 400"/>
              <a:gd name="T3" fmla="*/ 100 h 360"/>
              <a:gd name="T4" fmla="*/ 40 w 400"/>
              <a:gd name="T5" fmla="*/ 100 h 360"/>
              <a:gd name="T6" fmla="*/ 0 w 400"/>
              <a:gd name="T7" fmla="*/ 140 h 360"/>
              <a:gd name="T8" fmla="*/ 0 w 400"/>
              <a:gd name="T9" fmla="*/ 260 h 360"/>
              <a:gd name="T10" fmla="*/ 40 w 400"/>
              <a:gd name="T11" fmla="*/ 300 h 360"/>
              <a:gd name="T12" fmla="*/ 60 w 400"/>
              <a:gd name="T13" fmla="*/ 300 h 360"/>
              <a:gd name="T14" fmla="*/ 60 w 400"/>
              <a:gd name="T15" fmla="*/ 360 h 360"/>
              <a:gd name="T16" fmla="*/ 120 w 400"/>
              <a:gd name="T17" fmla="*/ 300 h 360"/>
              <a:gd name="T18" fmla="*/ 220 w 400"/>
              <a:gd name="T19" fmla="*/ 300 h 360"/>
              <a:gd name="T20" fmla="*/ 260 w 400"/>
              <a:gd name="T21" fmla="*/ 260 h 360"/>
              <a:gd name="T22" fmla="*/ 260 w 400"/>
              <a:gd name="T23" fmla="*/ 223 h 360"/>
              <a:gd name="T24" fmla="*/ 256 w 400"/>
              <a:gd name="T25" fmla="*/ 224 h 360"/>
              <a:gd name="T26" fmla="*/ 116 w 400"/>
              <a:gd name="T27" fmla="*/ 224 h 360"/>
              <a:gd name="T28" fmla="*/ 360 w 400"/>
              <a:gd name="T29" fmla="*/ 0 h 360"/>
              <a:gd name="T30" fmla="*/ 180 w 400"/>
              <a:gd name="T31" fmla="*/ 0 h 360"/>
              <a:gd name="T32" fmla="*/ 140 w 400"/>
              <a:gd name="T33" fmla="*/ 40 h 360"/>
              <a:gd name="T34" fmla="*/ 140 w 400"/>
              <a:gd name="T35" fmla="*/ 200 h 360"/>
              <a:gd name="T36" fmla="*/ 280 w 400"/>
              <a:gd name="T37" fmla="*/ 200 h 360"/>
              <a:gd name="T38" fmla="*/ 340 w 400"/>
              <a:gd name="T39" fmla="*/ 260 h 360"/>
              <a:gd name="T40" fmla="*/ 340 w 400"/>
              <a:gd name="T41" fmla="*/ 200 h 360"/>
              <a:gd name="T42" fmla="*/ 360 w 400"/>
              <a:gd name="T43" fmla="*/ 200 h 360"/>
              <a:gd name="T44" fmla="*/ 400 w 400"/>
              <a:gd name="T45" fmla="*/ 160 h 360"/>
              <a:gd name="T46" fmla="*/ 400 w 400"/>
              <a:gd name="T47" fmla="*/ 40 h 360"/>
              <a:gd name="T48" fmla="*/ 360 w 400"/>
              <a:gd name="T49"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00" h="360">
                <a:moveTo>
                  <a:pt x="116" y="224"/>
                </a:moveTo>
                <a:cubicBezTo>
                  <a:pt x="116" y="100"/>
                  <a:pt x="116" y="100"/>
                  <a:pt x="116" y="100"/>
                </a:cubicBezTo>
                <a:cubicBezTo>
                  <a:pt x="40" y="100"/>
                  <a:pt x="40" y="100"/>
                  <a:pt x="40" y="100"/>
                </a:cubicBezTo>
                <a:cubicBezTo>
                  <a:pt x="18" y="100"/>
                  <a:pt x="0" y="118"/>
                  <a:pt x="0" y="140"/>
                </a:cubicBezTo>
                <a:cubicBezTo>
                  <a:pt x="0" y="260"/>
                  <a:pt x="0" y="260"/>
                  <a:pt x="0" y="260"/>
                </a:cubicBezTo>
                <a:cubicBezTo>
                  <a:pt x="0" y="282"/>
                  <a:pt x="18" y="300"/>
                  <a:pt x="40" y="300"/>
                </a:cubicBezTo>
                <a:cubicBezTo>
                  <a:pt x="60" y="300"/>
                  <a:pt x="60" y="300"/>
                  <a:pt x="60" y="300"/>
                </a:cubicBezTo>
                <a:cubicBezTo>
                  <a:pt x="60" y="360"/>
                  <a:pt x="60" y="360"/>
                  <a:pt x="60" y="360"/>
                </a:cubicBezTo>
                <a:cubicBezTo>
                  <a:pt x="120" y="300"/>
                  <a:pt x="120" y="300"/>
                  <a:pt x="120" y="300"/>
                </a:cubicBezTo>
                <a:cubicBezTo>
                  <a:pt x="220" y="300"/>
                  <a:pt x="220" y="300"/>
                  <a:pt x="220" y="300"/>
                </a:cubicBezTo>
                <a:cubicBezTo>
                  <a:pt x="242" y="300"/>
                  <a:pt x="260" y="282"/>
                  <a:pt x="260" y="260"/>
                </a:cubicBezTo>
                <a:cubicBezTo>
                  <a:pt x="260" y="223"/>
                  <a:pt x="260" y="223"/>
                  <a:pt x="260" y="223"/>
                </a:cubicBezTo>
                <a:cubicBezTo>
                  <a:pt x="258" y="224"/>
                  <a:pt x="257" y="224"/>
                  <a:pt x="256" y="224"/>
                </a:cubicBezTo>
                <a:lnTo>
                  <a:pt x="116" y="224"/>
                </a:lnTo>
                <a:close/>
                <a:moveTo>
                  <a:pt x="360" y="0"/>
                </a:moveTo>
                <a:cubicBezTo>
                  <a:pt x="180" y="0"/>
                  <a:pt x="180" y="0"/>
                  <a:pt x="180" y="0"/>
                </a:cubicBezTo>
                <a:cubicBezTo>
                  <a:pt x="158" y="0"/>
                  <a:pt x="140" y="18"/>
                  <a:pt x="140" y="40"/>
                </a:cubicBezTo>
                <a:cubicBezTo>
                  <a:pt x="140" y="200"/>
                  <a:pt x="140" y="200"/>
                  <a:pt x="140" y="200"/>
                </a:cubicBezTo>
                <a:cubicBezTo>
                  <a:pt x="280" y="200"/>
                  <a:pt x="280" y="200"/>
                  <a:pt x="280" y="200"/>
                </a:cubicBezTo>
                <a:cubicBezTo>
                  <a:pt x="340" y="260"/>
                  <a:pt x="340" y="260"/>
                  <a:pt x="340" y="260"/>
                </a:cubicBezTo>
                <a:cubicBezTo>
                  <a:pt x="340" y="200"/>
                  <a:pt x="340" y="200"/>
                  <a:pt x="340" y="200"/>
                </a:cubicBezTo>
                <a:cubicBezTo>
                  <a:pt x="360" y="200"/>
                  <a:pt x="360" y="200"/>
                  <a:pt x="360" y="200"/>
                </a:cubicBezTo>
                <a:cubicBezTo>
                  <a:pt x="382" y="200"/>
                  <a:pt x="400" y="182"/>
                  <a:pt x="400" y="160"/>
                </a:cubicBezTo>
                <a:cubicBezTo>
                  <a:pt x="400" y="40"/>
                  <a:pt x="400" y="40"/>
                  <a:pt x="400" y="40"/>
                </a:cubicBezTo>
                <a:cubicBezTo>
                  <a:pt x="400" y="18"/>
                  <a:pt x="382" y="0"/>
                  <a:pt x="360" y="0"/>
                </a:cubicBezTo>
                <a:close/>
              </a:path>
            </a:pathLst>
          </a:custGeom>
          <a:solidFill>
            <a:schemeClr val="bg1"/>
          </a:solidFill>
          <a:ln>
            <a:noFill/>
          </a:ln>
          <a:effectLst/>
          <a:extLst>
            <a:ext uri="{91240B29-F687-4f45-9708-019B960494DF}">
              <a14:hiddenLine xmlns:p14="http://schemas.microsoft.com/office/powerpoint/2010/main" xmlns:a14="http://schemas.microsoft.com/office/drawing/2010/main" xmlns:lc="http://schemas.openxmlformats.org/drawingml/2006/lockedCanvas" xmlns="" w="9525">
                <a:solidFill>
                  <a:srgbClr val="000000"/>
                </a:solidFill>
                <a:round/>
                <a:headEnd/>
                <a:tailEnd/>
              </a14:hiddenLine>
            </a:ext>
          </a:extLst>
        </p:spPr>
        <p:txBody>
          <a:bodyPr anchor="ctr"/>
          <a:lstStyle/>
          <a:p>
            <a:pPr algn="ctr"/>
            <a:endParaRPr/>
          </a:p>
        </p:txBody>
      </p:sp>
      <p:grpSp>
        <p:nvGrpSpPr>
          <p:cNvPr id="31" name="组合 30"/>
          <p:cNvGrpSpPr/>
          <p:nvPr/>
        </p:nvGrpSpPr>
        <p:grpSpPr>
          <a:xfrm>
            <a:off x="883704" y="4284803"/>
            <a:ext cx="2050552" cy="1104096"/>
            <a:chOff x="7885432" y="3341205"/>
            <a:chExt cx="2050552" cy="1104096"/>
          </a:xfrm>
        </p:grpSpPr>
        <p:sp>
          <p:nvSpPr>
            <p:cNvPr id="32" name="矩形 31"/>
            <p:cNvSpPr/>
            <p:nvPr/>
          </p:nvSpPr>
          <p:spPr>
            <a:xfrm>
              <a:off x="7885432" y="3747033"/>
              <a:ext cx="2050552" cy="698268"/>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a:t>
              </a:r>
              <a:r>
                <a:rPr lang="zh-CN" altLang="en-US" sz="1050" dirty="0" smtClean="0">
                  <a:solidFill>
                    <a:schemeClr val="tx1">
                      <a:lumMod val="75000"/>
                      <a:lumOff val="25000"/>
                    </a:schemeClr>
                  </a:solidFill>
                  <a:latin typeface="+mn-ea"/>
                </a:rPr>
                <a:t>胶片用户以在投影仪</a:t>
              </a:r>
            </a:p>
          </p:txBody>
        </p:sp>
        <p:sp>
          <p:nvSpPr>
            <p:cNvPr id="33" name="矩形 32"/>
            <p:cNvSpPr/>
            <p:nvPr/>
          </p:nvSpPr>
          <p:spPr>
            <a:xfrm>
              <a:off x="7885432" y="3341205"/>
              <a:ext cx="2050552"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latin typeface="+mn-ea"/>
                </a:rPr>
                <a:t>标题文字添加</a:t>
              </a:r>
            </a:p>
          </p:txBody>
        </p:sp>
      </p:grpSp>
      <p:grpSp>
        <p:nvGrpSpPr>
          <p:cNvPr id="37" name="组合 36"/>
          <p:cNvGrpSpPr/>
          <p:nvPr/>
        </p:nvGrpSpPr>
        <p:grpSpPr>
          <a:xfrm>
            <a:off x="2973334" y="4284803"/>
            <a:ext cx="2050552" cy="1104096"/>
            <a:chOff x="7885432" y="3341205"/>
            <a:chExt cx="2050552" cy="1104096"/>
          </a:xfrm>
        </p:grpSpPr>
        <p:sp>
          <p:nvSpPr>
            <p:cNvPr id="38" name="矩形 37"/>
            <p:cNvSpPr/>
            <p:nvPr/>
          </p:nvSpPr>
          <p:spPr>
            <a:xfrm>
              <a:off x="7885432" y="3747033"/>
              <a:ext cx="2050552" cy="698268"/>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a:t>
              </a:r>
              <a:r>
                <a:rPr lang="zh-CN" altLang="en-US" sz="1050" dirty="0" smtClean="0">
                  <a:solidFill>
                    <a:schemeClr val="tx1">
                      <a:lumMod val="75000"/>
                      <a:lumOff val="25000"/>
                    </a:schemeClr>
                  </a:solidFill>
                  <a:latin typeface="+mn-ea"/>
                </a:rPr>
                <a:t>胶片用户以在投影仪</a:t>
              </a:r>
            </a:p>
          </p:txBody>
        </p:sp>
        <p:sp>
          <p:nvSpPr>
            <p:cNvPr id="39" name="矩形 38"/>
            <p:cNvSpPr/>
            <p:nvPr/>
          </p:nvSpPr>
          <p:spPr>
            <a:xfrm>
              <a:off x="7885432" y="3341205"/>
              <a:ext cx="2050552"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latin typeface="+mn-ea"/>
                </a:rPr>
                <a:t>标题文字添加</a:t>
              </a:r>
            </a:p>
          </p:txBody>
        </p:sp>
      </p:grpSp>
      <p:grpSp>
        <p:nvGrpSpPr>
          <p:cNvPr id="40" name="组合 39"/>
          <p:cNvGrpSpPr/>
          <p:nvPr/>
        </p:nvGrpSpPr>
        <p:grpSpPr>
          <a:xfrm>
            <a:off x="5062964" y="4284803"/>
            <a:ext cx="2050552" cy="1104096"/>
            <a:chOff x="7885432" y="3341205"/>
            <a:chExt cx="2050552" cy="1104096"/>
          </a:xfrm>
        </p:grpSpPr>
        <p:sp>
          <p:nvSpPr>
            <p:cNvPr id="41" name="矩形 40"/>
            <p:cNvSpPr/>
            <p:nvPr/>
          </p:nvSpPr>
          <p:spPr>
            <a:xfrm>
              <a:off x="7885432" y="3747033"/>
              <a:ext cx="2050552" cy="698268"/>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a:t>
              </a:r>
              <a:r>
                <a:rPr lang="zh-CN" altLang="en-US" sz="1050" dirty="0" smtClean="0">
                  <a:solidFill>
                    <a:schemeClr val="tx1">
                      <a:lumMod val="75000"/>
                      <a:lumOff val="25000"/>
                    </a:schemeClr>
                  </a:solidFill>
                  <a:latin typeface="+mn-ea"/>
                </a:rPr>
                <a:t>胶片用户以在投影仪</a:t>
              </a:r>
            </a:p>
          </p:txBody>
        </p:sp>
        <p:sp>
          <p:nvSpPr>
            <p:cNvPr id="42" name="矩形 41"/>
            <p:cNvSpPr/>
            <p:nvPr/>
          </p:nvSpPr>
          <p:spPr>
            <a:xfrm>
              <a:off x="7885432" y="3341205"/>
              <a:ext cx="2050552"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latin typeface="+mn-ea"/>
                </a:rPr>
                <a:t>标题文字添加</a:t>
              </a:r>
            </a:p>
          </p:txBody>
        </p:sp>
      </p:grpSp>
      <p:grpSp>
        <p:nvGrpSpPr>
          <p:cNvPr id="43" name="组合 42"/>
          <p:cNvGrpSpPr/>
          <p:nvPr/>
        </p:nvGrpSpPr>
        <p:grpSpPr>
          <a:xfrm>
            <a:off x="7152594" y="4284803"/>
            <a:ext cx="2050552" cy="1104096"/>
            <a:chOff x="7885432" y="3341205"/>
            <a:chExt cx="2050552" cy="1104096"/>
          </a:xfrm>
        </p:grpSpPr>
        <p:sp>
          <p:nvSpPr>
            <p:cNvPr id="44" name="矩形 43"/>
            <p:cNvSpPr/>
            <p:nvPr/>
          </p:nvSpPr>
          <p:spPr>
            <a:xfrm>
              <a:off x="7885432" y="3747033"/>
              <a:ext cx="2050552" cy="698268"/>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a:t>
              </a:r>
              <a:r>
                <a:rPr lang="zh-CN" altLang="en-US" sz="1050" dirty="0" smtClean="0">
                  <a:solidFill>
                    <a:schemeClr val="tx1">
                      <a:lumMod val="75000"/>
                      <a:lumOff val="25000"/>
                    </a:schemeClr>
                  </a:solidFill>
                  <a:latin typeface="+mn-ea"/>
                </a:rPr>
                <a:t>胶片用户以在投影仪</a:t>
              </a:r>
            </a:p>
          </p:txBody>
        </p:sp>
        <p:sp>
          <p:nvSpPr>
            <p:cNvPr id="45" name="矩形 44"/>
            <p:cNvSpPr/>
            <p:nvPr/>
          </p:nvSpPr>
          <p:spPr>
            <a:xfrm>
              <a:off x="7885432" y="3341205"/>
              <a:ext cx="2050552"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latin typeface="+mn-ea"/>
                </a:rPr>
                <a:t>标题文字添加</a:t>
              </a:r>
            </a:p>
          </p:txBody>
        </p:sp>
      </p:grpSp>
      <p:grpSp>
        <p:nvGrpSpPr>
          <p:cNvPr id="46" name="组合 45"/>
          <p:cNvGrpSpPr/>
          <p:nvPr/>
        </p:nvGrpSpPr>
        <p:grpSpPr>
          <a:xfrm>
            <a:off x="9242224" y="4284803"/>
            <a:ext cx="2050552" cy="1104096"/>
            <a:chOff x="7885432" y="3341205"/>
            <a:chExt cx="2050552" cy="1104096"/>
          </a:xfrm>
        </p:grpSpPr>
        <p:sp>
          <p:nvSpPr>
            <p:cNvPr id="47" name="矩形 46"/>
            <p:cNvSpPr/>
            <p:nvPr/>
          </p:nvSpPr>
          <p:spPr>
            <a:xfrm>
              <a:off x="7885432" y="3747033"/>
              <a:ext cx="2050552" cy="698268"/>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050" dirty="0">
                  <a:solidFill>
                    <a:schemeClr val="tx1">
                      <a:lumMod val="75000"/>
                      <a:lumOff val="25000"/>
                    </a:schemeClr>
                  </a:solidFill>
                  <a:latin typeface="+mn-ea"/>
                </a:rPr>
                <a:t>用户可以在投影仪或者计算机上进行演示也可以将演示文稿打印出来制作成</a:t>
              </a:r>
              <a:r>
                <a:rPr lang="zh-CN" altLang="en-US" sz="1050" dirty="0" smtClean="0">
                  <a:solidFill>
                    <a:schemeClr val="tx1">
                      <a:lumMod val="75000"/>
                      <a:lumOff val="25000"/>
                    </a:schemeClr>
                  </a:solidFill>
                  <a:latin typeface="+mn-ea"/>
                </a:rPr>
                <a:t>胶片用户以在投影仪</a:t>
              </a:r>
            </a:p>
          </p:txBody>
        </p:sp>
        <p:sp>
          <p:nvSpPr>
            <p:cNvPr id="48" name="矩形 47"/>
            <p:cNvSpPr/>
            <p:nvPr/>
          </p:nvSpPr>
          <p:spPr>
            <a:xfrm>
              <a:off x="7885432" y="3341205"/>
              <a:ext cx="2050552"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latin typeface="+mn-ea"/>
                </a:rPr>
                <a:t>标题文字添加</a:t>
              </a:r>
            </a:p>
          </p:txBody>
        </p:sp>
      </p:grpSp>
      <p:grpSp>
        <p:nvGrpSpPr>
          <p:cNvPr id="34" name="组合 33"/>
          <p:cNvGrpSpPr/>
          <p:nvPr/>
        </p:nvGrpSpPr>
        <p:grpSpPr>
          <a:xfrm>
            <a:off x="2106576" y="317845"/>
            <a:ext cx="4885992" cy="774045"/>
            <a:chOff x="5373378" y="1290798"/>
            <a:chExt cx="4885992" cy="774045"/>
          </a:xfrm>
        </p:grpSpPr>
        <p:sp>
          <p:nvSpPr>
            <p:cNvPr id="35" name="文本框 34"/>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主要做法经验</a:t>
              </a:r>
            </a:p>
          </p:txBody>
        </p:sp>
        <p:sp>
          <p:nvSpPr>
            <p:cNvPr id="36" name="文本框 35"/>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custDataLst>
      <p:tags r:id="rId1"/>
    </p:custDataLst>
    <p:extLst>
      <p:ext uri="{BB962C8B-B14F-4D97-AF65-F5344CB8AC3E}">
        <p14:creationId xmlns:p14="http://schemas.microsoft.com/office/powerpoint/2010/main" val="26682571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fill="hold"/>
                                        <p:tgtEl>
                                          <p:spTgt spid="8"/>
                                        </p:tgtEl>
                                        <p:attrNameLst>
                                          <p:attrName>ppt_w</p:attrName>
                                        </p:attrNameLst>
                                      </p:cBhvr>
                                      <p:tavLst>
                                        <p:tav tm="0">
                                          <p:val>
                                            <p:fltVal val="0"/>
                                          </p:val>
                                        </p:tav>
                                        <p:tav tm="100000">
                                          <p:val>
                                            <p:strVal val="#ppt_w"/>
                                          </p:val>
                                        </p:tav>
                                      </p:tavLst>
                                    </p:anim>
                                    <p:anim calcmode="lin" valueType="num">
                                      <p:cBhvr>
                                        <p:cTn id="28" dur="500" fill="hold"/>
                                        <p:tgtEl>
                                          <p:spTgt spid="8"/>
                                        </p:tgtEl>
                                        <p:attrNameLst>
                                          <p:attrName>ppt_h</p:attrName>
                                        </p:attrNameLst>
                                      </p:cBhvr>
                                      <p:tavLst>
                                        <p:tav tm="0">
                                          <p:val>
                                            <p:fltVal val="0"/>
                                          </p:val>
                                        </p:tav>
                                        <p:tav tm="100000">
                                          <p:val>
                                            <p:strVal val="#ppt_h"/>
                                          </p:val>
                                        </p:tav>
                                      </p:tavLst>
                                    </p:anim>
                                    <p:animEffect transition="in" filter="fade">
                                      <p:cBhvr>
                                        <p:cTn id="29" dur="500"/>
                                        <p:tgtEl>
                                          <p:spTgt spid="8"/>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p:cTn id="32" dur="500" fill="hold"/>
                                        <p:tgtEl>
                                          <p:spTgt spid="10"/>
                                        </p:tgtEl>
                                        <p:attrNameLst>
                                          <p:attrName>ppt_w</p:attrName>
                                        </p:attrNameLst>
                                      </p:cBhvr>
                                      <p:tavLst>
                                        <p:tav tm="0">
                                          <p:val>
                                            <p:fltVal val="0"/>
                                          </p:val>
                                        </p:tav>
                                        <p:tav tm="100000">
                                          <p:val>
                                            <p:strVal val="#ppt_w"/>
                                          </p:val>
                                        </p:tav>
                                      </p:tavLst>
                                    </p:anim>
                                    <p:anim calcmode="lin" valueType="num">
                                      <p:cBhvr>
                                        <p:cTn id="33" dur="500" fill="hold"/>
                                        <p:tgtEl>
                                          <p:spTgt spid="10"/>
                                        </p:tgtEl>
                                        <p:attrNameLst>
                                          <p:attrName>ppt_h</p:attrName>
                                        </p:attrNameLst>
                                      </p:cBhvr>
                                      <p:tavLst>
                                        <p:tav tm="0">
                                          <p:val>
                                            <p:fltVal val="0"/>
                                          </p:val>
                                        </p:tav>
                                        <p:tav tm="100000">
                                          <p:val>
                                            <p:strVal val="#ppt_h"/>
                                          </p:val>
                                        </p:tav>
                                      </p:tavLst>
                                    </p:anim>
                                    <p:animEffect transition="in" filter="fade">
                                      <p:cBhvr>
                                        <p:cTn id="34" dur="500"/>
                                        <p:tgtEl>
                                          <p:spTgt spid="10"/>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 calcmode="lin" valueType="num">
                                      <p:cBhvr>
                                        <p:cTn id="42" dur="500" fill="hold"/>
                                        <p:tgtEl>
                                          <p:spTgt spid="13"/>
                                        </p:tgtEl>
                                        <p:attrNameLst>
                                          <p:attrName>ppt_w</p:attrName>
                                        </p:attrNameLst>
                                      </p:cBhvr>
                                      <p:tavLst>
                                        <p:tav tm="0">
                                          <p:val>
                                            <p:fltVal val="0"/>
                                          </p:val>
                                        </p:tav>
                                        <p:tav tm="100000">
                                          <p:val>
                                            <p:strVal val="#ppt_w"/>
                                          </p:val>
                                        </p:tav>
                                      </p:tavLst>
                                    </p:anim>
                                    <p:anim calcmode="lin" valueType="num">
                                      <p:cBhvr>
                                        <p:cTn id="43" dur="500" fill="hold"/>
                                        <p:tgtEl>
                                          <p:spTgt spid="13"/>
                                        </p:tgtEl>
                                        <p:attrNameLst>
                                          <p:attrName>ppt_h</p:attrName>
                                        </p:attrNameLst>
                                      </p:cBhvr>
                                      <p:tavLst>
                                        <p:tav tm="0">
                                          <p:val>
                                            <p:fltVal val="0"/>
                                          </p:val>
                                        </p:tav>
                                        <p:tav tm="100000">
                                          <p:val>
                                            <p:strVal val="#ppt_h"/>
                                          </p:val>
                                        </p:tav>
                                      </p:tavLst>
                                    </p:anim>
                                    <p:animEffect transition="in" filter="fade">
                                      <p:cBhvr>
                                        <p:cTn id="44" dur="500"/>
                                        <p:tgtEl>
                                          <p:spTgt spid="1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p:cTn id="47" dur="500" fill="hold"/>
                                        <p:tgtEl>
                                          <p:spTgt spid="14"/>
                                        </p:tgtEl>
                                        <p:attrNameLst>
                                          <p:attrName>ppt_w</p:attrName>
                                        </p:attrNameLst>
                                      </p:cBhvr>
                                      <p:tavLst>
                                        <p:tav tm="0">
                                          <p:val>
                                            <p:fltVal val="0"/>
                                          </p:val>
                                        </p:tav>
                                        <p:tav tm="100000">
                                          <p:val>
                                            <p:strVal val="#ppt_w"/>
                                          </p:val>
                                        </p:tav>
                                      </p:tavLst>
                                    </p:anim>
                                    <p:anim calcmode="lin" valueType="num">
                                      <p:cBhvr>
                                        <p:cTn id="48" dur="500" fill="hold"/>
                                        <p:tgtEl>
                                          <p:spTgt spid="14"/>
                                        </p:tgtEl>
                                        <p:attrNameLst>
                                          <p:attrName>ppt_h</p:attrName>
                                        </p:attrNameLst>
                                      </p:cBhvr>
                                      <p:tavLst>
                                        <p:tav tm="0">
                                          <p:val>
                                            <p:fltVal val="0"/>
                                          </p:val>
                                        </p:tav>
                                        <p:tav tm="100000">
                                          <p:val>
                                            <p:strVal val="#ppt_h"/>
                                          </p:val>
                                        </p:tav>
                                      </p:tavLst>
                                    </p:anim>
                                    <p:animEffect transition="in" filter="fade">
                                      <p:cBhvr>
                                        <p:cTn id="49" dur="500"/>
                                        <p:tgtEl>
                                          <p:spTgt spid="1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6"/>
                                        </p:tgtEl>
                                        <p:attrNameLst>
                                          <p:attrName>style.visibility</p:attrName>
                                        </p:attrNameLst>
                                      </p:cBhvr>
                                      <p:to>
                                        <p:strVal val="visible"/>
                                      </p:to>
                                    </p:set>
                                    <p:anim calcmode="lin" valueType="num">
                                      <p:cBhvr>
                                        <p:cTn id="52" dur="500" fill="hold"/>
                                        <p:tgtEl>
                                          <p:spTgt spid="16"/>
                                        </p:tgtEl>
                                        <p:attrNameLst>
                                          <p:attrName>ppt_w</p:attrName>
                                        </p:attrNameLst>
                                      </p:cBhvr>
                                      <p:tavLst>
                                        <p:tav tm="0">
                                          <p:val>
                                            <p:fltVal val="0"/>
                                          </p:val>
                                        </p:tav>
                                        <p:tav tm="100000">
                                          <p:val>
                                            <p:strVal val="#ppt_w"/>
                                          </p:val>
                                        </p:tav>
                                      </p:tavLst>
                                    </p:anim>
                                    <p:anim calcmode="lin" valueType="num">
                                      <p:cBhvr>
                                        <p:cTn id="53" dur="500" fill="hold"/>
                                        <p:tgtEl>
                                          <p:spTgt spid="16"/>
                                        </p:tgtEl>
                                        <p:attrNameLst>
                                          <p:attrName>ppt_h</p:attrName>
                                        </p:attrNameLst>
                                      </p:cBhvr>
                                      <p:tavLst>
                                        <p:tav tm="0">
                                          <p:val>
                                            <p:fltVal val="0"/>
                                          </p:val>
                                        </p:tav>
                                        <p:tav tm="100000">
                                          <p:val>
                                            <p:strVal val="#ppt_h"/>
                                          </p:val>
                                        </p:tav>
                                      </p:tavLst>
                                    </p:anim>
                                    <p:animEffect transition="in" filter="fade">
                                      <p:cBhvr>
                                        <p:cTn id="54" dur="500"/>
                                        <p:tgtEl>
                                          <p:spTgt spid="1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500" fill="hold"/>
                                        <p:tgtEl>
                                          <p:spTgt spid="17"/>
                                        </p:tgtEl>
                                        <p:attrNameLst>
                                          <p:attrName>ppt_w</p:attrName>
                                        </p:attrNameLst>
                                      </p:cBhvr>
                                      <p:tavLst>
                                        <p:tav tm="0">
                                          <p:val>
                                            <p:fltVal val="0"/>
                                          </p:val>
                                        </p:tav>
                                        <p:tav tm="100000">
                                          <p:val>
                                            <p:strVal val="#ppt_w"/>
                                          </p:val>
                                        </p:tav>
                                      </p:tavLst>
                                    </p:anim>
                                    <p:anim calcmode="lin" valueType="num">
                                      <p:cBhvr>
                                        <p:cTn id="58" dur="500" fill="hold"/>
                                        <p:tgtEl>
                                          <p:spTgt spid="17"/>
                                        </p:tgtEl>
                                        <p:attrNameLst>
                                          <p:attrName>ppt_h</p:attrName>
                                        </p:attrNameLst>
                                      </p:cBhvr>
                                      <p:tavLst>
                                        <p:tav tm="0">
                                          <p:val>
                                            <p:fltVal val="0"/>
                                          </p:val>
                                        </p:tav>
                                        <p:tav tm="100000">
                                          <p:val>
                                            <p:strVal val="#ppt_h"/>
                                          </p:val>
                                        </p:tav>
                                      </p:tavLst>
                                    </p:anim>
                                    <p:animEffect transition="in" filter="fade">
                                      <p:cBhvr>
                                        <p:cTn id="59" dur="500"/>
                                        <p:tgtEl>
                                          <p:spTgt spid="17"/>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9"/>
                                        </p:tgtEl>
                                        <p:attrNameLst>
                                          <p:attrName>style.visibility</p:attrName>
                                        </p:attrNameLst>
                                      </p:cBhvr>
                                      <p:to>
                                        <p:strVal val="visible"/>
                                      </p:to>
                                    </p:set>
                                    <p:anim calcmode="lin" valueType="num">
                                      <p:cBhvr>
                                        <p:cTn id="62" dur="500" fill="hold"/>
                                        <p:tgtEl>
                                          <p:spTgt spid="19"/>
                                        </p:tgtEl>
                                        <p:attrNameLst>
                                          <p:attrName>ppt_w</p:attrName>
                                        </p:attrNameLst>
                                      </p:cBhvr>
                                      <p:tavLst>
                                        <p:tav tm="0">
                                          <p:val>
                                            <p:fltVal val="0"/>
                                          </p:val>
                                        </p:tav>
                                        <p:tav tm="100000">
                                          <p:val>
                                            <p:strVal val="#ppt_w"/>
                                          </p:val>
                                        </p:tav>
                                      </p:tavLst>
                                    </p:anim>
                                    <p:anim calcmode="lin" valueType="num">
                                      <p:cBhvr>
                                        <p:cTn id="63" dur="500" fill="hold"/>
                                        <p:tgtEl>
                                          <p:spTgt spid="19"/>
                                        </p:tgtEl>
                                        <p:attrNameLst>
                                          <p:attrName>ppt_h</p:attrName>
                                        </p:attrNameLst>
                                      </p:cBhvr>
                                      <p:tavLst>
                                        <p:tav tm="0">
                                          <p:val>
                                            <p:fltVal val="0"/>
                                          </p:val>
                                        </p:tav>
                                        <p:tav tm="100000">
                                          <p:val>
                                            <p:strVal val="#ppt_h"/>
                                          </p:val>
                                        </p:tav>
                                      </p:tavLst>
                                    </p:anim>
                                    <p:animEffect transition="in" filter="fade">
                                      <p:cBhvr>
                                        <p:cTn id="64" dur="500"/>
                                        <p:tgtEl>
                                          <p:spTgt spid="1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p:cTn id="67" dur="500" fill="hold"/>
                                        <p:tgtEl>
                                          <p:spTgt spid="20"/>
                                        </p:tgtEl>
                                        <p:attrNameLst>
                                          <p:attrName>ppt_w</p:attrName>
                                        </p:attrNameLst>
                                      </p:cBhvr>
                                      <p:tavLst>
                                        <p:tav tm="0">
                                          <p:val>
                                            <p:fltVal val="0"/>
                                          </p:val>
                                        </p:tav>
                                        <p:tav tm="100000">
                                          <p:val>
                                            <p:strVal val="#ppt_w"/>
                                          </p:val>
                                        </p:tav>
                                      </p:tavLst>
                                    </p:anim>
                                    <p:anim calcmode="lin" valueType="num">
                                      <p:cBhvr>
                                        <p:cTn id="68" dur="500" fill="hold"/>
                                        <p:tgtEl>
                                          <p:spTgt spid="20"/>
                                        </p:tgtEl>
                                        <p:attrNameLst>
                                          <p:attrName>ppt_h</p:attrName>
                                        </p:attrNameLst>
                                      </p:cBhvr>
                                      <p:tavLst>
                                        <p:tav tm="0">
                                          <p:val>
                                            <p:fltVal val="0"/>
                                          </p:val>
                                        </p:tav>
                                        <p:tav tm="100000">
                                          <p:val>
                                            <p:strVal val="#ppt_h"/>
                                          </p:val>
                                        </p:tav>
                                      </p:tavLst>
                                    </p:anim>
                                    <p:animEffect transition="in" filter="fade">
                                      <p:cBhvr>
                                        <p:cTn id="69" dur="500"/>
                                        <p:tgtEl>
                                          <p:spTgt spid="2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21"/>
                                        </p:tgtEl>
                                        <p:attrNameLst>
                                          <p:attrName>style.visibility</p:attrName>
                                        </p:attrNameLst>
                                      </p:cBhvr>
                                      <p:to>
                                        <p:strVal val="visible"/>
                                      </p:to>
                                    </p:set>
                                    <p:anim calcmode="lin" valueType="num">
                                      <p:cBhvr>
                                        <p:cTn id="72" dur="500" fill="hold"/>
                                        <p:tgtEl>
                                          <p:spTgt spid="21"/>
                                        </p:tgtEl>
                                        <p:attrNameLst>
                                          <p:attrName>ppt_w</p:attrName>
                                        </p:attrNameLst>
                                      </p:cBhvr>
                                      <p:tavLst>
                                        <p:tav tm="0">
                                          <p:val>
                                            <p:fltVal val="0"/>
                                          </p:val>
                                        </p:tav>
                                        <p:tav tm="100000">
                                          <p:val>
                                            <p:strVal val="#ppt_w"/>
                                          </p:val>
                                        </p:tav>
                                      </p:tavLst>
                                    </p:anim>
                                    <p:anim calcmode="lin" valueType="num">
                                      <p:cBhvr>
                                        <p:cTn id="73" dur="500" fill="hold"/>
                                        <p:tgtEl>
                                          <p:spTgt spid="21"/>
                                        </p:tgtEl>
                                        <p:attrNameLst>
                                          <p:attrName>ppt_h</p:attrName>
                                        </p:attrNameLst>
                                      </p:cBhvr>
                                      <p:tavLst>
                                        <p:tav tm="0">
                                          <p:val>
                                            <p:fltVal val="0"/>
                                          </p:val>
                                        </p:tav>
                                        <p:tav tm="100000">
                                          <p:val>
                                            <p:strVal val="#ppt_h"/>
                                          </p:val>
                                        </p:tav>
                                      </p:tavLst>
                                    </p:anim>
                                    <p:animEffect transition="in" filter="fade">
                                      <p:cBhvr>
                                        <p:cTn id="74" dur="500"/>
                                        <p:tgtEl>
                                          <p:spTgt spid="21"/>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 calcmode="lin" valueType="num">
                                      <p:cBhvr>
                                        <p:cTn id="77" dur="500" fill="hold"/>
                                        <p:tgtEl>
                                          <p:spTgt spid="22"/>
                                        </p:tgtEl>
                                        <p:attrNameLst>
                                          <p:attrName>ppt_w</p:attrName>
                                        </p:attrNameLst>
                                      </p:cBhvr>
                                      <p:tavLst>
                                        <p:tav tm="0">
                                          <p:val>
                                            <p:fltVal val="0"/>
                                          </p:val>
                                        </p:tav>
                                        <p:tav tm="100000">
                                          <p:val>
                                            <p:strVal val="#ppt_w"/>
                                          </p:val>
                                        </p:tav>
                                      </p:tavLst>
                                    </p:anim>
                                    <p:anim calcmode="lin" valueType="num">
                                      <p:cBhvr>
                                        <p:cTn id="78" dur="500" fill="hold"/>
                                        <p:tgtEl>
                                          <p:spTgt spid="22"/>
                                        </p:tgtEl>
                                        <p:attrNameLst>
                                          <p:attrName>ppt_h</p:attrName>
                                        </p:attrNameLst>
                                      </p:cBhvr>
                                      <p:tavLst>
                                        <p:tav tm="0">
                                          <p:val>
                                            <p:fltVal val="0"/>
                                          </p:val>
                                        </p:tav>
                                        <p:tav tm="100000">
                                          <p:val>
                                            <p:strVal val="#ppt_h"/>
                                          </p:val>
                                        </p:tav>
                                      </p:tavLst>
                                    </p:anim>
                                    <p:animEffect transition="in" filter="fade">
                                      <p:cBhvr>
                                        <p:cTn id="79" dur="500"/>
                                        <p:tgtEl>
                                          <p:spTgt spid="22"/>
                                        </p:tgtEl>
                                      </p:cBhvr>
                                    </p:animEffect>
                                  </p:childTnLst>
                                </p:cTn>
                              </p:par>
                            </p:childTnLst>
                          </p:cTn>
                        </p:par>
                        <p:par>
                          <p:cTn id="80" fill="hold">
                            <p:stCondLst>
                              <p:cond delay="500"/>
                            </p:stCondLst>
                            <p:childTnLst>
                              <p:par>
                                <p:cTn id="81" presetID="42" presetClass="entr" presetSubtype="0" fill="hold" nodeType="after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fade">
                                      <p:cBhvr>
                                        <p:cTn id="83" dur="1000"/>
                                        <p:tgtEl>
                                          <p:spTgt spid="31"/>
                                        </p:tgtEl>
                                      </p:cBhvr>
                                    </p:animEffect>
                                    <p:anim calcmode="lin" valueType="num">
                                      <p:cBhvr>
                                        <p:cTn id="84" dur="1000" fill="hold"/>
                                        <p:tgtEl>
                                          <p:spTgt spid="31"/>
                                        </p:tgtEl>
                                        <p:attrNameLst>
                                          <p:attrName>ppt_x</p:attrName>
                                        </p:attrNameLst>
                                      </p:cBhvr>
                                      <p:tavLst>
                                        <p:tav tm="0">
                                          <p:val>
                                            <p:strVal val="#ppt_x"/>
                                          </p:val>
                                        </p:tav>
                                        <p:tav tm="100000">
                                          <p:val>
                                            <p:strVal val="#ppt_x"/>
                                          </p:val>
                                        </p:tav>
                                      </p:tavLst>
                                    </p:anim>
                                    <p:anim calcmode="lin" valueType="num">
                                      <p:cBhvr>
                                        <p:cTn id="85" dur="1000" fill="hold"/>
                                        <p:tgtEl>
                                          <p:spTgt spid="31"/>
                                        </p:tgtEl>
                                        <p:attrNameLst>
                                          <p:attrName>ppt_y</p:attrName>
                                        </p:attrNameLst>
                                      </p:cBhvr>
                                      <p:tavLst>
                                        <p:tav tm="0">
                                          <p:val>
                                            <p:strVal val="#ppt_y+.1"/>
                                          </p:val>
                                        </p:tav>
                                        <p:tav tm="100000">
                                          <p:val>
                                            <p:strVal val="#ppt_y"/>
                                          </p:val>
                                        </p:tav>
                                      </p:tavLst>
                                    </p:anim>
                                  </p:childTnLst>
                                </p:cTn>
                              </p:par>
                            </p:childTnLst>
                          </p:cTn>
                        </p:par>
                        <p:par>
                          <p:cTn id="86" fill="hold">
                            <p:stCondLst>
                              <p:cond delay="1500"/>
                            </p:stCondLst>
                            <p:childTnLst>
                              <p:par>
                                <p:cTn id="87" presetID="42" presetClass="entr" presetSubtype="0" fill="hold" nodeType="afterEffect">
                                  <p:stCondLst>
                                    <p:cond delay="0"/>
                                  </p:stCondLst>
                                  <p:childTnLst>
                                    <p:set>
                                      <p:cBhvr>
                                        <p:cTn id="88" dur="1" fill="hold">
                                          <p:stCondLst>
                                            <p:cond delay="0"/>
                                          </p:stCondLst>
                                        </p:cTn>
                                        <p:tgtEl>
                                          <p:spTgt spid="37"/>
                                        </p:tgtEl>
                                        <p:attrNameLst>
                                          <p:attrName>style.visibility</p:attrName>
                                        </p:attrNameLst>
                                      </p:cBhvr>
                                      <p:to>
                                        <p:strVal val="visible"/>
                                      </p:to>
                                    </p:set>
                                    <p:animEffect transition="in" filter="fade">
                                      <p:cBhvr>
                                        <p:cTn id="89" dur="1000"/>
                                        <p:tgtEl>
                                          <p:spTgt spid="37"/>
                                        </p:tgtEl>
                                      </p:cBhvr>
                                    </p:animEffect>
                                    <p:anim calcmode="lin" valueType="num">
                                      <p:cBhvr>
                                        <p:cTn id="90" dur="1000" fill="hold"/>
                                        <p:tgtEl>
                                          <p:spTgt spid="37"/>
                                        </p:tgtEl>
                                        <p:attrNameLst>
                                          <p:attrName>ppt_x</p:attrName>
                                        </p:attrNameLst>
                                      </p:cBhvr>
                                      <p:tavLst>
                                        <p:tav tm="0">
                                          <p:val>
                                            <p:strVal val="#ppt_x"/>
                                          </p:val>
                                        </p:tav>
                                        <p:tav tm="100000">
                                          <p:val>
                                            <p:strVal val="#ppt_x"/>
                                          </p:val>
                                        </p:tav>
                                      </p:tavLst>
                                    </p:anim>
                                    <p:anim calcmode="lin" valueType="num">
                                      <p:cBhvr>
                                        <p:cTn id="91" dur="1000" fill="hold"/>
                                        <p:tgtEl>
                                          <p:spTgt spid="37"/>
                                        </p:tgtEl>
                                        <p:attrNameLst>
                                          <p:attrName>ppt_y</p:attrName>
                                        </p:attrNameLst>
                                      </p:cBhvr>
                                      <p:tavLst>
                                        <p:tav tm="0">
                                          <p:val>
                                            <p:strVal val="#ppt_y+.1"/>
                                          </p:val>
                                        </p:tav>
                                        <p:tav tm="100000">
                                          <p:val>
                                            <p:strVal val="#ppt_y"/>
                                          </p:val>
                                        </p:tav>
                                      </p:tavLst>
                                    </p:anim>
                                  </p:childTnLst>
                                </p:cTn>
                              </p:par>
                            </p:childTnLst>
                          </p:cTn>
                        </p:par>
                        <p:par>
                          <p:cTn id="92" fill="hold">
                            <p:stCondLst>
                              <p:cond delay="2500"/>
                            </p:stCondLst>
                            <p:childTnLst>
                              <p:par>
                                <p:cTn id="93" presetID="42" presetClass="entr" presetSubtype="0" fill="hold" nodeType="afterEffect">
                                  <p:stCondLst>
                                    <p:cond delay="0"/>
                                  </p:stCondLst>
                                  <p:childTnLst>
                                    <p:set>
                                      <p:cBhvr>
                                        <p:cTn id="94" dur="1" fill="hold">
                                          <p:stCondLst>
                                            <p:cond delay="0"/>
                                          </p:stCondLst>
                                        </p:cTn>
                                        <p:tgtEl>
                                          <p:spTgt spid="40"/>
                                        </p:tgtEl>
                                        <p:attrNameLst>
                                          <p:attrName>style.visibility</p:attrName>
                                        </p:attrNameLst>
                                      </p:cBhvr>
                                      <p:to>
                                        <p:strVal val="visible"/>
                                      </p:to>
                                    </p:set>
                                    <p:animEffect transition="in" filter="fade">
                                      <p:cBhvr>
                                        <p:cTn id="95" dur="1000"/>
                                        <p:tgtEl>
                                          <p:spTgt spid="40"/>
                                        </p:tgtEl>
                                      </p:cBhvr>
                                    </p:animEffect>
                                    <p:anim calcmode="lin" valueType="num">
                                      <p:cBhvr>
                                        <p:cTn id="96" dur="1000" fill="hold"/>
                                        <p:tgtEl>
                                          <p:spTgt spid="40"/>
                                        </p:tgtEl>
                                        <p:attrNameLst>
                                          <p:attrName>ppt_x</p:attrName>
                                        </p:attrNameLst>
                                      </p:cBhvr>
                                      <p:tavLst>
                                        <p:tav tm="0">
                                          <p:val>
                                            <p:strVal val="#ppt_x"/>
                                          </p:val>
                                        </p:tav>
                                        <p:tav tm="100000">
                                          <p:val>
                                            <p:strVal val="#ppt_x"/>
                                          </p:val>
                                        </p:tav>
                                      </p:tavLst>
                                    </p:anim>
                                    <p:anim calcmode="lin" valueType="num">
                                      <p:cBhvr>
                                        <p:cTn id="97" dur="1000" fill="hold"/>
                                        <p:tgtEl>
                                          <p:spTgt spid="40"/>
                                        </p:tgtEl>
                                        <p:attrNameLst>
                                          <p:attrName>ppt_y</p:attrName>
                                        </p:attrNameLst>
                                      </p:cBhvr>
                                      <p:tavLst>
                                        <p:tav tm="0">
                                          <p:val>
                                            <p:strVal val="#ppt_y+.1"/>
                                          </p:val>
                                        </p:tav>
                                        <p:tav tm="100000">
                                          <p:val>
                                            <p:strVal val="#ppt_y"/>
                                          </p:val>
                                        </p:tav>
                                      </p:tavLst>
                                    </p:anim>
                                  </p:childTnLst>
                                </p:cTn>
                              </p:par>
                            </p:childTnLst>
                          </p:cTn>
                        </p:par>
                        <p:par>
                          <p:cTn id="98" fill="hold">
                            <p:stCondLst>
                              <p:cond delay="3500"/>
                            </p:stCondLst>
                            <p:childTnLst>
                              <p:par>
                                <p:cTn id="99" presetID="42" presetClass="entr" presetSubtype="0" fill="hold" nodeType="afterEffect">
                                  <p:stCondLst>
                                    <p:cond delay="0"/>
                                  </p:stCondLst>
                                  <p:childTnLst>
                                    <p:set>
                                      <p:cBhvr>
                                        <p:cTn id="100" dur="1" fill="hold">
                                          <p:stCondLst>
                                            <p:cond delay="0"/>
                                          </p:stCondLst>
                                        </p:cTn>
                                        <p:tgtEl>
                                          <p:spTgt spid="43"/>
                                        </p:tgtEl>
                                        <p:attrNameLst>
                                          <p:attrName>style.visibility</p:attrName>
                                        </p:attrNameLst>
                                      </p:cBhvr>
                                      <p:to>
                                        <p:strVal val="visible"/>
                                      </p:to>
                                    </p:set>
                                    <p:animEffect transition="in" filter="fade">
                                      <p:cBhvr>
                                        <p:cTn id="101" dur="1000"/>
                                        <p:tgtEl>
                                          <p:spTgt spid="43"/>
                                        </p:tgtEl>
                                      </p:cBhvr>
                                    </p:animEffect>
                                    <p:anim calcmode="lin" valueType="num">
                                      <p:cBhvr>
                                        <p:cTn id="102" dur="1000" fill="hold"/>
                                        <p:tgtEl>
                                          <p:spTgt spid="43"/>
                                        </p:tgtEl>
                                        <p:attrNameLst>
                                          <p:attrName>ppt_x</p:attrName>
                                        </p:attrNameLst>
                                      </p:cBhvr>
                                      <p:tavLst>
                                        <p:tav tm="0">
                                          <p:val>
                                            <p:strVal val="#ppt_x"/>
                                          </p:val>
                                        </p:tav>
                                        <p:tav tm="100000">
                                          <p:val>
                                            <p:strVal val="#ppt_x"/>
                                          </p:val>
                                        </p:tav>
                                      </p:tavLst>
                                    </p:anim>
                                    <p:anim calcmode="lin" valueType="num">
                                      <p:cBhvr>
                                        <p:cTn id="103" dur="1000" fill="hold"/>
                                        <p:tgtEl>
                                          <p:spTgt spid="43"/>
                                        </p:tgtEl>
                                        <p:attrNameLst>
                                          <p:attrName>ppt_y</p:attrName>
                                        </p:attrNameLst>
                                      </p:cBhvr>
                                      <p:tavLst>
                                        <p:tav tm="0">
                                          <p:val>
                                            <p:strVal val="#ppt_y+.1"/>
                                          </p:val>
                                        </p:tav>
                                        <p:tav tm="100000">
                                          <p:val>
                                            <p:strVal val="#ppt_y"/>
                                          </p:val>
                                        </p:tav>
                                      </p:tavLst>
                                    </p:anim>
                                  </p:childTnLst>
                                </p:cTn>
                              </p:par>
                            </p:childTnLst>
                          </p:cTn>
                        </p:par>
                        <p:par>
                          <p:cTn id="104" fill="hold">
                            <p:stCondLst>
                              <p:cond delay="4500"/>
                            </p:stCondLst>
                            <p:childTnLst>
                              <p:par>
                                <p:cTn id="105" presetID="42" presetClass="entr" presetSubtype="0" fill="hold" nodeType="afterEffect">
                                  <p:stCondLst>
                                    <p:cond delay="0"/>
                                  </p:stCondLst>
                                  <p:childTnLst>
                                    <p:set>
                                      <p:cBhvr>
                                        <p:cTn id="106" dur="1" fill="hold">
                                          <p:stCondLst>
                                            <p:cond delay="0"/>
                                          </p:stCondLst>
                                        </p:cTn>
                                        <p:tgtEl>
                                          <p:spTgt spid="46"/>
                                        </p:tgtEl>
                                        <p:attrNameLst>
                                          <p:attrName>style.visibility</p:attrName>
                                        </p:attrNameLst>
                                      </p:cBhvr>
                                      <p:to>
                                        <p:strVal val="visible"/>
                                      </p:to>
                                    </p:set>
                                    <p:animEffect transition="in" filter="fade">
                                      <p:cBhvr>
                                        <p:cTn id="107" dur="1000"/>
                                        <p:tgtEl>
                                          <p:spTgt spid="46"/>
                                        </p:tgtEl>
                                      </p:cBhvr>
                                    </p:animEffect>
                                    <p:anim calcmode="lin" valueType="num">
                                      <p:cBhvr>
                                        <p:cTn id="108" dur="1000" fill="hold"/>
                                        <p:tgtEl>
                                          <p:spTgt spid="46"/>
                                        </p:tgtEl>
                                        <p:attrNameLst>
                                          <p:attrName>ppt_x</p:attrName>
                                        </p:attrNameLst>
                                      </p:cBhvr>
                                      <p:tavLst>
                                        <p:tav tm="0">
                                          <p:val>
                                            <p:strVal val="#ppt_x"/>
                                          </p:val>
                                        </p:tav>
                                        <p:tav tm="100000">
                                          <p:val>
                                            <p:strVal val="#ppt_x"/>
                                          </p:val>
                                        </p:tav>
                                      </p:tavLst>
                                    </p:anim>
                                    <p:anim calcmode="lin" valueType="num">
                                      <p:cBhvr>
                                        <p:cTn id="10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7" grpId="0" animBg="1"/>
      <p:bldP spid="8" grpId="0" animBg="1"/>
      <p:bldP spid="10" grpId="0" animBg="1"/>
      <p:bldP spid="11" grpId="0" animBg="1"/>
      <p:bldP spid="13" grpId="0" animBg="1"/>
      <p:bldP spid="14" grpId="0" animBg="1"/>
      <p:bldP spid="16" grpId="0" animBg="1"/>
      <p:bldP spid="17" grpId="0" animBg="1"/>
      <p:bldP spid="19" grpId="0" animBg="1"/>
      <p:bldP spid="20" grpId="0" animBg="1"/>
      <p:bldP spid="21"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1238250" y="2055813"/>
            <a:ext cx="4648200" cy="1567490"/>
          </a:xfrm>
          <a:prstGeom prst="roundRect">
            <a:avLst>
              <a:gd name="adj" fmla="val 8114"/>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1238250" y="4014160"/>
            <a:ext cx="4648200" cy="1567490"/>
          </a:xfrm>
          <a:prstGeom prst="roundRect">
            <a:avLst>
              <a:gd name="adj" fmla="val 8114"/>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6305550" y="2055813"/>
            <a:ext cx="4648200" cy="1567490"/>
          </a:xfrm>
          <a:prstGeom prst="roundRect">
            <a:avLst>
              <a:gd name="adj" fmla="val 8114"/>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6305550" y="4014160"/>
            <a:ext cx="4648200" cy="1567490"/>
          </a:xfrm>
          <a:prstGeom prst="roundRect">
            <a:avLst>
              <a:gd name="adj" fmla="val 8114"/>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3285754" y="2397931"/>
            <a:ext cx="2404482" cy="883254"/>
            <a:chOff x="7805426" y="3341205"/>
            <a:chExt cx="2186586" cy="883254"/>
          </a:xfrm>
        </p:grpSpPr>
        <p:sp>
          <p:nvSpPr>
            <p:cNvPr id="15" name="矩形 14"/>
            <p:cNvSpPr/>
            <p:nvPr/>
          </p:nvSpPr>
          <p:spPr>
            <a:xfrm>
              <a:off x="7805426" y="3708933"/>
              <a:ext cx="2186586"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75000"/>
                      <a:lumOff val="25000"/>
                    </a:schemeClr>
                  </a:solidFill>
                  <a:latin typeface="+mn-ea"/>
                </a:rPr>
                <a:t>用户可以在投影仪或者计算机上进行演示也可以将演示文稿</a:t>
              </a:r>
              <a:r>
                <a:rPr lang="zh-CN" altLang="en-US" sz="1100" dirty="0" smtClean="0">
                  <a:solidFill>
                    <a:schemeClr val="tx1">
                      <a:lumMod val="75000"/>
                      <a:lumOff val="25000"/>
                    </a:schemeClr>
                  </a:solidFill>
                  <a:latin typeface="+mn-ea"/>
                </a:rPr>
                <a:t>打印</a:t>
              </a:r>
            </a:p>
          </p:txBody>
        </p:sp>
        <p:sp>
          <p:nvSpPr>
            <p:cNvPr id="16" name="矩形 15"/>
            <p:cNvSpPr/>
            <p:nvPr/>
          </p:nvSpPr>
          <p:spPr>
            <a:xfrm>
              <a:off x="7805427" y="3341205"/>
              <a:ext cx="205055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latin typeface="+mn-ea"/>
                </a:rPr>
                <a:t>标题文字添加</a:t>
              </a:r>
            </a:p>
          </p:txBody>
        </p:sp>
      </p:grpSp>
      <p:grpSp>
        <p:nvGrpSpPr>
          <p:cNvPr id="17" name="组合 16"/>
          <p:cNvGrpSpPr/>
          <p:nvPr/>
        </p:nvGrpSpPr>
        <p:grpSpPr>
          <a:xfrm>
            <a:off x="3285754" y="4356278"/>
            <a:ext cx="2404482" cy="883254"/>
            <a:chOff x="7805426" y="3341205"/>
            <a:chExt cx="2186586" cy="883254"/>
          </a:xfrm>
        </p:grpSpPr>
        <p:sp>
          <p:nvSpPr>
            <p:cNvPr id="18" name="矩形 17"/>
            <p:cNvSpPr/>
            <p:nvPr/>
          </p:nvSpPr>
          <p:spPr>
            <a:xfrm>
              <a:off x="7805426" y="3708933"/>
              <a:ext cx="2186586"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75000"/>
                      <a:lumOff val="25000"/>
                    </a:schemeClr>
                  </a:solidFill>
                  <a:latin typeface="+mn-ea"/>
                </a:rPr>
                <a:t>用户可以在投影仪或者计算机上进行演示也可以将演示文稿</a:t>
              </a:r>
              <a:r>
                <a:rPr lang="zh-CN" altLang="en-US" sz="1100" dirty="0" smtClean="0">
                  <a:solidFill>
                    <a:schemeClr val="tx1">
                      <a:lumMod val="75000"/>
                      <a:lumOff val="25000"/>
                    </a:schemeClr>
                  </a:solidFill>
                  <a:latin typeface="+mn-ea"/>
                </a:rPr>
                <a:t>打印</a:t>
              </a:r>
            </a:p>
          </p:txBody>
        </p:sp>
        <p:sp>
          <p:nvSpPr>
            <p:cNvPr id="19" name="矩形 18"/>
            <p:cNvSpPr/>
            <p:nvPr/>
          </p:nvSpPr>
          <p:spPr>
            <a:xfrm>
              <a:off x="7805427" y="3341205"/>
              <a:ext cx="205055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latin typeface="+mn-ea"/>
                </a:rPr>
                <a:t>标题文字添加</a:t>
              </a:r>
            </a:p>
          </p:txBody>
        </p:sp>
      </p:grpSp>
      <p:grpSp>
        <p:nvGrpSpPr>
          <p:cNvPr id="20" name="组合 19"/>
          <p:cNvGrpSpPr/>
          <p:nvPr/>
        </p:nvGrpSpPr>
        <p:grpSpPr>
          <a:xfrm>
            <a:off x="8289554" y="2397931"/>
            <a:ext cx="2404482" cy="883254"/>
            <a:chOff x="7805426" y="3341205"/>
            <a:chExt cx="2186586" cy="883254"/>
          </a:xfrm>
        </p:grpSpPr>
        <p:sp>
          <p:nvSpPr>
            <p:cNvPr id="21" name="矩形 20"/>
            <p:cNvSpPr/>
            <p:nvPr/>
          </p:nvSpPr>
          <p:spPr>
            <a:xfrm>
              <a:off x="7805426" y="3708933"/>
              <a:ext cx="2186586"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75000"/>
                      <a:lumOff val="25000"/>
                    </a:schemeClr>
                  </a:solidFill>
                  <a:latin typeface="+mn-ea"/>
                </a:rPr>
                <a:t>用户可以在投影仪或者计算机上进行演示也可以将演示文稿</a:t>
              </a:r>
              <a:r>
                <a:rPr lang="zh-CN" altLang="en-US" sz="1100" dirty="0" smtClean="0">
                  <a:solidFill>
                    <a:schemeClr val="tx1">
                      <a:lumMod val="75000"/>
                      <a:lumOff val="25000"/>
                    </a:schemeClr>
                  </a:solidFill>
                  <a:latin typeface="+mn-ea"/>
                </a:rPr>
                <a:t>打印</a:t>
              </a:r>
            </a:p>
          </p:txBody>
        </p:sp>
        <p:sp>
          <p:nvSpPr>
            <p:cNvPr id="22" name="矩形 21"/>
            <p:cNvSpPr/>
            <p:nvPr/>
          </p:nvSpPr>
          <p:spPr>
            <a:xfrm>
              <a:off x="7805427" y="3341205"/>
              <a:ext cx="205055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latin typeface="+mn-ea"/>
                </a:rPr>
                <a:t>标题文字添加</a:t>
              </a:r>
            </a:p>
          </p:txBody>
        </p:sp>
      </p:grpSp>
      <p:grpSp>
        <p:nvGrpSpPr>
          <p:cNvPr id="23" name="组合 22"/>
          <p:cNvGrpSpPr/>
          <p:nvPr/>
        </p:nvGrpSpPr>
        <p:grpSpPr>
          <a:xfrm>
            <a:off x="8289554" y="4356278"/>
            <a:ext cx="2404482" cy="883254"/>
            <a:chOff x="7805426" y="3341205"/>
            <a:chExt cx="2186586" cy="883254"/>
          </a:xfrm>
        </p:grpSpPr>
        <p:sp>
          <p:nvSpPr>
            <p:cNvPr id="24" name="矩形 23"/>
            <p:cNvSpPr/>
            <p:nvPr/>
          </p:nvSpPr>
          <p:spPr>
            <a:xfrm>
              <a:off x="7805426" y="3708933"/>
              <a:ext cx="2186586"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75000"/>
                      <a:lumOff val="25000"/>
                    </a:schemeClr>
                  </a:solidFill>
                  <a:latin typeface="+mn-ea"/>
                </a:rPr>
                <a:t>用户可以在投影仪或者计算机上进行演示也可以将演示文稿</a:t>
              </a:r>
              <a:r>
                <a:rPr lang="zh-CN" altLang="en-US" sz="1100" dirty="0" smtClean="0">
                  <a:solidFill>
                    <a:schemeClr val="tx1">
                      <a:lumMod val="75000"/>
                      <a:lumOff val="25000"/>
                    </a:schemeClr>
                  </a:solidFill>
                  <a:latin typeface="+mn-ea"/>
                </a:rPr>
                <a:t>打印</a:t>
              </a:r>
            </a:p>
          </p:txBody>
        </p:sp>
        <p:sp>
          <p:nvSpPr>
            <p:cNvPr id="25" name="矩形 24"/>
            <p:cNvSpPr/>
            <p:nvPr/>
          </p:nvSpPr>
          <p:spPr>
            <a:xfrm>
              <a:off x="7805427" y="3341205"/>
              <a:ext cx="2050552"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latin typeface="+mn-ea"/>
                </a:rPr>
                <a:t>标题文字添加</a:t>
              </a:r>
            </a:p>
          </p:txBody>
        </p:sp>
      </p:grpSp>
      <p:pic>
        <p:nvPicPr>
          <p:cNvPr id="30" name="图片占位符 29"/>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l="9506" r="9506"/>
          <a:stretch>
            <a:fillRect/>
          </a:stretch>
        </p:blipFill>
        <p:spPr>
          <a:xfrm>
            <a:off x="1346200" y="2141058"/>
            <a:ext cx="1663700" cy="1376842"/>
          </a:xfrm>
        </p:spPr>
      </p:pic>
      <p:pic>
        <p:nvPicPr>
          <p:cNvPr id="32" name="图片占位符 31"/>
          <p:cNvPicPr>
            <a:picLocks noGrp="1" noChangeAspect="1"/>
          </p:cNvPicPr>
          <p:nvPr>
            <p:ph type="pic" sz="quarter" idx="11"/>
          </p:nvPr>
        </p:nvPicPr>
        <p:blipFill>
          <a:blip r:embed="rId4" cstate="print">
            <a:extLst>
              <a:ext uri="{28A0092B-C50C-407E-A947-70E740481C1C}">
                <a14:useLocalDpi xmlns:a14="http://schemas.microsoft.com/office/drawing/2010/main" val="0"/>
              </a:ext>
            </a:extLst>
          </a:blip>
          <a:srcRect l="9846" r="9846"/>
          <a:stretch>
            <a:fillRect/>
          </a:stretch>
        </p:blipFill>
        <p:spPr/>
      </p:pic>
      <p:pic>
        <p:nvPicPr>
          <p:cNvPr id="31" name="图片占位符 30"/>
          <p:cNvPicPr>
            <a:picLocks noGrp="1" noChangeAspect="1"/>
          </p:cNvPicPr>
          <p:nvPr>
            <p:ph type="pic" sz="quarter" idx="12"/>
          </p:nvPr>
        </p:nvPicPr>
        <p:blipFill>
          <a:blip r:embed="rId5" cstate="print">
            <a:extLst>
              <a:ext uri="{28A0092B-C50C-407E-A947-70E740481C1C}">
                <a14:useLocalDpi xmlns:a14="http://schemas.microsoft.com/office/drawing/2010/main" val="0"/>
              </a:ext>
            </a:extLst>
          </a:blip>
          <a:srcRect l="9695" r="9695"/>
          <a:stretch>
            <a:fillRect/>
          </a:stretch>
        </p:blipFill>
        <p:spPr/>
      </p:pic>
      <p:pic>
        <p:nvPicPr>
          <p:cNvPr id="33" name="图片占位符 32"/>
          <p:cNvPicPr>
            <a:picLocks noGrp="1" noChangeAspect="1"/>
          </p:cNvPicPr>
          <p:nvPr>
            <p:ph type="pic" sz="quarter" idx="13"/>
          </p:nvPr>
        </p:nvPicPr>
        <p:blipFill>
          <a:blip r:embed="rId6" cstate="print">
            <a:extLst>
              <a:ext uri="{28A0092B-C50C-407E-A947-70E740481C1C}">
                <a14:useLocalDpi xmlns:a14="http://schemas.microsoft.com/office/drawing/2010/main" val="0"/>
              </a:ext>
            </a:extLst>
          </a:blip>
          <a:srcRect l="9695" r="9695"/>
          <a:stretch>
            <a:fillRect/>
          </a:stretch>
        </p:blipFill>
        <p:spPr/>
      </p:pic>
      <p:grpSp>
        <p:nvGrpSpPr>
          <p:cNvPr id="26" name="组合 25"/>
          <p:cNvGrpSpPr/>
          <p:nvPr/>
        </p:nvGrpSpPr>
        <p:grpSpPr>
          <a:xfrm>
            <a:off x="2106576" y="317845"/>
            <a:ext cx="4885992" cy="774045"/>
            <a:chOff x="5373378" y="1290798"/>
            <a:chExt cx="4885992" cy="774045"/>
          </a:xfrm>
        </p:grpSpPr>
        <p:sp>
          <p:nvSpPr>
            <p:cNvPr id="27" name="文本框 26"/>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主要做法经验</a:t>
              </a:r>
            </a:p>
          </p:txBody>
        </p:sp>
        <p:sp>
          <p:nvSpPr>
            <p:cNvPr id="28" name="文本框 27"/>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extLst>
      <p:ext uri="{BB962C8B-B14F-4D97-AF65-F5344CB8AC3E}">
        <p14:creationId xmlns:p14="http://schemas.microsoft.com/office/powerpoint/2010/main" val="329171611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42"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1000"/>
                                        <p:tgtEl>
                                          <p:spTgt spid="4"/>
                                        </p:tgtEl>
                                      </p:cBhvr>
                                    </p:animEffect>
                                    <p:anim calcmode="lin" valueType="num">
                                      <p:cBhvr>
                                        <p:cTn id="24" dur="1000" fill="hold"/>
                                        <p:tgtEl>
                                          <p:spTgt spid="4"/>
                                        </p:tgtEl>
                                        <p:attrNameLst>
                                          <p:attrName>ppt_x</p:attrName>
                                        </p:attrNameLst>
                                      </p:cBhvr>
                                      <p:tavLst>
                                        <p:tav tm="0">
                                          <p:val>
                                            <p:strVal val="#ppt_x"/>
                                          </p:val>
                                        </p:tav>
                                        <p:tav tm="100000">
                                          <p:val>
                                            <p:strVal val="#ppt_x"/>
                                          </p:val>
                                        </p:tav>
                                      </p:tavLst>
                                    </p:anim>
                                    <p:anim calcmode="lin" valueType="num">
                                      <p:cBhvr>
                                        <p:cTn id="25" dur="1000" fill="hold"/>
                                        <p:tgtEl>
                                          <p:spTgt spid="4"/>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1000"/>
                                        <p:tgtEl>
                                          <p:spTgt spid="20"/>
                                        </p:tgtEl>
                                      </p:cBhvr>
                                    </p:animEffect>
                                    <p:anim calcmode="lin" valueType="num">
                                      <p:cBhvr>
                                        <p:cTn id="29" dur="1000" fill="hold"/>
                                        <p:tgtEl>
                                          <p:spTgt spid="20"/>
                                        </p:tgtEl>
                                        <p:attrNameLst>
                                          <p:attrName>ppt_x</p:attrName>
                                        </p:attrNameLst>
                                      </p:cBhvr>
                                      <p:tavLst>
                                        <p:tav tm="0">
                                          <p:val>
                                            <p:strVal val="#ppt_x"/>
                                          </p:val>
                                        </p:tav>
                                        <p:tav tm="100000">
                                          <p:val>
                                            <p:strVal val="#ppt_x"/>
                                          </p:val>
                                        </p:tav>
                                      </p:tavLst>
                                    </p:anim>
                                    <p:anim calcmode="lin" valueType="num">
                                      <p:cBhvr>
                                        <p:cTn id="30" dur="1000" fill="hold"/>
                                        <p:tgtEl>
                                          <p:spTgt spid="20"/>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1000"/>
                                        <p:tgtEl>
                                          <p:spTgt spid="31"/>
                                        </p:tgtEl>
                                      </p:cBhvr>
                                    </p:animEffect>
                                    <p:anim calcmode="lin" valueType="num">
                                      <p:cBhvr>
                                        <p:cTn id="34" dur="1000" fill="hold"/>
                                        <p:tgtEl>
                                          <p:spTgt spid="31"/>
                                        </p:tgtEl>
                                        <p:attrNameLst>
                                          <p:attrName>ppt_x</p:attrName>
                                        </p:attrNameLst>
                                      </p:cBhvr>
                                      <p:tavLst>
                                        <p:tav tm="0">
                                          <p:val>
                                            <p:strVal val="#ppt_x"/>
                                          </p:val>
                                        </p:tav>
                                        <p:tav tm="100000">
                                          <p:val>
                                            <p:strVal val="#ppt_x"/>
                                          </p:val>
                                        </p:tav>
                                      </p:tavLst>
                                    </p:anim>
                                    <p:anim calcmode="lin" valueType="num">
                                      <p:cBhvr>
                                        <p:cTn id="35" dur="1000" fill="hold"/>
                                        <p:tgtEl>
                                          <p:spTgt spid="31"/>
                                        </p:tgtEl>
                                        <p:attrNameLst>
                                          <p:attrName>ppt_y</p:attrName>
                                        </p:attrNameLst>
                                      </p:cBhvr>
                                      <p:tavLst>
                                        <p:tav tm="0">
                                          <p:val>
                                            <p:strVal val="#ppt_y+.1"/>
                                          </p:val>
                                        </p:tav>
                                        <p:tav tm="100000">
                                          <p:val>
                                            <p:strVal val="#ppt_y"/>
                                          </p:val>
                                        </p:tav>
                                      </p:tavLst>
                                    </p:anim>
                                  </p:childTnLst>
                                </p:cTn>
                              </p:par>
                            </p:childTnLst>
                          </p:cTn>
                        </p:par>
                        <p:par>
                          <p:cTn id="36" fill="hold">
                            <p:stCondLst>
                              <p:cond delay="2000"/>
                            </p:stCondLst>
                            <p:childTnLst>
                              <p:par>
                                <p:cTn id="37" presetID="42" presetClass="entr" presetSubtype="0" fill="hold" grpId="0"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anim calcmode="lin" valueType="num">
                                      <p:cBhvr>
                                        <p:cTn id="45" dur="1000" fill="hold"/>
                                        <p:tgtEl>
                                          <p:spTgt spid="17"/>
                                        </p:tgtEl>
                                        <p:attrNameLst>
                                          <p:attrName>ppt_x</p:attrName>
                                        </p:attrNameLst>
                                      </p:cBhvr>
                                      <p:tavLst>
                                        <p:tav tm="0">
                                          <p:val>
                                            <p:strVal val="#ppt_x"/>
                                          </p:val>
                                        </p:tav>
                                        <p:tav tm="100000">
                                          <p:val>
                                            <p:strVal val="#ppt_x"/>
                                          </p:val>
                                        </p:tav>
                                      </p:tavLst>
                                    </p:anim>
                                    <p:anim calcmode="lin" valueType="num">
                                      <p:cBhvr>
                                        <p:cTn id="46" dur="1000" fill="hold"/>
                                        <p:tgtEl>
                                          <p:spTgt spid="17"/>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1000"/>
                                        <p:tgtEl>
                                          <p:spTgt spid="32"/>
                                        </p:tgtEl>
                                      </p:cBhvr>
                                    </p:animEffect>
                                    <p:anim calcmode="lin" valueType="num">
                                      <p:cBhvr>
                                        <p:cTn id="50" dur="1000" fill="hold"/>
                                        <p:tgtEl>
                                          <p:spTgt spid="32"/>
                                        </p:tgtEl>
                                        <p:attrNameLst>
                                          <p:attrName>ppt_x</p:attrName>
                                        </p:attrNameLst>
                                      </p:cBhvr>
                                      <p:tavLst>
                                        <p:tav tm="0">
                                          <p:val>
                                            <p:strVal val="#ppt_x"/>
                                          </p:val>
                                        </p:tav>
                                        <p:tav tm="100000">
                                          <p:val>
                                            <p:strVal val="#ppt_x"/>
                                          </p:val>
                                        </p:tav>
                                      </p:tavLst>
                                    </p:anim>
                                    <p:anim calcmode="lin" valueType="num">
                                      <p:cBhvr>
                                        <p:cTn id="51" dur="1000" fill="hold"/>
                                        <p:tgtEl>
                                          <p:spTgt spid="32"/>
                                        </p:tgtEl>
                                        <p:attrNameLst>
                                          <p:attrName>ppt_y</p:attrName>
                                        </p:attrNameLst>
                                      </p:cBhvr>
                                      <p:tavLst>
                                        <p:tav tm="0">
                                          <p:val>
                                            <p:strVal val="#ppt_y+.1"/>
                                          </p:val>
                                        </p:tav>
                                        <p:tav tm="100000">
                                          <p:val>
                                            <p:strVal val="#ppt_y"/>
                                          </p:val>
                                        </p:tav>
                                      </p:tavLst>
                                    </p:anim>
                                  </p:childTnLst>
                                </p:cTn>
                              </p:par>
                            </p:childTnLst>
                          </p:cTn>
                        </p:par>
                        <p:par>
                          <p:cTn id="52" fill="hold">
                            <p:stCondLst>
                              <p:cond delay="3000"/>
                            </p:stCondLst>
                            <p:childTnLst>
                              <p:par>
                                <p:cTn id="53" presetID="42" presetClass="entr" presetSubtype="0" fill="hold" grpId="0"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1000"/>
                                        <p:tgtEl>
                                          <p:spTgt spid="5"/>
                                        </p:tgtEl>
                                      </p:cBhvr>
                                    </p:animEffect>
                                    <p:anim calcmode="lin" valueType="num">
                                      <p:cBhvr>
                                        <p:cTn id="56" dur="1000" fill="hold"/>
                                        <p:tgtEl>
                                          <p:spTgt spid="5"/>
                                        </p:tgtEl>
                                        <p:attrNameLst>
                                          <p:attrName>ppt_x</p:attrName>
                                        </p:attrNameLst>
                                      </p:cBhvr>
                                      <p:tavLst>
                                        <p:tav tm="0">
                                          <p:val>
                                            <p:strVal val="#ppt_x"/>
                                          </p:val>
                                        </p:tav>
                                        <p:tav tm="100000">
                                          <p:val>
                                            <p:strVal val="#ppt_x"/>
                                          </p:val>
                                        </p:tav>
                                      </p:tavLst>
                                    </p:anim>
                                    <p:anim calcmode="lin" valueType="num">
                                      <p:cBhvr>
                                        <p:cTn id="57" dur="1000" fill="hold"/>
                                        <p:tgtEl>
                                          <p:spTgt spid="5"/>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1000"/>
                                        <p:tgtEl>
                                          <p:spTgt spid="33"/>
                                        </p:tgtEl>
                                      </p:cBhvr>
                                    </p:animEffect>
                                    <p:anim calcmode="lin" valueType="num">
                                      <p:cBhvr>
                                        <p:cTn id="61" dur="1000" fill="hold"/>
                                        <p:tgtEl>
                                          <p:spTgt spid="33"/>
                                        </p:tgtEl>
                                        <p:attrNameLst>
                                          <p:attrName>ppt_x</p:attrName>
                                        </p:attrNameLst>
                                      </p:cBhvr>
                                      <p:tavLst>
                                        <p:tav tm="0">
                                          <p:val>
                                            <p:strVal val="#ppt_x"/>
                                          </p:val>
                                        </p:tav>
                                        <p:tav tm="100000">
                                          <p:val>
                                            <p:strVal val="#ppt_x"/>
                                          </p:val>
                                        </p:tav>
                                      </p:tavLst>
                                    </p:anim>
                                    <p:anim calcmode="lin" valueType="num">
                                      <p:cBhvr>
                                        <p:cTn id="62" dur="1000" fill="hold"/>
                                        <p:tgtEl>
                                          <p:spTgt spid="33"/>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fade">
                                      <p:cBhvr>
                                        <p:cTn id="65" dur="1000"/>
                                        <p:tgtEl>
                                          <p:spTgt spid="23"/>
                                        </p:tgtEl>
                                      </p:cBhvr>
                                    </p:animEffect>
                                    <p:anim calcmode="lin" valueType="num">
                                      <p:cBhvr>
                                        <p:cTn id="66" dur="1000" fill="hold"/>
                                        <p:tgtEl>
                                          <p:spTgt spid="23"/>
                                        </p:tgtEl>
                                        <p:attrNameLst>
                                          <p:attrName>ppt_x</p:attrName>
                                        </p:attrNameLst>
                                      </p:cBhvr>
                                      <p:tavLst>
                                        <p:tav tm="0">
                                          <p:val>
                                            <p:strVal val="#ppt_x"/>
                                          </p:val>
                                        </p:tav>
                                        <p:tav tm="100000">
                                          <p:val>
                                            <p:strVal val="#ppt_x"/>
                                          </p:val>
                                        </p:tav>
                                      </p:tavLst>
                                    </p:anim>
                                    <p:anim calcmode="lin" valueType="num">
                                      <p:cBhvr>
                                        <p:cTn id="6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999965" y="1952453"/>
            <a:ext cx="649236" cy="649236"/>
          </a:xfrm>
          <a:prstGeom prst="ellipse">
            <a:avLst/>
          </a:prstGeom>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4" name="Rectangle 23"/>
          <p:cNvSpPr/>
          <p:nvPr/>
        </p:nvSpPr>
        <p:spPr>
          <a:xfrm>
            <a:off x="995896" y="3464621"/>
            <a:ext cx="649236" cy="649236"/>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9" name="Rectangle 38"/>
          <p:cNvSpPr/>
          <p:nvPr/>
        </p:nvSpPr>
        <p:spPr>
          <a:xfrm>
            <a:off x="999965" y="5012793"/>
            <a:ext cx="649236" cy="649236"/>
          </a:xfrm>
          <a:prstGeom prst="ellipse">
            <a:avLst/>
          </a:prstGeom>
          <a:solidFill>
            <a:schemeClr val="accent3"/>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2" name="Rectangle 41"/>
          <p:cNvSpPr/>
          <p:nvPr/>
        </p:nvSpPr>
        <p:spPr>
          <a:xfrm>
            <a:off x="6533523" y="1952453"/>
            <a:ext cx="649236" cy="649236"/>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5" name="Rectangle 44"/>
          <p:cNvSpPr/>
          <p:nvPr/>
        </p:nvSpPr>
        <p:spPr>
          <a:xfrm>
            <a:off x="6529455" y="3464621"/>
            <a:ext cx="649236" cy="649236"/>
          </a:xfrm>
          <a:prstGeom prst="ellipse">
            <a:avLst/>
          </a:prstGeom>
          <a:solidFill>
            <a:schemeClr val="accent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8" name="Rectangle 47"/>
          <p:cNvSpPr/>
          <p:nvPr/>
        </p:nvSpPr>
        <p:spPr>
          <a:xfrm>
            <a:off x="6533523" y="5012793"/>
            <a:ext cx="649236" cy="649236"/>
          </a:xfrm>
          <a:prstGeom prst="ellipse">
            <a:avLst/>
          </a:prstGeom>
          <a:solidFill>
            <a:schemeClr val="accent2"/>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59" name="Group 58"/>
          <p:cNvGrpSpPr/>
          <p:nvPr/>
        </p:nvGrpSpPr>
        <p:grpSpPr>
          <a:xfrm>
            <a:off x="1173086" y="2158147"/>
            <a:ext cx="302992" cy="237848"/>
            <a:chOff x="5348288" y="5818188"/>
            <a:chExt cx="1587500" cy="1246187"/>
          </a:xfrm>
        </p:grpSpPr>
        <p:sp>
          <p:nvSpPr>
            <p:cNvPr id="60" name="Freeform 59"/>
            <p:cNvSpPr>
              <a:spLocks noEditPoints="1"/>
            </p:cNvSpPr>
            <p:nvPr/>
          </p:nvSpPr>
          <p:spPr bwMode="auto">
            <a:xfrm>
              <a:off x="5348288" y="5818188"/>
              <a:ext cx="1587500" cy="263525"/>
            </a:xfrm>
            <a:custGeom>
              <a:avLst/>
              <a:gdLst>
                <a:gd name="T0" fmla="*/ 471 w 507"/>
                <a:gd name="T1" fmla="*/ 0 h 84"/>
                <a:gd name="T2" fmla="*/ 37 w 507"/>
                <a:gd name="T3" fmla="*/ 0 h 84"/>
                <a:gd name="T4" fmla="*/ 0 w 507"/>
                <a:gd name="T5" fmla="*/ 37 h 84"/>
                <a:gd name="T6" fmla="*/ 0 w 507"/>
                <a:gd name="T7" fmla="*/ 84 h 84"/>
                <a:gd name="T8" fmla="*/ 507 w 507"/>
                <a:gd name="T9" fmla="*/ 84 h 84"/>
                <a:gd name="T10" fmla="*/ 507 w 507"/>
                <a:gd name="T11" fmla="*/ 37 h 84"/>
                <a:gd name="T12" fmla="*/ 471 w 507"/>
                <a:gd name="T13" fmla="*/ 0 h 84"/>
                <a:gd name="T14" fmla="*/ 49 w 507"/>
                <a:gd name="T15" fmla="*/ 59 h 84"/>
                <a:gd name="T16" fmla="*/ 36 w 507"/>
                <a:gd name="T17" fmla="*/ 46 h 84"/>
                <a:gd name="T18" fmla="*/ 49 w 507"/>
                <a:gd name="T19" fmla="*/ 33 h 84"/>
                <a:gd name="T20" fmla="*/ 62 w 507"/>
                <a:gd name="T21" fmla="*/ 46 h 84"/>
                <a:gd name="T22" fmla="*/ 49 w 507"/>
                <a:gd name="T23" fmla="*/ 59 h 84"/>
                <a:gd name="T24" fmla="*/ 100 w 507"/>
                <a:gd name="T25" fmla="*/ 59 h 84"/>
                <a:gd name="T26" fmla="*/ 87 w 507"/>
                <a:gd name="T27" fmla="*/ 46 h 84"/>
                <a:gd name="T28" fmla="*/ 100 w 507"/>
                <a:gd name="T29" fmla="*/ 33 h 84"/>
                <a:gd name="T30" fmla="*/ 113 w 507"/>
                <a:gd name="T31" fmla="*/ 46 h 84"/>
                <a:gd name="T32" fmla="*/ 100 w 507"/>
                <a:gd name="T33" fmla="*/ 59 h 84"/>
                <a:gd name="T34" fmla="*/ 151 w 507"/>
                <a:gd name="T35" fmla="*/ 59 h 84"/>
                <a:gd name="T36" fmla="*/ 138 w 507"/>
                <a:gd name="T37" fmla="*/ 46 h 84"/>
                <a:gd name="T38" fmla="*/ 151 w 507"/>
                <a:gd name="T39" fmla="*/ 33 h 84"/>
                <a:gd name="T40" fmla="*/ 163 w 507"/>
                <a:gd name="T41" fmla="*/ 46 h 84"/>
                <a:gd name="T42" fmla="*/ 151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1" y="0"/>
                  </a:moveTo>
                  <a:cubicBezTo>
                    <a:pt x="37" y="0"/>
                    <a:pt x="37" y="0"/>
                    <a:pt x="37" y="0"/>
                  </a:cubicBezTo>
                  <a:cubicBezTo>
                    <a:pt x="17" y="0"/>
                    <a:pt x="0" y="17"/>
                    <a:pt x="0" y="37"/>
                  </a:cubicBezTo>
                  <a:cubicBezTo>
                    <a:pt x="0" y="84"/>
                    <a:pt x="0" y="84"/>
                    <a:pt x="0" y="84"/>
                  </a:cubicBezTo>
                  <a:cubicBezTo>
                    <a:pt x="507" y="84"/>
                    <a:pt x="507" y="84"/>
                    <a:pt x="507" y="84"/>
                  </a:cubicBezTo>
                  <a:cubicBezTo>
                    <a:pt x="507" y="37"/>
                    <a:pt x="507" y="37"/>
                    <a:pt x="507" y="37"/>
                  </a:cubicBezTo>
                  <a:cubicBezTo>
                    <a:pt x="507" y="17"/>
                    <a:pt x="491" y="0"/>
                    <a:pt x="471" y="0"/>
                  </a:cubicBezTo>
                  <a:close/>
                  <a:moveTo>
                    <a:pt x="49" y="59"/>
                  </a:moveTo>
                  <a:cubicBezTo>
                    <a:pt x="42" y="59"/>
                    <a:pt x="36" y="53"/>
                    <a:pt x="36" y="46"/>
                  </a:cubicBezTo>
                  <a:cubicBezTo>
                    <a:pt x="36" y="39"/>
                    <a:pt x="42" y="33"/>
                    <a:pt x="49" y="33"/>
                  </a:cubicBezTo>
                  <a:cubicBezTo>
                    <a:pt x="56" y="33"/>
                    <a:pt x="62" y="39"/>
                    <a:pt x="62" y="46"/>
                  </a:cubicBezTo>
                  <a:cubicBezTo>
                    <a:pt x="62" y="53"/>
                    <a:pt x="56" y="59"/>
                    <a:pt x="49" y="59"/>
                  </a:cubicBezTo>
                  <a:close/>
                  <a:moveTo>
                    <a:pt x="100" y="59"/>
                  </a:moveTo>
                  <a:cubicBezTo>
                    <a:pt x="93" y="59"/>
                    <a:pt x="87" y="53"/>
                    <a:pt x="87" y="46"/>
                  </a:cubicBezTo>
                  <a:cubicBezTo>
                    <a:pt x="87" y="39"/>
                    <a:pt x="93" y="33"/>
                    <a:pt x="100" y="33"/>
                  </a:cubicBezTo>
                  <a:cubicBezTo>
                    <a:pt x="107" y="33"/>
                    <a:pt x="113" y="39"/>
                    <a:pt x="113" y="46"/>
                  </a:cubicBezTo>
                  <a:cubicBezTo>
                    <a:pt x="113" y="53"/>
                    <a:pt x="107" y="59"/>
                    <a:pt x="100" y="59"/>
                  </a:cubicBezTo>
                  <a:close/>
                  <a:moveTo>
                    <a:pt x="151" y="59"/>
                  </a:moveTo>
                  <a:cubicBezTo>
                    <a:pt x="144" y="59"/>
                    <a:pt x="138" y="53"/>
                    <a:pt x="138" y="46"/>
                  </a:cubicBezTo>
                  <a:cubicBezTo>
                    <a:pt x="138" y="39"/>
                    <a:pt x="144" y="33"/>
                    <a:pt x="151" y="33"/>
                  </a:cubicBezTo>
                  <a:cubicBezTo>
                    <a:pt x="158" y="33"/>
                    <a:pt x="163" y="39"/>
                    <a:pt x="163" y="46"/>
                  </a:cubicBezTo>
                  <a:cubicBezTo>
                    <a:pt x="163" y="53"/>
                    <a:pt x="158" y="59"/>
                    <a:pt x="151"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61" name="Freeform 60"/>
            <p:cNvSpPr>
              <a:spLocks noEditPoints="1"/>
            </p:cNvSpPr>
            <p:nvPr/>
          </p:nvSpPr>
          <p:spPr bwMode="auto">
            <a:xfrm>
              <a:off x="5348288" y="6111875"/>
              <a:ext cx="1587500" cy="952500"/>
            </a:xfrm>
            <a:custGeom>
              <a:avLst/>
              <a:gdLst>
                <a:gd name="T0" fmla="*/ 0 w 507"/>
                <a:gd name="T1" fmla="*/ 268 h 304"/>
                <a:gd name="T2" fmla="*/ 37 w 507"/>
                <a:gd name="T3" fmla="*/ 304 h 304"/>
                <a:gd name="T4" fmla="*/ 471 w 507"/>
                <a:gd name="T5" fmla="*/ 304 h 304"/>
                <a:gd name="T6" fmla="*/ 507 w 507"/>
                <a:gd name="T7" fmla="*/ 268 h 304"/>
                <a:gd name="T8" fmla="*/ 507 w 507"/>
                <a:gd name="T9" fmla="*/ 0 h 304"/>
                <a:gd name="T10" fmla="*/ 0 w 507"/>
                <a:gd name="T11" fmla="*/ 0 h 304"/>
                <a:gd name="T12" fmla="*/ 0 w 507"/>
                <a:gd name="T13" fmla="*/ 268 h 304"/>
                <a:gd name="T14" fmla="*/ 181 w 507"/>
                <a:gd name="T15" fmla="*/ 200 h 304"/>
                <a:gd name="T16" fmla="*/ 212 w 507"/>
                <a:gd name="T17" fmla="*/ 169 h 304"/>
                <a:gd name="T18" fmla="*/ 221 w 507"/>
                <a:gd name="T19" fmla="*/ 89 h 304"/>
                <a:gd name="T20" fmla="*/ 266 w 507"/>
                <a:gd name="T21" fmla="*/ 70 h 304"/>
                <a:gd name="T22" fmla="*/ 312 w 507"/>
                <a:gd name="T23" fmla="*/ 89 h 304"/>
                <a:gd name="T24" fmla="*/ 312 w 507"/>
                <a:gd name="T25" fmla="*/ 180 h 304"/>
                <a:gd name="T26" fmla="*/ 266 w 507"/>
                <a:gd name="T27" fmla="*/ 199 h 304"/>
                <a:gd name="T28" fmla="*/ 232 w 507"/>
                <a:gd name="T29" fmla="*/ 188 h 304"/>
                <a:gd name="T30" fmla="*/ 201 w 507"/>
                <a:gd name="T31" fmla="*/ 220 h 304"/>
                <a:gd name="T32" fmla="*/ 191 w 507"/>
                <a:gd name="T33" fmla="*/ 224 h 304"/>
                <a:gd name="T34" fmla="*/ 181 w 507"/>
                <a:gd name="T35" fmla="*/ 220 h 304"/>
                <a:gd name="T36" fmla="*/ 181 w 507"/>
                <a:gd name="T37" fmla="*/ 20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7" h="304">
                  <a:moveTo>
                    <a:pt x="0" y="268"/>
                  </a:moveTo>
                  <a:cubicBezTo>
                    <a:pt x="0" y="288"/>
                    <a:pt x="17" y="304"/>
                    <a:pt x="37" y="304"/>
                  </a:cubicBezTo>
                  <a:cubicBezTo>
                    <a:pt x="471" y="304"/>
                    <a:pt x="471" y="304"/>
                    <a:pt x="471" y="304"/>
                  </a:cubicBezTo>
                  <a:cubicBezTo>
                    <a:pt x="491" y="304"/>
                    <a:pt x="507" y="288"/>
                    <a:pt x="507" y="268"/>
                  </a:cubicBezTo>
                  <a:cubicBezTo>
                    <a:pt x="507" y="0"/>
                    <a:pt x="507" y="0"/>
                    <a:pt x="507" y="0"/>
                  </a:cubicBezTo>
                  <a:cubicBezTo>
                    <a:pt x="0" y="0"/>
                    <a:pt x="0" y="0"/>
                    <a:pt x="0" y="0"/>
                  </a:cubicBezTo>
                  <a:lnTo>
                    <a:pt x="0" y="268"/>
                  </a:lnTo>
                  <a:close/>
                  <a:moveTo>
                    <a:pt x="181" y="200"/>
                  </a:moveTo>
                  <a:cubicBezTo>
                    <a:pt x="212" y="169"/>
                    <a:pt x="212" y="169"/>
                    <a:pt x="212" y="169"/>
                  </a:cubicBezTo>
                  <a:cubicBezTo>
                    <a:pt x="196" y="144"/>
                    <a:pt x="199" y="110"/>
                    <a:pt x="221" y="89"/>
                  </a:cubicBezTo>
                  <a:cubicBezTo>
                    <a:pt x="233" y="77"/>
                    <a:pt x="249" y="70"/>
                    <a:pt x="266" y="70"/>
                  </a:cubicBezTo>
                  <a:cubicBezTo>
                    <a:pt x="283" y="70"/>
                    <a:pt x="300" y="77"/>
                    <a:pt x="312" y="89"/>
                  </a:cubicBezTo>
                  <a:cubicBezTo>
                    <a:pt x="337" y="114"/>
                    <a:pt x="337" y="155"/>
                    <a:pt x="312" y="180"/>
                  </a:cubicBezTo>
                  <a:cubicBezTo>
                    <a:pt x="300" y="192"/>
                    <a:pt x="284" y="199"/>
                    <a:pt x="266" y="199"/>
                  </a:cubicBezTo>
                  <a:cubicBezTo>
                    <a:pt x="254" y="199"/>
                    <a:pt x="242" y="195"/>
                    <a:pt x="232" y="188"/>
                  </a:cubicBezTo>
                  <a:cubicBezTo>
                    <a:pt x="201" y="220"/>
                    <a:pt x="201" y="220"/>
                    <a:pt x="201" y="220"/>
                  </a:cubicBezTo>
                  <a:cubicBezTo>
                    <a:pt x="198" y="222"/>
                    <a:pt x="194" y="224"/>
                    <a:pt x="191" y="224"/>
                  </a:cubicBezTo>
                  <a:cubicBezTo>
                    <a:pt x="187" y="224"/>
                    <a:pt x="184" y="222"/>
                    <a:pt x="181" y="220"/>
                  </a:cubicBezTo>
                  <a:cubicBezTo>
                    <a:pt x="176" y="214"/>
                    <a:pt x="176" y="205"/>
                    <a:pt x="181" y="2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62" name="Freeform 61"/>
            <p:cNvSpPr>
              <a:spLocks/>
            </p:cNvSpPr>
            <p:nvPr/>
          </p:nvSpPr>
          <p:spPr bwMode="auto">
            <a:xfrm>
              <a:off x="6040438" y="6403975"/>
              <a:ext cx="280987" cy="255587"/>
            </a:xfrm>
            <a:custGeom>
              <a:avLst/>
              <a:gdLst>
                <a:gd name="T0" fmla="*/ 45 w 90"/>
                <a:gd name="T1" fmla="*/ 82 h 82"/>
                <a:gd name="T2" fmla="*/ 74 w 90"/>
                <a:gd name="T3" fmla="*/ 70 h 82"/>
                <a:gd name="T4" fmla="*/ 74 w 90"/>
                <a:gd name="T5" fmla="*/ 12 h 82"/>
                <a:gd name="T6" fmla="*/ 45 w 90"/>
                <a:gd name="T7" fmla="*/ 0 h 82"/>
                <a:gd name="T8" fmla="*/ 16 w 90"/>
                <a:gd name="T9" fmla="*/ 12 h 82"/>
                <a:gd name="T10" fmla="*/ 16 w 90"/>
                <a:gd name="T11" fmla="*/ 70 h 82"/>
                <a:gd name="T12" fmla="*/ 45 w 90"/>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90" h="82">
                  <a:moveTo>
                    <a:pt x="45" y="82"/>
                  </a:moveTo>
                  <a:cubicBezTo>
                    <a:pt x="56" y="82"/>
                    <a:pt x="67" y="78"/>
                    <a:pt x="74" y="70"/>
                  </a:cubicBezTo>
                  <a:cubicBezTo>
                    <a:pt x="90" y="54"/>
                    <a:pt x="90" y="28"/>
                    <a:pt x="74" y="12"/>
                  </a:cubicBezTo>
                  <a:cubicBezTo>
                    <a:pt x="67" y="5"/>
                    <a:pt x="56" y="0"/>
                    <a:pt x="45" y="0"/>
                  </a:cubicBezTo>
                  <a:cubicBezTo>
                    <a:pt x="34" y="0"/>
                    <a:pt x="24" y="5"/>
                    <a:pt x="16" y="12"/>
                  </a:cubicBezTo>
                  <a:cubicBezTo>
                    <a:pt x="0" y="28"/>
                    <a:pt x="0" y="54"/>
                    <a:pt x="16" y="70"/>
                  </a:cubicBezTo>
                  <a:cubicBezTo>
                    <a:pt x="24" y="78"/>
                    <a:pt x="34" y="82"/>
                    <a:pt x="45"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grpSp>
      <p:grpSp>
        <p:nvGrpSpPr>
          <p:cNvPr id="63" name="Group 62"/>
          <p:cNvGrpSpPr/>
          <p:nvPr/>
        </p:nvGrpSpPr>
        <p:grpSpPr>
          <a:xfrm>
            <a:off x="1169018" y="3670315"/>
            <a:ext cx="302992" cy="237848"/>
            <a:chOff x="8366125" y="5818188"/>
            <a:chExt cx="1587500" cy="1246187"/>
          </a:xfrm>
        </p:grpSpPr>
        <p:sp>
          <p:nvSpPr>
            <p:cNvPr id="64" name="Freeform 63"/>
            <p:cNvSpPr>
              <a:spLocks noEditPoints="1"/>
            </p:cNvSpPr>
            <p:nvPr/>
          </p:nvSpPr>
          <p:spPr bwMode="auto">
            <a:xfrm>
              <a:off x="8366125" y="5818188"/>
              <a:ext cx="1587500" cy="263525"/>
            </a:xfrm>
            <a:custGeom>
              <a:avLst/>
              <a:gdLst>
                <a:gd name="T0" fmla="*/ 471 w 507"/>
                <a:gd name="T1" fmla="*/ 0 h 84"/>
                <a:gd name="T2" fmla="*/ 36 w 507"/>
                <a:gd name="T3" fmla="*/ 0 h 84"/>
                <a:gd name="T4" fmla="*/ 0 w 507"/>
                <a:gd name="T5" fmla="*/ 37 h 84"/>
                <a:gd name="T6" fmla="*/ 0 w 507"/>
                <a:gd name="T7" fmla="*/ 84 h 84"/>
                <a:gd name="T8" fmla="*/ 507 w 507"/>
                <a:gd name="T9" fmla="*/ 84 h 84"/>
                <a:gd name="T10" fmla="*/ 507 w 507"/>
                <a:gd name="T11" fmla="*/ 37 h 84"/>
                <a:gd name="T12" fmla="*/ 471 w 507"/>
                <a:gd name="T13" fmla="*/ 0 h 84"/>
                <a:gd name="T14" fmla="*/ 49 w 507"/>
                <a:gd name="T15" fmla="*/ 59 h 84"/>
                <a:gd name="T16" fmla="*/ 36 w 507"/>
                <a:gd name="T17" fmla="*/ 46 h 84"/>
                <a:gd name="T18" fmla="*/ 49 w 507"/>
                <a:gd name="T19" fmla="*/ 33 h 84"/>
                <a:gd name="T20" fmla="*/ 62 w 507"/>
                <a:gd name="T21" fmla="*/ 46 h 84"/>
                <a:gd name="T22" fmla="*/ 49 w 507"/>
                <a:gd name="T23" fmla="*/ 59 h 84"/>
                <a:gd name="T24" fmla="*/ 100 w 507"/>
                <a:gd name="T25" fmla="*/ 59 h 84"/>
                <a:gd name="T26" fmla="*/ 87 w 507"/>
                <a:gd name="T27" fmla="*/ 46 h 84"/>
                <a:gd name="T28" fmla="*/ 100 w 507"/>
                <a:gd name="T29" fmla="*/ 33 h 84"/>
                <a:gd name="T30" fmla="*/ 112 w 507"/>
                <a:gd name="T31" fmla="*/ 46 h 84"/>
                <a:gd name="T32" fmla="*/ 100 w 507"/>
                <a:gd name="T33" fmla="*/ 59 h 84"/>
                <a:gd name="T34" fmla="*/ 150 w 507"/>
                <a:gd name="T35" fmla="*/ 59 h 84"/>
                <a:gd name="T36" fmla="*/ 138 w 507"/>
                <a:gd name="T37" fmla="*/ 46 h 84"/>
                <a:gd name="T38" fmla="*/ 150 w 507"/>
                <a:gd name="T39" fmla="*/ 33 h 84"/>
                <a:gd name="T40" fmla="*/ 163 w 507"/>
                <a:gd name="T41" fmla="*/ 46 h 84"/>
                <a:gd name="T42" fmla="*/ 150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1" y="0"/>
                  </a:moveTo>
                  <a:cubicBezTo>
                    <a:pt x="36" y="0"/>
                    <a:pt x="36" y="0"/>
                    <a:pt x="36" y="0"/>
                  </a:cubicBezTo>
                  <a:cubicBezTo>
                    <a:pt x="16" y="0"/>
                    <a:pt x="0" y="17"/>
                    <a:pt x="0" y="37"/>
                  </a:cubicBezTo>
                  <a:cubicBezTo>
                    <a:pt x="0" y="84"/>
                    <a:pt x="0" y="84"/>
                    <a:pt x="0" y="84"/>
                  </a:cubicBezTo>
                  <a:cubicBezTo>
                    <a:pt x="507" y="84"/>
                    <a:pt x="507" y="84"/>
                    <a:pt x="507" y="84"/>
                  </a:cubicBezTo>
                  <a:cubicBezTo>
                    <a:pt x="507" y="37"/>
                    <a:pt x="507" y="37"/>
                    <a:pt x="507" y="37"/>
                  </a:cubicBezTo>
                  <a:cubicBezTo>
                    <a:pt x="507" y="17"/>
                    <a:pt x="491" y="0"/>
                    <a:pt x="471" y="0"/>
                  </a:cubicBezTo>
                  <a:close/>
                  <a:moveTo>
                    <a:pt x="49" y="59"/>
                  </a:moveTo>
                  <a:cubicBezTo>
                    <a:pt x="42" y="59"/>
                    <a:pt x="36" y="53"/>
                    <a:pt x="36" y="46"/>
                  </a:cubicBezTo>
                  <a:cubicBezTo>
                    <a:pt x="36" y="39"/>
                    <a:pt x="42" y="33"/>
                    <a:pt x="49" y="33"/>
                  </a:cubicBezTo>
                  <a:cubicBezTo>
                    <a:pt x="56" y="33"/>
                    <a:pt x="62" y="39"/>
                    <a:pt x="62" y="46"/>
                  </a:cubicBezTo>
                  <a:cubicBezTo>
                    <a:pt x="62" y="53"/>
                    <a:pt x="56" y="59"/>
                    <a:pt x="49" y="59"/>
                  </a:cubicBezTo>
                  <a:close/>
                  <a:moveTo>
                    <a:pt x="100" y="59"/>
                  </a:moveTo>
                  <a:cubicBezTo>
                    <a:pt x="93" y="59"/>
                    <a:pt x="87" y="53"/>
                    <a:pt x="87" y="46"/>
                  </a:cubicBezTo>
                  <a:cubicBezTo>
                    <a:pt x="87" y="39"/>
                    <a:pt x="93" y="33"/>
                    <a:pt x="100" y="33"/>
                  </a:cubicBezTo>
                  <a:cubicBezTo>
                    <a:pt x="107" y="33"/>
                    <a:pt x="112" y="39"/>
                    <a:pt x="112" y="46"/>
                  </a:cubicBezTo>
                  <a:cubicBezTo>
                    <a:pt x="112" y="53"/>
                    <a:pt x="107" y="59"/>
                    <a:pt x="100" y="59"/>
                  </a:cubicBezTo>
                  <a:close/>
                  <a:moveTo>
                    <a:pt x="150" y="59"/>
                  </a:moveTo>
                  <a:cubicBezTo>
                    <a:pt x="143" y="59"/>
                    <a:pt x="138" y="53"/>
                    <a:pt x="138" y="46"/>
                  </a:cubicBezTo>
                  <a:cubicBezTo>
                    <a:pt x="138" y="39"/>
                    <a:pt x="143" y="33"/>
                    <a:pt x="150" y="33"/>
                  </a:cubicBezTo>
                  <a:cubicBezTo>
                    <a:pt x="157" y="33"/>
                    <a:pt x="163" y="39"/>
                    <a:pt x="163" y="46"/>
                  </a:cubicBezTo>
                  <a:cubicBezTo>
                    <a:pt x="163" y="53"/>
                    <a:pt x="157" y="59"/>
                    <a:pt x="150"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65" name="Freeform 14"/>
            <p:cNvSpPr>
              <a:spLocks noEditPoints="1"/>
            </p:cNvSpPr>
            <p:nvPr/>
          </p:nvSpPr>
          <p:spPr bwMode="auto">
            <a:xfrm>
              <a:off x="8366125" y="6111875"/>
              <a:ext cx="1587500" cy="952500"/>
            </a:xfrm>
            <a:custGeom>
              <a:avLst/>
              <a:gdLst>
                <a:gd name="T0" fmla="*/ 0 w 507"/>
                <a:gd name="T1" fmla="*/ 268 h 304"/>
                <a:gd name="T2" fmla="*/ 36 w 507"/>
                <a:gd name="T3" fmla="*/ 304 h 304"/>
                <a:gd name="T4" fmla="*/ 471 w 507"/>
                <a:gd name="T5" fmla="*/ 304 h 304"/>
                <a:gd name="T6" fmla="*/ 507 w 507"/>
                <a:gd name="T7" fmla="*/ 268 h 304"/>
                <a:gd name="T8" fmla="*/ 507 w 507"/>
                <a:gd name="T9" fmla="*/ 0 h 304"/>
                <a:gd name="T10" fmla="*/ 0 w 507"/>
                <a:gd name="T11" fmla="*/ 0 h 304"/>
                <a:gd name="T12" fmla="*/ 0 w 507"/>
                <a:gd name="T13" fmla="*/ 268 h 304"/>
                <a:gd name="T14" fmla="*/ 299 w 507"/>
                <a:gd name="T15" fmla="*/ 54 h 304"/>
                <a:gd name="T16" fmla="*/ 432 w 507"/>
                <a:gd name="T17" fmla="*/ 54 h 304"/>
                <a:gd name="T18" fmla="*/ 432 w 507"/>
                <a:gd name="T19" fmla="*/ 184 h 304"/>
                <a:gd name="T20" fmla="*/ 299 w 507"/>
                <a:gd name="T21" fmla="*/ 184 h 304"/>
                <a:gd name="T22" fmla="*/ 299 w 507"/>
                <a:gd name="T23" fmla="*/ 54 h 304"/>
                <a:gd name="T24" fmla="*/ 75 w 507"/>
                <a:gd name="T25" fmla="*/ 54 h 304"/>
                <a:gd name="T26" fmla="*/ 259 w 507"/>
                <a:gd name="T27" fmla="*/ 54 h 304"/>
                <a:gd name="T28" fmla="*/ 259 w 507"/>
                <a:gd name="T29" fmla="*/ 75 h 304"/>
                <a:gd name="T30" fmla="*/ 75 w 507"/>
                <a:gd name="T31" fmla="*/ 75 h 304"/>
                <a:gd name="T32" fmla="*/ 75 w 507"/>
                <a:gd name="T33" fmla="*/ 54 h 304"/>
                <a:gd name="T34" fmla="*/ 75 w 507"/>
                <a:gd name="T35" fmla="*/ 109 h 304"/>
                <a:gd name="T36" fmla="*/ 259 w 507"/>
                <a:gd name="T37" fmla="*/ 109 h 304"/>
                <a:gd name="T38" fmla="*/ 259 w 507"/>
                <a:gd name="T39" fmla="*/ 130 h 304"/>
                <a:gd name="T40" fmla="*/ 75 w 507"/>
                <a:gd name="T41" fmla="*/ 130 h 304"/>
                <a:gd name="T42" fmla="*/ 75 w 507"/>
                <a:gd name="T43" fmla="*/ 109 h 304"/>
                <a:gd name="T44" fmla="*/ 75 w 507"/>
                <a:gd name="T45" fmla="*/ 163 h 304"/>
                <a:gd name="T46" fmla="*/ 259 w 507"/>
                <a:gd name="T47" fmla="*/ 163 h 304"/>
                <a:gd name="T48" fmla="*/ 259 w 507"/>
                <a:gd name="T49" fmla="*/ 184 h 304"/>
                <a:gd name="T50" fmla="*/ 75 w 507"/>
                <a:gd name="T51" fmla="*/ 184 h 304"/>
                <a:gd name="T52" fmla="*/ 75 w 507"/>
                <a:gd name="T53" fmla="*/ 163 h 304"/>
                <a:gd name="T54" fmla="*/ 75 w 507"/>
                <a:gd name="T55" fmla="*/ 217 h 304"/>
                <a:gd name="T56" fmla="*/ 432 w 507"/>
                <a:gd name="T57" fmla="*/ 217 h 304"/>
                <a:gd name="T58" fmla="*/ 432 w 507"/>
                <a:gd name="T59" fmla="*/ 238 h 304"/>
                <a:gd name="T60" fmla="*/ 75 w 507"/>
                <a:gd name="T61" fmla="*/ 238 h 304"/>
                <a:gd name="T62" fmla="*/ 75 w 507"/>
                <a:gd name="T63" fmla="*/ 217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07" h="304">
                  <a:moveTo>
                    <a:pt x="0" y="268"/>
                  </a:moveTo>
                  <a:cubicBezTo>
                    <a:pt x="0" y="288"/>
                    <a:pt x="16" y="304"/>
                    <a:pt x="36" y="304"/>
                  </a:cubicBezTo>
                  <a:cubicBezTo>
                    <a:pt x="471" y="304"/>
                    <a:pt x="471" y="304"/>
                    <a:pt x="471" y="304"/>
                  </a:cubicBezTo>
                  <a:cubicBezTo>
                    <a:pt x="491" y="304"/>
                    <a:pt x="507" y="288"/>
                    <a:pt x="507" y="268"/>
                  </a:cubicBezTo>
                  <a:cubicBezTo>
                    <a:pt x="507" y="0"/>
                    <a:pt x="507" y="0"/>
                    <a:pt x="507" y="0"/>
                  </a:cubicBezTo>
                  <a:cubicBezTo>
                    <a:pt x="0" y="0"/>
                    <a:pt x="0" y="0"/>
                    <a:pt x="0" y="0"/>
                  </a:cubicBezTo>
                  <a:lnTo>
                    <a:pt x="0" y="268"/>
                  </a:lnTo>
                  <a:close/>
                  <a:moveTo>
                    <a:pt x="299" y="54"/>
                  </a:moveTo>
                  <a:cubicBezTo>
                    <a:pt x="432" y="54"/>
                    <a:pt x="432" y="54"/>
                    <a:pt x="432" y="54"/>
                  </a:cubicBezTo>
                  <a:cubicBezTo>
                    <a:pt x="432" y="184"/>
                    <a:pt x="432" y="184"/>
                    <a:pt x="432" y="184"/>
                  </a:cubicBezTo>
                  <a:cubicBezTo>
                    <a:pt x="299" y="184"/>
                    <a:pt x="299" y="184"/>
                    <a:pt x="299" y="184"/>
                  </a:cubicBezTo>
                  <a:lnTo>
                    <a:pt x="299" y="54"/>
                  </a:lnTo>
                  <a:close/>
                  <a:moveTo>
                    <a:pt x="75" y="54"/>
                  </a:moveTo>
                  <a:cubicBezTo>
                    <a:pt x="259" y="54"/>
                    <a:pt x="259" y="54"/>
                    <a:pt x="259" y="54"/>
                  </a:cubicBezTo>
                  <a:cubicBezTo>
                    <a:pt x="259" y="75"/>
                    <a:pt x="259" y="75"/>
                    <a:pt x="259" y="75"/>
                  </a:cubicBezTo>
                  <a:cubicBezTo>
                    <a:pt x="75" y="75"/>
                    <a:pt x="75" y="75"/>
                    <a:pt x="75" y="75"/>
                  </a:cubicBezTo>
                  <a:lnTo>
                    <a:pt x="75" y="54"/>
                  </a:lnTo>
                  <a:close/>
                  <a:moveTo>
                    <a:pt x="75" y="109"/>
                  </a:moveTo>
                  <a:cubicBezTo>
                    <a:pt x="259" y="109"/>
                    <a:pt x="259" y="109"/>
                    <a:pt x="259" y="109"/>
                  </a:cubicBezTo>
                  <a:cubicBezTo>
                    <a:pt x="259" y="130"/>
                    <a:pt x="259" y="130"/>
                    <a:pt x="259" y="130"/>
                  </a:cubicBezTo>
                  <a:cubicBezTo>
                    <a:pt x="75" y="130"/>
                    <a:pt x="75" y="130"/>
                    <a:pt x="75" y="130"/>
                  </a:cubicBezTo>
                  <a:lnTo>
                    <a:pt x="75" y="109"/>
                  </a:lnTo>
                  <a:close/>
                  <a:moveTo>
                    <a:pt x="75" y="163"/>
                  </a:moveTo>
                  <a:cubicBezTo>
                    <a:pt x="259" y="163"/>
                    <a:pt x="259" y="163"/>
                    <a:pt x="259" y="163"/>
                  </a:cubicBezTo>
                  <a:cubicBezTo>
                    <a:pt x="259" y="184"/>
                    <a:pt x="259" y="184"/>
                    <a:pt x="259" y="184"/>
                  </a:cubicBezTo>
                  <a:cubicBezTo>
                    <a:pt x="75" y="184"/>
                    <a:pt x="75" y="184"/>
                    <a:pt x="75" y="184"/>
                  </a:cubicBezTo>
                  <a:lnTo>
                    <a:pt x="75" y="163"/>
                  </a:lnTo>
                  <a:close/>
                  <a:moveTo>
                    <a:pt x="75" y="217"/>
                  </a:moveTo>
                  <a:cubicBezTo>
                    <a:pt x="432" y="217"/>
                    <a:pt x="432" y="217"/>
                    <a:pt x="432" y="217"/>
                  </a:cubicBezTo>
                  <a:cubicBezTo>
                    <a:pt x="432" y="238"/>
                    <a:pt x="432" y="238"/>
                    <a:pt x="432" y="238"/>
                  </a:cubicBezTo>
                  <a:cubicBezTo>
                    <a:pt x="75" y="238"/>
                    <a:pt x="75" y="238"/>
                    <a:pt x="75" y="238"/>
                  </a:cubicBezTo>
                  <a:lnTo>
                    <a:pt x="75" y="2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grpSp>
      <p:grpSp>
        <p:nvGrpSpPr>
          <p:cNvPr id="66" name="Group 65"/>
          <p:cNvGrpSpPr/>
          <p:nvPr/>
        </p:nvGrpSpPr>
        <p:grpSpPr>
          <a:xfrm>
            <a:off x="1173086" y="5218487"/>
            <a:ext cx="302992" cy="237848"/>
            <a:chOff x="11385550" y="5818188"/>
            <a:chExt cx="1587500" cy="1246187"/>
          </a:xfrm>
        </p:grpSpPr>
        <p:sp>
          <p:nvSpPr>
            <p:cNvPr id="67" name="Freeform 15"/>
            <p:cNvSpPr>
              <a:spLocks noEditPoints="1"/>
            </p:cNvSpPr>
            <p:nvPr/>
          </p:nvSpPr>
          <p:spPr bwMode="auto">
            <a:xfrm>
              <a:off x="11385550" y="5818188"/>
              <a:ext cx="1587500" cy="263525"/>
            </a:xfrm>
            <a:custGeom>
              <a:avLst/>
              <a:gdLst>
                <a:gd name="T0" fmla="*/ 470 w 507"/>
                <a:gd name="T1" fmla="*/ 0 h 84"/>
                <a:gd name="T2" fmla="*/ 36 w 507"/>
                <a:gd name="T3" fmla="*/ 0 h 84"/>
                <a:gd name="T4" fmla="*/ 0 w 507"/>
                <a:gd name="T5" fmla="*/ 37 h 84"/>
                <a:gd name="T6" fmla="*/ 0 w 507"/>
                <a:gd name="T7" fmla="*/ 84 h 84"/>
                <a:gd name="T8" fmla="*/ 507 w 507"/>
                <a:gd name="T9" fmla="*/ 84 h 84"/>
                <a:gd name="T10" fmla="*/ 507 w 507"/>
                <a:gd name="T11" fmla="*/ 37 h 84"/>
                <a:gd name="T12" fmla="*/ 470 w 507"/>
                <a:gd name="T13" fmla="*/ 0 h 84"/>
                <a:gd name="T14" fmla="*/ 49 w 507"/>
                <a:gd name="T15" fmla="*/ 59 h 84"/>
                <a:gd name="T16" fmla="*/ 36 w 507"/>
                <a:gd name="T17" fmla="*/ 46 h 84"/>
                <a:gd name="T18" fmla="*/ 49 w 507"/>
                <a:gd name="T19" fmla="*/ 33 h 84"/>
                <a:gd name="T20" fmla="*/ 61 w 507"/>
                <a:gd name="T21" fmla="*/ 46 h 84"/>
                <a:gd name="T22" fmla="*/ 49 w 507"/>
                <a:gd name="T23" fmla="*/ 59 h 84"/>
                <a:gd name="T24" fmla="*/ 99 w 507"/>
                <a:gd name="T25" fmla="*/ 59 h 84"/>
                <a:gd name="T26" fmla="*/ 87 w 507"/>
                <a:gd name="T27" fmla="*/ 46 h 84"/>
                <a:gd name="T28" fmla="*/ 99 w 507"/>
                <a:gd name="T29" fmla="*/ 33 h 84"/>
                <a:gd name="T30" fmla="*/ 112 w 507"/>
                <a:gd name="T31" fmla="*/ 46 h 84"/>
                <a:gd name="T32" fmla="*/ 99 w 507"/>
                <a:gd name="T33" fmla="*/ 59 h 84"/>
                <a:gd name="T34" fmla="*/ 150 w 507"/>
                <a:gd name="T35" fmla="*/ 59 h 84"/>
                <a:gd name="T36" fmla="*/ 137 w 507"/>
                <a:gd name="T37" fmla="*/ 46 h 84"/>
                <a:gd name="T38" fmla="*/ 150 w 507"/>
                <a:gd name="T39" fmla="*/ 33 h 84"/>
                <a:gd name="T40" fmla="*/ 163 w 507"/>
                <a:gd name="T41" fmla="*/ 46 h 84"/>
                <a:gd name="T42" fmla="*/ 150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0" y="0"/>
                  </a:moveTo>
                  <a:cubicBezTo>
                    <a:pt x="36" y="0"/>
                    <a:pt x="36" y="0"/>
                    <a:pt x="36" y="0"/>
                  </a:cubicBezTo>
                  <a:cubicBezTo>
                    <a:pt x="16" y="0"/>
                    <a:pt x="0" y="17"/>
                    <a:pt x="0" y="37"/>
                  </a:cubicBezTo>
                  <a:cubicBezTo>
                    <a:pt x="0" y="84"/>
                    <a:pt x="0" y="84"/>
                    <a:pt x="0" y="84"/>
                  </a:cubicBezTo>
                  <a:cubicBezTo>
                    <a:pt x="507" y="84"/>
                    <a:pt x="507" y="84"/>
                    <a:pt x="507" y="84"/>
                  </a:cubicBezTo>
                  <a:cubicBezTo>
                    <a:pt x="507" y="37"/>
                    <a:pt x="507" y="37"/>
                    <a:pt x="507" y="37"/>
                  </a:cubicBezTo>
                  <a:cubicBezTo>
                    <a:pt x="507" y="17"/>
                    <a:pt x="490" y="0"/>
                    <a:pt x="470" y="0"/>
                  </a:cubicBezTo>
                  <a:close/>
                  <a:moveTo>
                    <a:pt x="49" y="59"/>
                  </a:moveTo>
                  <a:cubicBezTo>
                    <a:pt x="42" y="59"/>
                    <a:pt x="36" y="53"/>
                    <a:pt x="36" y="46"/>
                  </a:cubicBezTo>
                  <a:cubicBezTo>
                    <a:pt x="36" y="39"/>
                    <a:pt x="42" y="33"/>
                    <a:pt x="49" y="33"/>
                  </a:cubicBezTo>
                  <a:cubicBezTo>
                    <a:pt x="56" y="33"/>
                    <a:pt x="61" y="39"/>
                    <a:pt x="61" y="46"/>
                  </a:cubicBezTo>
                  <a:cubicBezTo>
                    <a:pt x="61" y="53"/>
                    <a:pt x="56" y="59"/>
                    <a:pt x="49" y="59"/>
                  </a:cubicBezTo>
                  <a:close/>
                  <a:moveTo>
                    <a:pt x="99" y="59"/>
                  </a:moveTo>
                  <a:cubicBezTo>
                    <a:pt x="92" y="59"/>
                    <a:pt x="87" y="53"/>
                    <a:pt x="87" y="46"/>
                  </a:cubicBezTo>
                  <a:cubicBezTo>
                    <a:pt x="87" y="39"/>
                    <a:pt x="92" y="33"/>
                    <a:pt x="99" y="33"/>
                  </a:cubicBezTo>
                  <a:cubicBezTo>
                    <a:pt x="106" y="33"/>
                    <a:pt x="112" y="39"/>
                    <a:pt x="112" y="46"/>
                  </a:cubicBezTo>
                  <a:cubicBezTo>
                    <a:pt x="112" y="53"/>
                    <a:pt x="106" y="59"/>
                    <a:pt x="99" y="59"/>
                  </a:cubicBezTo>
                  <a:close/>
                  <a:moveTo>
                    <a:pt x="150" y="59"/>
                  </a:moveTo>
                  <a:cubicBezTo>
                    <a:pt x="143" y="59"/>
                    <a:pt x="137" y="53"/>
                    <a:pt x="137" y="46"/>
                  </a:cubicBezTo>
                  <a:cubicBezTo>
                    <a:pt x="137" y="39"/>
                    <a:pt x="143" y="33"/>
                    <a:pt x="150" y="33"/>
                  </a:cubicBezTo>
                  <a:cubicBezTo>
                    <a:pt x="157" y="33"/>
                    <a:pt x="163" y="39"/>
                    <a:pt x="163" y="46"/>
                  </a:cubicBezTo>
                  <a:cubicBezTo>
                    <a:pt x="163" y="53"/>
                    <a:pt x="157" y="59"/>
                    <a:pt x="150"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68" name="Freeform 16"/>
            <p:cNvSpPr>
              <a:spLocks noEditPoints="1"/>
            </p:cNvSpPr>
            <p:nvPr/>
          </p:nvSpPr>
          <p:spPr bwMode="auto">
            <a:xfrm>
              <a:off x="11385550" y="6111875"/>
              <a:ext cx="1587500" cy="952500"/>
            </a:xfrm>
            <a:custGeom>
              <a:avLst/>
              <a:gdLst>
                <a:gd name="T0" fmla="*/ 0 w 507"/>
                <a:gd name="T1" fmla="*/ 268 h 304"/>
                <a:gd name="T2" fmla="*/ 36 w 507"/>
                <a:gd name="T3" fmla="*/ 304 h 304"/>
                <a:gd name="T4" fmla="*/ 470 w 507"/>
                <a:gd name="T5" fmla="*/ 304 h 304"/>
                <a:gd name="T6" fmla="*/ 507 w 507"/>
                <a:gd name="T7" fmla="*/ 268 h 304"/>
                <a:gd name="T8" fmla="*/ 507 w 507"/>
                <a:gd name="T9" fmla="*/ 0 h 304"/>
                <a:gd name="T10" fmla="*/ 0 w 507"/>
                <a:gd name="T11" fmla="*/ 0 h 304"/>
                <a:gd name="T12" fmla="*/ 0 w 507"/>
                <a:gd name="T13" fmla="*/ 268 h 304"/>
                <a:gd name="T14" fmla="*/ 161 w 507"/>
                <a:gd name="T15" fmla="*/ 136 h 304"/>
                <a:gd name="T16" fmla="*/ 166 w 507"/>
                <a:gd name="T17" fmla="*/ 131 h 304"/>
                <a:gd name="T18" fmla="*/ 169 w 507"/>
                <a:gd name="T19" fmla="*/ 131 h 304"/>
                <a:gd name="T20" fmla="*/ 179 w 507"/>
                <a:gd name="T21" fmla="*/ 108 h 304"/>
                <a:gd name="T22" fmla="*/ 177 w 507"/>
                <a:gd name="T23" fmla="*/ 106 h 304"/>
                <a:gd name="T24" fmla="*/ 177 w 507"/>
                <a:gd name="T25" fmla="*/ 98 h 304"/>
                <a:gd name="T26" fmla="*/ 200 w 507"/>
                <a:gd name="T27" fmla="*/ 75 h 304"/>
                <a:gd name="T28" fmla="*/ 207 w 507"/>
                <a:gd name="T29" fmla="*/ 75 h 304"/>
                <a:gd name="T30" fmla="*/ 209 w 507"/>
                <a:gd name="T31" fmla="*/ 77 h 304"/>
                <a:gd name="T32" fmla="*/ 232 w 507"/>
                <a:gd name="T33" fmla="*/ 68 h 304"/>
                <a:gd name="T34" fmla="*/ 232 w 507"/>
                <a:gd name="T35" fmla="*/ 65 h 304"/>
                <a:gd name="T36" fmla="*/ 237 w 507"/>
                <a:gd name="T37" fmla="*/ 60 h 304"/>
                <a:gd name="T38" fmla="*/ 269 w 507"/>
                <a:gd name="T39" fmla="*/ 60 h 304"/>
                <a:gd name="T40" fmla="*/ 275 w 507"/>
                <a:gd name="T41" fmla="*/ 65 h 304"/>
                <a:gd name="T42" fmla="*/ 275 w 507"/>
                <a:gd name="T43" fmla="*/ 68 h 304"/>
                <a:gd name="T44" fmla="*/ 297 w 507"/>
                <a:gd name="T45" fmla="*/ 77 h 304"/>
                <a:gd name="T46" fmla="*/ 299 w 507"/>
                <a:gd name="T47" fmla="*/ 75 h 304"/>
                <a:gd name="T48" fmla="*/ 307 w 507"/>
                <a:gd name="T49" fmla="*/ 75 h 304"/>
                <a:gd name="T50" fmla="*/ 330 w 507"/>
                <a:gd name="T51" fmla="*/ 98 h 304"/>
                <a:gd name="T52" fmla="*/ 330 w 507"/>
                <a:gd name="T53" fmla="*/ 106 h 304"/>
                <a:gd name="T54" fmla="*/ 328 w 507"/>
                <a:gd name="T55" fmla="*/ 108 h 304"/>
                <a:gd name="T56" fmla="*/ 337 w 507"/>
                <a:gd name="T57" fmla="*/ 131 h 304"/>
                <a:gd name="T58" fmla="*/ 340 w 507"/>
                <a:gd name="T59" fmla="*/ 131 h 304"/>
                <a:gd name="T60" fmla="*/ 345 w 507"/>
                <a:gd name="T61" fmla="*/ 136 h 304"/>
                <a:gd name="T62" fmla="*/ 345 w 507"/>
                <a:gd name="T63" fmla="*/ 168 h 304"/>
                <a:gd name="T64" fmla="*/ 340 w 507"/>
                <a:gd name="T65" fmla="*/ 173 h 304"/>
                <a:gd name="T66" fmla="*/ 337 w 507"/>
                <a:gd name="T67" fmla="*/ 173 h 304"/>
                <a:gd name="T68" fmla="*/ 328 w 507"/>
                <a:gd name="T69" fmla="*/ 196 h 304"/>
                <a:gd name="T70" fmla="*/ 330 w 507"/>
                <a:gd name="T71" fmla="*/ 198 h 304"/>
                <a:gd name="T72" fmla="*/ 330 w 507"/>
                <a:gd name="T73" fmla="*/ 206 h 304"/>
                <a:gd name="T74" fmla="*/ 307 w 507"/>
                <a:gd name="T75" fmla="*/ 229 h 304"/>
                <a:gd name="T76" fmla="*/ 299 w 507"/>
                <a:gd name="T77" fmla="*/ 229 h 304"/>
                <a:gd name="T78" fmla="*/ 297 w 507"/>
                <a:gd name="T79" fmla="*/ 226 h 304"/>
                <a:gd name="T80" fmla="*/ 275 w 507"/>
                <a:gd name="T81" fmla="*/ 236 h 304"/>
                <a:gd name="T82" fmla="*/ 275 w 507"/>
                <a:gd name="T83" fmla="*/ 239 h 304"/>
                <a:gd name="T84" fmla="*/ 269 w 507"/>
                <a:gd name="T85" fmla="*/ 244 h 304"/>
                <a:gd name="T86" fmla="*/ 237 w 507"/>
                <a:gd name="T87" fmla="*/ 244 h 304"/>
                <a:gd name="T88" fmla="*/ 232 w 507"/>
                <a:gd name="T89" fmla="*/ 239 h 304"/>
                <a:gd name="T90" fmla="*/ 232 w 507"/>
                <a:gd name="T91" fmla="*/ 236 h 304"/>
                <a:gd name="T92" fmla="*/ 209 w 507"/>
                <a:gd name="T93" fmla="*/ 226 h 304"/>
                <a:gd name="T94" fmla="*/ 207 w 507"/>
                <a:gd name="T95" fmla="*/ 229 h 304"/>
                <a:gd name="T96" fmla="*/ 200 w 507"/>
                <a:gd name="T97" fmla="*/ 229 h 304"/>
                <a:gd name="T98" fmla="*/ 177 w 507"/>
                <a:gd name="T99" fmla="*/ 206 h 304"/>
                <a:gd name="T100" fmla="*/ 177 w 507"/>
                <a:gd name="T101" fmla="*/ 198 h 304"/>
                <a:gd name="T102" fmla="*/ 179 w 507"/>
                <a:gd name="T103" fmla="*/ 196 h 304"/>
                <a:gd name="T104" fmla="*/ 169 w 507"/>
                <a:gd name="T105" fmla="*/ 173 h 304"/>
                <a:gd name="T106" fmla="*/ 166 w 507"/>
                <a:gd name="T107" fmla="*/ 173 h 304"/>
                <a:gd name="T108" fmla="*/ 161 w 507"/>
                <a:gd name="T109" fmla="*/ 168 h 304"/>
                <a:gd name="T110" fmla="*/ 161 w 507"/>
                <a:gd name="T111" fmla="*/ 136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07" h="304">
                  <a:moveTo>
                    <a:pt x="0" y="268"/>
                  </a:moveTo>
                  <a:cubicBezTo>
                    <a:pt x="0" y="288"/>
                    <a:pt x="16" y="304"/>
                    <a:pt x="36" y="304"/>
                  </a:cubicBezTo>
                  <a:cubicBezTo>
                    <a:pt x="470" y="304"/>
                    <a:pt x="470" y="304"/>
                    <a:pt x="470" y="304"/>
                  </a:cubicBezTo>
                  <a:cubicBezTo>
                    <a:pt x="490" y="304"/>
                    <a:pt x="507" y="288"/>
                    <a:pt x="507" y="268"/>
                  </a:cubicBezTo>
                  <a:cubicBezTo>
                    <a:pt x="507" y="0"/>
                    <a:pt x="507" y="0"/>
                    <a:pt x="507" y="0"/>
                  </a:cubicBezTo>
                  <a:cubicBezTo>
                    <a:pt x="0" y="0"/>
                    <a:pt x="0" y="0"/>
                    <a:pt x="0" y="0"/>
                  </a:cubicBezTo>
                  <a:lnTo>
                    <a:pt x="0" y="268"/>
                  </a:lnTo>
                  <a:close/>
                  <a:moveTo>
                    <a:pt x="161" y="136"/>
                  </a:moveTo>
                  <a:cubicBezTo>
                    <a:pt x="161" y="133"/>
                    <a:pt x="163" y="131"/>
                    <a:pt x="166" y="131"/>
                  </a:cubicBezTo>
                  <a:cubicBezTo>
                    <a:pt x="169" y="131"/>
                    <a:pt x="169" y="131"/>
                    <a:pt x="169" y="131"/>
                  </a:cubicBezTo>
                  <a:cubicBezTo>
                    <a:pt x="171" y="122"/>
                    <a:pt x="175" y="115"/>
                    <a:pt x="179" y="108"/>
                  </a:cubicBezTo>
                  <a:cubicBezTo>
                    <a:pt x="177" y="106"/>
                    <a:pt x="177" y="106"/>
                    <a:pt x="177" y="106"/>
                  </a:cubicBezTo>
                  <a:cubicBezTo>
                    <a:pt x="175" y="104"/>
                    <a:pt x="175" y="100"/>
                    <a:pt x="177" y="98"/>
                  </a:cubicBezTo>
                  <a:cubicBezTo>
                    <a:pt x="200" y="75"/>
                    <a:pt x="200" y="75"/>
                    <a:pt x="200" y="75"/>
                  </a:cubicBezTo>
                  <a:cubicBezTo>
                    <a:pt x="202" y="73"/>
                    <a:pt x="205" y="73"/>
                    <a:pt x="207" y="75"/>
                  </a:cubicBezTo>
                  <a:cubicBezTo>
                    <a:pt x="209" y="77"/>
                    <a:pt x="209" y="77"/>
                    <a:pt x="209" y="77"/>
                  </a:cubicBezTo>
                  <a:cubicBezTo>
                    <a:pt x="216" y="73"/>
                    <a:pt x="224" y="70"/>
                    <a:pt x="232" y="68"/>
                  </a:cubicBezTo>
                  <a:cubicBezTo>
                    <a:pt x="232" y="65"/>
                    <a:pt x="232" y="65"/>
                    <a:pt x="232" y="65"/>
                  </a:cubicBezTo>
                  <a:cubicBezTo>
                    <a:pt x="232" y="62"/>
                    <a:pt x="234" y="60"/>
                    <a:pt x="237" y="60"/>
                  </a:cubicBezTo>
                  <a:cubicBezTo>
                    <a:pt x="269" y="60"/>
                    <a:pt x="269" y="60"/>
                    <a:pt x="269" y="60"/>
                  </a:cubicBezTo>
                  <a:cubicBezTo>
                    <a:pt x="272" y="60"/>
                    <a:pt x="275" y="62"/>
                    <a:pt x="275" y="65"/>
                  </a:cubicBezTo>
                  <a:cubicBezTo>
                    <a:pt x="275" y="68"/>
                    <a:pt x="275" y="68"/>
                    <a:pt x="275" y="68"/>
                  </a:cubicBezTo>
                  <a:cubicBezTo>
                    <a:pt x="283" y="70"/>
                    <a:pt x="290" y="73"/>
                    <a:pt x="297" y="77"/>
                  </a:cubicBezTo>
                  <a:cubicBezTo>
                    <a:pt x="299" y="75"/>
                    <a:pt x="299" y="75"/>
                    <a:pt x="299" y="75"/>
                  </a:cubicBezTo>
                  <a:cubicBezTo>
                    <a:pt x="301" y="73"/>
                    <a:pt x="305" y="73"/>
                    <a:pt x="307" y="75"/>
                  </a:cubicBezTo>
                  <a:cubicBezTo>
                    <a:pt x="330" y="98"/>
                    <a:pt x="330" y="98"/>
                    <a:pt x="330" y="98"/>
                  </a:cubicBezTo>
                  <a:cubicBezTo>
                    <a:pt x="332" y="100"/>
                    <a:pt x="332" y="104"/>
                    <a:pt x="330" y="106"/>
                  </a:cubicBezTo>
                  <a:cubicBezTo>
                    <a:pt x="328" y="108"/>
                    <a:pt x="328" y="108"/>
                    <a:pt x="328" y="108"/>
                  </a:cubicBezTo>
                  <a:cubicBezTo>
                    <a:pt x="332" y="115"/>
                    <a:pt x="335" y="122"/>
                    <a:pt x="337" y="131"/>
                  </a:cubicBezTo>
                  <a:cubicBezTo>
                    <a:pt x="340" y="131"/>
                    <a:pt x="340" y="131"/>
                    <a:pt x="340" y="131"/>
                  </a:cubicBezTo>
                  <a:cubicBezTo>
                    <a:pt x="343" y="131"/>
                    <a:pt x="345" y="133"/>
                    <a:pt x="345" y="136"/>
                  </a:cubicBezTo>
                  <a:cubicBezTo>
                    <a:pt x="345" y="168"/>
                    <a:pt x="345" y="168"/>
                    <a:pt x="345" y="168"/>
                  </a:cubicBezTo>
                  <a:cubicBezTo>
                    <a:pt x="345" y="171"/>
                    <a:pt x="343" y="173"/>
                    <a:pt x="340" y="173"/>
                  </a:cubicBezTo>
                  <a:cubicBezTo>
                    <a:pt x="337" y="173"/>
                    <a:pt x="337" y="173"/>
                    <a:pt x="337" y="173"/>
                  </a:cubicBezTo>
                  <a:cubicBezTo>
                    <a:pt x="335" y="182"/>
                    <a:pt x="332" y="189"/>
                    <a:pt x="328" y="196"/>
                  </a:cubicBezTo>
                  <a:cubicBezTo>
                    <a:pt x="330" y="198"/>
                    <a:pt x="330" y="198"/>
                    <a:pt x="330" y="198"/>
                  </a:cubicBezTo>
                  <a:cubicBezTo>
                    <a:pt x="332" y="200"/>
                    <a:pt x="332" y="204"/>
                    <a:pt x="330" y="206"/>
                  </a:cubicBezTo>
                  <a:cubicBezTo>
                    <a:pt x="307" y="229"/>
                    <a:pt x="307" y="229"/>
                    <a:pt x="307" y="229"/>
                  </a:cubicBezTo>
                  <a:cubicBezTo>
                    <a:pt x="305" y="231"/>
                    <a:pt x="301" y="231"/>
                    <a:pt x="299" y="229"/>
                  </a:cubicBezTo>
                  <a:cubicBezTo>
                    <a:pt x="297" y="226"/>
                    <a:pt x="297" y="226"/>
                    <a:pt x="297" y="226"/>
                  </a:cubicBezTo>
                  <a:cubicBezTo>
                    <a:pt x="290" y="231"/>
                    <a:pt x="283" y="234"/>
                    <a:pt x="275" y="236"/>
                  </a:cubicBezTo>
                  <a:cubicBezTo>
                    <a:pt x="275" y="239"/>
                    <a:pt x="275" y="239"/>
                    <a:pt x="275" y="239"/>
                  </a:cubicBezTo>
                  <a:cubicBezTo>
                    <a:pt x="275" y="242"/>
                    <a:pt x="272" y="244"/>
                    <a:pt x="269" y="244"/>
                  </a:cubicBezTo>
                  <a:cubicBezTo>
                    <a:pt x="237" y="244"/>
                    <a:pt x="237" y="244"/>
                    <a:pt x="237" y="244"/>
                  </a:cubicBezTo>
                  <a:cubicBezTo>
                    <a:pt x="234" y="244"/>
                    <a:pt x="232" y="242"/>
                    <a:pt x="232" y="239"/>
                  </a:cubicBezTo>
                  <a:cubicBezTo>
                    <a:pt x="232" y="236"/>
                    <a:pt x="232" y="236"/>
                    <a:pt x="232" y="236"/>
                  </a:cubicBezTo>
                  <a:cubicBezTo>
                    <a:pt x="224" y="234"/>
                    <a:pt x="216" y="231"/>
                    <a:pt x="209" y="226"/>
                  </a:cubicBezTo>
                  <a:cubicBezTo>
                    <a:pt x="207" y="229"/>
                    <a:pt x="207" y="229"/>
                    <a:pt x="207" y="229"/>
                  </a:cubicBezTo>
                  <a:cubicBezTo>
                    <a:pt x="205" y="231"/>
                    <a:pt x="202" y="231"/>
                    <a:pt x="200" y="229"/>
                  </a:cubicBezTo>
                  <a:cubicBezTo>
                    <a:pt x="177" y="206"/>
                    <a:pt x="177" y="206"/>
                    <a:pt x="177" y="206"/>
                  </a:cubicBezTo>
                  <a:cubicBezTo>
                    <a:pt x="175" y="204"/>
                    <a:pt x="175" y="200"/>
                    <a:pt x="177" y="198"/>
                  </a:cubicBezTo>
                  <a:cubicBezTo>
                    <a:pt x="179" y="196"/>
                    <a:pt x="179" y="196"/>
                    <a:pt x="179" y="196"/>
                  </a:cubicBezTo>
                  <a:cubicBezTo>
                    <a:pt x="175" y="189"/>
                    <a:pt x="171" y="182"/>
                    <a:pt x="169" y="173"/>
                  </a:cubicBezTo>
                  <a:cubicBezTo>
                    <a:pt x="166" y="173"/>
                    <a:pt x="166" y="173"/>
                    <a:pt x="166" y="173"/>
                  </a:cubicBezTo>
                  <a:cubicBezTo>
                    <a:pt x="163" y="173"/>
                    <a:pt x="161" y="171"/>
                    <a:pt x="161" y="168"/>
                  </a:cubicBezTo>
                  <a:lnTo>
                    <a:pt x="161" y="1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69" name="Freeform 17"/>
            <p:cNvSpPr>
              <a:spLocks noEditPoints="1"/>
            </p:cNvSpPr>
            <p:nvPr/>
          </p:nvSpPr>
          <p:spPr bwMode="auto">
            <a:xfrm>
              <a:off x="12049125" y="6453188"/>
              <a:ext cx="261937" cy="260350"/>
            </a:xfrm>
            <a:custGeom>
              <a:avLst/>
              <a:gdLst>
                <a:gd name="T0" fmla="*/ 42 w 84"/>
                <a:gd name="T1" fmla="*/ 83 h 83"/>
                <a:gd name="T2" fmla="*/ 84 w 84"/>
                <a:gd name="T3" fmla="*/ 42 h 83"/>
                <a:gd name="T4" fmla="*/ 42 w 84"/>
                <a:gd name="T5" fmla="*/ 0 h 83"/>
                <a:gd name="T6" fmla="*/ 0 w 84"/>
                <a:gd name="T7" fmla="*/ 42 h 83"/>
                <a:gd name="T8" fmla="*/ 42 w 84"/>
                <a:gd name="T9" fmla="*/ 83 h 83"/>
                <a:gd name="T10" fmla="*/ 42 w 84"/>
                <a:gd name="T11" fmla="*/ 31 h 83"/>
                <a:gd name="T12" fmla="*/ 53 w 84"/>
                <a:gd name="T13" fmla="*/ 42 h 83"/>
                <a:gd name="T14" fmla="*/ 42 w 84"/>
                <a:gd name="T15" fmla="*/ 53 h 83"/>
                <a:gd name="T16" fmla="*/ 31 w 84"/>
                <a:gd name="T17" fmla="*/ 42 h 83"/>
                <a:gd name="T18" fmla="*/ 42 w 84"/>
                <a:gd name="T19" fmla="*/ 3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83">
                  <a:moveTo>
                    <a:pt x="42" y="83"/>
                  </a:moveTo>
                  <a:cubicBezTo>
                    <a:pt x="65" y="83"/>
                    <a:pt x="84" y="65"/>
                    <a:pt x="84" y="42"/>
                  </a:cubicBezTo>
                  <a:cubicBezTo>
                    <a:pt x="84" y="19"/>
                    <a:pt x="65" y="0"/>
                    <a:pt x="42" y="0"/>
                  </a:cubicBezTo>
                  <a:cubicBezTo>
                    <a:pt x="19" y="0"/>
                    <a:pt x="0" y="19"/>
                    <a:pt x="0" y="42"/>
                  </a:cubicBezTo>
                  <a:cubicBezTo>
                    <a:pt x="0" y="65"/>
                    <a:pt x="19" y="83"/>
                    <a:pt x="42" y="83"/>
                  </a:cubicBezTo>
                  <a:close/>
                  <a:moveTo>
                    <a:pt x="42" y="31"/>
                  </a:moveTo>
                  <a:cubicBezTo>
                    <a:pt x="48" y="31"/>
                    <a:pt x="53" y="36"/>
                    <a:pt x="53" y="42"/>
                  </a:cubicBezTo>
                  <a:cubicBezTo>
                    <a:pt x="53" y="48"/>
                    <a:pt x="48" y="53"/>
                    <a:pt x="42" y="53"/>
                  </a:cubicBezTo>
                  <a:cubicBezTo>
                    <a:pt x="36" y="53"/>
                    <a:pt x="31" y="48"/>
                    <a:pt x="31" y="42"/>
                  </a:cubicBezTo>
                  <a:cubicBezTo>
                    <a:pt x="31" y="36"/>
                    <a:pt x="36" y="31"/>
                    <a:pt x="42" y="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grpSp>
      <p:grpSp>
        <p:nvGrpSpPr>
          <p:cNvPr id="70" name="Group 69"/>
          <p:cNvGrpSpPr/>
          <p:nvPr/>
        </p:nvGrpSpPr>
        <p:grpSpPr>
          <a:xfrm>
            <a:off x="6706645" y="2158147"/>
            <a:ext cx="302992" cy="237848"/>
            <a:chOff x="14400213" y="5818188"/>
            <a:chExt cx="1587500" cy="1246187"/>
          </a:xfrm>
        </p:grpSpPr>
        <p:sp>
          <p:nvSpPr>
            <p:cNvPr id="71" name="Freeform 18"/>
            <p:cNvSpPr>
              <a:spLocks noEditPoints="1"/>
            </p:cNvSpPr>
            <p:nvPr/>
          </p:nvSpPr>
          <p:spPr bwMode="auto">
            <a:xfrm>
              <a:off x="14400213" y="5818188"/>
              <a:ext cx="1587500" cy="263525"/>
            </a:xfrm>
            <a:custGeom>
              <a:avLst/>
              <a:gdLst>
                <a:gd name="T0" fmla="*/ 471 w 507"/>
                <a:gd name="T1" fmla="*/ 0 h 84"/>
                <a:gd name="T2" fmla="*/ 37 w 507"/>
                <a:gd name="T3" fmla="*/ 0 h 84"/>
                <a:gd name="T4" fmla="*/ 0 w 507"/>
                <a:gd name="T5" fmla="*/ 37 h 84"/>
                <a:gd name="T6" fmla="*/ 0 w 507"/>
                <a:gd name="T7" fmla="*/ 84 h 84"/>
                <a:gd name="T8" fmla="*/ 507 w 507"/>
                <a:gd name="T9" fmla="*/ 84 h 84"/>
                <a:gd name="T10" fmla="*/ 507 w 507"/>
                <a:gd name="T11" fmla="*/ 37 h 84"/>
                <a:gd name="T12" fmla="*/ 471 w 507"/>
                <a:gd name="T13" fmla="*/ 0 h 84"/>
                <a:gd name="T14" fmla="*/ 49 w 507"/>
                <a:gd name="T15" fmla="*/ 59 h 84"/>
                <a:gd name="T16" fmla="*/ 37 w 507"/>
                <a:gd name="T17" fmla="*/ 46 h 84"/>
                <a:gd name="T18" fmla="*/ 49 w 507"/>
                <a:gd name="T19" fmla="*/ 33 h 84"/>
                <a:gd name="T20" fmla="*/ 62 w 507"/>
                <a:gd name="T21" fmla="*/ 46 h 84"/>
                <a:gd name="T22" fmla="*/ 49 w 507"/>
                <a:gd name="T23" fmla="*/ 59 h 84"/>
                <a:gd name="T24" fmla="*/ 100 w 507"/>
                <a:gd name="T25" fmla="*/ 59 h 84"/>
                <a:gd name="T26" fmla="*/ 87 w 507"/>
                <a:gd name="T27" fmla="*/ 46 h 84"/>
                <a:gd name="T28" fmla="*/ 100 w 507"/>
                <a:gd name="T29" fmla="*/ 33 h 84"/>
                <a:gd name="T30" fmla="*/ 113 w 507"/>
                <a:gd name="T31" fmla="*/ 46 h 84"/>
                <a:gd name="T32" fmla="*/ 100 w 507"/>
                <a:gd name="T33" fmla="*/ 59 h 84"/>
                <a:gd name="T34" fmla="*/ 151 w 507"/>
                <a:gd name="T35" fmla="*/ 59 h 84"/>
                <a:gd name="T36" fmla="*/ 138 w 507"/>
                <a:gd name="T37" fmla="*/ 46 h 84"/>
                <a:gd name="T38" fmla="*/ 151 w 507"/>
                <a:gd name="T39" fmla="*/ 33 h 84"/>
                <a:gd name="T40" fmla="*/ 163 w 507"/>
                <a:gd name="T41" fmla="*/ 46 h 84"/>
                <a:gd name="T42" fmla="*/ 151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1" y="0"/>
                  </a:moveTo>
                  <a:cubicBezTo>
                    <a:pt x="37" y="0"/>
                    <a:pt x="37" y="0"/>
                    <a:pt x="37" y="0"/>
                  </a:cubicBezTo>
                  <a:cubicBezTo>
                    <a:pt x="17" y="0"/>
                    <a:pt x="0" y="17"/>
                    <a:pt x="0" y="37"/>
                  </a:cubicBezTo>
                  <a:cubicBezTo>
                    <a:pt x="0" y="84"/>
                    <a:pt x="0" y="84"/>
                    <a:pt x="0" y="84"/>
                  </a:cubicBezTo>
                  <a:cubicBezTo>
                    <a:pt x="507" y="84"/>
                    <a:pt x="507" y="84"/>
                    <a:pt x="507" y="84"/>
                  </a:cubicBezTo>
                  <a:cubicBezTo>
                    <a:pt x="507" y="37"/>
                    <a:pt x="507" y="37"/>
                    <a:pt x="507" y="37"/>
                  </a:cubicBezTo>
                  <a:cubicBezTo>
                    <a:pt x="507" y="17"/>
                    <a:pt x="491" y="0"/>
                    <a:pt x="471" y="0"/>
                  </a:cubicBezTo>
                  <a:close/>
                  <a:moveTo>
                    <a:pt x="49" y="59"/>
                  </a:moveTo>
                  <a:cubicBezTo>
                    <a:pt x="42" y="59"/>
                    <a:pt x="37" y="53"/>
                    <a:pt x="37" y="46"/>
                  </a:cubicBezTo>
                  <a:cubicBezTo>
                    <a:pt x="37" y="39"/>
                    <a:pt x="42" y="33"/>
                    <a:pt x="49" y="33"/>
                  </a:cubicBezTo>
                  <a:cubicBezTo>
                    <a:pt x="56" y="33"/>
                    <a:pt x="62" y="39"/>
                    <a:pt x="62" y="46"/>
                  </a:cubicBezTo>
                  <a:cubicBezTo>
                    <a:pt x="62" y="53"/>
                    <a:pt x="56" y="59"/>
                    <a:pt x="49" y="59"/>
                  </a:cubicBezTo>
                  <a:close/>
                  <a:moveTo>
                    <a:pt x="100" y="59"/>
                  </a:moveTo>
                  <a:cubicBezTo>
                    <a:pt x="93" y="59"/>
                    <a:pt x="87" y="53"/>
                    <a:pt x="87" y="46"/>
                  </a:cubicBezTo>
                  <a:cubicBezTo>
                    <a:pt x="87" y="39"/>
                    <a:pt x="93" y="33"/>
                    <a:pt x="100" y="33"/>
                  </a:cubicBezTo>
                  <a:cubicBezTo>
                    <a:pt x="107" y="33"/>
                    <a:pt x="113" y="39"/>
                    <a:pt x="113" y="46"/>
                  </a:cubicBezTo>
                  <a:cubicBezTo>
                    <a:pt x="113" y="53"/>
                    <a:pt x="107" y="59"/>
                    <a:pt x="100" y="59"/>
                  </a:cubicBezTo>
                  <a:close/>
                  <a:moveTo>
                    <a:pt x="151" y="59"/>
                  </a:moveTo>
                  <a:cubicBezTo>
                    <a:pt x="144" y="59"/>
                    <a:pt x="138" y="53"/>
                    <a:pt x="138" y="46"/>
                  </a:cubicBezTo>
                  <a:cubicBezTo>
                    <a:pt x="138" y="39"/>
                    <a:pt x="144" y="33"/>
                    <a:pt x="151" y="33"/>
                  </a:cubicBezTo>
                  <a:cubicBezTo>
                    <a:pt x="158" y="33"/>
                    <a:pt x="163" y="39"/>
                    <a:pt x="163" y="46"/>
                  </a:cubicBezTo>
                  <a:cubicBezTo>
                    <a:pt x="163" y="53"/>
                    <a:pt x="158" y="59"/>
                    <a:pt x="151"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72" name="Freeform 19"/>
            <p:cNvSpPr>
              <a:spLocks noEditPoints="1"/>
            </p:cNvSpPr>
            <p:nvPr/>
          </p:nvSpPr>
          <p:spPr bwMode="auto">
            <a:xfrm>
              <a:off x="14400213" y="6111875"/>
              <a:ext cx="1587500" cy="952500"/>
            </a:xfrm>
            <a:custGeom>
              <a:avLst/>
              <a:gdLst>
                <a:gd name="T0" fmla="*/ 0 w 507"/>
                <a:gd name="T1" fmla="*/ 268 h 304"/>
                <a:gd name="T2" fmla="*/ 37 w 507"/>
                <a:gd name="T3" fmla="*/ 304 h 304"/>
                <a:gd name="T4" fmla="*/ 471 w 507"/>
                <a:gd name="T5" fmla="*/ 304 h 304"/>
                <a:gd name="T6" fmla="*/ 507 w 507"/>
                <a:gd name="T7" fmla="*/ 268 h 304"/>
                <a:gd name="T8" fmla="*/ 507 w 507"/>
                <a:gd name="T9" fmla="*/ 0 h 304"/>
                <a:gd name="T10" fmla="*/ 0 w 507"/>
                <a:gd name="T11" fmla="*/ 0 h 304"/>
                <a:gd name="T12" fmla="*/ 0 w 507"/>
                <a:gd name="T13" fmla="*/ 268 h 304"/>
                <a:gd name="T14" fmla="*/ 315 w 507"/>
                <a:gd name="T15" fmla="*/ 163 h 304"/>
                <a:gd name="T16" fmla="*/ 374 w 507"/>
                <a:gd name="T17" fmla="*/ 163 h 304"/>
                <a:gd name="T18" fmla="*/ 374 w 507"/>
                <a:gd name="T19" fmla="*/ 257 h 304"/>
                <a:gd name="T20" fmla="*/ 315 w 507"/>
                <a:gd name="T21" fmla="*/ 257 h 304"/>
                <a:gd name="T22" fmla="*/ 315 w 507"/>
                <a:gd name="T23" fmla="*/ 163 h 304"/>
                <a:gd name="T24" fmla="*/ 224 w 507"/>
                <a:gd name="T25" fmla="*/ 122 h 304"/>
                <a:gd name="T26" fmla="*/ 283 w 507"/>
                <a:gd name="T27" fmla="*/ 122 h 304"/>
                <a:gd name="T28" fmla="*/ 283 w 507"/>
                <a:gd name="T29" fmla="*/ 257 h 304"/>
                <a:gd name="T30" fmla="*/ 224 w 507"/>
                <a:gd name="T31" fmla="*/ 257 h 304"/>
                <a:gd name="T32" fmla="*/ 224 w 507"/>
                <a:gd name="T33" fmla="*/ 122 h 304"/>
                <a:gd name="T34" fmla="*/ 133 w 507"/>
                <a:gd name="T35" fmla="*/ 62 h 304"/>
                <a:gd name="T36" fmla="*/ 192 w 507"/>
                <a:gd name="T37" fmla="*/ 62 h 304"/>
                <a:gd name="T38" fmla="*/ 192 w 507"/>
                <a:gd name="T39" fmla="*/ 257 h 304"/>
                <a:gd name="T40" fmla="*/ 133 w 507"/>
                <a:gd name="T41" fmla="*/ 257 h 304"/>
                <a:gd name="T42" fmla="*/ 133 w 507"/>
                <a:gd name="T43" fmla="*/ 6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304">
                  <a:moveTo>
                    <a:pt x="0" y="268"/>
                  </a:moveTo>
                  <a:cubicBezTo>
                    <a:pt x="0" y="288"/>
                    <a:pt x="17" y="304"/>
                    <a:pt x="37" y="304"/>
                  </a:cubicBezTo>
                  <a:cubicBezTo>
                    <a:pt x="471" y="304"/>
                    <a:pt x="471" y="304"/>
                    <a:pt x="471" y="304"/>
                  </a:cubicBezTo>
                  <a:cubicBezTo>
                    <a:pt x="491" y="304"/>
                    <a:pt x="507" y="288"/>
                    <a:pt x="507" y="268"/>
                  </a:cubicBezTo>
                  <a:cubicBezTo>
                    <a:pt x="507" y="0"/>
                    <a:pt x="507" y="0"/>
                    <a:pt x="507" y="0"/>
                  </a:cubicBezTo>
                  <a:cubicBezTo>
                    <a:pt x="0" y="0"/>
                    <a:pt x="0" y="0"/>
                    <a:pt x="0" y="0"/>
                  </a:cubicBezTo>
                  <a:lnTo>
                    <a:pt x="0" y="268"/>
                  </a:lnTo>
                  <a:close/>
                  <a:moveTo>
                    <a:pt x="315" y="163"/>
                  </a:moveTo>
                  <a:cubicBezTo>
                    <a:pt x="374" y="163"/>
                    <a:pt x="374" y="163"/>
                    <a:pt x="374" y="163"/>
                  </a:cubicBezTo>
                  <a:cubicBezTo>
                    <a:pt x="374" y="257"/>
                    <a:pt x="374" y="257"/>
                    <a:pt x="374" y="257"/>
                  </a:cubicBezTo>
                  <a:cubicBezTo>
                    <a:pt x="315" y="257"/>
                    <a:pt x="315" y="257"/>
                    <a:pt x="315" y="257"/>
                  </a:cubicBezTo>
                  <a:lnTo>
                    <a:pt x="315" y="163"/>
                  </a:lnTo>
                  <a:close/>
                  <a:moveTo>
                    <a:pt x="224" y="122"/>
                  </a:moveTo>
                  <a:cubicBezTo>
                    <a:pt x="283" y="122"/>
                    <a:pt x="283" y="122"/>
                    <a:pt x="283" y="122"/>
                  </a:cubicBezTo>
                  <a:cubicBezTo>
                    <a:pt x="283" y="257"/>
                    <a:pt x="283" y="257"/>
                    <a:pt x="283" y="257"/>
                  </a:cubicBezTo>
                  <a:cubicBezTo>
                    <a:pt x="224" y="257"/>
                    <a:pt x="224" y="257"/>
                    <a:pt x="224" y="257"/>
                  </a:cubicBezTo>
                  <a:lnTo>
                    <a:pt x="224" y="122"/>
                  </a:lnTo>
                  <a:close/>
                  <a:moveTo>
                    <a:pt x="133" y="62"/>
                  </a:moveTo>
                  <a:cubicBezTo>
                    <a:pt x="192" y="62"/>
                    <a:pt x="192" y="62"/>
                    <a:pt x="192" y="62"/>
                  </a:cubicBezTo>
                  <a:cubicBezTo>
                    <a:pt x="192" y="257"/>
                    <a:pt x="192" y="257"/>
                    <a:pt x="192" y="257"/>
                  </a:cubicBezTo>
                  <a:cubicBezTo>
                    <a:pt x="133" y="257"/>
                    <a:pt x="133" y="257"/>
                    <a:pt x="133" y="257"/>
                  </a:cubicBezTo>
                  <a:lnTo>
                    <a:pt x="133" y="6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grpSp>
      <p:grpSp>
        <p:nvGrpSpPr>
          <p:cNvPr id="73" name="Group 72"/>
          <p:cNvGrpSpPr/>
          <p:nvPr/>
        </p:nvGrpSpPr>
        <p:grpSpPr>
          <a:xfrm>
            <a:off x="6702576" y="3670315"/>
            <a:ext cx="302992" cy="237848"/>
            <a:chOff x="17418050" y="5818188"/>
            <a:chExt cx="1587500" cy="1246187"/>
          </a:xfrm>
        </p:grpSpPr>
        <p:sp>
          <p:nvSpPr>
            <p:cNvPr id="74" name="Freeform 20"/>
            <p:cNvSpPr>
              <a:spLocks noEditPoints="1"/>
            </p:cNvSpPr>
            <p:nvPr/>
          </p:nvSpPr>
          <p:spPr bwMode="auto">
            <a:xfrm>
              <a:off x="17418050" y="5818188"/>
              <a:ext cx="1587500" cy="263525"/>
            </a:xfrm>
            <a:custGeom>
              <a:avLst/>
              <a:gdLst>
                <a:gd name="T0" fmla="*/ 471 w 507"/>
                <a:gd name="T1" fmla="*/ 0 h 84"/>
                <a:gd name="T2" fmla="*/ 37 w 507"/>
                <a:gd name="T3" fmla="*/ 0 h 84"/>
                <a:gd name="T4" fmla="*/ 0 w 507"/>
                <a:gd name="T5" fmla="*/ 37 h 84"/>
                <a:gd name="T6" fmla="*/ 0 w 507"/>
                <a:gd name="T7" fmla="*/ 84 h 84"/>
                <a:gd name="T8" fmla="*/ 507 w 507"/>
                <a:gd name="T9" fmla="*/ 84 h 84"/>
                <a:gd name="T10" fmla="*/ 507 w 507"/>
                <a:gd name="T11" fmla="*/ 37 h 84"/>
                <a:gd name="T12" fmla="*/ 471 w 507"/>
                <a:gd name="T13" fmla="*/ 0 h 84"/>
                <a:gd name="T14" fmla="*/ 49 w 507"/>
                <a:gd name="T15" fmla="*/ 59 h 84"/>
                <a:gd name="T16" fmla="*/ 36 w 507"/>
                <a:gd name="T17" fmla="*/ 46 h 84"/>
                <a:gd name="T18" fmla="*/ 49 w 507"/>
                <a:gd name="T19" fmla="*/ 33 h 84"/>
                <a:gd name="T20" fmla="*/ 62 w 507"/>
                <a:gd name="T21" fmla="*/ 46 h 84"/>
                <a:gd name="T22" fmla="*/ 49 w 507"/>
                <a:gd name="T23" fmla="*/ 59 h 84"/>
                <a:gd name="T24" fmla="*/ 100 w 507"/>
                <a:gd name="T25" fmla="*/ 59 h 84"/>
                <a:gd name="T26" fmla="*/ 87 w 507"/>
                <a:gd name="T27" fmla="*/ 46 h 84"/>
                <a:gd name="T28" fmla="*/ 100 w 507"/>
                <a:gd name="T29" fmla="*/ 33 h 84"/>
                <a:gd name="T30" fmla="*/ 112 w 507"/>
                <a:gd name="T31" fmla="*/ 46 h 84"/>
                <a:gd name="T32" fmla="*/ 100 w 507"/>
                <a:gd name="T33" fmla="*/ 59 h 84"/>
                <a:gd name="T34" fmla="*/ 150 w 507"/>
                <a:gd name="T35" fmla="*/ 59 h 84"/>
                <a:gd name="T36" fmla="*/ 138 w 507"/>
                <a:gd name="T37" fmla="*/ 46 h 84"/>
                <a:gd name="T38" fmla="*/ 150 w 507"/>
                <a:gd name="T39" fmla="*/ 33 h 84"/>
                <a:gd name="T40" fmla="*/ 163 w 507"/>
                <a:gd name="T41" fmla="*/ 46 h 84"/>
                <a:gd name="T42" fmla="*/ 150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1" y="0"/>
                  </a:moveTo>
                  <a:cubicBezTo>
                    <a:pt x="37" y="0"/>
                    <a:pt x="37" y="0"/>
                    <a:pt x="37" y="0"/>
                  </a:cubicBezTo>
                  <a:cubicBezTo>
                    <a:pt x="17" y="0"/>
                    <a:pt x="0" y="17"/>
                    <a:pt x="0" y="37"/>
                  </a:cubicBezTo>
                  <a:cubicBezTo>
                    <a:pt x="0" y="84"/>
                    <a:pt x="0" y="84"/>
                    <a:pt x="0" y="84"/>
                  </a:cubicBezTo>
                  <a:cubicBezTo>
                    <a:pt x="507" y="84"/>
                    <a:pt x="507" y="84"/>
                    <a:pt x="507" y="84"/>
                  </a:cubicBezTo>
                  <a:cubicBezTo>
                    <a:pt x="507" y="37"/>
                    <a:pt x="507" y="37"/>
                    <a:pt x="507" y="37"/>
                  </a:cubicBezTo>
                  <a:cubicBezTo>
                    <a:pt x="507" y="17"/>
                    <a:pt x="491" y="0"/>
                    <a:pt x="471" y="0"/>
                  </a:cubicBezTo>
                  <a:close/>
                  <a:moveTo>
                    <a:pt x="49" y="59"/>
                  </a:moveTo>
                  <a:cubicBezTo>
                    <a:pt x="42" y="59"/>
                    <a:pt x="36" y="53"/>
                    <a:pt x="36" y="46"/>
                  </a:cubicBezTo>
                  <a:cubicBezTo>
                    <a:pt x="36" y="39"/>
                    <a:pt x="42" y="33"/>
                    <a:pt x="49" y="33"/>
                  </a:cubicBezTo>
                  <a:cubicBezTo>
                    <a:pt x="56" y="33"/>
                    <a:pt x="62" y="39"/>
                    <a:pt x="62" y="46"/>
                  </a:cubicBezTo>
                  <a:cubicBezTo>
                    <a:pt x="62" y="53"/>
                    <a:pt x="56" y="59"/>
                    <a:pt x="49" y="59"/>
                  </a:cubicBezTo>
                  <a:close/>
                  <a:moveTo>
                    <a:pt x="100" y="59"/>
                  </a:moveTo>
                  <a:cubicBezTo>
                    <a:pt x="93" y="59"/>
                    <a:pt x="87" y="53"/>
                    <a:pt x="87" y="46"/>
                  </a:cubicBezTo>
                  <a:cubicBezTo>
                    <a:pt x="87" y="39"/>
                    <a:pt x="93" y="33"/>
                    <a:pt x="100" y="33"/>
                  </a:cubicBezTo>
                  <a:cubicBezTo>
                    <a:pt x="107" y="33"/>
                    <a:pt x="112" y="39"/>
                    <a:pt x="112" y="46"/>
                  </a:cubicBezTo>
                  <a:cubicBezTo>
                    <a:pt x="112" y="53"/>
                    <a:pt x="107" y="59"/>
                    <a:pt x="100" y="59"/>
                  </a:cubicBezTo>
                  <a:close/>
                  <a:moveTo>
                    <a:pt x="150" y="59"/>
                  </a:moveTo>
                  <a:cubicBezTo>
                    <a:pt x="143" y="59"/>
                    <a:pt x="138" y="53"/>
                    <a:pt x="138" y="46"/>
                  </a:cubicBezTo>
                  <a:cubicBezTo>
                    <a:pt x="138" y="39"/>
                    <a:pt x="143" y="33"/>
                    <a:pt x="150" y="33"/>
                  </a:cubicBezTo>
                  <a:cubicBezTo>
                    <a:pt x="157" y="33"/>
                    <a:pt x="163" y="39"/>
                    <a:pt x="163" y="46"/>
                  </a:cubicBezTo>
                  <a:cubicBezTo>
                    <a:pt x="163" y="53"/>
                    <a:pt x="157" y="59"/>
                    <a:pt x="150"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75" name="Oval 21"/>
            <p:cNvSpPr>
              <a:spLocks noChangeArrowheads="1"/>
            </p:cNvSpPr>
            <p:nvPr/>
          </p:nvSpPr>
          <p:spPr bwMode="auto">
            <a:xfrm>
              <a:off x="18113375" y="6623050"/>
              <a:ext cx="198437" cy="200025"/>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76" name="Oval 22"/>
            <p:cNvSpPr>
              <a:spLocks noChangeArrowheads="1"/>
            </p:cNvSpPr>
            <p:nvPr/>
          </p:nvSpPr>
          <p:spPr bwMode="auto">
            <a:xfrm>
              <a:off x="18383250" y="6384925"/>
              <a:ext cx="160337" cy="1587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77" name="Freeform 23"/>
            <p:cNvSpPr>
              <a:spLocks noEditPoints="1"/>
            </p:cNvSpPr>
            <p:nvPr/>
          </p:nvSpPr>
          <p:spPr bwMode="auto">
            <a:xfrm>
              <a:off x="17418050" y="6111875"/>
              <a:ext cx="1587500" cy="952500"/>
            </a:xfrm>
            <a:custGeom>
              <a:avLst/>
              <a:gdLst>
                <a:gd name="T0" fmla="*/ 0 w 507"/>
                <a:gd name="T1" fmla="*/ 268 h 304"/>
                <a:gd name="T2" fmla="*/ 37 w 507"/>
                <a:gd name="T3" fmla="*/ 304 h 304"/>
                <a:gd name="T4" fmla="*/ 471 w 507"/>
                <a:gd name="T5" fmla="*/ 304 h 304"/>
                <a:gd name="T6" fmla="*/ 507 w 507"/>
                <a:gd name="T7" fmla="*/ 268 h 304"/>
                <a:gd name="T8" fmla="*/ 507 w 507"/>
                <a:gd name="T9" fmla="*/ 0 h 304"/>
                <a:gd name="T10" fmla="*/ 0 w 507"/>
                <a:gd name="T11" fmla="*/ 0 h 304"/>
                <a:gd name="T12" fmla="*/ 0 w 507"/>
                <a:gd name="T13" fmla="*/ 268 h 304"/>
                <a:gd name="T14" fmla="*/ 155 w 507"/>
                <a:gd name="T15" fmla="*/ 52 h 304"/>
                <a:gd name="T16" fmla="*/ 199 w 507"/>
                <a:gd name="T17" fmla="*/ 96 h 304"/>
                <a:gd name="T18" fmla="*/ 193 w 507"/>
                <a:gd name="T19" fmla="*/ 119 h 304"/>
                <a:gd name="T20" fmla="*/ 224 w 507"/>
                <a:gd name="T21" fmla="*/ 151 h 304"/>
                <a:gd name="T22" fmla="*/ 253 w 507"/>
                <a:gd name="T23" fmla="*/ 142 h 304"/>
                <a:gd name="T24" fmla="*/ 283 w 507"/>
                <a:gd name="T25" fmla="*/ 151 h 304"/>
                <a:gd name="T26" fmla="*/ 295 w 507"/>
                <a:gd name="T27" fmla="*/ 139 h 304"/>
                <a:gd name="T28" fmla="*/ 287 w 507"/>
                <a:gd name="T29" fmla="*/ 112 h 304"/>
                <a:gd name="T30" fmla="*/ 333 w 507"/>
                <a:gd name="T31" fmla="*/ 66 h 304"/>
                <a:gd name="T32" fmla="*/ 379 w 507"/>
                <a:gd name="T33" fmla="*/ 112 h 304"/>
                <a:gd name="T34" fmla="*/ 333 w 507"/>
                <a:gd name="T35" fmla="*/ 158 h 304"/>
                <a:gd name="T36" fmla="*/ 311 w 507"/>
                <a:gd name="T37" fmla="*/ 153 h 304"/>
                <a:gd name="T38" fmla="*/ 297 w 507"/>
                <a:gd name="T39" fmla="*/ 166 h 304"/>
                <a:gd name="T40" fmla="*/ 306 w 507"/>
                <a:gd name="T41" fmla="*/ 195 h 304"/>
                <a:gd name="T42" fmla="*/ 253 w 507"/>
                <a:gd name="T43" fmla="*/ 247 h 304"/>
                <a:gd name="T44" fmla="*/ 201 w 507"/>
                <a:gd name="T45" fmla="*/ 195 h 304"/>
                <a:gd name="T46" fmla="*/ 210 w 507"/>
                <a:gd name="T47" fmla="*/ 166 h 304"/>
                <a:gd name="T48" fmla="*/ 178 w 507"/>
                <a:gd name="T49" fmla="*/ 134 h 304"/>
                <a:gd name="T50" fmla="*/ 155 w 507"/>
                <a:gd name="T51" fmla="*/ 141 h 304"/>
                <a:gd name="T52" fmla="*/ 110 w 507"/>
                <a:gd name="T53" fmla="*/ 96 h 304"/>
                <a:gd name="T54" fmla="*/ 155 w 507"/>
                <a:gd name="T55" fmla="*/ 5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07" h="304">
                  <a:moveTo>
                    <a:pt x="0" y="268"/>
                  </a:moveTo>
                  <a:cubicBezTo>
                    <a:pt x="0" y="288"/>
                    <a:pt x="17" y="304"/>
                    <a:pt x="37" y="304"/>
                  </a:cubicBezTo>
                  <a:cubicBezTo>
                    <a:pt x="471" y="304"/>
                    <a:pt x="471" y="304"/>
                    <a:pt x="471" y="304"/>
                  </a:cubicBezTo>
                  <a:cubicBezTo>
                    <a:pt x="491" y="304"/>
                    <a:pt x="507" y="288"/>
                    <a:pt x="507" y="268"/>
                  </a:cubicBezTo>
                  <a:cubicBezTo>
                    <a:pt x="507" y="0"/>
                    <a:pt x="507" y="0"/>
                    <a:pt x="507" y="0"/>
                  </a:cubicBezTo>
                  <a:cubicBezTo>
                    <a:pt x="0" y="0"/>
                    <a:pt x="0" y="0"/>
                    <a:pt x="0" y="0"/>
                  </a:cubicBezTo>
                  <a:lnTo>
                    <a:pt x="0" y="268"/>
                  </a:lnTo>
                  <a:close/>
                  <a:moveTo>
                    <a:pt x="155" y="52"/>
                  </a:moveTo>
                  <a:cubicBezTo>
                    <a:pt x="179" y="52"/>
                    <a:pt x="199" y="72"/>
                    <a:pt x="199" y="96"/>
                  </a:cubicBezTo>
                  <a:cubicBezTo>
                    <a:pt x="199" y="105"/>
                    <a:pt x="197" y="113"/>
                    <a:pt x="193" y="119"/>
                  </a:cubicBezTo>
                  <a:cubicBezTo>
                    <a:pt x="224" y="151"/>
                    <a:pt x="224" y="151"/>
                    <a:pt x="224" y="151"/>
                  </a:cubicBezTo>
                  <a:cubicBezTo>
                    <a:pt x="233" y="146"/>
                    <a:pt x="243" y="142"/>
                    <a:pt x="253" y="142"/>
                  </a:cubicBezTo>
                  <a:cubicBezTo>
                    <a:pt x="264" y="142"/>
                    <a:pt x="274" y="146"/>
                    <a:pt x="283" y="151"/>
                  </a:cubicBezTo>
                  <a:cubicBezTo>
                    <a:pt x="295" y="139"/>
                    <a:pt x="295" y="139"/>
                    <a:pt x="295" y="139"/>
                  </a:cubicBezTo>
                  <a:cubicBezTo>
                    <a:pt x="290" y="131"/>
                    <a:pt x="287" y="122"/>
                    <a:pt x="287" y="112"/>
                  </a:cubicBezTo>
                  <a:cubicBezTo>
                    <a:pt x="287" y="87"/>
                    <a:pt x="308" y="66"/>
                    <a:pt x="333" y="66"/>
                  </a:cubicBezTo>
                  <a:cubicBezTo>
                    <a:pt x="359" y="66"/>
                    <a:pt x="379" y="87"/>
                    <a:pt x="379" y="112"/>
                  </a:cubicBezTo>
                  <a:cubicBezTo>
                    <a:pt x="379" y="138"/>
                    <a:pt x="359" y="158"/>
                    <a:pt x="333" y="158"/>
                  </a:cubicBezTo>
                  <a:cubicBezTo>
                    <a:pt x="325" y="158"/>
                    <a:pt x="317" y="156"/>
                    <a:pt x="311" y="153"/>
                  </a:cubicBezTo>
                  <a:cubicBezTo>
                    <a:pt x="297" y="166"/>
                    <a:pt x="297" y="166"/>
                    <a:pt x="297" y="166"/>
                  </a:cubicBezTo>
                  <a:cubicBezTo>
                    <a:pt x="303" y="174"/>
                    <a:pt x="306" y="184"/>
                    <a:pt x="306" y="195"/>
                  </a:cubicBezTo>
                  <a:cubicBezTo>
                    <a:pt x="306" y="224"/>
                    <a:pt x="282" y="247"/>
                    <a:pt x="253" y="247"/>
                  </a:cubicBezTo>
                  <a:cubicBezTo>
                    <a:pt x="225" y="247"/>
                    <a:pt x="201" y="224"/>
                    <a:pt x="201" y="195"/>
                  </a:cubicBezTo>
                  <a:cubicBezTo>
                    <a:pt x="201" y="184"/>
                    <a:pt x="204" y="174"/>
                    <a:pt x="210" y="166"/>
                  </a:cubicBezTo>
                  <a:cubicBezTo>
                    <a:pt x="178" y="134"/>
                    <a:pt x="178" y="134"/>
                    <a:pt x="178" y="134"/>
                  </a:cubicBezTo>
                  <a:cubicBezTo>
                    <a:pt x="171" y="138"/>
                    <a:pt x="163" y="141"/>
                    <a:pt x="155" y="141"/>
                  </a:cubicBezTo>
                  <a:cubicBezTo>
                    <a:pt x="130" y="141"/>
                    <a:pt x="110" y="121"/>
                    <a:pt x="110" y="96"/>
                  </a:cubicBezTo>
                  <a:cubicBezTo>
                    <a:pt x="110" y="72"/>
                    <a:pt x="130" y="52"/>
                    <a:pt x="155" y="5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78" name="Oval 24"/>
            <p:cNvSpPr>
              <a:spLocks noChangeArrowheads="1"/>
            </p:cNvSpPr>
            <p:nvPr/>
          </p:nvSpPr>
          <p:spPr bwMode="auto">
            <a:xfrm>
              <a:off x="17829213" y="6337300"/>
              <a:ext cx="147637" cy="150812"/>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grpSp>
      <p:grpSp>
        <p:nvGrpSpPr>
          <p:cNvPr id="79" name="Group 78"/>
          <p:cNvGrpSpPr/>
          <p:nvPr/>
        </p:nvGrpSpPr>
        <p:grpSpPr>
          <a:xfrm>
            <a:off x="6706645" y="5218487"/>
            <a:ext cx="302992" cy="237848"/>
            <a:chOff x="5348288" y="5818188"/>
            <a:chExt cx="1587500" cy="1246187"/>
          </a:xfrm>
        </p:grpSpPr>
        <p:sp>
          <p:nvSpPr>
            <p:cNvPr id="80" name="Freeform 79"/>
            <p:cNvSpPr>
              <a:spLocks noEditPoints="1"/>
            </p:cNvSpPr>
            <p:nvPr/>
          </p:nvSpPr>
          <p:spPr bwMode="auto">
            <a:xfrm>
              <a:off x="5348288" y="5818188"/>
              <a:ext cx="1587500" cy="263525"/>
            </a:xfrm>
            <a:custGeom>
              <a:avLst/>
              <a:gdLst>
                <a:gd name="T0" fmla="*/ 471 w 507"/>
                <a:gd name="T1" fmla="*/ 0 h 84"/>
                <a:gd name="T2" fmla="*/ 37 w 507"/>
                <a:gd name="T3" fmla="*/ 0 h 84"/>
                <a:gd name="T4" fmla="*/ 0 w 507"/>
                <a:gd name="T5" fmla="*/ 37 h 84"/>
                <a:gd name="T6" fmla="*/ 0 w 507"/>
                <a:gd name="T7" fmla="*/ 84 h 84"/>
                <a:gd name="T8" fmla="*/ 507 w 507"/>
                <a:gd name="T9" fmla="*/ 84 h 84"/>
                <a:gd name="T10" fmla="*/ 507 w 507"/>
                <a:gd name="T11" fmla="*/ 37 h 84"/>
                <a:gd name="T12" fmla="*/ 471 w 507"/>
                <a:gd name="T13" fmla="*/ 0 h 84"/>
                <a:gd name="T14" fmla="*/ 49 w 507"/>
                <a:gd name="T15" fmla="*/ 59 h 84"/>
                <a:gd name="T16" fmla="*/ 36 w 507"/>
                <a:gd name="T17" fmla="*/ 46 h 84"/>
                <a:gd name="T18" fmla="*/ 49 w 507"/>
                <a:gd name="T19" fmla="*/ 33 h 84"/>
                <a:gd name="T20" fmla="*/ 62 w 507"/>
                <a:gd name="T21" fmla="*/ 46 h 84"/>
                <a:gd name="T22" fmla="*/ 49 w 507"/>
                <a:gd name="T23" fmla="*/ 59 h 84"/>
                <a:gd name="T24" fmla="*/ 100 w 507"/>
                <a:gd name="T25" fmla="*/ 59 h 84"/>
                <a:gd name="T26" fmla="*/ 87 w 507"/>
                <a:gd name="T27" fmla="*/ 46 h 84"/>
                <a:gd name="T28" fmla="*/ 100 w 507"/>
                <a:gd name="T29" fmla="*/ 33 h 84"/>
                <a:gd name="T30" fmla="*/ 113 w 507"/>
                <a:gd name="T31" fmla="*/ 46 h 84"/>
                <a:gd name="T32" fmla="*/ 100 w 507"/>
                <a:gd name="T33" fmla="*/ 59 h 84"/>
                <a:gd name="T34" fmla="*/ 151 w 507"/>
                <a:gd name="T35" fmla="*/ 59 h 84"/>
                <a:gd name="T36" fmla="*/ 138 w 507"/>
                <a:gd name="T37" fmla="*/ 46 h 84"/>
                <a:gd name="T38" fmla="*/ 151 w 507"/>
                <a:gd name="T39" fmla="*/ 33 h 84"/>
                <a:gd name="T40" fmla="*/ 163 w 507"/>
                <a:gd name="T41" fmla="*/ 46 h 84"/>
                <a:gd name="T42" fmla="*/ 151 w 507"/>
                <a:gd name="T43" fmla="*/ 5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7" h="84">
                  <a:moveTo>
                    <a:pt x="471" y="0"/>
                  </a:moveTo>
                  <a:cubicBezTo>
                    <a:pt x="37" y="0"/>
                    <a:pt x="37" y="0"/>
                    <a:pt x="37" y="0"/>
                  </a:cubicBezTo>
                  <a:cubicBezTo>
                    <a:pt x="17" y="0"/>
                    <a:pt x="0" y="17"/>
                    <a:pt x="0" y="37"/>
                  </a:cubicBezTo>
                  <a:cubicBezTo>
                    <a:pt x="0" y="84"/>
                    <a:pt x="0" y="84"/>
                    <a:pt x="0" y="84"/>
                  </a:cubicBezTo>
                  <a:cubicBezTo>
                    <a:pt x="507" y="84"/>
                    <a:pt x="507" y="84"/>
                    <a:pt x="507" y="84"/>
                  </a:cubicBezTo>
                  <a:cubicBezTo>
                    <a:pt x="507" y="37"/>
                    <a:pt x="507" y="37"/>
                    <a:pt x="507" y="37"/>
                  </a:cubicBezTo>
                  <a:cubicBezTo>
                    <a:pt x="507" y="17"/>
                    <a:pt x="491" y="0"/>
                    <a:pt x="471" y="0"/>
                  </a:cubicBezTo>
                  <a:close/>
                  <a:moveTo>
                    <a:pt x="49" y="59"/>
                  </a:moveTo>
                  <a:cubicBezTo>
                    <a:pt x="42" y="59"/>
                    <a:pt x="36" y="53"/>
                    <a:pt x="36" y="46"/>
                  </a:cubicBezTo>
                  <a:cubicBezTo>
                    <a:pt x="36" y="39"/>
                    <a:pt x="42" y="33"/>
                    <a:pt x="49" y="33"/>
                  </a:cubicBezTo>
                  <a:cubicBezTo>
                    <a:pt x="56" y="33"/>
                    <a:pt x="62" y="39"/>
                    <a:pt x="62" y="46"/>
                  </a:cubicBezTo>
                  <a:cubicBezTo>
                    <a:pt x="62" y="53"/>
                    <a:pt x="56" y="59"/>
                    <a:pt x="49" y="59"/>
                  </a:cubicBezTo>
                  <a:close/>
                  <a:moveTo>
                    <a:pt x="100" y="59"/>
                  </a:moveTo>
                  <a:cubicBezTo>
                    <a:pt x="93" y="59"/>
                    <a:pt x="87" y="53"/>
                    <a:pt x="87" y="46"/>
                  </a:cubicBezTo>
                  <a:cubicBezTo>
                    <a:pt x="87" y="39"/>
                    <a:pt x="93" y="33"/>
                    <a:pt x="100" y="33"/>
                  </a:cubicBezTo>
                  <a:cubicBezTo>
                    <a:pt x="107" y="33"/>
                    <a:pt x="113" y="39"/>
                    <a:pt x="113" y="46"/>
                  </a:cubicBezTo>
                  <a:cubicBezTo>
                    <a:pt x="113" y="53"/>
                    <a:pt x="107" y="59"/>
                    <a:pt x="100" y="59"/>
                  </a:cubicBezTo>
                  <a:close/>
                  <a:moveTo>
                    <a:pt x="151" y="59"/>
                  </a:moveTo>
                  <a:cubicBezTo>
                    <a:pt x="144" y="59"/>
                    <a:pt x="138" y="53"/>
                    <a:pt x="138" y="46"/>
                  </a:cubicBezTo>
                  <a:cubicBezTo>
                    <a:pt x="138" y="39"/>
                    <a:pt x="144" y="33"/>
                    <a:pt x="151" y="33"/>
                  </a:cubicBezTo>
                  <a:cubicBezTo>
                    <a:pt x="158" y="33"/>
                    <a:pt x="163" y="39"/>
                    <a:pt x="163" y="46"/>
                  </a:cubicBezTo>
                  <a:cubicBezTo>
                    <a:pt x="163" y="53"/>
                    <a:pt x="158" y="59"/>
                    <a:pt x="151" y="5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81" name="Freeform 80"/>
            <p:cNvSpPr>
              <a:spLocks noEditPoints="1"/>
            </p:cNvSpPr>
            <p:nvPr/>
          </p:nvSpPr>
          <p:spPr bwMode="auto">
            <a:xfrm>
              <a:off x="5348288" y="6111875"/>
              <a:ext cx="1587500" cy="952500"/>
            </a:xfrm>
            <a:custGeom>
              <a:avLst/>
              <a:gdLst>
                <a:gd name="T0" fmla="*/ 0 w 507"/>
                <a:gd name="T1" fmla="*/ 268 h 304"/>
                <a:gd name="T2" fmla="*/ 37 w 507"/>
                <a:gd name="T3" fmla="*/ 304 h 304"/>
                <a:gd name="T4" fmla="*/ 471 w 507"/>
                <a:gd name="T5" fmla="*/ 304 h 304"/>
                <a:gd name="T6" fmla="*/ 507 w 507"/>
                <a:gd name="T7" fmla="*/ 268 h 304"/>
                <a:gd name="T8" fmla="*/ 507 w 507"/>
                <a:gd name="T9" fmla="*/ 0 h 304"/>
                <a:gd name="T10" fmla="*/ 0 w 507"/>
                <a:gd name="T11" fmla="*/ 0 h 304"/>
                <a:gd name="T12" fmla="*/ 0 w 507"/>
                <a:gd name="T13" fmla="*/ 268 h 304"/>
                <a:gd name="T14" fmla="*/ 181 w 507"/>
                <a:gd name="T15" fmla="*/ 200 h 304"/>
                <a:gd name="T16" fmla="*/ 212 w 507"/>
                <a:gd name="T17" fmla="*/ 169 h 304"/>
                <a:gd name="T18" fmla="*/ 221 w 507"/>
                <a:gd name="T19" fmla="*/ 89 h 304"/>
                <a:gd name="T20" fmla="*/ 266 w 507"/>
                <a:gd name="T21" fmla="*/ 70 h 304"/>
                <a:gd name="T22" fmla="*/ 312 w 507"/>
                <a:gd name="T23" fmla="*/ 89 h 304"/>
                <a:gd name="T24" fmla="*/ 312 w 507"/>
                <a:gd name="T25" fmla="*/ 180 h 304"/>
                <a:gd name="T26" fmla="*/ 266 w 507"/>
                <a:gd name="T27" fmla="*/ 199 h 304"/>
                <a:gd name="T28" fmla="*/ 232 w 507"/>
                <a:gd name="T29" fmla="*/ 188 h 304"/>
                <a:gd name="T30" fmla="*/ 201 w 507"/>
                <a:gd name="T31" fmla="*/ 220 h 304"/>
                <a:gd name="T32" fmla="*/ 191 w 507"/>
                <a:gd name="T33" fmla="*/ 224 h 304"/>
                <a:gd name="T34" fmla="*/ 181 w 507"/>
                <a:gd name="T35" fmla="*/ 220 h 304"/>
                <a:gd name="T36" fmla="*/ 181 w 507"/>
                <a:gd name="T37" fmla="*/ 20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7" h="304">
                  <a:moveTo>
                    <a:pt x="0" y="268"/>
                  </a:moveTo>
                  <a:cubicBezTo>
                    <a:pt x="0" y="288"/>
                    <a:pt x="17" y="304"/>
                    <a:pt x="37" y="304"/>
                  </a:cubicBezTo>
                  <a:cubicBezTo>
                    <a:pt x="471" y="304"/>
                    <a:pt x="471" y="304"/>
                    <a:pt x="471" y="304"/>
                  </a:cubicBezTo>
                  <a:cubicBezTo>
                    <a:pt x="491" y="304"/>
                    <a:pt x="507" y="288"/>
                    <a:pt x="507" y="268"/>
                  </a:cubicBezTo>
                  <a:cubicBezTo>
                    <a:pt x="507" y="0"/>
                    <a:pt x="507" y="0"/>
                    <a:pt x="507" y="0"/>
                  </a:cubicBezTo>
                  <a:cubicBezTo>
                    <a:pt x="0" y="0"/>
                    <a:pt x="0" y="0"/>
                    <a:pt x="0" y="0"/>
                  </a:cubicBezTo>
                  <a:lnTo>
                    <a:pt x="0" y="268"/>
                  </a:lnTo>
                  <a:close/>
                  <a:moveTo>
                    <a:pt x="181" y="200"/>
                  </a:moveTo>
                  <a:cubicBezTo>
                    <a:pt x="212" y="169"/>
                    <a:pt x="212" y="169"/>
                    <a:pt x="212" y="169"/>
                  </a:cubicBezTo>
                  <a:cubicBezTo>
                    <a:pt x="196" y="144"/>
                    <a:pt x="199" y="110"/>
                    <a:pt x="221" y="89"/>
                  </a:cubicBezTo>
                  <a:cubicBezTo>
                    <a:pt x="233" y="77"/>
                    <a:pt x="249" y="70"/>
                    <a:pt x="266" y="70"/>
                  </a:cubicBezTo>
                  <a:cubicBezTo>
                    <a:pt x="283" y="70"/>
                    <a:pt x="300" y="77"/>
                    <a:pt x="312" y="89"/>
                  </a:cubicBezTo>
                  <a:cubicBezTo>
                    <a:pt x="337" y="114"/>
                    <a:pt x="337" y="155"/>
                    <a:pt x="312" y="180"/>
                  </a:cubicBezTo>
                  <a:cubicBezTo>
                    <a:pt x="300" y="192"/>
                    <a:pt x="284" y="199"/>
                    <a:pt x="266" y="199"/>
                  </a:cubicBezTo>
                  <a:cubicBezTo>
                    <a:pt x="254" y="199"/>
                    <a:pt x="242" y="195"/>
                    <a:pt x="232" y="188"/>
                  </a:cubicBezTo>
                  <a:cubicBezTo>
                    <a:pt x="201" y="220"/>
                    <a:pt x="201" y="220"/>
                    <a:pt x="201" y="220"/>
                  </a:cubicBezTo>
                  <a:cubicBezTo>
                    <a:pt x="198" y="222"/>
                    <a:pt x="194" y="224"/>
                    <a:pt x="191" y="224"/>
                  </a:cubicBezTo>
                  <a:cubicBezTo>
                    <a:pt x="187" y="224"/>
                    <a:pt x="184" y="222"/>
                    <a:pt x="181" y="220"/>
                  </a:cubicBezTo>
                  <a:cubicBezTo>
                    <a:pt x="176" y="214"/>
                    <a:pt x="176" y="205"/>
                    <a:pt x="181" y="20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sp>
          <p:nvSpPr>
            <p:cNvPr id="82" name="Freeform 81"/>
            <p:cNvSpPr>
              <a:spLocks/>
            </p:cNvSpPr>
            <p:nvPr/>
          </p:nvSpPr>
          <p:spPr bwMode="auto">
            <a:xfrm>
              <a:off x="6040438" y="6403975"/>
              <a:ext cx="280987" cy="255587"/>
            </a:xfrm>
            <a:custGeom>
              <a:avLst/>
              <a:gdLst>
                <a:gd name="T0" fmla="*/ 45 w 90"/>
                <a:gd name="T1" fmla="*/ 82 h 82"/>
                <a:gd name="T2" fmla="*/ 74 w 90"/>
                <a:gd name="T3" fmla="*/ 70 h 82"/>
                <a:gd name="T4" fmla="*/ 74 w 90"/>
                <a:gd name="T5" fmla="*/ 12 h 82"/>
                <a:gd name="T6" fmla="*/ 45 w 90"/>
                <a:gd name="T7" fmla="*/ 0 h 82"/>
                <a:gd name="T8" fmla="*/ 16 w 90"/>
                <a:gd name="T9" fmla="*/ 12 h 82"/>
                <a:gd name="T10" fmla="*/ 16 w 90"/>
                <a:gd name="T11" fmla="*/ 70 h 82"/>
                <a:gd name="T12" fmla="*/ 45 w 90"/>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90" h="82">
                  <a:moveTo>
                    <a:pt x="45" y="82"/>
                  </a:moveTo>
                  <a:cubicBezTo>
                    <a:pt x="56" y="82"/>
                    <a:pt x="67" y="78"/>
                    <a:pt x="74" y="70"/>
                  </a:cubicBezTo>
                  <a:cubicBezTo>
                    <a:pt x="90" y="54"/>
                    <a:pt x="90" y="28"/>
                    <a:pt x="74" y="12"/>
                  </a:cubicBezTo>
                  <a:cubicBezTo>
                    <a:pt x="67" y="5"/>
                    <a:pt x="56" y="0"/>
                    <a:pt x="45" y="0"/>
                  </a:cubicBezTo>
                  <a:cubicBezTo>
                    <a:pt x="34" y="0"/>
                    <a:pt x="24" y="5"/>
                    <a:pt x="16" y="12"/>
                  </a:cubicBezTo>
                  <a:cubicBezTo>
                    <a:pt x="0" y="28"/>
                    <a:pt x="0" y="54"/>
                    <a:pt x="16" y="70"/>
                  </a:cubicBezTo>
                  <a:cubicBezTo>
                    <a:pt x="24" y="78"/>
                    <a:pt x="34" y="82"/>
                    <a:pt x="45" y="8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5720" tIns="22860" rIns="45720" bIns="22860" numCol="1" anchor="t" anchorCtr="0" compatLnSpc="1">
              <a:prstTxWarp prst="textNoShape">
                <a:avLst/>
              </a:prstTxWarp>
            </a:bodyPr>
            <a:lstStyle/>
            <a:p>
              <a:endParaRPr lang="en-US" sz="900"/>
            </a:p>
          </p:txBody>
        </p:sp>
      </p:grpSp>
      <p:grpSp>
        <p:nvGrpSpPr>
          <p:cNvPr id="56" name="组合 55"/>
          <p:cNvGrpSpPr/>
          <p:nvPr/>
        </p:nvGrpSpPr>
        <p:grpSpPr>
          <a:xfrm>
            <a:off x="1829178" y="1815449"/>
            <a:ext cx="3958620" cy="900056"/>
            <a:chOff x="5354322" y="1967781"/>
            <a:chExt cx="3958620" cy="900056"/>
          </a:xfrm>
        </p:grpSpPr>
        <p:sp>
          <p:nvSpPr>
            <p:cNvPr id="57" name="矩形 56"/>
            <p:cNvSpPr/>
            <p:nvPr/>
          </p:nvSpPr>
          <p:spPr>
            <a:xfrm>
              <a:off x="5354322" y="2332306"/>
              <a:ext cx="395862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75000"/>
                      <a:lumOff val="25000"/>
                    </a:schemeClr>
                  </a:solidFill>
                </a:rPr>
                <a:t>用户可以在投影仪或者计算机</a:t>
              </a:r>
              <a:r>
                <a:rPr lang="zh-CN" altLang="en-US" sz="1200" dirty="0" smtClean="0">
                  <a:solidFill>
                    <a:schemeClr val="tx1">
                      <a:lumMod val="75000"/>
                      <a:lumOff val="25000"/>
                    </a:schemeClr>
                  </a:solidFill>
                </a:rPr>
                <a:t>上可以</a:t>
              </a:r>
              <a:r>
                <a:rPr lang="zh-CN" altLang="en-US" sz="1200" dirty="0">
                  <a:solidFill>
                    <a:schemeClr val="tx1">
                      <a:lumMod val="75000"/>
                      <a:lumOff val="25000"/>
                    </a:schemeClr>
                  </a:solidFill>
                </a:rPr>
                <a:t>将演示文稿打印</a:t>
              </a:r>
              <a:r>
                <a:rPr lang="zh-CN" altLang="en-US" sz="1200" dirty="0" smtClean="0">
                  <a:solidFill>
                    <a:schemeClr val="tx1">
                      <a:lumMod val="75000"/>
                      <a:lumOff val="25000"/>
                    </a:schemeClr>
                  </a:solidFill>
                </a:rPr>
                <a:t>出来制作</a:t>
              </a:r>
              <a:r>
                <a:rPr lang="zh-CN" altLang="en-US" sz="1200" dirty="0">
                  <a:solidFill>
                    <a:schemeClr val="tx1">
                      <a:lumMod val="75000"/>
                      <a:lumOff val="25000"/>
                    </a:schemeClr>
                  </a:solidFill>
                </a:rPr>
                <a:t>成</a:t>
              </a:r>
              <a:r>
                <a:rPr lang="zh-CN" altLang="en-US" sz="1200" dirty="0" smtClean="0">
                  <a:solidFill>
                    <a:schemeClr val="tx1">
                      <a:lumMod val="75000"/>
                      <a:lumOff val="25000"/>
                    </a:schemeClr>
                  </a:solidFill>
                </a:rPr>
                <a:t>胶片以便</a:t>
              </a:r>
              <a:r>
                <a:rPr lang="zh-CN" altLang="en-US" sz="1200" dirty="0">
                  <a:solidFill>
                    <a:schemeClr val="tx1">
                      <a:lumMod val="75000"/>
                      <a:lumOff val="25000"/>
                    </a:schemeClr>
                  </a:solidFill>
                </a:rPr>
                <a:t>应用到更广泛的领域</a:t>
              </a:r>
              <a:r>
                <a:rPr lang="zh-CN" altLang="en-US" sz="1200" dirty="0" smtClean="0">
                  <a:solidFill>
                    <a:schemeClr val="tx1">
                      <a:lumMod val="75000"/>
                      <a:lumOff val="25000"/>
                    </a:schemeClr>
                  </a:solidFill>
                </a:rPr>
                <a:t>中</a:t>
              </a:r>
            </a:p>
          </p:txBody>
        </p:sp>
        <p:sp>
          <p:nvSpPr>
            <p:cNvPr id="58" name="矩形 57"/>
            <p:cNvSpPr/>
            <p:nvPr/>
          </p:nvSpPr>
          <p:spPr>
            <a:xfrm>
              <a:off x="5354323" y="1967781"/>
              <a:ext cx="2084387"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grpSp>
      <p:grpSp>
        <p:nvGrpSpPr>
          <p:cNvPr id="83" name="组合 82"/>
          <p:cNvGrpSpPr/>
          <p:nvPr/>
        </p:nvGrpSpPr>
        <p:grpSpPr>
          <a:xfrm>
            <a:off x="1829178" y="3361373"/>
            <a:ext cx="3958620" cy="900056"/>
            <a:chOff x="5354322" y="1967781"/>
            <a:chExt cx="3958620" cy="900056"/>
          </a:xfrm>
        </p:grpSpPr>
        <p:sp>
          <p:nvSpPr>
            <p:cNvPr id="84" name="矩形 83"/>
            <p:cNvSpPr/>
            <p:nvPr/>
          </p:nvSpPr>
          <p:spPr>
            <a:xfrm>
              <a:off x="5354322" y="2332306"/>
              <a:ext cx="395862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75000"/>
                      <a:lumOff val="25000"/>
                    </a:schemeClr>
                  </a:solidFill>
                </a:rPr>
                <a:t>用户可以在投影仪或者计算机</a:t>
              </a:r>
              <a:r>
                <a:rPr lang="zh-CN" altLang="en-US" sz="1200" dirty="0" smtClean="0">
                  <a:solidFill>
                    <a:schemeClr val="tx1">
                      <a:lumMod val="75000"/>
                      <a:lumOff val="25000"/>
                    </a:schemeClr>
                  </a:solidFill>
                </a:rPr>
                <a:t>上可以</a:t>
              </a:r>
              <a:r>
                <a:rPr lang="zh-CN" altLang="en-US" sz="1200" dirty="0">
                  <a:solidFill>
                    <a:schemeClr val="tx1">
                      <a:lumMod val="75000"/>
                      <a:lumOff val="25000"/>
                    </a:schemeClr>
                  </a:solidFill>
                </a:rPr>
                <a:t>将演示文稿打印</a:t>
              </a:r>
              <a:r>
                <a:rPr lang="zh-CN" altLang="en-US" sz="1200" dirty="0" smtClean="0">
                  <a:solidFill>
                    <a:schemeClr val="tx1">
                      <a:lumMod val="75000"/>
                      <a:lumOff val="25000"/>
                    </a:schemeClr>
                  </a:solidFill>
                </a:rPr>
                <a:t>出来制作</a:t>
              </a:r>
              <a:r>
                <a:rPr lang="zh-CN" altLang="en-US" sz="1200" dirty="0">
                  <a:solidFill>
                    <a:schemeClr val="tx1">
                      <a:lumMod val="75000"/>
                      <a:lumOff val="25000"/>
                    </a:schemeClr>
                  </a:solidFill>
                </a:rPr>
                <a:t>成</a:t>
              </a:r>
              <a:r>
                <a:rPr lang="zh-CN" altLang="en-US" sz="1200" dirty="0" smtClean="0">
                  <a:solidFill>
                    <a:schemeClr val="tx1">
                      <a:lumMod val="75000"/>
                      <a:lumOff val="25000"/>
                    </a:schemeClr>
                  </a:solidFill>
                </a:rPr>
                <a:t>胶片以便</a:t>
              </a:r>
              <a:r>
                <a:rPr lang="zh-CN" altLang="en-US" sz="1200" dirty="0">
                  <a:solidFill>
                    <a:schemeClr val="tx1">
                      <a:lumMod val="75000"/>
                      <a:lumOff val="25000"/>
                    </a:schemeClr>
                  </a:solidFill>
                </a:rPr>
                <a:t>应用到更广泛的领域</a:t>
              </a:r>
              <a:r>
                <a:rPr lang="zh-CN" altLang="en-US" sz="1200" dirty="0" smtClean="0">
                  <a:solidFill>
                    <a:schemeClr val="tx1">
                      <a:lumMod val="75000"/>
                      <a:lumOff val="25000"/>
                    </a:schemeClr>
                  </a:solidFill>
                </a:rPr>
                <a:t>中</a:t>
              </a:r>
            </a:p>
          </p:txBody>
        </p:sp>
        <p:sp>
          <p:nvSpPr>
            <p:cNvPr id="85" name="矩形 84"/>
            <p:cNvSpPr/>
            <p:nvPr/>
          </p:nvSpPr>
          <p:spPr>
            <a:xfrm>
              <a:off x="5354323" y="1967781"/>
              <a:ext cx="2084387"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grpSp>
      <p:grpSp>
        <p:nvGrpSpPr>
          <p:cNvPr id="86" name="组合 85"/>
          <p:cNvGrpSpPr/>
          <p:nvPr/>
        </p:nvGrpSpPr>
        <p:grpSpPr>
          <a:xfrm>
            <a:off x="1829178" y="4907296"/>
            <a:ext cx="3958620" cy="900056"/>
            <a:chOff x="5354322" y="1967781"/>
            <a:chExt cx="3958620" cy="900056"/>
          </a:xfrm>
        </p:grpSpPr>
        <p:sp>
          <p:nvSpPr>
            <p:cNvPr id="87" name="矩形 86"/>
            <p:cNvSpPr/>
            <p:nvPr/>
          </p:nvSpPr>
          <p:spPr>
            <a:xfrm>
              <a:off x="5354322" y="2332306"/>
              <a:ext cx="395862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75000"/>
                      <a:lumOff val="25000"/>
                    </a:schemeClr>
                  </a:solidFill>
                </a:rPr>
                <a:t>用户可以在投影仪或者计算机</a:t>
              </a:r>
              <a:r>
                <a:rPr lang="zh-CN" altLang="en-US" sz="1200" dirty="0" smtClean="0">
                  <a:solidFill>
                    <a:schemeClr val="tx1">
                      <a:lumMod val="75000"/>
                      <a:lumOff val="25000"/>
                    </a:schemeClr>
                  </a:solidFill>
                </a:rPr>
                <a:t>上可以</a:t>
              </a:r>
              <a:r>
                <a:rPr lang="zh-CN" altLang="en-US" sz="1200" dirty="0">
                  <a:solidFill>
                    <a:schemeClr val="tx1">
                      <a:lumMod val="75000"/>
                      <a:lumOff val="25000"/>
                    </a:schemeClr>
                  </a:solidFill>
                </a:rPr>
                <a:t>将演示文稿打印</a:t>
              </a:r>
              <a:r>
                <a:rPr lang="zh-CN" altLang="en-US" sz="1200" dirty="0" smtClean="0">
                  <a:solidFill>
                    <a:schemeClr val="tx1">
                      <a:lumMod val="75000"/>
                      <a:lumOff val="25000"/>
                    </a:schemeClr>
                  </a:solidFill>
                </a:rPr>
                <a:t>出来制作</a:t>
              </a:r>
              <a:r>
                <a:rPr lang="zh-CN" altLang="en-US" sz="1200" dirty="0">
                  <a:solidFill>
                    <a:schemeClr val="tx1">
                      <a:lumMod val="75000"/>
                      <a:lumOff val="25000"/>
                    </a:schemeClr>
                  </a:solidFill>
                </a:rPr>
                <a:t>成</a:t>
              </a:r>
              <a:r>
                <a:rPr lang="zh-CN" altLang="en-US" sz="1200" dirty="0" smtClean="0">
                  <a:solidFill>
                    <a:schemeClr val="tx1">
                      <a:lumMod val="75000"/>
                      <a:lumOff val="25000"/>
                    </a:schemeClr>
                  </a:solidFill>
                </a:rPr>
                <a:t>胶片以便</a:t>
              </a:r>
              <a:r>
                <a:rPr lang="zh-CN" altLang="en-US" sz="1200" dirty="0">
                  <a:solidFill>
                    <a:schemeClr val="tx1">
                      <a:lumMod val="75000"/>
                      <a:lumOff val="25000"/>
                    </a:schemeClr>
                  </a:solidFill>
                </a:rPr>
                <a:t>应用到更广泛的领域</a:t>
              </a:r>
              <a:r>
                <a:rPr lang="zh-CN" altLang="en-US" sz="1200" dirty="0" smtClean="0">
                  <a:solidFill>
                    <a:schemeClr val="tx1">
                      <a:lumMod val="75000"/>
                      <a:lumOff val="25000"/>
                    </a:schemeClr>
                  </a:solidFill>
                </a:rPr>
                <a:t>中</a:t>
              </a:r>
            </a:p>
          </p:txBody>
        </p:sp>
        <p:sp>
          <p:nvSpPr>
            <p:cNvPr id="88" name="矩形 87"/>
            <p:cNvSpPr/>
            <p:nvPr/>
          </p:nvSpPr>
          <p:spPr>
            <a:xfrm>
              <a:off x="5354323" y="1967781"/>
              <a:ext cx="2084387"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grpSp>
      <p:grpSp>
        <p:nvGrpSpPr>
          <p:cNvPr id="89" name="组合 88"/>
          <p:cNvGrpSpPr/>
          <p:nvPr/>
        </p:nvGrpSpPr>
        <p:grpSpPr>
          <a:xfrm>
            <a:off x="7358668" y="1815449"/>
            <a:ext cx="3958620" cy="900056"/>
            <a:chOff x="5354322" y="1967781"/>
            <a:chExt cx="3958620" cy="900056"/>
          </a:xfrm>
        </p:grpSpPr>
        <p:sp>
          <p:nvSpPr>
            <p:cNvPr id="90" name="矩形 89"/>
            <p:cNvSpPr/>
            <p:nvPr/>
          </p:nvSpPr>
          <p:spPr>
            <a:xfrm>
              <a:off x="5354322" y="2332306"/>
              <a:ext cx="395862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75000"/>
                      <a:lumOff val="25000"/>
                    </a:schemeClr>
                  </a:solidFill>
                </a:rPr>
                <a:t>用户可以在投影仪或者计算机</a:t>
              </a:r>
              <a:r>
                <a:rPr lang="zh-CN" altLang="en-US" sz="1200" dirty="0" smtClean="0">
                  <a:solidFill>
                    <a:schemeClr val="tx1">
                      <a:lumMod val="75000"/>
                      <a:lumOff val="25000"/>
                    </a:schemeClr>
                  </a:solidFill>
                </a:rPr>
                <a:t>上可以</a:t>
              </a:r>
              <a:r>
                <a:rPr lang="zh-CN" altLang="en-US" sz="1200" dirty="0">
                  <a:solidFill>
                    <a:schemeClr val="tx1">
                      <a:lumMod val="75000"/>
                      <a:lumOff val="25000"/>
                    </a:schemeClr>
                  </a:solidFill>
                </a:rPr>
                <a:t>将演示文稿打印</a:t>
              </a:r>
              <a:r>
                <a:rPr lang="zh-CN" altLang="en-US" sz="1200" dirty="0" smtClean="0">
                  <a:solidFill>
                    <a:schemeClr val="tx1">
                      <a:lumMod val="75000"/>
                      <a:lumOff val="25000"/>
                    </a:schemeClr>
                  </a:solidFill>
                </a:rPr>
                <a:t>出来制作</a:t>
              </a:r>
              <a:r>
                <a:rPr lang="zh-CN" altLang="en-US" sz="1200" dirty="0">
                  <a:solidFill>
                    <a:schemeClr val="tx1">
                      <a:lumMod val="75000"/>
                      <a:lumOff val="25000"/>
                    </a:schemeClr>
                  </a:solidFill>
                </a:rPr>
                <a:t>成</a:t>
              </a:r>
              <a:r>
                <a:rPr lang="zh-CN" altLang="en-US" sz="1200" dirty="0" smtClean="0">
                  <a:solidFill>
                    <a:schemeClr val="tx1">
                      <a:lumMod val="75000"/>
                      <a:lumOff val="25000"/>
                    </a:schemeClr>
                  </a:solidFill>
                </a:rPr>
                <a:t>胶片以便</a:t>
              </a:r>
              <a:r>
                <a:rPr lang="zh-CN" altLang="en-US" sz="1200" dirty="0">
                  <a:solidFill>
                    <a:schemeClr val="tx1">
                      <a:lumMod val="75000"/>
                      <a:lumOff val="25000"/>
                    </a:schemeClr>
                  </a:solidFill>
                </a:rPr>
                <a:t>应用到更广泛的领域</a:t>
              </a:r>
              <a:r>
                <a:rPr lang="zh-CN" altLang="en-US" sz="1200" dirty="0" smtClean="0">
                  <a:solidFill>
                    <a:schemeClr val="tx1">
                      <a:lumMod val="75000"/>
                      <a:lumOff val="25000"/>
                    </a:schemeClr>
                  </a:solidFill>
                </a:rPr>
                <a:t>中</a:t>
              </a:r>
            </a:p>
          </p:txBody>
        </p:sp>
        <p:sp>
          <p:nvSpPr>
            <p:cNvPr id="91" name="矩形 90"/>
            <p:cNvSpPr/>
            <p:nvPr/>
          </p:nvSpPr>
          <p:spPr>
            <a:xfrm>
              <a:off x="5354323" y="1967781"/>
              <a:ext cx="2084387"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grpSp>
      <p:grpSp>
        <p:nvGrpSpPr>
          <p:cNvPr id="92" name="组合 91"/>
          <p:cNvGrpSpPr/>
          <p:nvPr/>
        </p:nvGrpSpPr>
        <p:grpSpPr>
          <a:xfrm>
            <a:off x="7358668" y="3361373"/>
            <a:ext cx="3958620" cy="900056"/>
            <a:chOff x="5354322" y="1967781"/>
            <a:chExt cx="3958620" cy="900056"/>
          </a:xfrm>
        </p:grpSpPr>
        <p:sp>
          <p:nvSpPr>
            <p:cNvPr id="93" name="矩形 92"/>
            <p:cNvSpPr/>
            <p:nvPr/>
          </p:nvSpPr>
          <p:spPr>
            <a:xfrm>
              <a:off x="5354322" y="2332306"/>
              <a:ext cx="395862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75000"/>
                      <a:lumOff val="25000"/>
                    </a:schemeClr>
                  </a:solidFill>
                </a:rPr>
                <a:t>用户可以在投影仪或者计算机</a:t>
              </a:r>
              <a:r>
                <a:rPr lang="zh-CN" altLang="en-US" sz="1200" dirty="0" smtClean="0">
                  <a:solidFill>
                    <a:schemeClr val="tx1">
                      <a:lumMod val="75000"/>
                      <a:lumOff val="25000"/>
                    </a:schemeClr>
                  </a:solidFill>
                </a:rPr>
                <a:t>上可以</a:t>
              </a:r>
              <a:r>
                <a:rPr lang="zh-CN" altLang="en-US" sz="1200" dirty="0">
                  <a:solidFill>
                    <a:schemeClr val="tx1">
                      <a:lumMod val="75000"/>
                      <a:lumOff val="25000"/>
                    </a:schemeClr>
                  </a:solidFill>
                </a:rPr>
                <a:t>将演示文稿打印</a:t>
              </a:r>
              <a:r>
                <a:rPr lang="zh-CN" altLang="en-US" sz="1200" dirty="0" smtClean="0">
                  <a:solidFill>
                    <a:schemeClr val="tx1">
                      <a:lumMod val="75000"/>
                      <a:lumOff val="25000"/>
                    </a:schemeClr>
                  </a:solidFill>
                </a:rPr>
                <a:t>出来制作</a:t>
              </a:r>
              <a:r>
                <a:rPr lang="zh-CN" altLang="en-US" sz="1200" dirty="0">
                  <a:solidFill>
                    <a:schemeClr val="tx1">
                      <a:lumMod val="75000"/>
                      <a:lumOff val="25000"/>
                    </a:schemeClr>
                  </a:solidFill>
                </a:rPr>
                <a:t>成</a:t>
              </a:r>
              <a:r>
                <a:rPr lang="zh-CN" altLang="en-US" sz="1200" dirty="0" smtClean="0">
                  <a:solidFill>
                    <a:schemeClr val="tx1">
                      <a:lumMod val="75000"/>
                      <a:lumOff val="25000"/>
                    </a:schemeClr>
                  </a:solidFill>
                </a:rPr>
                <a:t>胶片以便</a:t>
              </a:r>
              <a:r>
                <a:rPr lang="zh-CN" altLang="en-US" sz="1200" dirty="0">
                  <a:solidFill>
                    <a:schemeClr val="tx1">
                      <a:lumMod val="75000"/>
                      <a:lumOff val="25000"/>
                    </a:schemeClr>
                  </a:solidFill>
                </a:rPr>
                <a:t>应用到更广泛的领域</a:t>
              </a:r>
              <a:r>
                <a:rPr lang="zh-CN" altLang="en-US" sz="1200" dirty="0" smtClean="0">
                  <a:solidFill>
                    <a:schemeClr val="tx1">
                      <a:lumMod val="75000"/>
                      <a:lumOff val="25000"/>
                    </a:schemeClr>
                  </a:solidFill>
                </a:rPr>
                <a:t>中</a:t>
              </a:r>
            </a:p>
          </p:txBody>
        </p:sp>
        <p:sp>
          <p:nvSpPr>
            <p:cNvPr id="94" name="矩形 93"/>
            <p:cNvSpPr/>
            <p:nvPr/>
          </p:nvSpPr>
          <p:spPr>
            <a:xfrm>
              <a:off x="5354323" y="1967781"/>
              <a:ext cx="2084387"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grpSp>
      <p:grpSp>
        <p:nvGrpSpPr>
          <p:cNvPr id="95" name="组合 94"/>
          <p:cNvGrpSpPr/>
          <p:nvPr/>
        </p:nvGrpSpPr>
        <p:grpSpPr>
          <a:xfrm>
            <a:off x="7358668" y="4907296"/>
            <a:ext cx="3958620" cy="900056"/>
            <a:chOff x="5354322" y="1967781"/>
            <a:chExt cx="3958620" cy="900056"/>
          </a:xfrm>
        </p:grpSpPr>
        <p:sp>
          <p:nvSpPr>
            <p:cNvPr id="96" name="矩形 95"/>
            <p:cNvSpPr/>
            <p:nvPr/>
          </p:nvSpPr>
          <p:spPr>
            <a:xfrm>
              <a:off x="5354322" y="2332306"/>
              <a:ext cx="3958620"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75000"/>
                      <a:lumOff val="25000"/>
                    </a:schemeClr>
                  </a:solidFill>
                </a:rPr>
                <a:t>用户可以在投影仪或者计算机</a:t>
              </a:r>
              <a:r>
                <a:rPr lang="zh-CN" altLang="en-US" sz="1200" dirty="0" smtClean="0">
                  <a:solidFill>
                    <a:schemeClr val="tx1">
                      <a:lumMod val="75000"/>
                      <a:lumOff val="25000"/>
                    </a:schemeClr>
                  </a:solidFill>
                </a:rPr>
                <a:t>上可以</a:t>
              </a:r>
              <a:r>
                <a:rPr lang="zh-CN" altLang="en-US" sz="1200" dirty="0">
                  <a:solidFill>
                    <a:schemeClr val="tx1">
                      <a:lumMod val="75000"/>
                      <a:lumOff val="25000"/>
                    </a:schemeClr>
                  </a:solidFill>
                </a:rPr>
                <a:t>将演示文稿打印</a:t>
              </a:r>
              <a:r>
                <a:rPr lang="zh-CN" altLang="en-US" sz="1200" dirty="0" smtClean="0">
                  <a:solidFill>
                    <a:schemeClr val="tx1">
                      <a:lumMod val="75000"/>
                      <a:lumOff val="25000"/>
                    </a:schemeClr>
                  </a:solidFill>
                </a:rPr>
                <a:t>出来制作</a:t>
              </a:r>
              <a:r>
                <a:rPr lang="zh-CN" altLang="en-US" sz="1200" dirty="0">
                  <a:solidFill>
                    <a:schemeClr val="tx1">
                      <a:lumMod val="75000"/>
                      <a:lumOff val="25000"/>
                    </a:schemeClr>
                  </a:solidFill>
                </a:rPr>
                <a:t>成</a:t>
              </a:r>
              <a:r>
                <a:rPr lang="zh-CN" altLang="en-US" sz="1200" dirty="0" smtClean="0">
                  <a:solidFill>
                    <a:schemeClr val="tx1">
                      <a:lumMod val="75000"/>
                      <a:lumOff val="25000"/>
                    </a:schemeClr>
                  </a:solidFill>
                </a:rPr>
                <a:t>胶片以便</a:t>
              </a:r>
              <a:r>
                <a:rPr lang="zh-CN" altLang="en-US" sz="1200" dirty="0">
                  <a:solidFill>
                    <a:schemeClr val="tx1">
                      <a:lumMod val="75000"/>
                      <a:lumOff val="25000"/>
                    </a:schemeClr>
                  </a:solidFill>
                </a:rPr>
                <a:t>应用到更广泛的领域</a:t>
              </a:r>
              <a:r>
                <a:rPr lang="zh-CN" altLang="en-US" sz="1200" dirty="0" smtClean="0">
                  <a:solidFill>
                    <a:schemeClr val="tx1">
                      <a:lumMod val="75000"/>
                      <a:lumOff val="25000"/>
                    </a:schemeClr>
                  </a:solidFill>
                </a:rPr>
                <a:t>中</a:t>
              </a:r>
            </a:p>
          </p:txBody>
        </p:sp>
        <p:sp>
          <p:nvSpPr>
            <p:cNvPr id="97" name="矩形 96"/>
            <p:cNvSpPr/>
            <p:nvPr/>
          </p:nvSpPr>
          <p:spPr>
            <a:xfrm>
              <a:off x="5354323" y="1967781"/>
              <a:ext cx="2084387"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grpSp>
      <p:grpSp>
        <p:nvGrpSpPr>
          <p:cNvPr id="50" name="组合 49"/>
          <p:cNvGrpSpPr/>
          <p:nvPr/>
        </p:nvGrpSpPr>
        <p:grpSpPr>
          <a:xfrm>
            <a:off x="2106576" y="317845"/>
            <a:ext cx="4885992" cy="774045"/>
            <a:chOff x="5373378" y="1290798"/>
            <a:chExt cx="4885992" cy="774045"/>
          </a:xfrm>
        </p:grpSpPr>
        <p:sp>
          <p:nvSpPr>
            <p:cNvPr id="51" name="文本框 50"/>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主要做法经验</a:t>
              </a:r>
            </a:p>
          </p:txBody>
        </p:sp>
        <p:sp>
          <p:nvSpPr>
            <p:cNvPr id="52" name="文本框 51"/>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extLst>
      <p:ext uri="{BB962C8B-B14F-4D97-AF65-F5344CB8AC3E}">
        <p14:creationId xmlns:p14="http://schemas.microsoft.com/office/powerpoint/2010/main" val="250627606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p:cTn id="12" dur="500" fill="hold"/>
                                        <p:tgtEl>
                                          <p:spTgt spid="24"/>
                                        </p:tgtEl>
                                        <p:attrNameLst>
                                          <p:attrName>ppt_w</p:attrName>
                                        </p:attrNameLst>
                                      </p:cBhvr>
                                      <p:tavLst>
                                        <p:tav tm="0">
                                          <p:val>
                                            <p:fltVal val="0"/>
                                          </p:val>
                                        </p:tav>
                                        <p:tav tm="100000">
                                          <p:val>
                                            <p:strVal val="#ppt_w"/>
                                          </p:val>
                                        </p:tav>
                                      </p:tavLst>
                                    </p:anim>
                                    <p:anim calcmode="lin" valueType="num">
                                      <p:cBhvr>
                                        <p:cTn id="13" dur="500" fill="hold"/>
                                        <p:tgtEl>
                                          <p:spTgt spid="24"/>
                                        </p:tgtEl>
                                        <p:attrNameLst>
                                          <p:attrName>ppt_h</p:attrName>
                                        </p:attrNameLst>
                                      </p:cBhvr>
                                      <p:tavLst>
                                        <p:tav tm="0">
                                          <p:val>
                                            <p:fltVal val="0"/>
                                          </p:val>
                                        </p:tav>
                                        <p:tav tm="100000">
                                          <p:val>
                                            <p:strVal val="#ppt_h"/>
                                          </p:val>
                                        </p:tav>
                                      </p:tavLst>
                                    </p:anim>
                                    <p:animEffect transition="in" filter="fade">
                                      <p:cBhvr>
                                        <p:cTn id="14" dur="500"/>
                                        <p:tgtEl>
                                          <p:spTgt spid="2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53" presetClass="entr" presetSubtype="16" fill="hold" nodeType="withEffect">
                                  <p:stCondLst>
                                    <p:cond delay="0"/>
                                  </p:stCondLst>
                                  <p:childTnLst>
                                    <p:set>
                                      <p:cBhvr>
                                        <p:cTn id="21" dur="1" fill="hold">
                                          <p:stCondLst>
                                            <p:cond delay="0"/>
                                          </p:stCondLst>
                                        </p:cTn>
                                        <p:tgtEl>
                                          <p:spTgt spid="59"/>
                                        </p:tgtEl>
                                        <p:attrNameLst>
                                          <p:attrName>style.visibility</p:attrName>
                                        </p:attrNameLst>
                                      </p:cBhvr>
                                      <p:to>
                                        <p:strVal val="visible"/>
                                      </p:to>
                                    </p:set>
                                    <p:anim calcmode="lin" valueType="num">
                                      <p:cBhvr>
                                        <p:cTn id="22" dur="500" fill="hold"/>
                                        <p:tgtEl>
                                          <p:spTgt spid="59"/>
                                        </p:tgtEl>
                                        <p:attrNameLst>
                                          <p:attrName>ppt_w</p:attrName>
                                        </p:attrNameLst>
                                      </p:cBhvr>
                                      <p:tavLst>
                                        <p:tav tm="0">
                                          <p:val>
                                            <p:fltVal val="0"/>
                                          </p:val>
                                        </p:tav>
                                        <p:tav tm="100000">
                                          <p:val>
                                            <p:strVal val="#ppt_w"/>
                                          </p:val>
                                        </p:tav>
                                      </p:tavLst>
                                    </p:anim>
                                    <p:anim calcmode="lin" valueType="num">
                                      <p:cBhvr>
                                        <p:cTn id="23" dur="500" fill="hold"/>
                                        <p:tgtEl>
                                          <p:spTgt spid="59"/>
                                        </p:tgtEl>
                                        <p:attrNameLst>
                                          <p:attrName>ppt_h</p:attrName>
                                        </p:attrNameLst>
                                      </p:cBhvr>
                                      <p:tavLst>
                                        <p:tav tm="0">
                                          <p:val>
                                            <p:fltVal val="0"/>
                                          </p:val>
                                        </p:tav>
                                        <p:tav tm="100000">
                                          <p:val>
                                            <p:strVal val="#ppt_h"/>
                                          </p:val>
                                        </p:tav>
                                      </p:tavLst>
                                    </p:anim>
                                    <p:animEffect transition="in" filter="fade">
                                      <p:cBhvr>
                                        <p:cTn id="24" dur="500"/>
                                        <p:tgtEl>
                                          <p:spTgt spid="59"/>
                                        </p:tgtEl>
                                      </p:cBhvr>
                                    </p:animEffect>
                                  </p:childTnLst>
                                </p:cTn>
                              </p:par>
                              <p:par>
                                <p:cTn id="25" presetID="53" presetClass="entr" presetSubtype="16" fill="hold" nodeType="withEffect">
                                  <p:stCondLst>
                                    <p:cond delay="0"/>
                                  </p:stCondLst>
                                  <p:childTnLst>
                                    <p:set>
                                      <p:cBhvr>
                                        <p:cTn id="26" dur="1" fill="hold">
                                          <p:stCondLst>
                                            <p:cond delay="0"/>
                                          </p:stCondLst>
                                        </p:cTn>
                                        <p:tgtEl>
                                          <p:spTgt spid="63"/>
                                        </p:tgtEl>
                                        <p:attrNameLst>
                                          <p:attrName>style.visibility</p:attrName>
                                        </p:attrNameLst>
                                      </p:cBhvr>
                                      <p:to>
                                        <p:strVal val="visible"/>
                                      </p:to>
                                    </p:set>
                                    <p:anim calcmode="lin" valueType="num">
                                      <p:cBhvr>
                                        <p:cTn id="27" dur="500" fill="hold"/>
                                        <p:tgtEl>
                                          <p:spTgt spid="63"/>
                                        </p:tgtEl>
                                        <p:attrNameLst>
                                          <p:attrName>ppt_w</p:attrName>
                                        </p:attrNameLst>
                                      </p:cBhvr>
                                      <p:tavLst>
                                        <p:tav tm="0">
                                          <p:val>
                                            <p:fltVal val="0"/>
                                          </p:val>
                                        </p:tav>
                                        <p:tav tm="100000">
                                          <p:val>
                                            <p:strVal val="#ppt_w"/>
                                          </p:val>
                                        </p:tav>
                                      </p:tavLst>
                                    </p:anim>
                                    <p:anim calcmode="lin" valueType="num">
                                      <p:cBhvr>
                                        <p:cTn id="28" dur="500" fill="hold"/>
                                        <p:tgtEl>
                                          <p:spTgt spid="63"/>
                                        </p:tgtEl>
                                        <p:attrNameLst>
                                          <p:attrName>ppt_h</p:attrName>
                                        </p:attrNameLst>
                                      </p:cBhvr>
                                      <p:tavLst>
                                        <p:tav tm="0">
                                          <p:val>
                                            <p:fltVal val="0"/>
                                          </p:val>
                                        </p:tav>
                                        <p:tav tm="100000">
                                          <p:val>
                                            <p:strVal val="#ppt_h"/>
                                          </p:val>
                                        </p:tav>
                                      </p:tavLst>
                                    </p:anim>
                                    <p:animEffect transition="in" filter="fade">
                                      <p:cBhvr>
                                        <p:cTn id="29" dur="500"/>
                                        <p:tgtEl>
                                          <p:spTgt spid="63"/>
                                        </p:tgtEl>
                                      </p:cBhvr>
                                    </p:animEffect>
                                  </p:childTnLst>
                                </p:cTn>
                              </p:par>
                              <p:par>
                                <p:cTn id="30" presetID="53" presetClass="entr" presetSubtype="16" fill="hold" nodeType="withEffect">
                                  <p:stCondLst>
                                    <p:cond delay="0"/>
                                  </p:stCondLst>
                                  <p:childTnLst>
                                    <p:set>
                                      <p:cBhvr>
                                        <p:cTn id="31" dur="1" fill="hold">
                                          <p:stCondLst>
                                            <p:cond delay="0"/>
                                          </p:stCondLst>
                                        </p:cTn>
                                        <p:tgtEl>
                                          <p:spTgt spid="66"/>
                                        </p:tgtEl>
                                        <p:attrNameLst>
                                          <p:attrName>style.visibility</p:attrName>
                                        </p:attrNameLst>
                                      </p:cBhvr>
                                      <p:to>
                                        <p:strVal val="visible"/>
                                      </p:to>
                                    </p:set>
                                    <p:anim calcmode="lin" valueType="num">
                                      <p:cBhvr>
                                        <p:cTn id="32" dur="500" fill="hold"/>
                                        <p:tgtEl>
                                          <p:spTgt spid="66"/>
                                        </p:tgtEl>
                                        <p:attrNameLst>
                                          <p:attrName>ppt_w</p:attrName>
                                        </p:attrNameLst>
                                      </p:cBhvr>
                                      <p:tavLst>
                                        <p:tav tm="0">
                                          <p:val>
                                            <p:fltVal val="0"/>
                                          </p:val>
                                        </p:tav>
                                        <p:tav tm="100000">
                                          <p:val>
                                            <p:strVal val="#ppt_w"/>
                                          </p:val>
                                        </p:tav>
                                      </p:tavLst>
                                    </p:anim>
                                    <p:anim calcmode="lin" valueType="num">
                                      <p:cBhvr>
                                        <p:cTn id="33" dur="500" fill="hold"/>
                                        <p:tgtEl>
                                          <p:spTgt spid="66"/>
                                        </p:tgtEl>
                                        <p:attrNameLst>
                                          <p:attrName>ppt_h</p:attrName>
                                        </p:attrNameLst>
                                      </p:cBhvr>
                                      <p:tavLst>
                                        <p:tav tm="0">
                                          <p:val>
                                            <p:fltVal val="0"/>
                                          </p:val>
                                        </p:tav>
                                        <p:tav tm="100000">
                                          <p:val>
                                            <p:strVal val="#ppt_h"/>
                                          </p:val>
                                        </p:tav>
                                      </p:tavLst>
                                    </p:anim>
                                    <p:animEffect transition="in" filter="fade">
                                      <p:cBhvr>
                                        <p:cTn id="34" dur="500"/>
                                        <p:tgtEl>
                                          <p:spTgt spid="6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p:cTn id="37" dur="500" fill="hold"/>
                                        <p:tgtEl>
                                          <p:spTgt spid="42"/>
                                        </p:tgtEl>
                                        <p:attrNameLst>
                                          <p:attrName>ppt_w</p:attrName>
                                        </p:attrNameLst>
                                      </p:cBhvr>
                                      <p:tavLst>
                                        <p:tav tm="0">
                                          <p:val>
                                            <p:fltVal val="0"/>
                                          </p:val>
                                        </p:tav>
                                        <p:tav tm="100000">
                                          <p:val>
                                            <p:strVal val="#ppt_w"/>
                                          </p:val>
                                        </p:tav>
                                      </p:tavLst>
                                    </p:anim>
                                    <p:anim calcmode="lin" valueType="num">
                                      <p:cBhvr>
                                        <p:cTn id="38" dur="500" fill="hold"/>
                                        <p:tgtEl>
                                          <p:spTgt spid="42"/>
                                        </p:tgtEl>
                                        <p:attrNameLst>
                                          <p:attrName>ppt_h</p:attrName>
                                        </p:attrNameLst>
                                      </p:cBhvr>
                                      <p:tavLst>
                                        <p:tav tm="0">
                                          <p:val>
                                            <p:fltVal val="0"/>
                                          </p:val>
                                        </p:tav>
                                        <p:tav tm="100000">
                                          <p:val>
                                            <p:strVal val="#ppt_h"/>
                                          </p:val>
                                        </p:tav>
                                      </p:tavLst>
                                    </p:anim>
                                    <p:animEffect transition="in" filter="fade">
                                      <p:cBhvr>
                                        <p:cTn id="39" dur="500"/>
                                        <p:tgtEl>
                                          <p:spTgt spid="4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fltVal val="0"/>
                                          </p:val>
                                        </p:tav>
                                        <p:tav tm="100000">
                                          <p:val>
                                            <p:strVal val="#ppt_w"/>
                                          </p:val>
                                        </p:tav>
                                      </p:tavLst>
                                    </p:anim>
                                    <p:anim calcmode="lin" valueType="num">
                                      <p:cBhvr>
                                        <p:cTn id="43" dur="500" fill="hold"/>
                                        <p:tgtEl>
                                          <p:spTgt spid="45"/>
                                        </p:tgtEl>
                                        <p:attrNameLst>
                                          <p:attrName>ppt_h</p:attrName>
                                        </p:attrNameLst>
                                      </p:cBhvr>
                                      <p:tavLst>
                                        <p:tav tm="0">
                                          <p:val>
                                            <p:fltVal val="0"/>
                                          </p:val>
                                        </p:tav>
                                        <p:tav tm="100000">
                                          <p:val>
                                            <p:strVal val="#ppt_h"/>
                                          </p:val>
                                        </p:tav>
                                      </p:tavLst>
                                    </p:anim>
                                    <p:animEffect transition="in" filter="fade">
                                      <p:cBhvr>
                                        <p:cTn id="44" dur="500"/>
                                        <p:tgtEl>
                                          <p:spTgt spid="4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p:cTn id="47" dur="500" fill="hold"/>
                                        <p:tgtEl>
                                          <p:spTgt spid="48"/>
                                        </p:tgtEl>
                                        <p:attrNameLst>
                                          <p:attrName>ppt_w</p:attrName>
                                        </p:attrNameLst>
                                      </p:cBhvr>
                                      <p:tavLst>
                                        <p:tav tm="0">
                                          <p:val>
                                            <p:fltVal val="0"/>
                                          </p:val>
                                        </p:tav>
                                        <p:tav tm="100000">
                                          <p:val>
                                            <p:strVal val="#ppt_w"/>
                                          </p:val>
                                        </p:tav>
                                      </p:tavLst>
                                    </p:anim>
                                    <p:anim calcmode="lin" valueType="num">
                                      <p:cBhvr>
                                        <p:cTn id="48" dur="500" fill="hold"/>
                                        <p:tgtEl>
                                          <p:spTgt spid="48"/>
                                        </p:tgtEl>
                                        <p:attrNameLst>
                                          <p:attrName>ppt_h</p:attrName>
                                        </p:attrNameLst>
                                      </p:cBhvr>
                                      <p:tavLst>
                                        <p:tav tm="0">
                                          <p:val>
                                            <p:fltVal val="0"/>
                                          </p:val>
                                        </p:tav>
                                        <p:tav tm="100000">
                                          <p:val>
                                            <p:strVal val="#ppt_h"/>
                                          </p:val>
                                        </p:tav>
                                      </p:tavLst>
                                    </p:anim>
                                    <p:animEffect transition="in" filter="fade">
                                      <p:cBhvr>
                                        <p:cTn id="49" dur="500"/>
                                        <p:tgtEl>
                                          <p:spTgt spid="48"/>
                                        </p:tgtEl>
                                      </p:cBhvr>
                                    </p:animEffect>
                                  </p:childTnLst>
                                </p:cTn>
                              </p:par>
                              <p:par>
                                <p:cTn id="50" presetID="53" presetClass="entr" presetSubtype="16" fill="hold" nodeType="withEffect">
                                  <p:stCondLst>
                                    <p:cond delay="0"/>
                                  </p:stCondLst>
                                  <p:childTnLst>
                                    <p:set>
                                      <p:cBhvr>
                                        <p:cTn id="51" dur="1" fill="hold">
                                          <p:stCondLst>
                                            <p:cond delay="0"/>
                                          </p:stCondLst>
                                        </p:cTn>
                                        <p:tgtEl>
                                          <p:spTgt spid="70"/>
                                        </p:tgtEl>
                                        <p:attrNameLst>
                                          <p:attrName>style.visibility</p:attrName>
                                        </p:attrNameLst>
                                      </p:cBhvr>
                                      <p:to>
                                        <p:strVal val="visible"/>
                                      </p:to>
                                    </p:set>
                                    <p:anim calcmode="lin" valueType="num">
                                      <p:cBhvr>
                                        <p:cTn id="52" dur="500" fill="hold"/>
                                        <p:tgtEl>
                                          <p:spTgt spid="70"/>
                                        </p:tgtEl>
                                        <p:attrNameLst>
                                          <p:attrName>ppt_w</p:attrName>
                                        </p:attrNameLst>
                                      </p:cBhvr>
                                      <p:tavLst>
                                        <p:tav tm="0">
                                          <p:val>
                                            <p:fltVal val="0"/>
                                          </p:val>
                                        </p:tav>
                                        <p:tav tm="100000">
                                          <p:val>
                                            <p:strVal val="#ppt_w"/>
                                          </p:val>
                                        </p:tav>
                                      </p:tavLst>
                                    </p:anim>
                                    <p:anim calcmode="lin" valueType="num">
                                      <p:cBhvr>
                                        <p:cTn id="53" dur="500" fill="hold"/>
                                        <p:tgtEl>
                                          <p:spTgt spid="70"/>
                                        </p:tgtEl>
                                        <p:attrNameLst>
                                          <p:attrName>ppt_h</p:attrName>
                                        </p:attrNameLst>
                                      </p:cBhvr>
                                      <p:tavLst>
                                        <p:tav tm="0">
                                          <p:val>
                                            <p:fltVal val="0"/>
                                          </p:val>
                                        </p:tav>
                                        <p:tav tm="100000">
                                          <p:val>
                                            <p:strVal val="#ppt_h"/>
                                          </p:val>
                                        </p:tav>
                                      </p:tavLst>
                                    </p:anim>
                                    <p:animEffect transition="in" filter="fade">
                                      <p:cBhvr>
                                        <p:cTn id="54" dur="500"/>
                                        <p:tgtEl>
                                          <p:spTgt spid="70"/>
                                        </p:tgtEl>
                                      </p:cBhvr>
                                    </p:animEffect>
                                  </p:childTnLst>
                                </p:cTn>
                              </p:par>
                              <p:par>
                                <p:cTn id="55" presetID="53" presetClass="entr" presetSubtype="16" fill="hold" nodeType="withEffect">
                                  <p:stCondLst>
                                    <p:cond delay="0"/>
                                  </p:stCondLst>
                                  <p:childTnLst>
                                    <p:set>
                                      <p:cBhvr>
                                        <p:cTn id="56" dur="1" fill="hold">
                                          <p:stCondLst>
                                            <p:cond delay="0"/>
                                          </p:stCondLst>
                                        </p:cTn>
                                        <p:tgtEl>
                                          <p:spTgt spid="73"/>
                                        </p:tgtEl>
                                        <p:attrNameLst>
                                          <p:attrName>style.visibility</p:attrName>
                                        </p:attrNameLst>
                                      </p:cBhvr>
                                      <p:to>
                                        <p:strVal val="visible"/>
                                      </p:to>
                                    </p:set>
                                    <p:anim calcmode="lin" valueType="num">
                                      <p:cBhvr>
                                        <p:cTn id="57" dur="500" fill="hold"/>
                                        <p:tgtEl>
                                          <p:spTgt spid="73"/>
                                        </p:tgtEl>
                                        <p:attrNameLst>
                                          <p:attrName>ppt_w</p:attrName>
                                        </p:attrNameLst>
                                      </p:cBhvr>
                                      <p:tavLst>
                                        <p:tav tm="0">
                                          <p:val>
                                            <p:fltVal val="0"/>
                                          </p:val>
                                        </p:tav>
                                        <p:tav tm="100000">
                                          <p:val>
                                            <p:strVal val="#ppt_w"/>
                                          </p:val>
                                        </p:tav>
                                      </p:tavLst>
                                    </p:anim>
                                    <p:anim calcmode="lin" valueType="num">
                                      <p:cBhvr>
                                        <p:cTn id="58" dur="500" fill="hold"/>
                                        <p:tgtEl>
                                          <p:spTgt spid="73"/>
                                        </p:tgtEl>
                                        <p:attrNameLst>
                                          <p:attrName>ppt_h</p:attrName>
                                        </p:attrNameLst>
                                      </p:cBhvr>
                                      <p:tavLst>
                                        <p:tav tm="0">
                                          <p:val>
                                            <p:fltVal val="0"/>
                                          </p:val>
                                        </p:tav>
                                        <p:tav tm="100000">
                                          <p:val>
                                            <p:strVal val="#ppt_h"/>
                                          </p:val>
                                        </p:tav>
                                      </p:tavLst>
                                    </p:anim>
                                    <p:animEffect transition="in" filter="fade">
                                      <p:cBhvr>
                                        <p:cTn id="59" dur="500"/>
                                        <p:tgtEl>
                                          <p:spTgt spid="73"/>
                                        </p:tgtEl>
                                      </p:cBhvr>
                                    </p:animEffect>
                                  </p:childTnLst>
                                </p:cTn>
                              </p:par>
                              <p:par>
                                <p:cTn id="60" presetID="53" presetClass="entr" presetSubtype="16" fill="hold" nodeType="withEffect">
                                  <p:stCondLst>
                                    <p:cond delay="0"/>
                                  </p:stCondLst>
                                  <p:childTnLst>
                                    <p:set>
                                      <p:cBhvr>
                                        <p:cTn id="61" dur="1" fill="hold">
                                          <p:stCondLst>
                                            <p:cond delay="0"/>
                                          </p:stCondLst>
                                        </p:cTn>
                                        <p:tgtEl>
                                          <p:spTgt spid="79"/>
                                        </p:tgtEl>
                                        <p:attrNameLst>
                                          <p:attrName>style.visibility</p:attrName>
                                        </p:attrNameLst>
                                      </p:cBhvr>
                                      <p:to>
                                        <p:strVal val="visible"/>
                                      </p:to>
                                    </p:set>
                                    <p:anim calcmode="lin" valueType="num">
                                      <p:cBhvr>
                                        <p:cTn id="62" dur="500" fill="hold"/>
                                        <p:tgtEl>
                                          <p:spTgt spid="79"/>
                                        </p:tgtEl>
                                        <p:attrNameLst>
                                          <p:attrName>ppt_w</p:attrName>
                                        </p:attrNameLst>
                                      </p:cBhvr>
                                      <p:tavLst>
                                        <p:tav tm="0">
                                          <p:val>
                                            <p:fltVal val="0"/>
                                          </p:val>
                                        </p:tav>
                                        <p:tav tm="100000">
                                          <p:val>
                                            <p:strVal val="#ppt_w"/>
                                          </p:val>
                                        </p:tav>
                                      </p:tavLst>
                                    </p:anim>
                                    <p:anim calcmode="lin" valueType="num">
                                      <p:cBhvr>
                                        <p:cTn id="63" dur="500" fill="hold"/>
                                        <p:tgtEl>
                                          <p:spTgt spid="79"/>
                                        </p:tgtEl>
                                        <p:attrNameLst>
                                          <p:attrName>ppt_h</p:attrName>
                                        </p:attrNameLst>
                                      </p:cBhvr>
                                      <p:tavLst>
                                        <p:tav tm="0">
                                          <p:val>
                                            <p:fltVal val="0"/>
                                          </p:val>
                                        </p:tav>
                                        <p:tav tm="100000">
                                          <p:val>
                                            <p:strVal val="#ppt_h"/>
                                          </p:val>
                                        </p:tav>
                                      </p:tavLst>
                                    </p:anim>
                                    <p:animEffect transition="in" filter="fade">
                                      <p:cBhvr>
                                        <p:cTn id="64" dur="500"/>
                                        <p:tgtEl>
                                          <p:spTgt spid="79"/>
                                        </p:tgtEl>
                                      </p:cBhvr>
                                    </p:animEffect>
                                  </p:childTnLst>
                                </p:cTn>
                              </p:par>
                            </p:childTnLst>
                          </p:cTn>
                        </p:par>
                        <p:par>
                          <p:cTn id="65" fill="hold">
                            <p:stCondLst>
                              <p:cond delay="500"/>
                            </p:stCondLst>
                            <p:childTnLst>
                              <p:par>
                                <p:cTn id="66" presetID="12" presetClass="entr" presetSubtype="8" fill="hold" nodeType="afterEffect">
                                  <p:stCondLst>
                                    <p:cond delay="0"/>
                                  </p:stCondLst>
                                  <p:childTnLst>
                                    <p:set>
                                      <p:cBhvr>
                                        <p:cTn id="67" dur="1" fill="hold">
                                          <p:stCondLst>
                                            <p:cond delay="0"/>
                                          </p:stCondLst>
                                        </p:cTn>
                                        <p:tgtEl>
                                          <p:spTgt spid="56"/>
                                        </p:tgtEl>
                                        <p:attrNameLst>
                                          <p:attrName>style.visibility</p:attrName>
                                        </p:attrNameLst>
                                      </p:cBhvr>
                                      <p:to>
                                        <p:strVal val="visible"/>
                                      </p:to>
                                    </p:set>
                                    <p:anim calcmode="lin" valueType="num">
                                      <p:cBhvr additive="base">
                                        <p:cTn id="68" dur="500"/>
                                        <p:tgtEl>
                                          <p:spTgt spid="56"/>
                                        </p:tgtEl>
                                        <p:attrNameLst>
                                          <p:attrName>ppt_x</p:attrName>
                                        </p:attrNameLst>
                                      </p:cBhvr>
                                      <p:tavLst>
                                        <p:tav tm="0">
                                          <p:val>
                                            <p:strVal val="#ppt_x-#ppt_w*1.125000"/>
                                          </p:val>
                                        </p:tav>
                                        <p:tav tm="100000">
                                          <p:val>
                                            <p:strVal val="#ppt_x"/>
                                          </p:val>
                                        </p:tav>
                                      </p:tavLst>
                                    </p:anim>
                                    <p:animEffect transition="in" filter="wipe(right)">
                                      <p:cBhvr>
                                        <p:cTn id="69" dur="500"/>
                                        <p:tgtEl>
                                          <p:spTgt spid="56"/>
                                        </p:tgtEl>
                                      </p:cBhvr>
                                    </p:animEffect>
                                  </p:childTnLst>
                                </p:cTn>
                              </p:par>
                            </p:childTnLst>
                          </p:cTn>
                        </p:par>
                        <p:par>
                          <p:cTn id="70" fill="hold">
                            <p:stCondLst>
                              <p:cond delay="1000"/>
                            </p:stCondLst>
                            <p:childTnLst>
                              <p:par>
                                <p:cTn id="71" presetID="12" presetClass="entr" presetSubtype="8" fill="hold" nodeType="afterEffect">
                                  <p:stCondLst>
                                    <p:cond delay="0"/>
                                  </p:stCondLst>
                                  <p:childTnLst>
                                    <p:set>
                                      <p:cBhvr>
                                        <p:cTn id="72" dur="1" fill="hold">
                                          <p:stCondLst>
                                            <p:cond delay="0"/>
                                          </p:stCondLst>
                                        </p:cTn>
                                        <p:tgtEl>
                                          <p:spTgt spid="83"/>
                                        </p:tgtEl>
                                        <p:attrNameLst>
                                          <p:attrName>style.visibility</p:attrName>
                                        </p:attrNameLst>
                                      </p:cBhvr>
                                      <p:to>
                                        <p:strVal val="visible"/>
                                      </p:to>
                                    </p:set>
                                    <p:anim calcmode="lin" valueType="num">
                                      <p:cBhvr additive="base">
                                        <p:cTn id="73" dur="500"/>
                                        <p:tgtEl>
                                          <p:spTgt spid="83"/>
                                        </p:tgtEl>
                                        <p:attrNameLst>
                                          <p:attrName>ppt_x</p:attrName>
                                        </p:attrNameLst>
                                      </p:cBhvr>
                                      <p:tavLst>
                                        <p:tav tm="0">
                                          <p:val>
                                            <p:strVal val="#ppt_x-#ppt_w*1.125000"/>
                                          </p:val>
                                        </p:tav>
                                        <p:tav tm="100000">
                                          <p:val>
                                            <p:strVal val="#ppt_x"/>
                                          </p:val>
                                        </p:tav>
                                      </p:tavLst>
                                    </p:anim>
                                    <p:animEffect transition="in" filter="wipe(right)">
                                      <p:cBhvr>
                                        <p:cTn id="74" dur="500"/>
                                        <p:tgtEl>
                                          <p:spTgt spid="83"/>
                                        </p:tgtEl>
                                      </p:cBhvr>
                                    </p:animEffect>
                                  </p:childTnLst>
                                </p:cTn>
                              </p:par>
                            </p:childTnLst>
                          </p:cTn>
                        </p:par>
                        <p:par>
                          <p:cTn id="75" fill="hold">
                            <p:stCondLst>
                              <p:cond delay="1500"/>
                            </p:stCondLst>
                            <p:childTnLst>
                              <p:par>
                                <p:cTn id="76" presetID="12" presetClass="entr" presetSubtype="8" fill="hold" nodeType="afterEffect">
                                  <p:stCondLst>
                                    <p:cond delay="0"/>
                                  </p:stCondLst>
                                  <p:childTnLst>
                                    <p:set>
                                      <p:cBhvr>
                                        <p:cTn id="77" dur="1" fill="hold">
                                          <p:stCondLst>
                                            <p:cond delay="0"/>
                                          </p:stCondLst>
                                        </p:cTn>
                                        <p:tgtEl>
                                          <p:spTgt spid="86"/>
                                        </p:tgtEl>
                                        <p:attrNameLst>
                                          <p:attrName>style.visibility</p:attrName>
                                        </p:attrNameLst>
                                      </p:cBhvr>
                                      <p:to>
                                        <p:strVal val="visible"/>
                                      </p:to>
                                    </p:set>
                                    <p:anim calcmode="lin" valueType="num">
                                      <p:cBhvr additive="base">
                                        <p:cTn id="78" dur="500"/>
                                        <p:tgtEl>
                                          <p:spTgt spid="86"/>
                                        </p:tgtEl>
                                        <p:attrNameLst>
                                          <p:attrName>ppt_x</p:attrName>
                                        </p:attrNameLst>
                                      </p:cBhvr>
                                      <p:tavLst>
                                        <p:tav tm="0">
                                          <p:val>
                                            <p:strVal val="#ppt_x-#ppt_w*1.125000"/>
                                          </p:val>
                                        </p:tav>
                                        <p:tav tm="100000">
                                          <p:val>
                                            <p:strVal val="#ppt_x"/>
                                          </p:val>
                                        </p:tav>
                                      </p:tavLst>
                                    </p:anim>
                                    <p:animEffect transition="in" filter="wipe(right)">
                                      <p:cBhvr>
                                        <p:cTn id="79" dur="500"/>
                                        <p:tgtEl>
                                          <p:spTgt spid="86"/>
                                        </p:tgtEl>
                                      </p:cBhvr>
                                    </p:animEffect>
                                  </p:childTnLst>
                                </p:cTn>
                              </p:par>
                            </p:childTnLst>
                          </p:cTn>
                        </p:par>
                        <p:par>
                          <p:cTn id="80" fill="hold">
                            <p:stCondLst>
                              <p:cond delay="2000"/>
                            </p:stCondLst>
                            <p:childTnLst>
                              <p:par>
                                <p:cTn id="81" presetID="12" presetClass="entr" presetSubtype="8" fill="hold" nodeType="afterEffect">
                                  <p:stCondLst>
                                    <p:cond delay="0"/>
                                  </p:stCondLst>
                                  <p:childTnLst>
                                    <p:set>
                                      <p:cBhvr>
                                        <p:cTn id="82" dur="1" fill="hold">
                                          <p:stCondLst>
                                            <p:cond delay="0"/>
                                          </p:stCondLst>
                                        </p:cTn>
                                        <p:tgtEl>
                                          <p:spTgt spid="89"/>
                                        </p:tgtEl>
                                        <p:attrNameLst>
                                          <p:attrName>style.visibility</p:attrName>
                                        </p:attrNameLst>
                                      </p:cBhvr>
                                      <p:to>
                                        <p:strVal val="visible"/>
                                      </p:to>
                                    </p:set>
                                    <p:anim calcmode="lin" valueType="num">
                                      <p:cBhvr additive="base">
                                        <p:cTn id="83" dur="500"/>
                                        <p:tgtEl>
                                          <p:spTgt spid="89"/>
                                        </p:tgtEl>
                                        <p:attrNameLst>
                                          <p:attrName>ppt_x</p:attrName>
                                        </p:attrNameLst>
                                      </p:cBhvr>
                                      <p:tavLst>
                                        <p:tav tm="0">
                                          <p:val>
                                            <p:strVal val="#ppt_x-#ppt_w*1.125000"/>
                                          </p:val>
                                        </p:tav>
                                        <p:tav tm="100000">
                                          <p:val>
                                            <p:strVal val="#ppt_x"/>
                                          </p:val>
                                        </p:tav>
                                      </p:tavLst>
                                    </p:anim>
                                    <p:animEffect transition="in" filter="wipe(right)">
                                      <p:cBhvr>
                                        <p:cTn id="84" dur="500"/>
                                        <p:tgtEl>
                                          <p:spTgt spid="89"/>
                                        </p:tgtEl>
                                      </p:cBhvr>
                                    </p:animEffect>
                                  </p:childTnLst>
                                </p:cTn>
                              </p:par>
                            </p:childTnLst>
                          </p:cTn>
                        </p:par>
                        <p:par>
                          <p:cTn id="85" fill="hold">
                            <p:stCondLst>
                              <p:cond delay="2500"/>
                            </p:stCondLst>
                            <p:childTnLst>
                              <p:par>
                                <p:cTn id="86" presetID="12" presetClass="entr" presetSubtype="8" fill="hold" nodeType="afterEffect">
                                  <p:stCondLst>
                                    <p:cond delay="0"/>
                                  </p:stCondLst>
                                  <p:childTnLst>
                                    <p:set>
                                      <p:cBhvr>
                                        <p:cTn id="87" dur="1" fill="hold">
                                          <p:stCondLst>
                                            <p:cond delay="0"/>
                                          </p:stCondLst>
                                        </p:cTn>
                                        <p:tgtEl>
                                          <p:spTgt spid="92"/>
                                        </p:tgtEl>
                                        <p:attrNameLst>
                                          <p:attrName>style.visibility</p:attrName>
                                        </p:attrNameLst>
                                      </p:cBhvr>
                                      <p:to>
                                        <p:strVal val="visible"/>
                                      </p:to>
                                    </p:set>
                                    <p:anim calcmode="lin" valueType="num">
                                      <p:cBhvr additive="base">
                                        <p:cTn id="88" dur="500"/>
                                        <p:tgtEl>
                                          <p:spTgt spid="92"/>
                                        </p:tgtEl>
                                        <p:attrNameLst>
                                          <p:attrName>ppt_x</p:attrName>
                                        </p:attrNameLst>
                                      </p:cBhvr>
                                      <p:tavLst>
                                        <p:tav tm="0">
                                          <p:val>
                                            <p:strVal val="#ppt_x-#ppt_w*1.125000"/>
                                          </p:val>
                                        </p:tav>
                                        <p:tav tm="100000">
                                          <p:val>
                                            <p:strVal val="#ppt_x"/>
                                          </p:val>
                                        </p:tav>
                                      </p:tavLst>
                                    </p:anim>
                                    <p:animEffect transition="in" filter="wipe(right)">
                                      <p:cBhvr>
                                        <p:cTn id="89" dur="500"/>
                                        <p:tgtEl>
                                          <p:spTgt spid="92"/>
                                        </p:tgtEl>
                                      </p:cBhvr>
                                    </p:animEffect>
                                  </p:childTnLst>
                                </p:cTn>
                              </p:par>
                            </p:childTnLst>
                          </p:cTn>
                        </p:par>
                        <p:par>
                          <p:cTn id="90" fill="hold">
                            <p:stCondLst>
                              <p:cond delay="3000"/>
                            </p:stCondLst>
                            <p:childTnLst>
                              <p:par>
                                <p:cTn id="91" presetID="12" presetClass="entr" presetSubtype="8" fill="hold" nodeType="afterEffect">
                                  <p:stCondLst>
                                    <p:cond delay="0"/>
                                  </p:stCondLst>
                                  <p:childTnLst>
                                    <p:set>
                                      <p:cBhvr>
                                        <p:cTn id="92" dur="1" fill="hold">
                                          <p:stCondLst>
                                            <p:cond delay="0"/>
                                          </p:stCondLst>
                                        </p:cTn>
                                        <p:tgtEl>
                                          <p:spTgt spid="95"/>
                                        </p:tgtEl>
                                        <p:attrNameLst>
                                          <p:attrName>style.visibility</p:attrName>
                                        </p:attrNameLst>
                                      </p:cBhvr>
                                      <p:to>
                                        <p:strVal val="visible"/>
                                      </p:to>
                                    </p:set>
                                    <p:anim calcmode="lin" valueType="num">
                                      <p:cBhvr additive="base">
                                        <p:cTn id="93" dur="500"/>
                                        <p:tgtEl>
                                          <p:spTgt spid="95"/>
                                        </p:tgtEl>
                                        <p:attrNameLst>
                                          <p:attrName>ppt_x</p:attrName>
                                        </p:attrNameLst>
                                      </p:cBhvr>
                                      <p:tavLst>
                                        <p:tav tm="0">
                                          <p:val>
                                            <p:strVal val="#ppt_x-#ppt_w*1.125000"/>
                                          </p:val>
                                        </p:tav>
                                        <p:tav tm="100000">
                                          <p:val>
                                            <p:strVal val="#ppt_x"/>
                                          </p:val>
                                        </p:tav>
                                      </p:tavLst>
                                    </p:anim>
                                    <p:animEffect transition="in" filter="wipe(right)">
                                      <p:cBhvr>
                                        <p:cTn id="94" dur="500"/>
                                        <p:tgtEl>
                                          <p:spTgt spid="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4" grpId="0" animBg="1"/>
      <p:bldP spid="39" grpId="0" animBg="1"/>
      <p:bldP spid="42" grpId="0" animBg="1"/>
      <p:bldP spid="45" grpId="0" animBg="1"/>
      <p:bldP spid="4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0" y="2714172"/>
            <a:ext cx="3686629" cy="1429658"/>
            <a:chOff x="0" y="2714172"/>
            <a:chExt cx="3686629" cy="1429658"/>
          </a:xfrm>
        </p:grpSpPr>
        <p:sp>
          <p:nvSpPr>
            <p:cNvPr id="2" name="五边形 1"/>
            <p:cNvSpPr/>
            <p:nvPr/>
          </p:nvSpPr>
          <p:spPr>
            <a:xfrm>
              <a:off x="0" y="2714172"/>
              <a:ext cx="3686629" cy="1429658"/>
            </a:xfrm>
            <a:prstGeom prst="homePlate">
              <a:avLst>
                <a:gd name="adj" fmla="val 2389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0" y="3429001"/>
              <a:ext cx="3686629" cy="714829"/>
            </a:xfrm>
            <a:custGeom>
              <a:avLst/>
              <a:gdLst>
                <a:gd name="connsiteX0" fmla="*/ 0 w 3686629"/>
                <a:gd name="connsiteY0" fmla="*/ 0 h 714829"/>
                <a:gd name="connsiteX1" fmla="*/ 3686629 w 3686629"/>
                <a:gd name="connsiteY1" fmla="*/ 0 h 714829"/>
                <a:gd name="connsiteX2" fmla="*/ 3344998 w 3686629"/>
                <a:gd name="connsiteY2" fmla="*/ 714829 h 714829"/>
                <a:gd name="connsiteX3" fmla="*/ 0 w 3686629"/>
                <a:gd name="connsiteY3" fmla="*/ 714829 h 714829"/>
              </a:gdLst>
              <a:ahLst/>
              <a:cxnLst>
                <a:cxn ang="0">
                  <a:pos x="connsiteX0" y="connsiteY0"/>
                </a:cxn>
                <a:cxn ang="0">
                  <a:pos x="connsiteX1" y="connsiteY1"/>
                </a:cxn>
                <a:cxn ang="0">
                  <a:pos x="connsiteX2" y="connsiteY2"/>
                </a:cxn>
                <a:cxn ang="0">
                  <a:pos x="connsiteX3" y="connsiteY3"/>
                </a:cxn>
              </a:cxnLst>
              <a:rect l="l" t="t" r="r" b="b"/>
              <a:pathLst>
                <a:path w="3686629" h="714829">
                  <a:moveTo>
                    <a:pt x="0" y="0"/>
                  </a:moveTo>
                  <a:lnTo>
                    <a:pt x="3686629" y="0"/>
                  </a:lnTo>
                  <a:lnTo>
                    <a:pt x="3344998" y="714829"/>
                  </a:lnTo>
                  <a:lnTo>
                    <a:pt x="0" y="714829"/>
                  </a:lnTo>
                  <a:close/>
                </a:path>
              </a:pathLst>
            </a:cu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a:off x="2179682" y="2848430"/>
              <a:ext cx="1346924" cy="116114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6"/>
            <p:cNvSpPr/>
            <p:nvPr/>
          </p:nvSpPr>
          <p:spPr>
            <a:xfrm>
              <a:off x="2531289" y="3134073"/>
              <a:ext cx="643710" cy="593484"/>
            </a:xfrm>
            <a:custGeom>
              <a:avLst/>
              <a:gdLst>
                <a:gd name="connsiteX0" fmla="*/ 469488 w 578320"/>
                <a:gd name="connsiteY0" fmla="*/ 312166 h 533197"/>
                <a:gd name="connsiteX1" fmla="*/ 523904 w 578320"/>
                <a:gd name="connsiteY1" fmla="*/ 363740 h 533197"/>
                <a:gd name="connsiteX2" fmla="*/ 523904 w 578320"/>
                <a:gd name="connsiteY2" fmla="*/ 376634 h 533197"/>
                <a:gd name="connsiteX3" fmla="*/ 527594 w 578320"/>
                <a:gd name="connsiteY3" fmla="*/ 391369 h 533197"/>
                <a:gd name="connsiteX4" fmla="*/ 512837 w 578320"/>
                <a:gd name="connsiteY4" fmla="*/ 411630 h 533197"/>
                <a:gd name="connsiteX5" fmla="*/ 498080 w 578320"/>
                <a:gd name="connsiteY5" fmla="*/ 440180 h 533197"/>
                <a:gd name="connsiteX6" fmla="*/ 529438 w 578320"/>
                <a:gd name="connsiteY6" fmla="*/ 475176 h 533197"/>
                <a:gd name="connsiteX7" fmla="*/ 578320 w 578320"/>
                <a:gd name="connsiteY7" fmla="*/ 518462 h 533197"/>
                <a:gd name="connsiteX8" fmla="*/ 485168 w 578320"/>
                <a:gd name="connsiteY8" fmla="*/ 533197 h 533197"/>
                <a:gd name="connsiteX9" fmla="*/ 477789 w 578320"/>
                <a:gd name="connsiteY9" fmla="*/ 486228 h 533197"/>
                <a:gd name="connsiteX10" fmla="*/ 481478 w 578320"/>
                <a:gd name="connsiteY10" fmla="*/ 479781 h 533197"/>
                <a:gd name="connsiteX11" fmla="*/ 480556 w 578320"/>
                <a:gd name="connsiteY11" fmla="*/ 477939 h 533197"/>
                <a:gd name="connsiteX12" fmla="*/ 471333 w 578320"/>
                <a:gd name="connsiteY12" fmla="*/ 466888 h 533197"/>
                <a:gd name="connsiteX13" fmla="*/ 467644 w 578320"/>
                <a:gd name="connsiteY13" fmla="*/ 466888 h 533197"/>
                <a:gd name="connsiteX14" fmla="*/ 458421 w 578320"/>
                <a:gd name="connsiteY14" fmla="*/ 477939 h 533197"/>
                <a:gd name="connsiteX15" fmla="*/ 458421 w 578320"/>
                <a:gd name="connsiteY15" fmla="*/ 479781 h 533197"/>
                <a:gd name="connsiteX16" fmla="*/ 462110 w 578320"/>
                <a:gd name="connsiteY16" fmla="*/ 486228 h 533197"/>
                <a:gd name="connsiteX17" fmla="*/ 454732 w 578320"/>
                <a:gd name="connsiteY17" fmla="*/ 533197 h 533197"/>
                <a:gd name="connsiteX18" fmla="*/ 361579 w 578320"/>
                <a:gd name="connsiteY18" fmla="*/ 518462 h 533197"/>
                <a:gd name="connsiteX19" fmla="*/ 409539 w 578320"/>
                <a:gd name="connsiteY19" fmla="*/ 475176 h 533197"/>
                <a:gd name="connsiteX20" fmla="*/ 440897 w 578320"/>
                <a:gd name="connsiteY20" fmla="*/ 440180 h 533197"/>
                <a:gd name="connsiteX21" fmla="*/ 427063 w 578320"/>
                <a:gd name="connsiteY21" fmla="*/ 411630 h 533197"/>
                <a:gd name="connsiteX22" fmla="*/ 411383 w 578320"/>
                <a:gd name="connsiteY22" fmla="*/ 391369 h 533197"/>
                <a:gd name="connsiteX23" fmla="*/ 415995 w 578320"/>
                <a:gd name="connsiteY23" fmla="*/ 376634 h 533197"/>
                <a:gd name="connsiteX24" fmla="*/ 415995 w 578320"/>
                <a:gd name="connsiteY24" fmla="*/ 363740 h 533197"/>
                <a:gd name="connsiteX25" fmla="*/ 469488 w 578320"/>
                <a:gd name="connsiteY25" fmla="*/ 312166 h 533197"/>
                <a:gd name="connsiteX26" fmla="*/ 107909 w 578320"/>
                <a:gd name="connsiteY26" fmla="*/ 312166 h 533197"/>
                <a:gd name="connsiteX27" fmla="*/ 162325 w 578320"/>
                <a:gd name="connsiteY27" fmla="*/ 363740 h 533197"/>
                <a:gd name="connsiteX28" fmla="*/ 162325 w 578320"/>
                <a:gd name="connsiteY28" fmla="*/ 376634 h 533197"/>
                <a:gd name="connsiteX29" fmla="*/ 166937 w 578320"/>
                <a:gd name="connsiteY29" fmla="*/ 391369 h 533197"/>
                <a:gd name="connsiteX30" fmla="*/ 151257 w 578320"/>
                <a:gd name="connsiteY30" fmla="*/ 411630 h 533197"/>
                <a:gd name="connsiteX31" fmla="*/ 137423 w 578320"/>
                <a:gd name="connsiteY31" fmla="*/ 440180 h 533197"/>
                <a:gd name="connsiteX32" fmla="*/ 167859 w 578320"/>
                <a:gd name="connsiteY32" fmla="*/ 475176 h 533197"/>
                <a:gd name="connsiteX33" fmla="*/ 216741 w 578320"/>
                <a:gd name="connsiteY33" fmla="*/ 518462 h 533197"/>
                <a:gd name="connsiteX34" fmla="*/ 123588 w 578320"/>
                <a:gd name="connsiteY34" fmla="*/ 533197 h 533197"/>
                <a:gd name="connsiteX35" fmla="*/ 116210 w 578320"/>
                <a:gd name="connsiteY35" fmla="*/ 486228 h 533197"/>
                <a:gd name="connsiteX36" fmla="*/ 119899 w 578320"/>
                <a:gd name="connsiteY36" fmla="*/ 479781 h 533197"/>
                <a:gd name="connsiteX37" fmla="*/ 119899 w 578320"/>
                <a:gd name="connsiteY37" fmla="*/ 477939 h 533197"/>
                <a:gd name="connsiteX38" fmla="*/ 109754 w 578320"/>
                <a:gd name="connsiteY38" fmla="*/ 466888 h 533197"/>
                <a:gd name="connsiteX39" fmla="*/ 106987 w 578320"/>
                <a:gd name="connsiteY39" fmla="*/ 466888 h 533197"/>
                <a:gd name="connsiteX40" fmla="*/ 96842 w 578320"/>
                <a:gd name="connsiteY40" fmla="*/ 477939 h 533197"/>
                <a:gd name="connsiteX41" fmla="*/ 96842 w 578320"/>
                <a:gd name="connsiteY41" fmla="*/ 479781 h 533197"/>
                <a:gd name="connsiteX42" fmla="*/ 100531 w 578320"/>
                <a:gd name="connsiteY42" fmla="*/ 486228 h 533197"/>
                <a:gd name="connsiteX43" fmla="*/ 93152 w 578320"/>
                <a:gd name="connsiteY43" fmla="*/ 533197 h 533197"/>
                <a:gd name="connsiteX44" fmla="*/ 0 w 578320"/>
                <a:gd name="connsiteY44" fmla="*/ 518462 h 533197"/>
                <a:gd name="connsiteX45" fmla="*/ 48882 w 578320"/>
                <a:gd name="connsiteY45" fmla="*/ 475176 h 533197"/>
                <a:gd name="connsiteX46" fmla="*/ 79318 w 578320"/>
                <a:gd name="connsiteY46" fmla="*/ 440180 h 533197"/>
                <a:gd name="connsiteX47" fmla="*/ 65483 w 578320"/>
                <a:gd name="connsiteY47" fmla="*/ 411630 h 533197"/>
                <a:gd name="connsiteX48" fmla="*/ 49804 w 578320"/>
                <a:gd name="connsiteY48" fmla="*/ 391369 h 533197"/>
                <a:gd name="connsiteX49" fmla="*/ 54416 w 578320"/>
                <a:gd name="connsiteY49" fmla="*/ 376634 h 533197"/>
                <a:gd name="connsiteX50" fmla="*/ 54416 w 578320"/>
                <a:gd name="connsiteY50" fmla="*/ 363740 h 533197"/>
                <a:gd name="connsiteX51" fmla="*/ 107909 w 578320"/>
                <a:gd name="connsiteY51" fmla="*/ 312166 h 533197"/>
                <a:gd name="connsiteX52" fmla="*/ 288717 w 578320"/>
                <a:gd name="connsiteY52" fmla="*/ 237601 h 533197"/>
                <a:gd name="connsiteX53" fmla="*/ 303485 w 578320"/>
                <a:gd name="connsiteY53" fmla="*/ 252338 h 533197"/>
                <a:gd name="connsiteX54" fmla="*/ 303485 w 578320"/>
                <a:gd name="connsiteY54" fmla="*/ 331547 h 533197"/>
                <a:gd name="connsiteX55" fmla="*/ 384708 w 578320"/>
                <a:gd name="connsiteY55" fmla="*/ 398782 h 533197"/>
                <a:gd name="connsiteX56" fmla="*/ 386554 w 578320"/>
                <a:gd name="connsiteY56" fmla="*/ 419045 h 533197"/>
                <a:gd name="connsiteX57" fmla="*/ 375478 w 578320"/>
                <a:gd name="connsiteY57" fmla="*/ 423650 h 533197"/>
                <a:gd name="connsiteX58" fmla="*/ 366248 w 578320"/>
                <a:gd name="connsiteY58" fmla="*/ 420887 h 533197"/>
                <a:gd name="connsiteX59" fmla="*/ 288717 w 578320"/>
                <a:gd name="connsiteY59" fmla="*/ 356415 h 533197"/>
                <a:gd name="connsiteX60" fmla="*/ 212108 w 578320"/>
                <a:gd name="connsiteY60" fmla="*/ 420887 h 533197"/>
                <a:gd name="connsiteX61" fmla="*/ 191802 w 578320"/>
                <a:gd name="connsiteY61" fmla="*/ 419045 h 533197"/>
                <a:gd name="connsiteX62" fmla="*/ 193648 w 578320"/>
                <a:gd name="connsiteY62" fmla="*/ 398782 h 533197"/>
                <a:gd name="connsiteX63" fmla="*/ 274872 w 578320"/>
                <a:gd name="connsiteY63" fmla="*/ 331547 h 533197"/>
                <a:gd name="connsiteX64" fmla="*/ 274872 w 578320"/>
                <a:gd name="connsiteY64" fmla="*/ 252338 h 533197"/>
                <a:gd name="connsiteX65" fmla="*/ 288717 w 578320"/>
                <a:gd name="connsiteY65" fmla="*/ 237601 h 533197"/>
                <a:gd name="connsiteX66" fmla="*/ 288699 w 578320"/>
                <a:gd name="connsiteY66" fmla="*/ 0 h 533197"/>
                <a:gd name="connsiteX67" fmla="*/ 343115 w 578320"/>
                <a:gd name="connsiteY67" fmla="*/ 50653 h 533197"/>
                <a:gd name="connsiteX68" fmla="*/ 343115 w 578320"/>
                <a:gd name="connsiteY68" fmla="*/ 63546 h 533197"/>
                <a:gd name="connsiteX69" fmla="*/ 346805 w 578320"/>
                <a:gd name="connsiteY69" fmla="*/ 78282 h 533197"/>
                <a:gd name="connsiteX70" fmla="*/ 332048 w 578320"/>
                <a:gd name="connsiteY70" fmla="*/ 98543 h 533197"/>
                <a:gd name="connsiteX71" fmla="*/ 318213 w 578320"/>
                <a:gd name="connsiteY71" fmla="*/ 127093 h 533197"/>
                <a:gd name="connsiteX72" fmla="*/ 348649 w 578320"/>
                <a:gd name="connsiteY72" fmla="*/ 163010 h 533197"/>
                <a:gd name="connsiteX73" fmla="*/ 397531 w 578320"/>
                <a:gd name="connsiteY73" fmla="*/ 206295 h 533197"/>
                <a:gd name="connsiteX74" fmla="*/ 304379 w 578320"/>
                <a:gd name="connsiteY74" fmla="*/ 220110 h 533197"/>
                <a:gd name="connsiteX75" fmla="*/ 297000 w 578320"/>
                <a:gd name="connsiteY75" fmla="*/ 173141 h 533197"/>
                <a:gd name="connsiteX76" fmla="*/ 300689 w 578320"/>
                <a:gd name="connsiteY76" fmla="*/ 167615 h 533197"/>
                <a:gd name="connsiteX77" fmla="*/ 300689 w 578320"/>
                <a:gd name="connsiteY77" fmla="*/ 164852 h 533197"/>
                <a:gd name="connsiteX78" fmla="*/ 290544 w 578320"/>
                <a:gd name="connsiteY78" fmla="*/ 154722 h 533197"/>
                <a:gd name="connsiteX79" fmla="*/ 287777 w 578320"/>
                <a:gd name="connsiteY79" fmla="*/ 154722 h 533197"/>
                <a:gd name="connsiteX80" fmla="*/ 277632 w 578320"/>
                <a:gd name="connsiteY80" fmla="*/ 164852 h 533197"/>
                <a:gd name="connsiteX81" fmla="*/ 277632 w 578320"/>
                <a:gd name="connsiteY81" fmla="*/ 167615 h 533197"/>
                <a:gd name="connsiteX82" fmla="*/ 281321 w 578320"/>
                <a:gd name="connsiteY82" fmla="*/ 173141 h 533197"/>
                <a:gd name="connsiteX83" fmla="*/ 273943 w 578320"/>
                <a:gd name="connsiteY83" fmla="*/ 221031 h 533197"/>
                <a:gd name="connsiteX84" fmla="*/ 180790 w 578320"/>
                <a:gd name="connsiteY84" fmla="*/ 206295 h 533197"/>
                <a:gd name="connsiteX85" fmla="*/ 228750 w 578320"/>
                <a:gd name="connsiteY85" fmla="*/ 163010 h 533197"/>
                <a:gd name="connsiteX86" fmla="*/ 260108 w 578320"/>
                <a:gd name="connsiteY86" fmla="*/ 127093 h 533197"/>
                <a:gd name="connsiteX87" fmla="*/ 246274 w 578320"/>
                <a:gd name="connsiteY87" fmla="*/ 98543 h 533197"/>
                <a:gd name="connsiteX88" fmla="*/ 230594 w 578320"/>
                <a:gd name="connsiteY88" fmla="*/ 78282 h 533197"/>
                <a:gd name="connsiteX89" fmla="*/ 235206 w 578320"/>
                <a:gd name="connsiteY89" fmla="*/ 63546 h 533197"/>
                <a:gd name="connsiteX90" fmla="*/ 235206 w 578320"/>
                <a:gd name="connsiteY90" fmla="*/ 50653 h 533197"/>
                <a:gd name="connsiteX91" fmla="*/ 288699 w 578320"/>
                <a:gd name="connsiteY91" fmla="*/ 0 h 53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578320" h="533197">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 name="文本框 7"/>
          <p:cNvSpPr txBox="1"/>
          <p:nvPr/>
        </p:nvSpPr>
        <p:spPr>
          <a:xfrm>
            <a:off x="4038236" y="3392510"/>
            <a:ext cx="5613398" cy="584584"/>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sz="1400" dirty="0">
                <a:solidFill>
                  <a:prstClr val="white">
                    <a:lumMod val="50000"/>
                  </a:prstClr>
                </a:solidFill>
                <a:latin typeface="Century Gothic" panose="020B0502020202020204" pitchFamily="34" charset="0"/>
              </a:rPr>
              <a:t>The user can demonstrate on a projector or computer or print the it into a film to be used in a wider field</a:t>
            </a:r>
          </a:p>
        </p:txBody>
      </p:sp>
      <p:sp>
        <p:nvSpPr>
          <p:cNvPr id="9" name="文本框 8"/>
          <p:cNvSpPr txBox="1"/>
          <p:nvPr/>
        </p:nvSpPr>
        <p:spPr>
          <a:xfrm>
            <a:off x="4038236" y="2659745"/>
            <a:ext cx="3262432" cy="707886"/>
          </a:xfrm>
          <a:prstGeom prst="rect">
            <a:avLst/>
          </a:prstGeom>
          <a:noFill/>
        </p:spPr>
        <p:txBody>
          <a:bodyPr wrap="none" rtlCol="0">
            <a:spAutoFit/>
            <a:scene3d>
              <a:camera prst="orthographicFront"/>
              <a:lightRig rig="threePt" dir="t"/>
            </a:scene3d>
            <a:sp3d contourW="12700"/>
          </a:bodyPr>
          <a:lstStyle/>
          <a:p>
            <a:pPr lvl="0">
              <a:defRPr/>
            </a:pPr>
            <a:r>
              <a:rPr lang="zh-CN" altLang="en-US" sz="4000" dirty="0">
                <a:solidFill>
                  <a:schemeClr val="tx1">
                    <a:lumMod val="75000"/>
                    <a:lumOff val="25000"/>
                  </a:schemeClr>
                </a:solidFill>
                <a:latin typeface="Century Gothic" panose="020B0502020202020204" pitchFamily="34" charset="0"/>
                <a:ea typeface="方正兰亭中黑_GBK" panose="02000000000000000000" pitchFamily="2" charset="-122"/>
              </a:rPr>
              <a:t>当前形式分析</a:t>
            </a:r>
          </a:p>
        </p:txBody>
      </p:sp>
      <p:cxnSp>
        <p:nvCxnSpPr>
          <p:cNvPr id="10" name="直接连接符 9"/>
          <p:cNvCxnSpPr/>
          <p:nvPr/>
        </p:nvCxnSpPr>
        <p:spPr>
          <a:xfrm>
            <a:off x="4174893" y="4257900"/>
            <a:ext cx="7620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任意多边形 15"/>
          <p:cNvSpPr/>
          <p:nvPr/>
        </p:nvSpPr>
        <p:spPr>
          <a:xfrm>
            <a:off x="10196052" y="3404431"/>
            <a:ext cx="1995948" cy="3453569"/>
          </a:xfrm>
          <a:custGeom>
            <a:avLst/>
            <a:gdLst>
              <a:gd name="connsiteX0" fmla="*/ 863392 w 1995948"/>
              <a:gd name="connsiteY0" fmla="*/ 0 h 3453569"/>
              <a:gd name="connsiteX1" fmla="*/ 1995948 w 1995948"/>
              <a:gd name="connsiteY1" fmla="*/ 0 h 3453569"/>
              <a:gd name="connsiteX2" fmla="*/ 1995948 w 1995948"/>
              <a:gd name="connsiteY2" fmla="*/ 3453569 h 3453569"/>
              <a:gd name="connsiteX3" fmla="*/ 0 w 1995948"/>
              <a:gd name="connsiteY3" fmla="*/ 3453569 h 3453569"/>
            </a:gdLst>
            <a:ahLst/>
            <a:cxnLst>
              <a:cxn ang="0">
                <a:pos x="connsiteX0" y="connsiteY0"/>
              </a:cxn>
              <a:cxn ang="0">
                <a:pos x="connsiteX1" y="connsiteY1"/>
              </a:cxn>
              <a:cxn ang="0">
                <a:pos x="connsiteX2" y="connsiteY2"/>
              </a:cxn>
              <a:cxn ang="0">
                <a:pos x="connsiteX3" y="connsiteY3"/>
              </a:cxn>
            </a:cxnLst>
            <a:rect l="l" t="t" r="r" b="b"/>
            <a:pathLst>
              <a:path w="1995948" h="3453569">
                <a:moveTo>
                  <a:pt x="863392" y="0"/>
                </a:moveTo>
                <a:lnTo>
                  <a:pt x="1995948" y="0"/>
                </a:lnTo>
                <a:lnTo>
                  <a:pt x="1995948" y="3453569"/>
                </a:lnTo>
                <a:lnTo>
                  <a:pt x="0" y="3453569"/>
                </a:lnTo>
                <a:close/>
              </a:path>
            </a:pathLst>
          </a:cu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flipV="1">
            <a:off x="10196052" y="-1"/>
            <a:ext cx="1995948" cy="3404431"/>
          </a:xfrm>
          <a:custGeom>
            <a:avLst/>
            <a:gdLst>
              <a:gd name="connsiteX0" fmla="*/ 0 w 1995948"/>
              <a:gd name="connsiteY0" fmla="*/ 3453569 h 3453569"/>
              <a:gd name="connsiteX1" fmla="*/ 1995948 w 1995948"/>
              <a:gd name="connsiteY1" fmla="*/ 3453569 h 3453569"/>
              <a:gd name="connsiteX2" fmla="*/ 1995948 w 1995948"/>
              <a:gd name="connsiteY2" fmla="*/ 0 h 3453569"/>
              <a:gd name="connsiteX3" fmla="*/ 863392 w 1995948"/>
              <a:gd name="connsiteY3" fmla="*/ 0 h 3453569"/>
            </a:gdLst>
            <a:ahLst/>
            <a:cxnLst>
              <a:cxn ang="0">
                <a:pos x="connsiteX0" y="connsiteY0"/>
              </a:cxn>
              <a:cxn ang="0">
                <a:pos x="connsiteX1" y="connsiteY1"/>
              </a:cxn>
              <a:cxn ang="0">
                <a:pos x="connsiteX2" y="connsiteY2"/>
              </a:cxn>
              <a:cxn ang="0">
                <a:pos x="connsiteX3" y="connsiteY3"/>
              </a:cxn>
            </a:cxnLst>
            <a:rect l="l" t="t" r="r" b="b"/>
            <a:pathLst>
              <a:path w="1995948" h="3453569">
                <a:moveTo>
                  <a:pt x="0" y="3453569"/>
                </a:moveTo>
                <a:lnTo>
                  <a:pt x="1995948" y="3453569"/>
                </a:lnTo>
                <a:lnTo>
                  <a:pt x="1995948" y="0"/>
                </a:lnTo>
                <a:lnTo>
                  <a:pt x="86339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1179533" y="1764511"/>
            <a:ext cx="861774" cy="3328978"/>
          </a:xfrm>
          <a:prstGeom prst="rect">
            <a:avLst/>
          </a:prstGeom>
          <a:noFill/>
        </p:spPr>
        <p:txBody>
          <a:bodyPr vert="eaVert"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400" b="1" dirty="0" smtClean="0">
                <a:solidFill>
                  <a:schemeClr val="bg1"/>
                </a:solidFill>
                <a:latin typeface="+mj-ea"/>
                <a:ea typeface="+mj-ea"/>
              </a:rPr>
              <a:t>第三部分</a:t>
            </a:r>
            <a:endParaRPr kumimoji="0" lang="zh-CN" altLang="en-US" sz="4400" b="1" u="none" strike="noStrike" kern="1200" cap="none" spc="0" normalizeH="0" baseline="0" noProof="0" dirty="0" smtClean="0">
              <a:ln>
                <a:noFill/>
              </a:ln>
              <a:solidFill>
                <a:schemeClr val="bg1"/>
              </a:solidFill>
              <a:effectLst/>
              <a:uLnTx/>
              <a:uFillTx/>
              <a:latin typeface="+mj-ea"/>
              <a:ea typeface="+mj-ea"/>
            </a:endParaRPr>
          </a:p>
        </p:txBody>
      </p:sp>
    </p:spTree>
    <p:extLst>
      <p:ext uri="{BB962C8B-B14F-4D97-AF65-F5344CB8AC3E}">
        <p14:creationId xmlns:p14="http://schemas.microsoft.com/office/powerpoint/2010/main" val="119838745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1+#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2000"/>
                            </p:stCondLst>
                            <p:childTnLst>
                              <p:par>
                                <p:cTn id="23" presetID="2" presetClass="entr" presetSubtype="1"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0-#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par>
                          <p:cTn id="31" fill="hold">
                            <p:stCondLst>
                              <p:cond delay="2500"/>
                            </p:stCondLst>
                            <p:childTnLst>
                              <p:par>
                                <p:cTn id="32" presetID="53" presetClass="entr" presetSubtype="16"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p:cTn id="34" dur="500" fill="hold"/>
                                        <p:tgtEl>
                                          <p:spTgt spid="19"/>
                                        </p:tgtEl>
                                        <p:attrNameLst>
                                          <p:attrName>ppt_w</p:attrName>
                                        </p:attrNameLst>
                                      </p:cBhvr>
                                      <p:tavLst>
                                        <p:tav tm="0">
                                          <p:val>
                                            <p:fltVal val="0"/>
                                          </p:val>
                                        </p:tav>
                                        <p:tav tm="100000">
                                          <p:val>
                                            <p:strVal val="#ppt_w"/>
                                          </p:val>
                                        </p:tav>
                                      </p:tavLst>
                                    </p:anim>
                                    <p:anim calcmode="lin" valueType="num">
                                      <p:cBhvr>
                                        <p:cTn id="35" dur="500" fill="hold"/>
                                        <p:tgtEl>
                                          <p:spTgt spid="19"/>
                                        </p:tgtEl>
                                        <p:attrNameLst>
                                          <p:attrName>ppt_h</p:attrName>
                                        </p:attrNameLst>
                                      </p:cBhvr>
                                      <p:tavLst>
                                        <p:tav tm="0">
                                          <p:val>
                                            <p:fltVal val="0"/>
                                          </p:val>
                                        </p:tav>
                                        <p:tav tm="100000">
                                          <p:val>
                                            <p:strVal val="#ppt_h"/>
                                          </p:val>
                                        </p:tav>
                                      </p:tavLst>
                                    </p:anim>
                                    <p:animEffect transition="in" filter="fad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6" grpId="0" animBg="1"/>
      <p:bldP spid="17" grpId="0" animBg="1"/>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占位符 6"/>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5406316" y="1606592"/>
            <a:ext cx="3188144" cy="2066502"/>
          </a:xfrm>
          <a:ln>
            <a:solidFill>
              <a:schemeClr val="bg1">
                <a:lumMod val="85000"/>
              </a:schemeClr>
            </a:solidFill>
          </a:ln>
        </p:spPr>
      </p:pic>
      <p:pic>
        <p:nvPicPr>
          <p:cNvPr id="9" name="图片占位符 8"/>
          <p:cNvPicPr>
            <a:picLocks noGrp="1" noChangeAspect="1"/>
          </p:cNvPicPr>
          <p:nvPr>
            <p:ph type="pic" sz="quarter" idx="11"/>
          </p:nvPr>
        </p:nvPicPr>
        <p:blipFill>
          <a:blip r:embed="rId4">
            <a:extLst>
              <a:ext uri="{28A0092B-C50C-407E-A947-70E740481C1C}">
                <a14:useLocalDpi xmlns:a14="http://schemas.microsoft.com/office/drawing/2010/main" val="0"/>
              </a:ext>
            </a:extLst>
          </a:blip>
          <a:stretch>
            <a:fillRect/>
          </a:stretch>
        </p:blipFill>
        <p:spPr>
          <a:xfrm>
            <a:off x="5406316" y="3969413"/>
            <a:ext cx="1445350" cy="2043005"/>
          </a:xfrm>
          <a:ln>
            <a:solidFill>
              <a:schemeClr val="bg1">
                <a:lumMod val="85000"/>
              </a:schemeClr>
            </a:solidFill>
          </a:ln>
        </p:spPr>
      </p:pic>
      <p:pic>
        <p:nvPicPr>
          <p:cNvPr id="10" name="图片占位符 9"/>
          <p:cNvPicPr>
            <a:picLocks noGrp="1" noChangeAspect="1"/>
          </p:cNvPicPr>
          <p:nvPr>
            <p:ph type="pic" sz="quarter" idx="12"/>
          </p:nvPr>
        </p:nvPicPr>
        <p:blipFill>
          <a:blip r:embed="rId5">
            <a:extLst>
              <a:ext uri="{28A0092B-C50C-407E-A947-70E740481C1C}">
                <a14:useLocalDpi xmlns:a14="http://schemas.microsoft.com/office/drawing/2010/main" val="0"/>
              </a:ext>
            </a:extLst>
          </a:blip>
          <a:stretch>
            <a:fillRect/>
          </a:stretch>
        </p:blipFill>
        <p:spPr>
          <a:xfrm>
            <a:off x="7161430" y="3969413"/>
            <a:ext cx="1445350" cy="2043005"/>
          </a:xfrm>
          <a:ln>
            <a:solidFill>
              <a:schemeClr val="bg1">
                <a:lumMod val="85000"/>
              </a:schemeClr>
            </a:solidFill>
          </a:ln>
        </p:spPr>
      </p:pic>
      <p:pic>
        <p:nvPicPr>
          <p:cNvPr id="8" name="图片占位符 7"/>
          <p:cNvPicPr>
            <a:picLocks noGrp="1" noChangeAspect="1"/>
          </p:cNvPicPr>
          <p:nvPr>
            <p:ph type="pic" sz="quarter" idx="13"/>
          </p:nvPr>
        </p:nvPicPr>
        <p:blipFill>
          <a:blip r:embed="rId6">
            <a:extLst>
              <a:ext uri="{28A0092B-C50C-407E-A947-70E740481C1C}">
                <a14:useLocalDpi xmlns:a14="http://schemas.microsoft.com/office/drawing/2010/main" val="0"/>
              </a:ext>
            </a:extLst>
          </a:blip>
          <a:stretch>
            <a:fillRect/>
          </a:stretch>
        </p:blipFill>
        <p:spPr>
          <a:xfrm>
            <a:off x="8904224" y="1606964"/>
            <a:ext cx="2080831" cy="4405747"/>
          </a:xfrm>
          <a:ln>
            <a:solidFill>
              <a:schemeClr val="bg1">
                <a:lumMod val="85000"/>
              </a:schemeClr>
            </a:solidFill>
          </a:ln>
        </p:spPr>
      </p:pic>
      <p:grpSp>
        <p:nvGrpSpPr>
          <p:cNvPr id="30" name="组合 29"/>
          <p:cNvGrpSpPr/>
          <p:nvPr/>
        </p:nvGrpSpPr>
        <p:grpSpPr>
          <a:xfrm>
            <a:off x="1079500" y="1606551"/>
            <a:ext cx="4055152" cy="1187450"/>
            <a:chOff x="1079500" y="1606551"/>
            <a:chExt cx="4055152" cy="1187450"/>
          </a:xfrm>
          <a:solidFill>
            <a:schemeClr val="accent1"/>
          </a:solidFill>
        </p:grpSpPr>
        <p:sp>
          <p:nvSpPr>
            <p:cNvPr id="11" name="矩形 10"/>
            <p:cNvSpPr/>
            <p:nvPr/>
          </p:nvSpPr>
          <p:spPr>
            <a:xfrm>
              <a:off x="1079500" y="1606551"/>
              <a:ext cx="4055152" cy="1187450"/>
            </a:xfrm>
            <a:prstGeom prst="rect">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14" name="组合 13"/>
            <p:cNvGrpSpPr/>
            <p:nvPr/>
          </p:nvGrpSpPr>
          <p:grpSpPr>
            <a:xfrm>
              <a:off x="1244870" y="1759413"/>
              <a:ext cx="3593831" cy="898695"/>
              <a:chOff x="874713" y="1063625"/>
              <a:chExt cx="3593831" cy="898695"/>
            </a:xfrm>
            <a:grpFill/>
          </p:grpSpPr>
          <p:sp>
            <p:nvSpPr>
              <p:cNvPr id="15" name="矩形 14"/>
              <p:cNvSpPr/>
              <p:nvPr/>
            </p:nvSpPr>
            <p:spPr>
              <a:xfrm>
                <a:off x="874714" y="1426789"/>
                <a:ext cx="3593830" cy="535531"/>
              </a:xfrm>
              <a:prstGeom prst="rect">
                <a:avLst/>
              </a:prstGeom>
              <a:grpFill/>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solidFill>
                  </a:rPr>
                  <a:t>用户可以在投影仪或者计算机上进行演示，也可以将演示文稿打印出来，制作成</a:t>
                </a:r>
                <a:r>
                  <a:rPr lang="zh-CN" altLang="en-US" sz="1200" dirty="0" smtClean="0">
                    <a:solidFill>
                      <a:schemeClr val="bg1"/>
                    </a:solidFill>
                  </a:rPr>
                  <a:t>胶片</a:t>
                </a:r>
                <a:endParaRPr lang="zh-CN" altLang="en-US" sz="1200" dirty="0">
                  <a:solidFill>
                    <a:schemeClr val="bg1"/>
                  </a:solidFill>
                </a:endParaRPr>
              </a:p>
            </p:txBody>
          </p:sp>
          <p:sp>
            <p:nvSpPr>
              <p:cNvPr id="16" name="矩形 15"/>
              <p:cNvSpPr/>
              <p:nvPr/>
            </p:nvSpPr>
            <p:spPr>
              <a:xfrm>
                <a:off x="874713" y="1063625"/>
                <a:ext cx="2084387" cy="396134"/>
              </a:xfrm>
              <a:prstGeom prst="rect">
                <a:avLst/>
              </a:prstGeom>
              <a:grpFill/>
            </p:spPr>
            <p:txBody>
              <a:bodyPr wrap="square">
                <a:spAutoFit/>
                <a:scene3d>
                  <a:camera prst="orthographicFront"/>
                  <a:lightRig rig="threePt" dir="t"/>
                </a:scene3d>
                <a:sp3d contourW="12700"/>
              </a:bodyPr>
              <a:lstStyle/>
              <a:p>
                <a:pPr algn="just">
                  <a:lnSpc>
                    <a:spcPct val="120000"/>
                  </a:lnSpc>
                </a:pPr>
                <a:r>
                  <a:rPr lang="zh-CN" altLang="en-US" b="1" dirty="0">
                    <a:solidFill>
                      <a:schemeClr val="bg1"/>
                    </a:solidFill>
                  </a:rPr>
                  <a:t>标题文字添加</a:t>
                </a:r>
              </a:p>
            </p:txBody>
          </p:sp>
        </p:grpSp>
        <p:cxnSp>
          <p:nvCxnSpPr>
            <p:cNvPr id="18" name="直接连接符 17"/>
            <p:cNvCxnSpPr/>
            <p:nvPr/>
          </p:nvCxnSpPr>
          <p:spPr>
            <a:xfrm>
              <a:off x="2849880" y="1950720"/>
              <a:ext cx="2277152" cy="0"/>
            </a:xfrm>
            <a:prstGeom prst="line">
              <a:avLst/>
            </a:prstGeom>
            <a:grpFill/>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1079500" y="3204832"/>
            <a:ext cx="4055152" cy="1187450"/>
            <a:chOff x="1079500" y="3204832"/>
            <a:chExt cx="4055152" cy="1187450"/>
          </a:xfrm>
        </p:grpSpPr>
        <p:sp>
          <p:nvSpPr>
            <p:cNvPr id="12" name="矩形 11"/>
            <p:cNvSpPr/>
            <p:nvPr/>
          </p:nvSpPr>
          <p:spPr>
            <a:xfrm>
              <a:off x="1079500" y="3204832"/>
              <a:ext cx="4055152" cy="118745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19" name="组合 18"/>
            <p:cNvGrpSpPr/>
            <p:nvPr/>
          </p:nvGrpSpPr>
          <p:grpSpPr>
            <a:xfrm>
              <a:off x="1244870" y="3340015"/>
              <a:ext cx="3593831" cy="898695"/>
              <a:chOff x="874713" y="1063625"/>
              <a:chExt cx="3593831" cy="898695"/>
            </a:xfrm>
          </p:grpSpPr>
          <p:sp>
            <p:nvSpPr>
              <p:cNvPr id="20" name="矩形 19"/>
              <p:cNvSpPr/>
              <p:nvPr/>
            </p:nvSpPr>
            <p:spPr>
              <a:xfrm>
                <a:off x="874714" y="1426789"/>
                <a:ext cx="3593830"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solidFill>
                  </a:rPr>
                  <a:t>用户可以在投影仪或者计算机上进行演示，也可以将演示文稿打印出来，制作成</a:t>
                </a:r>
                <a:r>
                  <a:rPr lang="zh-CN" altLang="en-US" sz="1200" dirty="0" smtClean="0">
                    <a:solidFill>
                      <a:schemeClr val="bg1"/>
                    </a:solidFill>
                  </a:rPr>
                  <a:t>胶片</a:t>
                </a:r>
                <a:endParaRPr lang="zh-CN" altLang="en-US" sz="1200" dirty="0">
                  <a:solidFill>
                    <a:schemeClr val="bg1"/>
                  </a:solidFill>
                </a:endParaRPr>
              </a:p>
            </p:txBody>
          </p:sp>
          <p:sp>
            <p:nvSpPr>
              <p:cNvPr id="21" name="矩形 20"/>
              <p:cNvSpPr/>
              <p:nvPr/>
            </p:nvSpPr>
            <p:spPr>
              <a:xfrm>
                <a:off x="874713" y="1063625"/>
                <a:ext cx="2084387"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bg1"/>
                    </a:solidFill>
                  </a:rPr>
                  <a:t>标题文字添加</a:t>
                </a:r>
              </a:p>
            </p:txBody>
          </p:sp>
        </p:grpSp>
        <p:cxnSp>
          <p:nvCxnSpPr>
            <p:cNvPr id="22" name="直接连接符 21"/>
            <p:cNvCxnSpPr/>
            <p:nvPr/>
          </p:nvCxnSpPr>
          <p:spPr>
            <a:xfrm>
              <a:off x="2849880" y="3531322"/>
              <a:ext cx="22771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1079500" y="4803112"/>
            <a:ext cx="4055152" cy="1187450"/>
            <a:chOff x="1079500" y="4803112"/>
            <a:chExt cx="4055152" cy="1187450"/>
          </a:xfrm>
        </p:grpSpPr>
        <p:sp>
          <p:nvSpPr>
            <p:cNvPr id="13" name="矩形 12"/>
            <p:cNvSpPr/>
            <p:nvPr/>
          </p:nvSpPr>
          <p:spPr>
            <a:xfrm>
              <a:off x="1079500" y="4803112"/>
              <a:ext cx="4055152" cy="1187450"/>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grpSp>
          <p:nvGrpSpPr>
            <p:cNvPr id="23" name="组合 22"/>
            <p:cNvGrpSpPr/>
            <p:nvPr/>
          </p:nvGrpSpPr>
          <p:grpSpPr>
            <a:xfrm>
              <a:off x="1244870" y="4955455"/>
              <a:ext cx="3593831" cy="898695"/>
              <a:chOff x="874713" y="1063625"/>
              <a:chExt cx="3593831" cy="898695"/>
            </a:xfrm>
          </p:grpSpPr>
          <p:sp>
            <p:nvSpPr>
              <p:cNvPr id="24" name="矩形 23"/>
              <p:cNvSpPr/>
              <p:nvPr/>
            </p:nvSpPr>
            <p:spPr>
              <a:xfrm>
                <a:off x="874714" y="1426789"/>
                <a:ext cx="3593830" cy="53553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bg1"/>
                    </a:solidFill>
                  </a:rPr>
                  <a:t>用户可以在投影仪或者计算机上进行演示，也可以将演示文稿打印出来，制作成</a:t>
                </a:r>
                <a:r>
                  <a:rPr lang="zh-CN" altLang="en-US" sz="1200" dirty="0" smtClean="0">
                    <a:solidFill>
                      <a:schemeClr val="bg1"/>
                    </a:solidFill>
                  </a:rPr>
                  <a:t>胶片</a:t>
                </a:r>
                <a:endParaRPr lang="zh-CN" altLang="en-US" sz="1200" dirty="0">
                  <a:solidFill>
                    <a:schemeClr val="bg1"/>
                  </a:solidFill>
                </a:endParaRPr>
              </a:p>
            </p:txBody>
          </p:sp>
          <p:sp>
            <p:nvSpPr>
              <p:cNvPr id="25" name="矩形 24"/>
              <p:cNvSpPr/>
              <p:nvPr/>
            </p:nvSpPr>
            <p:spPr>
              <a:xfrm>
                <a:off x="874713" y="1063625"/>
                <a:ext cx="2084387" cy="39613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bg1"/>
                    </a:solidFill>
                  </a:rPr>
                  <a:t>标题文字添加</a:t>
                </a:r>
              </a:p>
            </p:txBody>
          </p:sp>
        </p:grpSp>
        <p:cxnSp>
          <p:nvCxnSpPr>
            <p:cNvPr id="26" name="直接连接符 25"/>
            <p:cNvCxnSpPr/>
            <p:nvPr/>
          </p:nvCxnSpPr>
          <p:spPr>
            <a:xfrm>
              <a:off x="2849880" y="5146762"/>
              <a:ext cx="22771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2106576" y="317845"/>
            <a:ext cx="4885992" cy="774045"/>
            <a:chOff x="5373378" y="1290798"/>
            <a:chExt cx="4885992" cy="774045"/>
          </a:xfrm>
        </p:grpSpPr>
        <p:sp>
          <p:nvSpPr>
            <p:cNvPr id="28" name="文本框 27"/>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当前形式分析</a:t>
              </a:r>
            </a:p>
          </p:txBody>
        </p:sp>
        <p:sp>
          <p:nvSpPr>
            <p:cNvPr id="29" name="文本框 28"/>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extLst>
      <p:ext uri="{BB962C8B-B14F-4D97-AF65-F5344CB8AC3E}">
        <p14:creationId xmlns:p14="http://schemas.microsoft.com/office/powerpoint/2010/main" val="424639026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randombar(horizontal)">
                                      <p:cBhvr>
                                        <p:cTn id="13" dur="500"/>
                                        <p:tgtEl>
                                          <p:spTgt spid="10"/>
                                        </p:tgtEl>
                                      </p:cBhvr>
                                    </p:animEffect>
                                  </p:childTnLst>
                                </p:cTn>
                              </p:par>
                              <p:par>
                                <p:cTn id="14" presetID="14" presetClass="entr" presetSubtype="1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par>
                          <p:cTn id="17" fill="hold">
                            <p:stCondLst>
                              <p:cond delay="500"/>
                            </p:stCondLst>
                            <p:childTnLst>
                              <p:par>
                                <p:cTn id="18" presetID="2" presetClass="entr" presetSubtype="4" fill="hold" nodeType="afterEffect">
                                  <p:stCondLst>
                                    <p:cond delay="0"/>
                                  </p:stCondLst>
                                  <p:childTnLst>
                                    <p:set>
                                      <p:cBhvr>
                                        <p:cTn id="19" dur="1" fill="hold">
                                          <p:stCondLst>
                                            <p:cond delay="0"/>
                                          </p:stCondLst>
                                        </p:cTn>
                                        <p:tgtEl>
                                          <p:spTgt spid="30"/>
                                        </p:tgtEl>
                                        <p:attrNameLst>
                                          <p:attrName>style.visibility</p:attrName>
                                        </p:attrNameLst>
                                      </p:cBhvr>
                                      <p:to>
                                        <p:strVal val="visible"/>
                                      </p:to>
                                    </p:set>
                                    <p:anim calcmode="lin" valueType="num">
                                      <p:cBhvr additive="base">
                                        <p:cTn id="20" dur="500" fill="hold"/>
                                        <p:tgtEl>
                                          <p:spTgt spid="30"/>
                                        </p:tgtEl>
                                        <p:attrNameLst>
                                          <p:attrName>ppt_x</p:attrName>
                                        </p:attrNameLst>
                                      </p:cBhvr>
                                      <p:tavLst>
                                        <p:tav tm="0">
                                          <p:val>
                                            <p:strVal val="#ppt_x"/>
                                          </p:val>
                                        </p:tav>
                                        <p:tav tm="100000">
                                          <p:val>
                                            <p:strVal val="#ppt_x"/>
                                          </p:val>
                                        </p:tav>
                                      </p:tavLst>
                                    </p:anim>
                                    <p:anim calcmode="lin" valueType="num">
                                      <p:cBhvr additive="base">
                                        <p:cTn id="21" dur="500" fill="hold"/>
                                        <p:tgtEl>
                                          <p:spTgt spid="30"/>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500" fill="hold"/>
                                        <p:tgtEl>
                                          <p:spTgt spid="31"/>
                                        </p:tgtEl>
                                        <p:attrNameLst>
                                          <p:attrName>ppt_x</p:attrName>
                                        </p:attrNameLst>
                                      </p:cBhvr>
                                      <p:tavLst>
                                        <p:tav tm="0">
                                          <p:val>
                                            <p:strVal val="#ppt_x"/>
                                          </p:val>
                                        </p:tav>
                                        <p:tav tm="100000">
                                          <p:val>
                                            <p:strVal val="#ppt_x"/>
                                          </p:val>
                                        </p:tav>
                                      </p:tavLst>
                                    </p:anim>
                                    <p:anim calcmode="lin" valueType="num">
                                      <p:cBhvr additive="base">
                                        <p:cTn id="25" dur="500" fill="hold"/>
                                        <p:tgtEl>
                                          <p:spTgt spid="31"/>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500" fill="hold"/>
                                        <p:tgtEl>
                                          <p:spTgt spid="32"/>
                                        </p:tgtEl>
                                        <p:attrNameLst>
                                          <p:attrName>ppt_x</p:attrName>
                                        </p:attrNameLst>
                                      </p:cBhvr>
                                      <p:tavLst>
                                        <p:tav tm="0">
                                          <p:val>
                                            <p:strVal val="#ppt_x"/>
                                          </p:val>
                                        </p:tav>
                                        <p:tav tm="100000">
                                          <p:val>
                                            <p:strVal val="#ppt_x"/>
                                          </p:val>
                                        </p:tav>
                                      </p:tavLst>
                                    </p:anim>
                                    <p:anim calcmode="lin" valueType="num">
                                      <p:cBhvr additive="base">
                                        <p:cTn id="29"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组合 84"/>
          <p:cNvGrpSpPr/>
          <p:nvPr/>
        </p:nvGrpSpPr>
        <p:grpSpPr>
          <a:xfrm>
            <a:off x="1156054" y="1899477"/>
            <a:ext cx="9911996" cy="2776895"/>
            <a:chOff x="1203679" y="1972502"/>
            <a:chExt cx="7025921" cy="2776895"/>
          </a:xfrm>
        </p:grpSpPr>
        <p:sp>
          <p:nvSpPr>
            <p:cNvPr id="30" name="Freeform: Shape 30"/>
            <p:cNvSpPr>
              <a:spLocks/>
            </p:cNvSpPr>
            <p:nvPr/>
          </p:nvSpPr>
          <p:spPr bwMode="auto">
            <a:xfrm>
              <a:off x="1355832" y="2832271"/>
              <a:ext cx="1693529" cy="191303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latin typeface="Century Gothic" panose="020B0502020202020204" pitchFamily="34" charset="0"/>
              </a:endParaRPr>
            </a:p>
          </p:txBody>
        </p:sp>
        <p:sp>
          <p:nvSpPr>
            <p:cNvPr id="31" name="Freeform: Shape 31"/>
            <p:cNvSpPr>
              <a:spLocks/>
            </p:cNvSpPr>
            <p:nvPr/>
          </p:nvSpPr>
          <p:spPr bwMode="auto">
            <a:xfrm>
              <a:off x="2361450" y="3094689"/>
              <a:ext cx="1693529" cy="1650617"/>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latin typeface="Century Gothic" panose="020B0502020202020204" pitchFamily="34" charset="0"/>
              </a:endParaRPr>
            </a:p>
          </p:txBody>
        </p:sp>
        <p:sp>
          <p:nvSpPr>
            <p:cNvPr id="32" name="Freeform: Shape 32"/>
            <p:cNvSpPr>
              <a:spLocks/>
            </p:cNvSpPr>
            <p:nvPr/>
          </p:nvSpPr>
          <p:spPr bwMode="auto">
            <a:xfrm>
              <a:off x="3367068" y="2182474"/>
              <a:ext cx="1693529" cy="2562833"/>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latin typeface="Century Gothic" panose="020B0502020202020204" pitchFamily="34" charset="0"/>
              </a:endParaRPr>
            </a:p>
          </p:txBody>
        </p:sp>
        <p:sp>
          <p:nvSpPr>
            <p:cNvPr id="33" name="Freeform: Shape 33"/>
            <p:cNvSpPr>
              <a:spLocks/>
            </p:cNvSpPr>
            <p:nvPr/>
          </p:nvSpPr>
          <p:spPr bwMode="auto">
            <a:xfrm>
              <a:off x="4372685" y="3619525"/>
              <a:ext cx="1693529" cy="1125782"/>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latin typeface="Century Gothic" panose="020B0502020202020204" pitchFamily="34" charset="0"/>
              </a:endParaRPr>
            </a:p>
          </p:txBody>
        </p:sp>
        <p:sp>
          <p:nvSpPr>
            <p:cNvPr id="34" name="Freeform: Shape 34"/>
            <p:cNvSpPr>
              <a:spLocks/>
            </p:cNvSpPr>
            <p:nvPr/>
          </p:nvSpPr>
          <p:spPr bwMode="auto">
            <a:xfrm>
              <a:off x="5378303" y="2569852"/>
              <a:ext cx="1693529" cy="2175454"/>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latin typeface="Century Gothic" panose="020B0502020202020204" pitchFamily="34" charset="0"/>
              </a:endParaRPr>
            </a:p>
          </p:txBody>
        </p:sp>
        <p:sp>
          <p:nvSpPr>
            <p:cNvPr id="35" name="Freeform: Shape 35"/>
            <p:cNvSpPr>
              <a:spLocks/>
            </p:cNvSpPr>
            <p:nvPr/>
          </p:nvSpPr>
          <p:spPr bwMode="auto">
            <a:xfrm>
              <a:off x="6383921" y="3282130"/>
              <a:ext cx="1693529" cy="1463176"/>
            </a:xfrm>
            <a:custGeom>
              <a:avLst/>
              <a:gdLst>
                <a:gd name="T0" fmla="*/ 3360 w 3360"/>
                <a:gd name="T1" fmla="*/ 2115 h 2115"/>
                <a:gd name="T2" fmla="*/ 1680 w 3360"/>
                <a:gd name="T3" fmla="*/ 0 h 2115"/>
                <a:gd name="T4" fmla="*/ 0 w 3360"/>
                <a:gd name="T5" fmla="*/ 2115 h 2115"/>
                <a:gd name="T6" fmla="*/ 3360 w 3360"/>
                <a:gd name="T7" fmla="*/ 2115 h 2115"/>
              </a:gdLst>
              <a:ahLst/>
              <a:cxnLst>
                <a:cxn ang="0">
                  <a:pos x="T0" y="T1"/>
                </a:cxn>
                <a:cxn ang="0">
                  <a:pos x="T2" y="T3"/>
                </a:cxn>
                <a:cxn ang="0">
                  <a:pos x="T4" y="T5"/>
                </a:cxn>
                <a:cxn ang="0">
                  <a:pos x="T6" y="T7"/>
                </a:cxn>
              </a:cxnLst>
              <a:rect l="0" t="0" r="r" b="b"/>
              <a:pathLst>
                <a:path w="3360" h="2115">
                  <a:moveTo>
                    <a:pt x="3360" y="2115"/>
                  </a:moveTo>
                  <a:cubicBezTo>
                    <a:pt x="3360" y="2115"/>
                    <a:pt x="1956" y="1734"/>
                    <a:pt x="1680" y="0"/>
                  </a:cubicBezTo>
                  <a:cubicBezTo>
                    <a:pt x="1404" y="1734"/>
                    <a:pt x="0" y="2115"/>
                    <a:pt x="0" y="2115"/>
                  </a:cubicBezTo>
                  <a:lnTo>
                    <a:pt x="3360" y="2115"/>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solidFill>
                  <a:schemeClr val="lt1"/>
                </a:solidFill>
                <a:latin typeface="Century Gothic" panose="020B0502020202020204" pitchFamily="34" charset="0"/>
              </a:endParaRPr>
            </a:p>
          </p:txBody>
        </p:sp>
        <p:cxnSp>
          <p:nvCxnSpPr>
            <p:cNvPr id="36" name="Straight Connector 36"/>
            <p:cNvCxnSpPr/>
            <p:nvPr/>
          </p:nvCxnSpPr>
          <p:spPr>
            <a:xfrm>
              <a:off x="1203679" y="4747754"/>
              <a:ext cx="7025921" cy="1643"/>
            </a:xfrm>
            <a:prstGeom prst="line">
              <a:avLst/>
            </a:prstGeom>
            <a:ln w="3175">
              <a:solidFill>
                <a:schemeClr val="bg1">
                  <a:lumMod val="75000"/>
                </a:schemeClr>
              </a:solidFill>
              <a:prstDash val="sysDash"/>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49" name="TextBox 49"/>
            <p:cNvSpPr txBox="1"/>
            <p:nvPr/>
          </p:nvSpPr>
          <p:spPr>
            <a:xfrm>
              <a:off x="1900153" y="2593008"/>
              <a:ext cx="604886" cy="262728"/>
            </a:xfrm>
            <a:prstGeom prst="rect">
              <a:avLst/>
            </a:prstGeom>
            <a:noFill/>
          </p:spPr>
          <p:txBody>
            <a:bodyPr wrap="none">
              <a:normAutofit fontScale="92500" lnSpcReduction="20000"/>
              <a:scene3d>
                <a:camera prst="orthographicFront"/>
                <a:lightRig rig="threePt" dir="t"/>
              </a:scene3d>
              <a:sp3d contourW="12700"/>
            </a:bodyPr>
            <a:lstStyle/>
            <a:p>
              <a:pPr algn="ctr"/>
              <a:r>
                <a:rPr lang="en-US" sz="1400" b="1">
                  <a:solidFill>
                    <a:schemeClr val="tx1">
                      <a:lumMod val="65000"/>
                      <a:lumOff val="35000"/>
                    </a:schemeClr>
                  </a:solidFill>
                  <a:latin typeface="Century Gothic" panose="020B0502020202020204" pitchFamily="34" charset="0"/>
                </a:rPr>
                <a:t>70%</a:t>
              </a:r>
            </a:p>
          </p:txBody>
        </p:sp>
        <p:sp>
          <p:nvSpPr>
            <p:cNvPr id="50" name="TextBox 50"/>
            <p:cNvSpPr txBox="1"/>
            <p:nvPr/>
          </p:nvSpPr>
          <p:spPr>
            <a:xfrm>
              <a:off x="2905868" y="2874582"/>
              <a:ext cx="604886" cy="262728"/>
            </a:xfrm>
            <a:prstGeom prst="rect">
              <a:avLst/>
            </a:prstGeom>
            <a:noFill/>
          </p:spPr>
          <p:txBody>
            <a:bodyPr wrap="none">
              <a:normAutofit fontScale="92500" lnSpcReduction="20000"/>
              <a:scene3d>
                <a:camera prst="orthographicFront"/>
                <a:lightRig rig="threePt" dir="t"/>
              </a:scene3d>
              <a:sp3d contourW="12700"/>
            </a:bodyPr>
            <a:lstStyle/>
            <a:p>
              <a:pPr algn="ctr"/>
              <a:r>
                <a:rPr lang="en-US" sz="1400" b="1">
                  <a:solidFill>
                    <a:schemeClr val="tx1">
                      <a:lumMod val="65000"/>
                      <a:lumOff val="35000"/>
                    </a:schemeClr>
                  </a:solidFill>
                  <a:latin typeface="Century Gothic" panose="020B0502020202020204" pitchFamily="34" charset="0"/>
                </a:rPr>
                <a:t>60%</a:t>
              </a:r>
            </a:p>
          </p:txBody>
        </p:sp>
        <p:sp>
          <p:nvSpPr>
            <p:cNvPr id="51" name="TextBox 51"/>
            <p:cNvSpPr txBox="1"/>
            <p:nvPr/>
          </p:nvSpPr>
          <p:spPr>
            <a:xfrm>
              <a:off x="3908535" y="1972502"/>
              <a:ext cx="604886" cy="262728"/>
            </a:xfrm>
            <a:prstGeom prst="rect">
              <a:avLst/>
            </a:prstGeom>
            <a:noFill/>
          </p:spPr>
          <p:txBody>
            <a:bodyPr wrap="none">
              <a:normAutofit fontScale="92500" lnSpcReduction="20000"/>
              <a:scene3d>
                <a:camera prst="orthographicFront"/>
                <a:lightRig rig="threePt" dir="t"/>
              </a:scene3d>
              <a:sp3d contourW="12700"/>
            </a:bodyPr>
            <a:lstStyle/>
            <a:p>
              <a:pPr algn="ctr"/>
              <a:r>
                <a:rPr lang="en-US" sz="1400" b="1">
                  <a:solidFill>
                    <a:schemeClr val="tx1">
                      <a:lumMod val="65000"/>
                      <a:lumOff val="35000"/>
                    </a:schemeClr>
                  </a:solidFill>
                  <a:latin typeface="Century Gothic" panose="020B0502020202020204" pitchFamily="34" charset="0"/>
                </a:rPr>
                <a:t>90%</a:t>
              </a:r>
            </a:p>
          </p:txBody>
        </p:sp>
        <p:sp>
          <p:nvSpPr>
            <p:cNvPr id="52" name="TextBox 52"/>
            <p:cNvSpPr txBox="1"/>
            <p:nvPr/>
          </p:nvSpPr>
          <p:spPr>
            <a:xfrm>
              <a:off x="4918777" y="3407319"/>
              <a:ext cx="604886" cy="262728"/>
            </a:xfrm>
            <a:prstGeom prst="rect">
              <a:avLst/>
            </a:prstGeom>
            <a:noFill/>
          </p:spPr>
          <p:txBody>
            <a:bodyPr wrap="none">
              <a:normAutofit fontScale="92500" lnSpcReduction="20000"/>
              <a:scene3d>
                <a:camera prst="orthographicFront"/>
                <a:lightRig rig="threePt" dir="t"/>
              </a:scene3d>
              <a:sp3d contourW="12700"/>
            </a:bodyPr>
            <a:lstStyle/>
            <a:p>
              <a:pPr algn="ctr"/>
              <a:r>
                <a:rPr lang="en-US" sz="1400" b="1">
                  <a:solidFill>
                    <a:schemeClr val="tx1">
                      <a:lumMod val="65000"/>
                      <a:lumOff val="35000"/>
                    </a:schemeClr>
                  </a:solidFill>
                  <a:latin typeface="Century Gothic" panose="020B0502020202020204" pitchFamily="34" charset="0"/>
                </a:rPr>
                <a:t>45%</a:t>
              </a:r>
            </a:p>
          </p:txBody>
        </p:sp>
        <p:sp>
          <p:nvSpPr>
            <p:cNvPr id="53" name="TextBox 53"/>
            <p:cNvSpPr txBox="1"/>
            <p:nvPr/>
          </p:nvSpPr>
          <p:spPr>
            <a:xfrm>
              <a:off x="5925628" y="2395734"/>
              <a:ext cx="604886" cy="262728"/>
            </a:xfrm>
            <a:prstGeom prst="rect">
              <a:avLst/>
            </a:prstGeom>
            <a:noFill/>
          </p:spPr>
          <p:txBody>
            <a:bodyPr wrap="none">
              <a:normAutofit fontScale="92500" lnSpcReduction="20000"/>
              <a:scene3d>
                <a:camera prst="orthographicFront"/>
                <a:lightRig rig="threePt" dir="t"/>
              </a:scene3d>
              <a:sp3d contourW="12700"/>
            </a:bodyPr>
            <a:lstStyle/>
            <a:p>
              <a:pPr algn="ctr"/>
              <a:r>
                <a:rPr lang="en-US" sz="1400" b="1">
                  <a:solidFill>
                    <a:schemeClr val="tx1">
                      <a:lumMod val="65000"/>
                      <a:lumOff val="35000"/>
                    </a:schemeClr>
                  </a:solidFill>
                  <a:latin typeface="Century Gothic" panose="020B0502020202020204" pitchFamily="34" charset="0"/>
                </a:rPr>
                <a:t>80%</a:t>
              </a:r>
            </a:p>
          </p:txBody>
        </p:sp>
        <p:sp>
          <p:nvSpPr>
            <p:cNvPr id="54" name="TextBox 54"/>
            <p:cNvSpPr txBox="1"/>
            <p:nvPr/>
          </p:nvSpPr>
          <p:spPr>
            <a:xfrm>
              <a:off x="6934739" y="3056220"/>
              <a:ext cx="604886" cy="262728"/>
            </a:xfrm>
            <a:prstGeom prst="rect">
              <a:avLst/>
            </a:prstGeom>
            <a:noFill/>
          </p:spPr>
          <p:txBody>
            <a:bodyPr wrap="none">
              <a:normAutofit fontScale="92500" lnSpcReduction="20000"/>
              <a:scene3d>
                <a:camera prst="orthographicFront"/>
                <a:lightRig rig="threePt" dir="t"/>
              </a:scene3d>
              <a:sp3d contourW="12700"/>
            </a:bodyPr>
            <a:lstStyle/>
            <a:p>
              <a:pPr algn="ctr"/>
              <a:r>
                <a:rPr lang="en-US" sz="1400" b="1" dirty="0">
                  <a:solidFill>
                    <a:schemeClr val="tx1">
                      <a:lumMod val="65000"/>
                      <a:lumOff val="35000"/>
                    </a:schemeClr>
                  </a:solidFill>
                  <a:latin typeface="Century Gothic" panose="020B0502020202020204" pitchFamily="34" charset="0"/>
                </a:rPr>
                <a:t>50%</a:t>
              </a:r>
            </a:p>
          </p:txBody>
        </p:sp>
      </p:grpSp>
      <p:sp>
        <p:nvSpPr>
          <p:cNvPr id="84" name="矩形 83"/>
          <p:cNvSpPr/>
          <p:nvPr/>
        </p:nvSpPr>
        <p:spPr>
          <a:xfrm>
            <a:off x="1927835" y="4745954"/>
            <a:ext cx="1274931"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b="1" dirty="0" smtClean="0">
                <a:solidFill>
                  <a:schemeClr val="tx1">
                    <a:lumMod val="75000"/>
                    <a:lumOff val="25000"/>
                  </a:schemeClr>
                </a:solidFill>
                <a:latin typeface="+mn-ea"/>
              </a:rPr>
              <a:t>文字</a:t>
            </a:r>
            <a:r>
              <a:rPr lang="zh-CN" altLang="en-US" sz="1400" b="1" dirty="0">
                <a:solidFill>
                  <a:schemeClr val="tx1">
                    <a:lumMod val="75000"/>
                    <a:lumOff val="25000"/>
                  </a:schemeClr>
                </a:solidFill>
                <a:latin typeface="+mn-ea"/>
              </a:rPr>
              <a:t>添加</a:t>
            </a:r>
          </a:p>
        </p:txBody>
      </p:sp>
      <p:sp>
        <p:nvSpPr>
          <p:cNvPr id="86" name="矩形 85"/>
          <p:cNvSpPr/>
          <p:nvPr/>
        </p:nvSpPr>
        <p:spPr>
          <a:xfrm>
            <a:off x="3346537" y="4745954"/>
            <a:ext cx="1274931"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b="1" dirty="0" smtClean="0">
                <a:solidFill>
                  <a:schemeClr val="tx1">
                    <a:lumMod val="75000"/>
                    <a:lumOff val="25000"/>
                  </a:schemeClr>
                </a:solidFill>
                <a:latin typeface="+mn-ea"/>
              </a:rPr>
              <a:t>文字</a:t>
            </a:r>
            <a:r>
              <a:rPr lang="zh-CN" altLang="en-US" sz="1400" b="1" dirty="0">
                <a:solidFill>
                  <a:schemeClr val="tx1">
                    <a:lumMod val="75000"/>
                    <a:lumOff val="25000"/>
                  </a:schemeClr>
                </a:solidFill>
                <a:latin typeface="+mn-ea"/>
              </a:rPr>
              <a:t>添加</a:t>
            </a:r>
          </a:p>
        </p:txBody>
      </p:sp>
      <p:sp>
        <p:nvSpPr>
          <p:cNvPr id="87" name="矩形 86"/>
          <p:cNvSpPr/>
          <p:nvPr/>
        </p:nvSpPr>
        <p:spPr>
          <a:xfrm>
            <a:off x="4765239" y="4745954"/>
            <a:ext cx="1274931"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b="1" dirty="0" smtClean="0">
                <a:solidFill>
                  <a:schemeClr val="tx1">
                    <a:lumMod val="75000"/>
                    <a:lumOff val="25000"/>
                  </a:schemeClr>
                </a:solidFill>
                <a:latin typeface="+mn-ea"/>
              </a:rPr>
              <a:t>文字</a:t>
            </a:r>
            <a:r>
              <a:rPr lang="zh-CN" altLang="en-US" sz="1400" b="1" dirty="0">
                <a:solidFill>
                  <a:schemeClr val="tx1">
                    <a:lumMod val="75000"/>
                    <a:lumOff val="25000"/>
                  </a:schemeClr>
                </a:solidFill>
                <a:latin typeface="+mn-ea"/>
              </a:rPr>
              <a:t>添加</a:t>
            </a:r>
          </a:p>
        </p:txBody>
      </p:sp>
      <p:sp>
        <p:nvSpPr>
          <p:cNvPr id="88" name="矩形 87"/>
          <p:cNvSpPr/>
          <p:nvPr/>
        </p:nvSpPr>
        <p:spPr>
          <a:xfrm>
            <a:off x="6183941" y="4745954"/>
            <a:ext cx="1274931"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b="1" dirty="0" smtClean="0">
                <a:solidFill>
                  <a:schemeClr val="tx1">
                    <a:lumMod val="75000"/>
                    <a:lumOff val="25000"/>
                  </a:schemeClr>
                </a:solidFill>
                <a:latin typeface="+mn-ea"/>
              </a:rPr>
              <a:t>文字</a:t>
            </a:r>
            <a:r>
              <a:rPr lang="zh-CN" altLang="en-US" sz="1400" b="1" dirty="0">
                <a:solidFill>
                  <a:schemeClr val="tx1">
                    <a:lumMod val="75000"/>
                    <a:lumOff val="25000"/>
                  </a:schemeClr>
                </a:solidFill>
                <a:latin typeface="+mn-ea"/>
              </a:rPr>
              <a:t>添加</a:t>
            </a:r>
          </a:p>
        </p:txBody>
      </p:sp>
      <p:sp>
        <p:nvSpPr>
          <p:cNvPr id="89" name="矩形 88"/>
          <p:cNvSpPr/>
          <p:nvPr/>
        </p:nvSpPr>
        <p:spPr>
          <a:xfrm>
            <a:off x="7602639" y="4745954"/>
            <a:ext cx="1274931"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b="1" dirty="0" smtClean="0">
                <a:solidFill>
                  <a:schemeClr val="tx1">
                    <a:lumMod val="75000"/>
                    <a:lumOff val="25000"/>
                  </a:schemeClr>
                </a:solidFill>
                <a:latin typeface="+mn-ea"/>
              </a:rPr>
              <a:t>文字</a:t>
            </a:r>
            <a:r>
              <a:rPr lang="zh-CN" altLang="en-US" sz="1400" b="1" dirty="0">
                <a:solidFill>
                  <a:schemeClr val="tx1">
                    <a:lumMod val="75000"/>
                    <a:lumOff val="25000"/>
                  </a:schemeClr>
                </a:solidFill>
                <a:latin typeface="+mn-ea"/>
              </a:rPr>
              <a:t>添加</a:t>
            </a:r>
          </a:p>
        </p:txBody>
      </p:sp>
      <p:sp>
        <p:nvSpPr>
          <p:cNvPr id="90" name="矩形 89"/>
          <p:cNvSpPr/>
          <p:nvPr/>
        </p:nvSpPr>
        <p:spPr>
          <a:xfrm>
            <a:off x="9021337" y="4745954"/>
            <a:ext cx="1274931" cy="35086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b="1" dirty="0" smtClean="0">
                <a:solidFill>
                  <a:schemeClr val="tx1">
                    <a:lumMod val="75000"/>
                    <a:lumOff val="25000"/>
                  </a:schemeClr>
                </a:solidFill>
                <a:latin typeface="+mn-ea"/>
              </a:rPr>
              <a:t>文字</a:t>
            </a:r>
            <a:r>
              <a:rPr lang="zh-CN" altLang="en-US" sz="1400" b="1" dirty="0">
                <a:solidFill>
                  <a:schemeClr val="tx1">
                    <a:lumMod val="75000"/>
                    <a:lumOff val="25000"/>
                  </a:schemeClr>
                </a:solidFill>
                <a:latin typeface="+mn-ea"/>
              </a:rPr>
              <a:t>添加</a:t>
            </a:r>
          </a:p>
        </p:txBody>
      </p:sp>
      <p:sp>
        <p:nvSpPr>
          <p:cNvPr id="91" name="矩形 90"/>
          <p:cNvSpPr/>
          <p:nvPr/>
        </p:nvSpPr>
        <p:spPr>
          <a:xfrm>
            <a:off x="1133799" y="5214722"/>
            <a:ext cx="9934252" cy="646331"/>
          </a:xfrm>
          <a:prstGeom prst="rect">
            <a:avLst/>
          </a:prstGeom>
        </p:spPr>
        <p:txBody>
          <a:bodyPr wrap="square">
            <a:spAutoFit/>
            <a:scene3d>
              <a:camera prst="orthographicFront"/>
              <a:lightRig rig="threePt" dir="t"/>
            </a:scene3d>
            <a:sp3d contourW="12700"/>
          </a:bodyPr>
          <a:lstStyle/>
          <a:p>
            <a:pPr algn="just">
              <a:lnSpc>
                <a:spcPct val="150000"/>
              </a:lnSpc>
            </a:pPr>
            <a:r>
              <a:rPr lang="zh-CN" altLang="en-US" sz="1200" dirty="0">
                <a:solidFill>
                  <a:schemeClr val="tx1">
                    <a:lumMod val="50000"/>
                    <a:lumOff val="50000"/>
                  </a:schemeClr>
                </a:solidFill>
                <a:latin typeface="+mn-ea"/>
              </a:rPr>
              <a:t>用户可以在投影仪或者计算机上进行演示也可以将演示文稿打印出来制作成胶片以便应用到更广泛的领域</a:t>
            </a:r>
            <a:r>
              <a:rPr lang="zh-CN" altLang="en-US" sz="1200" dirty="0" smtClean="0">
                <a:solidFill>
                  <a:schemeClr val="tx1">
                    <a:lumMod val="50000"/>
                    <a:lumOff val="50000"/>
                  </a:schemeClr>
                </a:solidFill>
                <a:latin typeface="+mn-ea"/>
              </a:rPr>
              <a:t>中用户可以在投影仪或者计算机上进行演示也可以将演示文稿打印出来制作成胶片以便应用到更广泛的领域中</a:t>
            </a:r>
          </a:p>
        </p:txBody>
      </p:sp>
      <p:grpSp>
        <p:nvGrpSpPr>
          <p:cNvPr id="23" name="组合 22"/>
          <p:cNvGrpSpPr/>
          <p:nvPr/>
        </p:nvGrpSpPr>
        <p:grpSpPr>
          <a:xfrm>
            <a:off x="2106576" y="317845"/>
            <a:ext cx="4885992" cy="774045"/>
            <a:chOff x="5373378" y="1290798"/>
            <a:chExt cx="4885992" cy="774045"/>
          </a:xfrm>
        </p:grpSpPr>
        <p:sp>
          <p:nvSpPr>
            <p:cNvPr id="24" name="文本框 23"/>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当前形式分析</a:t>
              </a:r>
            </a:p>
          </p:txBody>
        </p:sp>
        <p:sp>
          <p:nvSpPr>
            <p:cNvPr id="25" name="文本框 24"/>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extLst>
      <p:ext uri="{BB962C8B-B14F-4D97-AF65-F5344CB8AC3E}">
        <p14:creationId xmlns:p14="http://schemas.microsoft.com/office/powerpoint/2010/main" val="85671178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1000"/>
                                        <p:tgtEl>
                                          <p:spTgt spid="85"/>
                                        </p:tgtEl>
                                      </p:cBhvr>
                                    </p:animEffect>
                                    <p:anim calcmode="lin" valueType="num">
                                      <p:cBhvr>
                                        <p:cTn id="8" dur="1000" fill="hold"/>
                                        <p:tgtEl>
                                          <p:spTgt spid="85"/>
                                        </p:tgtEl>
                                        <p:attrNameLst>
                                          <p:attrName>ppt_x</p:attrName>
                                        </p:attrNameLst>
                                      </p:cBhvr>
                                      <p:tavLst>
                                        <p:tav tm="0">
                                          <p:val>
                                            <p:strVal val="#ppt_x"/>
                                          </p:val>
                                        </p:tav>
                                        <p:tav tm="100000">
                                          <p:val>
                                            <p:strVal val="#ppt_x"/>
                                          </p:val>
                                        </p:tav>
                                      </p:tavLst>
                                    </p:anim>
                                    <p:anim calcmode="lin" valueType="num">
                                      <p:cBhvr>
                                        <p:cTn id="9" dur="1000" fill="hold"/>
                                        <p:tgtEl>
                                          <p:spTgt spid="8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84"/>
                                        </p:tgtEl>
                                        <p:attrNameLst>
                                          <p:attrName>style.visibility</p:attrName>
                                        </p:attrNameLst>
                                      </p:cBhvr>
                                      <p:to>
                                        <p:strVal val="visible"/>
                                      </p:to>
                                    </p:set>
                                    <p:anim calcmode="lin" valueType="num">
                                      <p:cBhvr>
                                        <p:cTn id="13" dur="500" fill="hold"/>
                                        <p:tgtEl>
                                          <p:spTgt spid="84"/>
                                        </p:tgtEl>
                                        <p:attrNameLst>
                                          <p:attrName>ppt_w</p:attrName>
                                        </p:attrNameLst>
                                      </p:cBhvr>
                                      <p:tavLst>
                                        <p:tav tm="0">
                                          <p:val>
                                            <p:fltVal val="0"/>
                                          </p:val>
                                        </p:tav>
                                        <p:tav tm="100000">
                                          <p:val>
                                            <p:strVal val="#ppt_w"/>
                                          </p:val>
                                        </p:tav>
                                      </p:tavLst>
                                    </p:anim>
                                    <p:anim calcmode="lin" valueType="num">
                                      <p:cBhvr>
                                        <p:cTn id="14" dur="500" fill="hold"/>
                                        <p:tgtEl>
                                          <p:spTgt spid="84"/>
                                        </p:tgtEl>
                                        <p:attrNameLst>
                                          <p:attrName>ppt_h</p:attrName>
                                        </p:attrNameLst>
                                      </p:cBhvr>
                                      <p:tavLst>
                                        <p:tav tm="0">
                                          <p:val>
                                            <p:fltVal val="0"/>
                                          </p:val>
                                        </p:tav>
                                        <p:tav tm="100000">
                                          <p:val>
                                            <p:strVal val="#ppt_h"/>
                                          </p:val>
                                        </p:tav>
                                      </p:tavLst>
                                    </p:anim>
                                    <p:animEffect transition="in" filter="fade">
                                      <p:cBhvr>
                                        <p:cTn id="15" dur="500"/>
                                        <p:tgtEl>
                                          <p:spTgt spid="84"/>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86"/>
                                        </p:tgtEl>
                                        <p:attrNameLst>
                                          <p:attrName>style.visibility</p:attrName>
                                        </p:attrNameLst>
                                      </p:cBhvr>
                                      <p:to>
                                        <p:strVal val="visible"/>
                                      </p:to>
                                    </p:set>
                                    <p:anim calcmode="lin" valueType="num">
                                      <p:cBhvr>
                                        <p:cTn id="18" dur="500" fill="hold"/>
                                        <p:tgtEl>
                                          <p:spTgt spid="86"/>
                                        </p:tgtEl>
                                        <p:attrNameLst>
                                          <p:attrName>ppt_w</p:attrName>
                                        </p:attrNameLst>
                                      </p:cBhvr>
                                      <p:tavLst>
                                        <p:tav tm="0">
                                          <p:val>
                                            <p:fltVal val="0"/>
                                          </p:val>
                                        </p:tav>
                                        <p:tav tm="100000">
                                          <p:val>
                                            <p:strVal val="#ppt_w"/>
                                          </p:val>
                                        </p:tav>
                                      </p:tavLst>
                                    </p:anim>
                                    <p:anim calcmode="lin" valueType="num">
                                      <p:cBhvr>
                                        <p:cTn id="19" dur="500" fill="hold"/>
                                        <p:tgtEl>
                                          <p:spTgt spid="86"/>
                                        </p:tgtEl>
                                        <p:attrNameLst>
                                          <p:attrName>ppt_h</p:attrName>
                                        </p:attrNameLst>
                                      </p:cBhvr>
                                      <p:tavLst>
                                        <p:tav tm="0">
                                          <p:val>
                                            <p:fltVal val="0"/>
                                          </p:val>
                                        </p:tav>
                                        <p:tav tm="100000">
                                          <p:val>
                                            <p:strVal val="#ppt_h"/>
                                          </p:val>
                                        </p:tav>
                                      </p:tavLst>
                                    </p:anim>
                                    <p:animEffect transition="in" filter="fade">
                                      <p:cBhvr>
                                        <p:cTn id="20" dur="500"/>
                                        <p:tgtEl>
                                          <p:spTgt spid="86"/>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87"/>
                                        </p:tgtEl>
                                        <p:attrNameLst>
                                          <p:attrName>style.visibility</p:attrName>
                                        </p:attrNameLst>
                                      </p:cBhvr>
                                      <p:to>
                                        <p:strVal val="visible"/>
                                      </p:to>
                                    </p:set>
                                    <p:anim calcmode="lin" valueType="num">
                                      <p:cBhvr>
                                        <p:cTn id="23" dur="500" fill="hold"/>
                                        <p:tgtEl>
                                          <p:spTgt spid="87"/>
                                        </p:tgtEl>
                                        <p:attrNameLst>
                                          <p:attrName>ppt_w</p:attrName>
                                        </p:attrNameLst>
                                      </p:cBhvr>
                                      <p:tavLst>
                                        <p:tav tm="0">
                                          <p:val>
                                            <p:fltVal val="0"/>
                                          </p:val>
                                        </p:tav>
                                        <p:tav tm="100000">
                                          <p:val>
                                            <p:strVal val="#ppt_w"/>
                                          </p:val>
                                        </p:tav>
                                      </p:tavLst>
                                    </p:anim>
                                    <p:anim calcmode="lin" valueType="num">
                                      <p:cBhvr>
                                        <p:cTn id="24" dur="500" fill="hold"/>
                                        <p:tgtEl>
                                          <p:spTgt spid="87"/>
                                        </p:tgtEl>
                                        <p:attrNameLst>
                                          <p:attrName>ppt_h</p:attrName>
                                        </p:attrNameLst>
                                      </p:cBhvr>
                                      <p:tavLst>
                                        <p:tav tm="0">
                                          <p:val>
                                            <p:fltVal val="0"/>
                                          </p:val>
                                        </p:tav>
                                        <p:tav tm="100000">
                                          <p:val>
                                            <p:strVal val="#ppt_h"/>
                                          </p:val>
                                        </p:tav>
                                      </p:tavLst>
                                    </p:anim>
                                    <p:animEffect transition="in" filter="fade">
                                      <p:cBhvr>
                                        <p:cTn id="25" dur="500"/>
                                        <p:tgtEl>
                                          <p:spTgt spid="87"/>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88"/>
                                        </p:tgtEl>
                                        <p:attrNameLst>
                                          <p:attrName>style.visibility</p:attrName>
                                        </p:attrNameLst>
                                      </p:cBhvr>
                                      <p:to>
                                        <p:strVal val="visible"/>
                                      </p:to>
                                    </p:set>
                                    <p:anim calcmode="lin" valueType="num">
                                      <p:cBhvr>
                                        <p:cTn id="28" dur="500" fill="hold"/>
                                        <p:tgtEl>
                                          <p:spTgt spid="88"/>
                                        </p:tgtEl>
                                        <p:attrNameLst>
                                          <p:attrName>ppt_w</p:attrName>
                                        </p:attrNameLst>
                                      </p:cBhvr>
                                      <p:tavLst>
                                        <p:tav tm="0">
                                          <p:val>
                                            <p:fltVal val="0"/>
                                          </p:val>
                                        </p:tav>
                                        <p:tav tm="100000">
                                          <p:val>
                                            <p:strVal val="#ppt_w"/>
                                          </p:val>
                                        </p:tav>
                                      </p:tavLst>
                                    </p:anim>
                                    <p:anim calcmode="lin" valueType="num">
                                      <p:cBhvr>
                                        <p:cTn id="29" dur="500" fill="hold"/>
                                        <p:tgtEl>
                                          <p:spTgt spid="88"/>
                                        </p:tgtEl>
                                        <p:attrNameLst>
                                          <p:attrName>ppt_h</p:attrName>
                                        </p:attrNameLst>
                                      </p:cBhvr>
                                      <p:tavLst>
                                        <p:tav tm="0">
                                          <p:val>
                                            <p:fltVal val="0"/>
                                          </p:val>
                                        </p:tav>
                                        <p:tav tm="100000">
                                          <p:val>
                                            <p:strVal val="#ppt_h"/>
                                          </p:val>
                                        </p:tav>
                                      </p:tavLst>
                                    </p:anim>
                                    <p:animEffect transition="in" filter="fade">
                                      <p:cBhvr>
                                        <p:cTn id="30" dur="500"/>
                                        <p:tgtEl>
                                          <p:spTgt spid="88"/>
                                        </p:tgtEl>
                                      </p:cBhvr>
                                    </p:animEffect>
                                  </p:childTnLst>
                                </p:cTn>
                              </p:par>
                              <p:par>
                                <p:cTn id="31" presetID="53" presetClass="entr" presetSubtype="16" fill="hold" grpId="0" nodeType="withEffect">
                                  <p:stCondLst>
                                    <p:cond delay="0"/>
                                  </p:stCondLst>
                                  <p:childTnLst>
                                    <p:set>
                                      <p:cBhvr>
                                        <p:cTn id="32" dur="1" fill="hold">
                                          <p:stCondLst>
                                            <p:cond delay="0"/>
                                          </p:stCondLst>
                                        </p:cTn>
                                        <p:tgtEl>
                                          <p:spTgt spid="89"/>
                                        </p:tgtEl>
                                        <p:attrNameLst>
                                          <p:attrName>style.visibility</p:attrName>
                                        </p:attrNameLst>
                                      </p:cBhvr>
                                      <p:to>
                                        <p:strVal val="visible"/>
                                      </p:to>
                                    </p:set>
                                    <p:anim calcmode="lin" valueType="num">
                                      <p:cBhvr>
                                        <p:cTn id="33" dur="500" fill="hold"/>
                                        <p:tgtEl>
                                          <p:spTgt spid="89"/>
                                        </p:tgtEl>
                                        <p:attrNameLst>
                                          <p:attrName>ppt_w</p:attrName>
                                        </p:attrNameLst>
                                      </p:cBhvr>
                                      <p:tavLst>
                                        <p:tav tm="0">
                                          <p:val>
                                            <p:fltVal val="0"/>
                                          </p:val>
                                        </p:tav>
                                        <p:tav tm="100000">
                                          <p:val>
                                            <p:strVal val="#ppt_w"/>
                                          </p:val>
                                        </p:tav>
                                      </p:tavLst>
                                    </p:anim>
                                    <p:anim calcmode="lin" valueType="num">
                                      <p:cBhvr>
                                        <p:cTn id="34" dur="500" fill="hold"/>
                                        <p:tgtEl>
                                          <p:spTgt spid="89"/>
                                        </p:tgtEl>
                                        <p:attrNameLst>
                                          <p:attrName>ppt_h</p:attrName>
                                        </p:attrNameLst>
                                      </p:cBhvr>
                                      <p:tavLst>
                                        <p:tav tm="0">
                                          <p:val>
                                            <p:fltVal val="0"/>
                                          </p:val>
                                        </p:tav>
                                        <p:tav tm="100000">
                                          <p:val>
                                            <p:strVal val="#ppt_h"/>
                                          </p:val>
                                        </p:tav>
                                      </p:tavLst>
                                    </p:anim>
                                    <p:animEffect transition="in" filter="fade">
                                      <p:cBhvr>
                                        <p:cTn id="35" dur="500"/>
                                        <p:tgtEl>
                                          <p:spTgt spid="89"/>
                                        </p:tgtEl>
                                      </p:cBhvr>
                                    </p:animEffect>
                                  </p:childTnLst>
                                </p:cTn>
                              </p:par>
                              <p:par>
                                <p:cTn id="36" presetID="53" presetClass="entr" presetSubtype="16" fill="hold" grpId="0" nodeType="withEffect">
                                  <p:stCondLst>
                                    <p:cond delay="0"/>
                                  </p:stCondLst>
                                  <p:childTnLst>
                                    <p:set>
                                      <p:cBhvr>
                                        <p:cTn id="37" dur="1" fill="hold">
                                          <p:stCondLst>
                                            <p:cond delay="0"/>
                                          </p:stCondLst>
                                        </p:cTn>
                                        <p:tgtEl>
                                          <p:spTgt spid="90"/>
                                        </p:tgtEl>
                                        <p:attrNameLst>
                                          <p:attrName>style.visibility</p:attrName>
                                        </p:attrNameLst>
                                      </p:cBhvr>
                                      <p:to>
                                        <p:strVal val="visible"/>
                                      </p:to>
                                    </p:set>
                                    <p:anim calcmode="lin" valueType="num">
                                      <p:cBhvr>
                                        <p:cTn id="38" dur="500" fill="hold"/>
                                        <p:tgtEl>
                                          <p:spTgt spid="90"/>
                                        </p:tgtEl>
                                        <p:attrNameLst>
                                          <p:attrName>ppt_w</p:attrName>
                                        </p:attrNameLst>
                                      </p:cBhvr>
                                      <p:tavLst>
                                        <p:tav tm="0">
                                          <p:val>
                                            <p:fltVal val="0"/>
                                          </p:val>
                                        </p:tav>
                                        <p:tav tm="100000">
                                          <p:val>
                                            <p:strVal val="#ppt_w"/>
                                          </p:val>
                                        </p:tav>
                                      </p:tavLst>
                                    </p:anim>
                                    <p:anim calcmode="lin" valueType="num">
                                      <p:cBhvr>
                                        <p:cTn id="39" dur="500" fill="hold"/>
                                        <p:tgtEl>
                                          <p:spTgt spid="90"/>
                                        </p:tgtEl>
                                        <p:attrNameLst>
                                          <p:attrName>ppt_h</p:attrName>
                                        </p:attrNameLst>
                                      </p:cBhvr>
                                      <p:tavLst>
                                        <p:tav tm="0">
                                          <p:val>
                                            <p:fltVal val="0"/>
                                          </p:val>
                                        </p:tav>
                                        <p:tav tm="100000">
                                          <p:val>
                                            <p:strVal val="#ppt_h"/>
                                          </p:val>
                                        </p:tav>
                                      </p:tavLst>
                                    </p:anim>
                                    <p:animEffect transition="in" filter="fade">
                                      <p:cBhvr>
                                        <p:cTn id="40" dur="500"/>
                                        <p:tgtEl>
                                          <p:spTgt spid="90"/>
                                        </p:tgtEl>
                                      </p:cBhvr>
                                    </p:animEffect>
                                  </p:childTnLst>
                                </p:cTn>
                              </p:par>
                            </p:childTnLst>
                          </p:cTn>
                        </p:par>
                        <p:par>
                          <p:cTn id="41" fill="hold">
                            <p:stCondLst>
                              <p:cond delay="1500"/>
                            </p:stCondLst>
                            <p:childTnLst>
                              <p:par>
                                <p:cTn id="42" presetID="2" presetClass="entr" presetSubtype="8" decel="100000" fill="hold" grpId="0" nodeType="afterEffect">
                                  <p:stCondLst>
                                    <p:cond delay="0"/>
                                  </p:stCondLst>
                                  <p:childTnLst>
                                    <p:set>
                                      <p:cBhvr>
                                        <p:cTn id="43" dur="1" fill="hold">
                                          <p:stCondLst>
                                            <p:cond delay="0"/>
                                          </p:stCondLst>
                                        </p:cTn>
                                        <p:tgtEl>
                                          <p:spTgt spid="91"/>
                                        </p:tgtEl>
                                        <p:attrNameLst>
                                          <p:attrName>style.visibility</p:attrName>
                                        </p:attrNameLst>
                                      </p:cBhvr>
                                      <p:to>
                                        <p:strVal val="visible"/>
                                      </p:to>
                                    </p:set>
                                    <p:anim calcmode="lin" valueType="num">
                                      <p:cBhvr additive="base">
                                        <p:cTn id="44" dur="1000" fill="hold"/>
                                        <p:tgtEl>
                                          <p:spTgt spid="91"/>
                                        </p:tgtEl>
                                        <p:attrNameLst>
                                          <p:attrName>ppt_x</p:attrName>
                                        </p:attrNameLst>
                                      </p:cBhvr>
                                      <p:tavLst>
                                        <p:tav tm="0">
                                          <p:val>
                                            <p:strVal val="0-#ppt_w/2"/>
                                          </p:val>
                                        </p:tav>
                                        <p:tav tm="100000">
                                          <p:val>
                                            <p:strVal val="#ppt_x"/>
                                          </p:val>
                                        </p:tav>
                                      </p:tavLst>
                                    </p:anim>
                                    <p:anim calcmode="lin" valueType="num">
                                      <p:cBhvr additive="base">
                                        <p:cTn id="45" dur="1000" fill="hold"/>
                                        <p:tgtEl>
                                          <p:spTgt spid="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6" grpId="0"/>
      <p:bldP spid="87" grpId="0"/>
      <p:bldP spid="88" grpId="0"/>
      <p:bldP spid="89" grpId="0"/>
      <p:bldP spid="90" grpId="0"/>
      <p:bldP spid="9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642859" y="1593119"/>
            <a:ext cx="2917667" cy="4392488"/>
            <a:chOff x="4642859" y="1232756"/>
            <a:chExt cx="2917667" cy="4392488"/>
          </a:xfrm>
        </p:grpSpPr>
        <p:sp>
          <p:nvSpPr>
            <p:cNvPr id="17" name="矩形: 圆角 16"/>
            <p:cNvSpPr/>
            <p:nvPr/>
          </p:nvSpPr>
          <p:spPr bwMode="auto">
            <a:xfrm rot="6138628">
              <a:off x="5626785" y="3101231"/>
              <a:ext cx="2930337" cy="613750"/>
            </a:xfrm>
            <a:prstGeom prst="roundRect">
              <a:avLst>
                <a:gd name="adj" fmla="val 50000"/>
              </a:avLst>
            </a:prstGeom>
            <a:solidFill>
              <a:schemeClr val="accent2"/>
            </a:solidFill>
            <a:ln w="76200">
              <a:solidFill>
                <a:schemeClr val="bg1">
                  <a:lumMod val="95000"/>
                </a:schemeClr>
              </a:solidFill>
              <a:round/>
              <a:headEnd/>
              <a:tailEnd/>
            </a:ln>
          </p:spPr>
          <p:txBody>
            <a:bodyPr anchor="ctr"/>
            <a:lstStyle/>
            <a:p>
              <a:pPr algn="ctr"/>
              <a:endParaRPr/>
            </a:p>
          </p:txBody>
        </p:sp>
        <p:sp>
          <p:nvSpPr>
            <p:cNvPr id="18" name="矩形: 圆角 17"/>
            <p:cNvSpPr/>
            <p:nvPr/>
          </p:nvSpPr>
          <p:spPr bwMode="auto">
            <a:xfrm rot="5200262">
              <a:off x="5190746" y="2802065"/>
              <a:ext cx="3154900" cy="613750"/>
            </a:xfrm>
            <a:prstGeom prst="roundRect">
              <a:avLst>
                <a:gd name="adj" fmla="val 50000"/>
              </a:avLst>
            </a:prstGeom>
            <a:solidFill>
              <a:schemeClr val="accent3">
                <a:lumMod val="100000"/>
              </a:schemeClr>
            </a:solidFill>
            <a:ln w="76200">
              <a:solidFill>
                <a:schemeClr val="bg1">
                  <a:lumMod val="95000"/>
                </a:schemeClr>
              </a:solidFill>
              <a:round/>
              <a:headEnd/>
              <a:tailEnd/>
            </a:ln>
          </p:spPr>
          <p:txBody>
            <a:bodyPr anchor="ctr"/>
            <a:lstStyle/>
            <a:p>
              <a:pPr algn="ctr"/>
              <a:endParaRPr/>
            </a:p>
          </p:txBody>
        </p:sp>
        <p:sp>
          <p:nvSpPr>
            <p:cNvPr id="19" name="矩形: 圆角 18"/>
            <p:cNvSpPr/>
            <p:nvPr/>
          </p:nvSpPr>
          <p:spPr bwMode="auto">
            <a:xfrm rot="4124492">
              <a:off x="4719111" y="2563264"/>
              <a:ext cx="3274766" cy="613750"/>
            </a:xfrm>
            <a:prstGeom prst="roundRect">
              <a:avLst>
                <a:gd name="adj" fmla="val 50000"/>
              </a:avLst>
            </a:prstGeom>
            <a:solidFill>
              <a:schemeClr val="accent2">
                <a:lumMod val="100000"/>
              </a:schemeClr>
            </a:solidFill>
            <a:ln w="76200">
              <a:solidFill>
                <a:schemeClr val="bg1">
                  <a:lumMod val="95000"/>
                </a:schemeClr>
              </a:solidFill>
              <a:round/>
              <a:headEnd/>
              <a:tailEnd/>
            </a:ln>
          </p:spPr>
          <p:txBody>
            <a:bodyPr anchor="ctr"/>
            <a:lstStyle/>
            <a:p>
              <a:pPr algn="ctr"/>
              <a:endParaRPr/>
            </a:p>
          </p:txBody>
        </p:sp>
        <p:sp>
          <p:nvSpPr>
            <p:cNvPr id="20" name="任意多边形: 形状 19"/>
            <p:cNvSpPr/>
            <p:nvPr/>
          </p:nvSpPr>
          <p:spPr bwMode="auto">
            <a:xfrm>
              <a:off x="4642859" y="3101922"/>
              <a:ext cx="2523295" cy="2523322"/>
            </a:xfrm>
            <a:custGeom>
              <a:avLst/>
              <a:gdLst>
                <a:gd name="connsiteX0" fmla="*/ 1104687 w 2232362"/>
                <a:gd name="connsiteY0" fmla="*/ 54 h 2232385"/>
                <a:gd name="connsiteX1" fmla="*/ 1945531 w 2232362"/>
                <a:gd name="connsiteY1" fmla="*/ 369173 h 2232385"/>
                <a:gd name="connsiteX2" fmla="*/ 2019450 w 2232362"/>
                <a:gd name="connsiteY2" fmla="*/ 1771858 h 2232385"/>
                <a:gd name="connsiteX3" fmla="*/ 662856 w 2232362"/>
                <a:gd name="connsiteY3" fmla="*/ 2136059 h 2232385"/>
                <a:gd name="connsiteX4" fmla="*/ 8215 w 2232362"/>
                <a:gd name="connsiteY4" fmla="*/ 981601 h 2232385"/>
                <a:gd name="connsiteX5" fmla="*/ 20002 w 2232362"/>
                <a:gd name="connsiteY5" fmla="*/ 910872 h 2232385"/>
                <a:gd name="connsiteX6" fmla="*/ 22287 w 2232362"/>
                <a:gd name="connsiteY6" fmla="*/ 888201 h 2232385"/>
                <a:gd name="connsiteX7" fmla="*/ 295712 w 2232362"/>
                <a:gd name="connsiteY7" fmla="*/ 665353 h 2232385"/>
                <a:gd name="connsiteX8" fmla="*/ 574807 w 2232362"/>
                <a:gd name="connsiteY8" fmla="*/ 944448 h 2232385"/>
                <a:gd name="connsiteX9" fmla="*/ 569174 w 2232362"/>
                <a:gd name="connsiteY9" fmla="*/ 1000327 h 2232385"/>
                <a:gd name="connsiteX10" fmla="*/ 570277 w 2232362"/>
                <a:gd name="connsiteY10" fmla="*/ 1000560 h 2232385"/>
                <a:gd name="connsiteX11" fmla="*/ 889545 w 2232362"/>
                <a:gd name="connsiteY11" fmla="*/ 1626112 h 2232385"/>
                <a:gd name="connsiteX12" fmla="*/ 1567842 w 2232362"/>
                <a:gd name="connsiteY12" fmla="*/ 1444012 h 2232385"/>
                <a:gd name="connsiteX13" fmla="*/ 1530882 w 2232362"/>
                <a:gd name="connsiteY13" fmla="*/ 742669 h 2232385"/>
                <a:gd name="connsiteX14" fmla="*/ 837202 w 2232362"/>
                <a:gd name="connsiteY14" fmla="*/ 632870 h 2232385"/>
                <a:gd name="connsiteX15" fmla="*/ 836586 w 2232362"/>
                <a:gd name="connsiteY15" fmla="*/ 631802 h 2232385"/>
                <a:gd name="connsiteX16" fmla="*/ 822840 w 2232362"/>
                <a:gd name="connsiteY16" fmla="*/ 639264 h 2232385"/>
                <a:gd name="connsiteX17" fmla="*/ 714203 w 2232362"/>
                <a:gd name="connsiteY17" fmla="*/ 661196 h 2232385"/>
                <a:gd name="connsiteX18" fmla="*/ 435108 w 2232362"/>
                <a:gd name="connsiteY18" fmla="*/ 382101 h 2232385"/>
                <a:gd name="connsiteX19" fmla="*/ 558158 w 2232362"/>
                <a:gd name="connsiteY19" fmla="*/ 150671 h 2232385"/>
                <a:gd name="connsiteX20" fmla="*/ 558650 w 2232362"/>
                <a:gd name="connsiteY20" fmla="*/ 150404 h 2232385"/>
                <a:gd name="connsiteX21" fmla="*/ 558171 w 2232362"/>
                <a:gd name="connsiteY21" fmla="*/ 149574 h 2232385"/>
                <a:gd name="connsiteX22" fmla="*/ 1104687 w 2232362"/>
                <a:gd name="connsiteY22" fmla="*/ 54 h 2232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32362" h="2232385">
                  <a:moveTo>
                    <a:pt x="1104687" y="54"/>
                  </a:moveTo>
                  <a:cubicBezTo>
                    <a:pt x="1416539" y="-3035"/>
                    <a:pt x="1725128" y="124486"/>
                    <a:pt x="1945531" y="369173"/>
                  </a:cubicBezTo>
                  <a:cubicBezTo>
                    <a:pt x="2298176" y="760672"/>
                    <a:pt x="2328993" y="1345463"/>
                    <a:pt x="2019450" y="1771858"/>
                  </a:cubicBezTo>
                  <a:cubicBezTo>
                    <a:pt x="1709907" y="2198254"/>
                    <a:pt x="1144333" y="2350092"/>
                    <a:pt x="662856" y="2136059"/>
                  </a:cubicBezTo>
                  <a:cubicBezTo>
                    <a:pt x="211471" y="1935403"/>
                    <a:pt x="-50714" y="1464429"/>
                    <a:pt x="8215" y="981601"/>
                  </a:cubicBezTo>
                  <a:lnTo>
                    <a:pt x="20002" y="910872"/>
                  </a:lnTo>
                  <a:lnTo>
                    <a:pt x="22287" y="888201"/>
                  </a:lnTo>
                  <a:cubicBezTo>
                    <a:pt x="48312" y="761022"/>
                    <a:pt x="160840" y="665353"/>
                    <a:pt x="295712" y="665353"/>
                  </a:cubicBezTo>
                  <a:cubicBezTo>
                    <a:pt x="449852" y="665353"/>
                    <a:pt x="574807" y="790308"/>
                    <a:pt x="574807" y="944448"/>
                  </a:cubicBezTo>
                  <a:lnTo>
                    <a:pt x="569174" y="1000327"/>
                  </a:lnTo>
                  <a:lnTo>
                    <a:pt x="570277" y="1000560"/>
                  </a:lnTo>
                  <a:cubicBezTo>
                    <a:pt x="515701" y="1258298"/>
                    <a:pt x="648806" y="1519096"/>
                    <a:pt x="889545" y="1626112"/>
                  </a:cubicBezTo>
                  <a:cubicBezTo>
                    <a:pt x="1130283" y="1733129"/>
                    <a:pt x="1413071" y="1657210"/>
                    <a:pt x="1567842" y="1444012"/>
                  </a:cubicBezTo>
                  <a:cubicBezTo>
                    <a:pt x="1722613" y="1230814"/>
                    <a:pt x="1707205" y="938419"/>
                    <a:pt x="1530882" y="742669"/>
                  </a:cubicBezTo>
                  <a:cubicBezTo>
                    <a:pt x="1354560" y="546919"/>
                    <a:pt x="1065359" y="501143"/>
                    <a:pt x="837202" y="632870"/>
                  </a:cubicBezTo>
                  <a:lnTo>
                    <a:pt x="836586" y="631802"/>
                  </a:lnTo>
                  <a:lnTo>
                    <a:pt x="822840" y="639264"/>
                  </a:lnTo>
                  <a:cubicBezTo>
                    <a:pt x="789449" y="653386"/>
                    <a:pt x="752738" y="661196"/>
                    <a:pt x="714203" y="661196"/>
                  </a:cubicBezTo>
                  <a:cubicBezTo>
                    <a:pt x="560063" y="661196"/>
                    <a:pt x="435108" y="536241"/>
                    <a:pt x="435108" y="382101"/>
                  </a:cubicBezTo>
                  <a:cubicBezTo>
                    <a:pt x="435108" y="285764"/>
                    <a:pt x="483919" y="200827"/>
                    <a:pt x="558158" y="150671"/>
                  </a:cubicBezTo>
                  <a:lnTo>
                    <a:pt x="558650" y="150404"/>
                  </a:lnTo>
                  <a:lnTo>
                    <a:pt x="558171" y="149574"/>
                  </a:lnTo>
                  <a:cubicBezTo>
                    <a:pt x="729289" y="50779"/>
                    <a:pt x="917575" y="1907"/>
                    <a:pt x="1104687" y="54"/>
                  </a:cubicBezTo>
                  <a:close/>
                </a:path>
              </a:pathLst>
            </a:custGeom>
            <a:solidFill>
              <a:schemeClr val="accent1"/>
            </a:solidFill>
            <a:ln w="76200">
              <a:solidFill>
                <a:schemeClr val="bg1">
                  <a:lumMod val="95000"/>
                </a:schemeClr>
              </a:solidFill>
              <a:round/>
              <a:headEnd/>
              <a:tailEnd/>
            </a:ln>
          </p:spPr>
          <p:txBody>
            <a:bodyPr anchor="ctr"/>
            <a:lstStyle/>
            <a:p>
              <a:pPr algn="ctr"/>
              <a:endParaRPr/>
            </a:p>
          </p:txBody>
        </p:sp>
        <p:sp>
          <p:nvSpPr>
            <p:cNvPr id="21" name="任意多边形: 形状 20"/>
            <p:cNvSpPr>
              <a:spLocks/>
            </p:cNvSpPr>
            <p:nvPr/>
          </p:nvSpPr>
          <p:spPr bwMode="auto">
            <a:xfrm>
              <a:off x="5666720" y="4125796"/>
              <a:ext cx="475573" cy="475574"/>
            </a:xfrm>
            <a:custGeom>
              <a:avLst/>
              <a:gdLst>
                <a:gd name="T0" fmla="+- 0 10800 98"/>
                <a:gd name="T1" fmla="*/ T0 w 21404"/>
                <a:gd name="T2" fmla="+- 0 10864 128"/>
                <a:gd name="T3" fmla="*/ 10864 h 21472"/>
                <a:gd name="T4" fmla="+- 0 10800 98"/>
                <a:gd name="T5" fmla="*/ T4 w 21404"/>
                <a:gd name="T6" fmla="+- 0 10864 128"/>
                <a:gd name="T7" fmla="*/ 10864 h 21472"/>
                <a:gd name="T8" fmla="+- 0 10800 98"/>
                <a:gd name="T9" fmla="*/ T8 w 21404"/>
                <a:gd name="T10" fmla="+- 0 10864 128"/>
                <a:gd name="T11" fmla="*/ 10864 h 21472"/>
                <a:gd name="T12" fmla="+- 0 10800 98"/>
                <a:gd name="T13" fmla="*/ T12 w 21404"/>
                <a:gd name="T14" fmla="+- 0 10864 128"/>
                <a:gd name="T15" fmla="*/ 10864 h 21472"/>
              </a:gdLst>
              <a:ahLst/>
              <a:cxnLst>
                <a:cxn ang="0">
                  <a:pos x="T1" y="T3"/>
                </a:cxn>
                <a:cxn ang="0">
                  <a:pos x="T5" y="T7"/>
                </a:cxn>
                <a:cxn ang="0">
                  <a:pos x="T9" y="T11"/>
                </a:cxn>
                <a:cxn ang="0">
                  <a:pos x="T13" y="T15"/>
                </a:cxn>
              </a:cxnLst>
              <a:rect l="0" t="0" r="r" b="b"/>
              <a:pathLst>
                <a:path w="21404" h="21472">
                  <a:moveTo>
                    <a:pt x="3386" y="13932"/>
                  </a:moveTo>
                  <a:cubicBezTo>
                    <a:pt x="4126" y="16483"/>
                    <a:pt x="4518" y="17503"/>
                    <a:pt x="6826" y="18467"/>
                  </a:cubicBezTo>
                  <a:cubicBezTo>
                    <a:pt x="8742" y="19998"/>
                    <a:pt x="9918" y="21472"/>
                    <a:pt x="10702" y="21472"/>
                  </a:cubicBezTo>
                  <a:cubicBezTo>
                    <a:pt x="11486" y="21472"/>
                    <a:pt x="12662" y="19998"/>
                    <a:pt x="14578" y="18978"/>
                  </a:cubicBezTo>
                  <a:cubicBezTo>
                    <a:pt x="16886" y="17503"/>
                    <a:pt x="16102" y="17503"/>
                    <a:pt x="16886" y="14499"/>
                  </a:cubicBezTo>
                  <a:cubicBezTo>
                    <a:pt x="10702" y="18467"/>
                    <a:pt x="10702" y="18467"/>
                    <a:pt x="10702" y="18467"/>
                  </a:cubicBezTo>
                  <a:lnTo>
                    <a:pt x="3386" y="13932"/>
                  </a:lnTo>
                  <a:close/>
                  <a:moveTo>
                    <a:pt x="21110" y="6902"/>
                  </a:moveTo>
                  <a:cubicBezTo>
                    <a:pt x="11834" y="382"/>
                    <a:pt x="11834" y="382"/>
                    <a:pt x="11834" y="382"/>
                  </a:cubicBezTo>
                  <a:cubicBezTo>
                    <a:pt x="11486" y="-128"/>
                    <a:pt x="10310" y="-128"/>
                    <a:pt x="9526" y="382"/>
                  </a:cubicBezTo>
                  <a:cubicBezTo>
                    <a:pt x="294" y="6902"/>
                    <a:pt x="294" y="6902"/>
                    <a:pt x="294" y="6902"/>
                  </a:cubicBezTo>
                  <a:cubicBezTo>
                    <a:pt x="-98" y="7412"/>
                    <a:pt x="-98" y="7922"/>
                    <a:pt x="294" y="8943"/>
                  </a:cubicBezTo>
                  <a:cubicBezTo>
                    <a:pt x="9526" y="15463"/>
                    <a:pt x="9526" y="15463"/>
                    <a:pt x="9526" y="15463"/>
                  </a:cubicBezTo>
                  <a:cubicBezTo>
                    <a:pt x="10310" y="15973"/>
                    <a:pt x="11486" y="15973"/>
                    <a:pt x="11834" y="15463"/>
                  </a:cubicBezTo>
                  <a:cubicBezTo>
                    <a:pt x="17670" y="10927"/>
                    <a:pt x="17670" y="10927"/>
                    <a:pt x="17670" y="10927"/>
                  </a:cubicBezTo>
                  <a:cubicBezTo>
                    <a:pt x="11486" y="8943"/>
                    <a:pt x="11486" y="8943"/>
                    <a:pt x="11486" y="8943"/>
                  </a:cubicBezTo>
                  <a:cubicBezTo>
                    <a:pt x="11094" y="8943"/>
                    <a:pt x="11094" y="9396"/>
                    <a:pt x="10702" y="9396"/>
                  </a:cubicBezTo>
                  <a:cubicBezTo>
                    <a:pt x="9526" y="9396"/>
                    <a:pt x="8742" y="8433"/>
                    <a:pt x="8742" y="7412"/>
                  </a:cubicBezTo>
                  <a:cubicBezTo>
                    <a:pt x="8742" y="6902"/>
                    <a:pt x="9526" y="5938"/>
                    <a:pt x="10702" y="5938"/>
                  </a:cubicBezTo>
                  <a:cubicBezTo>
                    <a:pt x="11486" y="5938"/>
                    <a:pt x="12270" y="6392"/>
                    <a:pt x="12662" y="6902"/>
                  </a:cubicBezTo>
                  <a:cubicBezTo>
                    <a:pt x="19194" y="9907"/>
                    <a:pt x="19194" y="9907"/>
                    <a:pt x="19194" y="9907"/>
                  </a:cubicBezTo>
                  <a:cubicBezTo>
                    <a:pt x="21110" y="8943"/>
                    <a:pt x="21110" y="8943"/>
                    <a:pt x="21110" y="8943"/>
                  </a:cubicBezTo>
                  <a:cubicBezTo>
                    <a:pt x="21502" y="7922"/>
                    <a:pt x="21502" y="7412"/>
                    <a:pt x="21110" y="6902"/>
                  </a:cubicBezTo>
                  <a:close/>
                  <a:moveTo>
                    <a:pt x="18410" y="19488"/>
                  </a:moveTo>
                  <a:cubicBezTo>
                    <a:pt x="18018" y="19998"/>
                    <a:pt x="19586" y="20508"/>
                    <a:pt x="19978" y="18978"/>
                  </a:cubicBezTo>
                  <a:cubicBezTo>
                    <a:pt x="20326" y="11948"/>
                    <a:pt x="19194" y="9907"/>
                    <a:pt x="19194" y="9907"/>
                  </a:cubicBezTo>
                  <a:cubicBezTo>
                    <a:pt x="17670" y="10927"/>
                    <a:pt x="17670" y="10927"/>
                    <a:pt x="17670" y="10927"/>
                  </a:cubicBezTo>
                  <a:cubicBezTo>
                    <a:pt x="17670" y="10927"/>
                    <a:pt x="19194" y="12458"/>
                    <a:pt x="18410" y="19488"/>
                  </a:cubicBezTo>
                  <a:close/>
                </a:path>
              </a:pathLst>
            </a:custGeom>
            <a:solidFill>
              <a:schemeClr val="tx1">
                <a:lumMod val="65000"/>
                <a:lumOff val="35000"/>
              </a:schemeClr>
            </a:solidFill>
            <a:ln>
              <a:noFill/>
            </a:ln>
            <a:effectLst/>
            <a:extLst/>
          </p:spPr>
          <p:txBody>
            <a:bodyPr anchor="ctr"/>
            <a:lstStyle/>
            <a:p>
              <a:pPr algn="ctr"/>
              <a:endParaRPr/>
            </a:p>
          </p:txBody>
        </p:sp>
        <p:sp>
          <p:nvSpPr>
            <p:cNvPr id="22" name="任意多边形: 形状 21"/>
            <p:cNvSpPr/>
            <p:nvPr/>
          </p:nvSpPr>
          <p:spPr bwMode="auto">
            <a:xfrm>
              <a:off x="4764465" y="3959892"/>
              <a:ext cx="405597" cy="403691"/>
            </a:xfrm>
            <a:custGeom>
              <a:avLst/>
              <a:gdLst>
                <a:gd name="connsiteX0" fmla="*/ 106363 w 338138"/>
                <a:gd name="connsiteY0" fmla="*/ 188912 h 336550"/>
                <a:gd name="connsiteX1" fmla="*/ 106363 w 338138"/>
                <a:gd name="connsiteY1" fmla="*/ 190500 h 336550"/>
                <a:gd name="connsiteX2" fmla="*/ 107951 w 338138"/>
                <a:gd name="connsiteY2" fmla="*/ 190500 h 336550"/>
                <a:gd name="connsiteX3" fmla="*/ 107951 w 338138"/>
                <a:gd name="connsiteY3" fmla="*/ 188912 h 336550"/>
                <a:gd name="connsiteX4" fmla="*/ 169863 w 338138"/>
                <a:gd name="connsiteY4" fmla="*/ 96837 h 336550"/>
                <a:gd name="connsiteX5" fmla="*/ 98425 w 338138"/>
                <a:gd name="connsiteY5" fmla="*/ 168275 h 336550"/>
                <a:gd name="connsiteX6" fmla="*/ 115888 w 338138"/>
                <a:gd name="connsiteY6" fmla="*/ 168275 h 336550"/>
                <a:gd name="connsiteX7" fmla="*/ 115888 w 338138"/>
                <a:gd name="connsiteY7" fmla="*/ 242887 h 336550"/>
                <a:gd name="connsiteX8" fmla="*/ 222251 w 338138"/>
                <a:gd name="connsiteY8" fmla="*/ 242887 h 336550"/>
                <a:gd name="connsiteX9" fmla="*/ 222251 w 338138"/>
                <a:gd name="connsiteY9" fmla="*/ 168275 h 336550"/>
                <a:gd name="connsiteX10" fmla="*/ 239713 w 338138"/>
                <a:gd name="connsiteY10" fmla="*/ 168275 h 336550"/>
                <a:gd name="connsiteX11" fmla="*/ 166416 w 338138"/>
                <a:gd name="connsiteY11" fmla="*/ 85183 h 336550"/>
                <a:gd name="connsiteX12" fmla="*/ 171724 w 338138"/>
                <a:gd name="connsiteY12" fmla="*/ 85183 h 336550"/>
                <a:gd name="connsiteX13" fmla="*/ 246039 w 338138"/>
                <a:gd name="connsiteY13" fmla="*/ 157606 h 336550"/>
                <a:gd name="connsiteX14" fmla="*/ 254001 w 338138"/>
                <a:gd name="connsiteY14" fmla="*/ 168140 h 336550"/>
                <a:gd name="connsiteX15" fmla="*/ 243385 w 338138"/>
                <a:gd name="connsiteY15" fmla="*/ 178674 h 336550"/>
                <a:gd name="connsiteX16" fmla="*/ 232768 w 338138"/>
                <a:gd name="connsiteY16" fmla="*/ 178674 h 336550"/>
                <a:gd name="connsiteX17" fmla="*/ 232768 w 338138"/>
                <a:gd name="connsiteY17" fmla="*/ 241879 h 336550"/>
                <a:gd name="connsiteX18" fmla="*/ 222152 w 338138"/>
                <a:gd name="connsiteY18" fmla="*/ 252413 h 336550"/>
                <a:gd name="connsiteX19" fmla="*/ 115987 w 338138"/>
                <a:gd name="connsiteY19" fmla="*/ 252413 h 336550"/>
                <a:gd name="connsiteX20" fmla="*/ 105371 w 338138"/>
                <a:gd name="connsiteY20" fmla="*/ 241879 h 336550"/>
                <a:gd name="connsiteX21" fmla="*/ 105371 w 338138"/>
                <a:gd name="connsiteY21" fmla="*/ 178674 h 336550"/>
                <a:gd name="connsiteX22" fmla="*/ 94754 w 338138"/>
                <a:gd name="connsiteY22" fmla="*/ 178674 h 336550"/>
                <a:gd name="connsiteX23" fmla="*/ 84138 w 338138"/>
                <a:gd name="connsiteY23" fmla="*/ 168140 h 336550"/>
                <a:gd name="connsiteX24" fmla="*/ 84138 w 338138"/>
                <a:gd name="connsiteY24" fmla="*/ 166823 h 336550"/>
                <a:gd name="connsiteX25" fmla="*/ 92100 w 338138"/>
                <a:gd name="connsiteY25" fmla="*/ 157606 h 336550"/>
                <a:gd name="connsiteX26" fmla="*/ 166416 w 338138"/>
                <a:gd name="connsiteY26" fmla="*/ 85183 h 336550"/>
                <a:gd name="connsiteX27" fmla="*/ 169070 w 338138"/>
                <a:gd name="connsiteY27" fmla="*/ 11112 h 336550"/>
                <a:gd name="connsiteX28" fmla="*/ 11113 w 338138"/>
                <a:gd name="connsiteY28" fmla="*/ 169069 h 336550"/>
                <a:gd name="connsiteX29" fmla="*/ 169070 w 338138"/>
                <a:gd name="connsiteY29" fmla="*/ 327026 h 336550"/>
                <a:gd name="connsiteX30" fmla="*/ 327027 w 338138"/>
                <a:gd name="connsiteY30" fmla="*/ 169069 h 336550"/>
                <a:gd name="connsiteX31" fmla="*/ 169070 w 338138"/>
                <a:gd name="connsiteY31" fmla="*/ 11112 h 336550"/>
                <a:gd name="connsiteX32" fmla="*/ 169069 w 338138"/>
                <a:gd name="connsiteY32" fmla="*/ 0 h 336550"/>
                <a:gd name="connsiteX33" fmla="*/ 338138 w 338138"/>
                <a:gd name="connsiteY33" fmla="*/ 168275 h 336550"/>
                <a:gd name="connsiteX34" fmla="*/ 169069 w 338138"/>
                <a:gd name="connsiteY34" fmla="*/ 336550 h 336550"/>
                <a:gd name="connsiteX35" fmla="*/ 0 w 338138"/>
                <a:gd name="connsiteY35" fmla="*/ 168275 h 336550"/>
                <a:gd name="connsiteX36" fmla="*/ 169069 w 338138"/>
                <a:gd name="connsiteY36"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38138" h="336550">
                  <a:moveTo>
                    <a:pt x="106363" y="188912"/>
                  </a:moveTo>
                  <a:lnTo>
                    <a:pt x="106363" y="190500"/>
                  </a:lnTo>
                  <a:lnTo>
                    <a:pt x="107951" y="190500"/>
                  </a:lnTo>
                  <a:lnTo>
                    <a:pt x="107951" y="188912"/>
                  </a:lnTo>
                  <a:close/>
                  <a:moveTo>
                    <a:pt x="169863" y="96837"/>
                  </a:moveTo>
                  <a:lnTo>
                    <a:pt x="98425" y="168275"/>
                  </a:lnTo>
                  <a:lnTo>
                    <a:pt x="115888" y="168275"/>
                  </a:lnTo>
                  <a:lnTo>
                    <a:pt x="115888" y="242887"/>
                  </a:lnTo>
                  <a:lnTo>
                    <a:pt x="222251" y="242887"/>
                  </a:lnTo>
                  <a:lnTo>
                    <a:pt x="222251" y="168275"/>
                  </a:lnTo>
                  <a:lnTo>
                    <a:pt x="239713" y="168275"/>
                  </a:lnTo>
                  <a:close/>
                  <a:moveTo>
                    <a:pt x="166416" y="85183"/>
                  </a:moveTo>
                  <a:cubicBezTo>
                    <a:pt x="167743" y="82550"/>
                    <a:pt x="170397" y="82550"/>
                    <a:pt x="171724" y="85183"/>
                  </a:cubicBezTo>
                  <a:cubicBezTo>
                    <a:pt x="171724" y="85183"/>
                    <a:pt x="171724" y="85183"/>
                    <a:pt x="246039" y="157606"/>
                  </a:cubicBezTo>
                  <a:cubicBezTo>
                    <a:pt x="250020" y="158923"/>
                    <a:pt x="254001" y="162873"/>
                    <a:pt x="254001" y="168140"/>
                  </a:cubicBezTo>
                  <a:cubicBezTo>
                    <a:pt x="254001" y="173407"/>
                    <a:pt x="248693" y="178674"/>
                    <a:pt x="243385" y="178674"/>
                  </a:cubicBezTo>
                  <a:cubicBezTo>
                    <a:pt x="243385" y="178674"/>
                    <a:pt x="243385" y="178674"/>
                    <a:pt x="232768" y="178674"/>
                  </a:cubicBezTo>
                  <a:cubicBezTo>
                    <a:pt x="232768" y="178674"/>
                    <a:pt x="232768" y="178674"/>
                    <a:pt x="232768" y="241879"/>
                  </a:cubicBezTo>
                  <a:cubicBezTo>
                    <a:pt x="232768" y="247146"/>
                    <a:pt x="227460" y="252413"/>
                    <a:pt x="222152" y="252413"/>
                  </a:cubicBezTo>
                  <a:cubicBezTo>
                    <a:pt x="222152" y="252413"/>
                    <a:pt x="222152" y="252413"/>
                    <a:pt x="115987" y="252413"/>
                  </a:cubicBezTo>
                  <a:cubicBezTo>
                    <a:pt x="110679" y="252413"/>
                    <a:pt x="105371" y="247146"/>
                    <a:pt x="105371" y="241879"/>
                  </a:cubicBezTo>
                  <a:cubicBezTo>
                    <a:pt x="105371" y="241879"/>
                    <a:pt x="105371" y="241879"/>
                    <a:pt x="105371" y="178674"/>
                  </a:cubicBezTo>
                  <a:cubicBezTo>
                    <a:pt x="105371" y="178674"/>
                    <a:pt x="105371" y="178674"/>
                    <a:pt x="94754" y="178674"/>
                  </a:cubicBezTo>
                  <a:cubicBezTo>
                    <a:pt x="89446" y="178674"/>
                    <a:pt x="84138" y="173407"/>
                    <a:pt x="84138" y="168140"/>
                  </a:cubicBezTo>
                  <a:cubicBezTo>
                    <a:pt x="84138" y="168140"/>
                    <a:pt x="84138" y="166823"/>
                    <a:pt x="84138" y="166823"/>
                  </a:cubicBezTo>
                  <a:cubicBezTo>
                    <a:pt x="85465" y="162873"/>
                    <a:pt x="88119" y="158923"/>
                    <a:pt x="92100" y="157606"/>
                  </a:cubicBezTo>
                  <a:cubicBezTo>
                    <a:pt x="92100" y="157606"/>
                    <a:pt x="92100" y="157606"/>
                    <a:pt x="166416" y="85183"/>
                  </a:cubicBezTo>
                  <a:close/>
                  <a:moveTo>
                    <a:pt x="169070" y="11112"/>
                  </a:moveTo>
                  <a:cubicBezTo>
                    <a:pt x="81833" y="11112"/>
                    <a:pt x="11113" y="81832"/>
                    <a:pt x="11113" y="169069"/>
                  </a:cubicBezTo>
                  <a:cubicBezTo>
                    <a:pt x="11113" y="256306"/>
                    <a:pt x="81833" y="327026"/>
                    <a:pt x="169070" y="327026"/>
                  </a:cubicBezTo>
                  <a:cubicBezTo>
                    <a:pt x="256307" y="327026"/>
                    <a:pt x="327027" y="256306"/>
                    <a:pt x="327027" y="169069"/>
                  </a:cubicBezTo>
                  <a:cubicBezTo>
                    <a:pt x="327027" y="81832"/>
                    <a:pt x="256307" y="11112"/>
                    <a:pt x="169070" y="11112"/>
                  </a:cubicBezTo>
                  <a:close/>
                  <a:moveTo>
                    <a:pt x="169069" y="0"/>
                  </a:moveTo>
                  <a:cubicBezTo>
                    <a:pt x="262443" y="0"/>
                    <a:pt x="338138" y="75339"/>
                    <a:pt x="338138" y="168275"/>
                  </a:cubicBezTo>
                  <a:cubicBezTo>
                    <a:pt x="338138" y="261211"/>
                    <a:pt x="262443" y="336550"/>
                    <a:pt x="169069" y="336550"/>
                  </a:cubicBezTo>
                  <a:cubicBezTo>
                    <a:pt x="75695" y="336550"/>
                    <a:pt x="0" y="261211"/>
                    <a:pt x="0" y="168275"/>
                  </a:cubicBezTo>
                  <a:cubicBezTo>
                    <a:pt x="0" y="75339"/>
                    <a:pt x="75695" y="0"/>
                    <a:pt x="169069" y="0"/>
                  </a:cubicBezTo>
                  <a:close/>
                </a:path>
              </a:pathLst>
            </a:custGeom>
            <a:solidFill>
              <a:schemeClr val="bg1"/>
            </a:solidFill>
            <a:ln w="19050">
              <a:noFill/>
              <a:round/>
              <a:headEnd/>
              <a:tailEnd/>
            </a:ln>
          </p:spPr>
          <p:txBody>
            <a:bodyPr anchor="ctr"/>
            <a:lstStyle/>
            <a:p>
              <a:pPr algn="ctr"/>
              <a:endParaRPr/>
            </a:p>
          </p:txBody>
        </p:sp>
        <p:sp>
          <p:nvSpPr>
            <p:cNvPr id="23" name="任意多边形: 形状 22"/>
            <p:cNvSpPr/>
            <p:nvPr/>
          </p:nvSpPr>
          <p:spPr bwMode="auto">
            <a:xfrm>
              <a:off x="5248995" y="3318823"/>
              <a:ext cx="405597" cy="405597"/>
            </a:xfrm>
            <a:custGeom>
              <a:avLst/>
              <a:gdLst>
                <a:gd name="connsiteX0" fmla="*/ 165894 w 331788"/>
                <a:gd name="connsiteY0" fmla="*/ 145113 h 331788"/>
                <a:gd name="connsiteX1" fmla="*/ 151827 w 331788"/>
                <a:gd name="connsiteY1" fmla="*/ 151827 h 331788"/>
                <a:gd name="connsiteX2" fmla="*/ 151827 w 331788"/>
                <a:gd name="connsiteY2" fmla="*/ 179961 h 331788"/>
                <a:gd name="connsiteX3" fmla="*/ 179961 w 331788"/>
                <a:gd name="connsiteY3" fmla="*/ 179961 h 331788"/>
                <a:gd name="connsiteX4" fmla="*/ 179961 w 331788"/>
                <a:gd name="connsiteY4" fmla="*/ 151827 h 331788"/>
                <a:gd name="connsiteX5" fmla="*/ 165894 w 331788"/>
                <a:gd name="connsiteY5" fmla="*/ 145113 h 331788"/>
                <a:gd name="connsiteX6" fmla="*/ 103187 w 331788"/>
                <a:gd name="connsiteY6" fmla="*/ 103187 h 331788"/>
                <a:gd name="connsiteX7" fmla="*/ 147604 w 331788"/>
                <a:gd name="connsiteY7" fmla="*/ 111025 h 331788"/>
                <a:gd name="connsiteX8" fmla="*/ 133234 w 331788"/>
                <a:gd name="connsiteY8" fmla="*/ 125395 h 331788"/>
                <a:gd name="connsiteX9" fmla="*/ 147604 w 331788"/>
                <a:gd name="connsiteY9" fmla="*/ 139766 h 331788"/>
                <a:gd name="connsiteX10" fmla="*/ 184183 w 331788"/>
                <a:gd name="connsiteY10" fmla="*/ 139766 h 331788"/>
                <a:gd name="connsiteX11" fmla="*/ 198553 w 331788"/>
                <a:gd name="connsiteY11" fmla="*/ 125395 h 331788"/>
                <a:gd name="connsiteX12" fmla="*/ 184183 w 331788"/>
                <a:gd name="connsiteY12" fmla="*/ 111025 h 331788"/>
                <a:gd name="connsiteX13" fmla="*/ 228600 w 331788"/>
                <a:gd name="connsiteY13" fmla="*/ 103187 h 331788"/>
                <a:gd name="connsiteX14" fmla="*/ 220762 w 331788"/>
                <a:gd name="connsiteY14" fmla="*/ 147604 h 331788"/>
                <a:gd name="connsiteX15" fmla="*/ 206392 w 331788"/>
                <a:gd name="connsiteY15" fmla="*/ 133234 h 331788"/>
                <a:gd name="connsiteX16" fmla="*/ 192021 w 331788"/>
                <a:gd name="connsiteY16" fmla="*/ 147604 h 331788"/>
                <a:gd name="connsiteX17" fmla="*/ 192021 w 331788"/>
                <a:gd name="connsiteY17" fmla="*/ 184183 h 331788"/>
                <a:gd name="connsiteX18" fmla="*/ 206392 w 331788"/>
                <a:gd name="connsiteY18" fmla="*/ 198553 h 331788"/>
                <a:gd name="connsiteX19" fmla="*/ 220762 w 331788"/>
                <a:gd name="connsiteY19" fmla="*/ 184183 h 331788"/>
                <a:gd name="connsiteX20" fmla="*/ 228600 w 331788"/>
                <a:gd name="connsiteY20" fmla="*/ 228600 h 331788"/>
                <a:gd name="connsiteX21" fmla="*/ 184183 w 331788"/>
                <a:gd name="connsiteY21" fmla="*/ 220762 h 331788"/>
                <a:gd name="connsiteX22" fmla="*/ 198553 w 331788"/>
                <a:gd name="connsiteY22" fmla="*/ 206392 h 331788"/>
                <a:gd name="connsiteX23" fmla="*/ 184183 w 331788"/>
                <a:gd name="connsiteY23" fmla="*/ 192021 h 331788"/>
                <a:gd name="connsiteX24" fmla="*/ 147604 w 331788"/>
                <a:gd name="connsiteY24" fmla="*/ 192021 h 331788"/>
                <a:gd name="connsiteX25" fmla="*/ 133234 w 331788"/>
                <a:gd name="connsiteY25" fmla="*/ 206392 h 331788"/>
                <a:gd name="connsiteX26" fmla="*/ 147604 w 331788"/>
                <a:gd name="connsiteY26" fmla="*/ 220762 h 331788"/>
                <a:gd name="connsiteX27" fmla="*/ 103187 w 331788"/>
                <a:gd name="connsiteY27" fmla="*/ 228600 h 331788"/>
                <a:gd name="connsiteX28" fmla="*/ 111025 w 331788"/>
                <a:gd name="connsiteY28" fmla="*/ 184183 h 331788"/>
                <a:gd name="connsiteX29" fmla="*/ 125395 w 331788"/>
                <a:gd name="connsiteY29" fmla="*/ 198553 h 331788"/>
                <a:gd name="connsiteX30" fmla="*/ 139766 w 331788"/>
                <a:gd name="connsiteY30" fmla="*/ 184183 h 331788"/>
                <a:gd name="connsiteX31" fmla="*/ 139766 w 331788"/>
                <a:gd name="connsiteY31" fmla="*/ 147604 h 331788"/>
                <a:gd name="connsiteX32" fmla="*/ 125395 w 331788"/>
                <a:gd name="connsiteY32" fmla="*/ 133234 h 331788"/>
                <a:gd name="connsiteX33" fmla="*/ 111025 w 331788"/>
                <a:gd name="connsiteY33" fmla="*/ 147604 h 331788"/>
                <a:gd name="connsiteX34" fmla="*/ 103187 w 331788"/>
                <a:gd name="connsiteY34" fmla="*/ 103187 h 331788"/>
                <a:gd name="connsiteX35" fmla="*/ 165894 w 331788"/>
                <a:gd name="connsiteY35" fmla="*/ 11112 h 331788"/>
                <a:gd name="connsiteX36" fmla="*/ 11112 w 331788"/>
                <a:gd name="connsiteY36" fmla="*/ 165894 h 331788"/>
                <a:gd name="connsiteX37" fmla="*/ 165894 w 331788"/>
                <a:gd name="connsiteY37" fmla="*/ 320676 h 331788"/>
                <a:gd name="connsiteX38" fmla="*/ 320676 w 331788"/>
                <a:gd name="connsiteY38" fmla="*/ 165894 h 331788"/>
                <a:gd name="connsiteX39" fmla="*/ 165894 w 331788"/>
                <a:gd name="connsiteY39" fmla="*/ 11112 h 331788"/>
                <a:gd name="connsiteX40" fmla="*/ 165894 w 331788"/>
                <a:gd name="connsiteY40" fmla="*/ 0 h 331788"/>
                <a:gd name="connsiteX41" fmla="*/ 331788 w 331788"/>
                <a:gd name="connsiteY41" fmla="*/ 165894 h 331788"/>
                <a:gd name="connsiteX42" fmla="*/ 165894 w 331788"/>
                <a:gd name="connsiteY42" fmla="*/ 331788 h 331788"/>
                <a:gd name="connsiteX43" fmla="*/ 0 w 331788"/>
                <a:gd name="connsiteY43" fmla="*/ 165894 h 331788"/>
                <a:gd name="connsiteX44" fmla="*/ 165894 w 331788"/>
                <a:gd name="connsiteY44" fmla="*/ 0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331788" h="331788">
                  <a:moveTo>
                    <a:pt x="165894" y="145113"/>
                  </a:moveTo>
                  <a:cubicBezTo>
                    <a:pt x="160779" y="145113"/>
                    <a:pt x="155664" y="147351"/>
                    <a:pt x="151827" y="151827"/>
                  </a:cubicBezTo>
                  <a:cubicBezTo>
                    <a:pt x="142875" y="159500"/>
                    <a:pt x="142875" y="172288"/>
                    <a:pt x="151827" y="179961"/>
                  </a:cubicBezTo>
                  <a:cubicBezTo>
                    <a:pt x="159500" y="188913"/>
                    <a:pt x="172288" y="188913"/>
                    <a:pt x="179961" y="179961"/>
                  </a:cubicBezTo>
                  <a:cubicBezTo>
                    <a:pt x="188913" y="172288"/>
                    <a:pt x="188913" y="159500"/>
                    <a:pt x="179961" y="151827"/>
                  </a:cubicBezTo>
                  <a:cubicBezTo>
                    <a:pt x="176125" y="147351"/>
                    <a:pt x="171010" y="145113"/>
                    <a:pt x="165894" y="145113"/>
                  </a:cubicBezTo>
                  <a:close/>
                  <a:moveTo>
                    <a:pt x="103187" y="103187"/>
                  </a:moveTo>
                  <a:cubicBezTo>
                    <a:pt x="103187" y="103187"/>
                    <a:pt x="103187" y="103187"/>
                    <a:pt x="147604" y="111025"/>
                  </a:cubicBezTo>
                  <a:cubicBezTo>
                    <a:pt x="147604" y="111025"/>
                    <a:pt x="147604" y="111025"/>
                    <a:pt x="133234" y="125395"/>
                  </a:cubicBezTo>
                  <a:cubicBezTo>
                    <a:pt x="133234" y="125395"/>
                    <a:pt x="133234" y="125395"/>
                    <a:pt x="147604" y="139766"/>
                  </a:cubicBezTo>
                  <a:cubicBezTo>
                    <a:pt x="158055" y="133234"/>
                    <a:pt x="173732" y="133234"/>
                    <a:pt x="184183" y="139766"/>
                  </a:cubicBezTo>
                  <a:cubicBezTo>
                    <a:pt x="184183" y="139766"/>
                    <a:pt x="184183" y="139766"/>
                    <a:pt x="198553" y="125395"/>
                  </a:cubicBezTo>
                  <a:cubicBezTo>
                    <a:pt x="198553" y="125395"/>
                    <a:pt x="198553" y="125395"/>
                    <a:pt x="184183" y="111025"/>
                  </a:cubicBezTo>
                  <a:cubicBezTo>
                    <a:pt x="184183" y="111025"/>
                    <a:pt x="184183" y="111025"/>
                    <a:pt x="228600" y="103187"/>
                  </a:cubicBezTo>
                  <a:cubicBezTo>
                    <a:pt x="228600" y="103187"/>
                    <a:pt x="228600" y="103187"/>
                    <a:pt x="220762" y="147604"/>
                  </a:cubicBezTo>
                  <a:cubicBezTo>
                    <a:pt x="220762" y="147604"/>
                    <a:pt x="220762" y="147604"/>
                    <a:pt x="206392" y="133234"/>
                  </a:cubicBezTo>
                  <a:cubicBezTo>
                    <a:pt x="206392" y="133234"/>
                    <a:pt x="206392" y="133234"/>
                    <a:pt x="192021" y="147604"/>
                  </a:cubicBezTo>
                  <a:cubicBezTo>
                    <a:pt x="198553" y="158055"/>
                    <a:pt x="198553" y="173732"/>
                    <a:pt x="192021" y="184183"/>
                  </a:cubicBezTo>
                  <a:cubicBezTo>
                    <a:pt x="192021" y="184183"/>
                    <a:pt x="192021" y="184183"/>
                    <a:pt x="206392" y="198553"/>
                  </a:cubicBezTo>
                  <a:lnTo>
                    <a:pt x="220762" y="184183"/>
                  </a:lnTo>
                  <a:cubicBezTo>
                    <a:pt x="220762" y="184183"/>
                    <a:pt x="220762" y="184183"/>
                    <a:pt x="228600" y="228600"/>
                  </a:cubicBezTo>
                  <a:cubicBezTo>
                    <a:pt x="228600" y="228600"/>
                    <a:pt x="228600" y="228600"/>
                    <a:pt x="184183" y="220762"/>
                  </a:cubicBezTo>
                  <a:cubicBezTo>
                    <a:pt x="184183" y="220762"/>
                    <a:pt x="184183" y="220762"/>
                    <a:pt x="198553" y="206392"/>
                  </a:cubicBezTo>
                  <a:cubicBezTo>
                    <a:pt x="198553" y="206392"/>
                    <a:pt x="198553" y="206392"/>
                    <a:pt x="184183" y="192021"/>
                  </a:cubicBezTo>
                  <a:cubicBezTo>
                    <a:pt x="173732" y="198553"/>
                    <a:pt x="158055" y="198553"/>
                    <a:pt x="147604" y="192021"/>
                  </a:cubicBezTo>
                  <a:cubicBezTo>
                    <a:pt x="147604" y="192021"/>
                    <a:pt x="147604" y="192021"/>
                    <a:pt x="133234" y="206392"/>
                  </a:cubicBezTo>
                  <a:cubicBezTo>
                    <a:pt x="133234" y="206392"/>
                    <a:pt x="133234" y="206392"/>
                    <a:pt x="147604" y="220762"/>
                  </a:cubicBezTo>
                  <a:cubicBezTo>
                    <a:pt x="147604" y="220762"/>
                    <a:pt x="147604" y="220762"/>
                    <a:pt x="103187" y="228600"/>
                  </a:cubicBezTo>
                  <a:cubicBezTo>
                    <a:pt x="103187" y="228600"/>
                    <a:pt x="103187" y="228600"/>
                    <a:pt x="111025" y="184183"/>
                  </a:cubicBezTo>
                  <a:cubicBezTo>
                    <a:pt x="111025" y="184183"/>
                    <a:pt x="111025" y="184183"/>
                    <a:pt x="125395" y="198553"/>
                  </a:cubicBezTo>
                  <a:cubicBezTo>
                    <a:pt x="125395" y="198553"/>
                    <a:pt x="125395" y="198553"/>
                    <a:pt x="139766" y="184183"/>
                  </a:cubicBezTo>
                  <a:cubicBezTo>
                    <a:pt x="133234" y="173732"/>
                    <a:pt x="133234" y="158055"/>
                    <a:pt x="139766" y="147604"/>
                  </a:cubicBezTo>
                  <a:cubicBezTo>
                    <a:pt x="139766" y="147604"/>
                    <a:pt x="139766" y="147604"/>
                    <a:pt x="125395" y="133234"/>
                  </a:cubicBezTo>
                  <a:cubicBezTo>
                    <a:pt x="125395" y="133234"/>
                    <a:pt x="125395" y="133234"/>
                    <a:pt x="111025" y="147604"/>
                  </a:cubicBezTo>
                  <a:cubicBezTo>
                    <a:pt x="111025" y="147604"/>
                    <a:pt x="111025" y="147604"/>
                    <a:pt x="103187" y="103187"/>
                  </a:cubicBezTo>
                  <a:close/>
                  <a:moveTo>
                    <a:pt x="165894" y="11112"/>
                  </a:moveTo>
                  <a:cubicBezTo>
                    <a:pt x="80410" y="11112"/>
                    <a:pt x="11112" y="80410"/>
                    <a:pt x="11112" y="165894"/>
                  </a:cubicBezTo>
                  <a:cubicBezTo>
                    <a:pt x="11112" y="251378"/>
                    <a:pt x="80410" y="320676"/>
                    <a:pt x="165894" y="320676"/>
                  </a:cubicBezTo>
                  <a:cubicBezTo>
                    <a:pt x="251378" y="320676"/>
                    <a:pt x="320676" y="251378"/>
                    <a:pt x="320676" y="165894"/>
                  </a:cubicBezTo>
                  <a:cubicBezTo>
                    <a:pt x="320676" y="80410"/>
                    <a:pt x="251378" y="11112"/>
                    <a:pt x="165894" y="11112"/>
                  </a:cubicBezTo>
                  <a:close/>
                  <a:moveTo>
                    <a:pt x="165894" y="0"/>
                  </a:moveTo>
                  <a:cubicBezTo>
                    <a:pt x="257515" y="0"/>
                    <a:pt x="331788" y="74273"/>
                    <a:pt x="331788" y="165894"/>
                  </a:cubicBezTo>
                  <a:cubicBezTo>
                    <a:pt x="331788" y="257515"/>
                    <a:pt x="257515" y="331788"/>
                    <a:pt x="165894" y="331788"/>
                  </a:cubicBezTo>
                  <a:cubicBezTo>
                    <a:pt x="74273" y="331788"/>
                    <a:pt x="0" y="257515"/>
                    <a:pt x="0" y="165894"/>
                  </a:cubicBezTo>
                  <a:cubicBezTo>
                    <a:pt x="0" y="74273"/>
                    <a:pt x="74273" y="0"/>
                    <a:pt x="165894" y="0"/>
                  </a:cubicBezTo>
                  <a:close/>
                </a:path>
              </a:pathLst>
            </a:custGeom>
            <a:solidFill>
              <a:schemeClr val="bg1"/>
            </a:solidFill>
            <a:ln w="19050">
              <a:noFill/>
              <a:round/>
              <a:headEnd/>
              <a:tailEnd/>
            </a:ln>
          </p:spPr>
          <p:txBody>
            <a:bodyPr anchor="ctr"/>
            <a:lstStyle/>
            <a:p>
              <a:pPr algn="ctr"/>
              <a:endParaRPr/>
            </a:p>
          </p:txBody>
        </p:sp>
        <p:sp>
          <p:nvSpPr>
            <p:cNvPr id="24" name="文本框 12"/>
            <p:cNvSpPr txBox="1"/>
            <p:nvPr/>
          </p:nvSpPr>
          <p:spPr>
            <a:xfrm>
              <a:off x="5682858" y="1506552"/>
              <a:ext cx="396263" cy="369332"/>
            </a:xfrm>
            <a:prstGeom prst="rect">
              <a:avLst/>
            </a:prstGeom>
            <a:noFill/>
          </p:spPr>
          <p:txBody>
            <a:bodyPr wrap="none" anchor="ctr">
              <a:normAutofit/>
            </a:bodyPr>
            <a:lstStyle/>
            <a:p>
              <a:pPr algn="ctr"/>
              <a:r>
                <a:rPr lang="en-US" altLang="zh-CN">
                  <a:solidFill>
                    <a:schemeClr val="bg1"/>
                  </a:solidFill>
                  <a:latin typeface="Impact" panose="020B0806030902050204" pitchFamily="34" charset="0"/>
                </a:rPr>
                <a:t>01</a:t>
              </a:r>
            </a:p>
          </p:txBody>
        </p:sp>
        <p:sp>
          <p:nvSpPr>
            <p:cNvPr id="25" name="文本框 13"/>
            <p:cNvSpPr txBox="1"/>
            <p:nvPr/>
          </p:nvSpPr>
          <p:spPr>
            <a:xfrm>
              <a:off x="6503198" y="1726531"/>
              <a:ext cx="423514" cy="369332"/>
            </a:xfrm>
            <a:prstGeom prst="rect">
              <a:avLst/>
            </a:prstGeom>
            <a:noFill/>
          </p:spPr>
          <p:txBody>
            <a:bodyPr wrap="none" anchor="ctr">
              <a:normAutofit/>
            </a:bodyPr>
            <a:lstStyle/>
            <a:p>
              <a:pPr algn="ctr"/>
              <a:r>
                <a:rPr lang="en-US" altLang="zh-CN">
                  <a:solidFill>
                    <a:schemeClr val="bg1"/>
                  </a:solidFill>
                  <a:latin typeface="Impact" panose="020B0806030902050204" pitchFamily="34" charset="0"/>
                </a:rPr>
                <a:t>02</a:t>
              </a:r>
            </a:p>
          </p:txBody>
        </p:sp>
        <p:sp>
          <p:nvSpPr>
            <p:cNvPr id="26" name="文本框 14"/>
            <p:cNvSpPr txBox="1"/>
            <p:nvPr/>
          </p:nvSpPr>
          <p:spPr>
            <a:xfrm>
              <a:off x="7130600" y="2120060"/>
              <a:ext cx="429926" cy="369332"/>
            </a:xfrm>
            <a:prstGeom prst="rect">
              <a:avLst/>
            </a:prstGeom>
            <a:noFill/>
          </p:spPr>
          <p:txBody>
            <a:bodyPr wrap="none" anchor="ctr">
              <a:normAutofit/>
            </a:bodyPr>
            <a:lstStyle/>
            <a:p>
              <a:pPr algn="ctr"/>
              <a:r>
                <a:rPr lang="en-US" altLang="zh-CN">
                  <a:solidFill>
                    <a:schemeClr val="bg1"/>
                  </a:solidFill>
                  <a:latin typeface="Impact" panose="020B0806030902050204" pitchFamily="34" charset="0"/>
                </a:rPr>
                <a:t>03</a:t>
              </a:r>
            </a:p>
          </p:txBody>
        </p:sp>
      </p:grpSp>
      <p:grpSp>
        <p:nvGrpSpPr>
          <p:cNvPr id="39" name="组合 38"/>
          <p:cNvGrpSpPr/>
          <p:nvPr/>
        </p:nvGrpSpPr>
        <p:grpSpPr>
          <a:xfrm>
            <a:off x="8059567" y="2182541"/>
            <a:ext cx="3232574" cy="1220554"/>
            <a:chOff x="6302885" y="1678126"/>
            <a:chExt cx="3232574" cy="1220554"/>
          </a:xfrm>
        </p:grpSpPr>
        <p:sp>
          <p:nvSpPr>
            <p:cNvPr id="40" name="矩形 39"/>
            <p:cNvSpPr/>
            <p:nvPr/>
          </p:nvSpPr>
          <p:spPr>
            <a:xfrm>
              <a:off x="6302885" y="2030750"/>
              <a:ext cx="3232574" cy="867930"/>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75000"/>
                      <a:lumOff val="25000"/>
                    </a:schemeClr>
                  </a:solidFill>
                </a:rPr>
                <a:t>用户可以在投影仪或者计算机上进行演示也可以将演示文稿打印出来制作成胶片以便应用到更广泛的领域中</a:t>
              </a:r>
            </a:p>
          </p:txBody>
        </p:sp>
        <p:sp>
          <p:nvSpPr>
            <p:cNvPr id="41" name="矩形 40"/>
            <p:cNvSpPr/>
            <p:nvPr/>
          </p:nvSpPr>
          <p:spPr>
            <a:xfrm>
              <a:off x="6302885" y="1678126"/>
              <a:ext cx="2241974"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grpSp>
      <p:grpSp>
        <p:nvGrpSpPr>
          <p:cNvPr id="42" name="组合 41"/>
          <p:cNvGrpSpPr/>
          <p:nvPr/>
        </p:nvGrpSpPr>
        <p:grpSpPr>
          <a:xfrm>
            <a:off x="8059567" y="4217416"/>
            <a:ext cx="3232574" cy="1220554"/>
            <a:chOff x="6302885" y="1678126"/>
            <a:chExt cx="3232574" cy="1220554"/>
          </a:xfrm>
        </p:grpSpPr>
        <p:sp>
          <p:nvSpPr>
            <p:cNvPr id="43" name="矩形 42"/>
            <p:cNvSpPr/>
            <p:nvPr/>
          </p:nvSpPr>
          <p:spPr>
            <a:xfrm>
              <a:off x="6302885" y="2030750"/>
              <a:ext cx="3232574" cy="867930"/>
            </a:xfrm>
            <a:prstGeom prst="rect">
              <a:avLst/>
            </a:prstGeom>
          </p:spPr>
          <p:txBody>
            <a:bodyPr wrap="square">
              <a:spAutoFit/>
              <a:scene3d>
                <a:camera prst="orthographicFront"/>
                <a:lightRig rig="threePt" dir="t"/>
              </a:scene3d>
              <a:sp3d contourW="12700"/>
            </a:bodyPr>
            <a:lstStyle/>
            <a:p>
              <a:pPr>
                <a:lnSpc>
                  <a:spcPct val="120000"/>
                </a:lnSpc>
              </a:pPr>
              <a:r>
                <a:rPr lang="zh-CN" altLang="en-US" sz="1400" dirty="0">
                  <a:solidFill>
                    <a:schemeClr val="tx1">
                      <a:lumMod val="75000"/>
                      <a:lumOff val="25000"/>
                    </a:schemeClr>
                  </a:solidFill>
                </a:rPr>
                <a:t>用户可以在投影仪或者计算机上进行演示也可以将演示文稿打印出来制作成胶片以便应用到更广泛的领域中</a:t>
              </a:r>
            </a:p>
          </p:txBody>
        </p:sp>
        <p:sp>
          <p:nvSpPr>
            <p:cNvPr id="44" name="矩形 43"/>
            <p:cNvSpPr/>
            <p:nvPr/>
          </p:nvSpPr>
          <p:spPr>
            <a:xfrm>
              <a:off x="6302885" y="1678126"/>
              <a:ext cx="2241974"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grpSp>
      <p:grpSp>
        <p:nvGrpSpPr>
          <p:cNvPr id="45" name="组合 44"/>
          <p:cNvGrpSpPr/>
          <p:nvPr/>
        </p:nvGrpSpPr>
        <p:grpSpPr>
          <a:xfrm>
            <a:off x="1036247" y="2182541"/>
            <a:ext cx="3232574" cy="1220554"/>
            <a:chOff x="6302885" y="1678126"/>
            <a:chExt cx="3232574" cy="1220554"/>
          </a:xfrm>
        </p:grpSpPr>
        <p:sp>
          <p:nvSpPr>
            <p:cNvPr id="46" name="矩形 45"/>
            <p:cNvSpPr/>
            <p:nvPr/>
          </p:nvSpPr>
          <p:spPr>
            <a:xfrm>
              <a:off x="6302885" y="2030750"/>
              <a:ext cx="3232574"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75000"/>
                      <a:lumOff val="25000"/>
                    </a:schemeClr>
                  </a:solidFill>
                </a:rPr>
                <a:t>用户可以在投影仪或者计算机上进行演示也可以将演示文稿打印出来制作成胶片以便应用到更广泛的领域中</a:t>
              </a:r>
            </a:p>
          </p:txBody>
        </p:sp>
        <p:sp>
          <p:nvSpPr>
            <p:cNvPr id="47" name="矩形 46"/>
            <p:cNvSpPr/>
            <p:nvPr/>
          </p:nvSpPr>
          <p:spPr>
            <a:xfrm>
              <a:off x="7293485" y="1678126"/>
              <a:ext cx="2241974" cy="39613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75000"/>
                      <a:lumOff val="25000"/>
                    </a:schemeClr>
                  </a:solidFill>
                </a:rPr>
                <a:t>标题文字添加</a:t>
              </a:r>
            </a:p>
          </p:txBody>
        </p:sp>
      </p:grpSp>
      <p:grpSp>
        <p:nvGrpSpPr>
          <p:cNvPr id="48" name="组合 47"/>
          <p:cNvGrpSpPr/>
          <p:nvPr/>
        </p:nvGrpSpPr>
        <p:grpSpPr>
          <a:xfrm>
            <a:off x="1036247" y="4217416"/>
            <a:ext cx="3232574" cy="1220554"/>
            <a:chOff x="6302885" y="1678126"/>
            <a:chExt cx="3232574" cy="1220554"/>
          </a:xfrm>
        </p:grpSpPr>
        <p:sp>
          <p:nvSpPr>
            <p:cNvPr id="49" name="矩形 48"/>
            <p:cNvSpPr/>
            <p:nvPr/>
          </p:nvSpPr>
          <p:spPr>
            <a:xfrm>
              <a:off x="6302885" y="2030750"/>
              <a:ext cx="3232574" cy="8679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400" dirty="0">
                  <a:solidFill>
                    <a:schemeClr val="tx1">
                      <a:lumMod val="75000"/>
                      <a:lumOff val="25000"/>
                    </a:schemeClr>
                  </a:solidFill>
                </a:rPr>
                <a:t>用户可以在投影仪或者计算机上进行演示也可以将演示文稿打印出来制作成胶片以便应用到更广泛的领域中</a:t>
              </a:r>
            </a:p>
          </p:txBody>
        </p:sp>
        <p:sp>
          <p:nvSpPr>
            <p:cNvPr id="50" name="矩形 49"/>
            <p:cNvSpPr/>
            <p:nvPr/>
          </p:nvSpPr>
          <p:spPr>
            <a:xfrm>
              <a:off x="7293485" y="1678126"/>
              <a:ext cx="2241974" cy="396134"/>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75000"/>
                      <a:lumOff val="25000"/>
                    </a:schemeClr>
                  </a:solidFill>
                </a:rPr>
                <a:t>标题文字添加</a:t>
              </a:r>
            </a:p>
          </p:txBody>
        </p:sp>
      </p:grpSp>
      <p:grpSp>
        <p:nvGrpSpPr>
          <p:cNvPr id="27" name="组合 26"/>
          <p:cNvGrpSpPr/>
          <p:nvPr/>
        </p:nvGrpSpPr>
        <p:grpSpPr>
          <a:xfrm>
            <a:off x="2106576" y="317845"/>
            <a:ext cx="4885992" cy="774045"/>
            <a:chOff x="5373378" y="1290798"/>
            <a:chExt cx="4885992" cy="774045"/>
          </a:xfrm>
        </p:grpSpPr>
        <p:sp>
          <p:nvSpPr>
            <p:cNvPr id="28" name="文本框 27"/>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当前形式分析</a:t>
              </a:r>
            </a:p>
          </p:txBody>
        </p:sp>
        <p:sp>
          <p:nvSpPr>
            <p:cNvPr id="29" name="文本框 28"/>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extLst>
      <p:ext uri="{BB962C8B-B14F-4D97-AF65-F5344CB8AC3E}">
        <p14:creationId xmlns:p14="http://schemas.microsoft.com/office/powerpoint/2010/main" val="81995521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2" presetClass="entr" presetSubtype="3" fill="hold" nodeType="afterEffect" p14:presetBounceEnd="60000">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14:bounceEnd="60000">
                                          <p:cBhvr additive="base">
                                            <p:cTn id="14" dur="1000" fill="hold"/>
                                            <p:tgtEl>
                                              <p:spTgt spid="39"/>
                                            </p:tgtEl>
                                            <p:attrNameLst>
                                              <p:attrName>ppt_x</p:attrName>
                                            </p:attrNameLst>
                                          </p:cBhvr>
                                          <p:tavLst>
                                            <p:tav tm="0">
                                              <p:val>
                                                <p:strVal val="1+#ppt_w/2"/>
                                              </p:val>
                                            </p:tav>
                                            <p:tav tm="100000">
                                              <p:val>
                                                <p:strVal val="#ppt_x"/>
                                              </p:val>
                                            </p:tav>
                                          </p:tavLst>
                                        </p:anim>
                                        <p:anim calcmode="lin" valueType="num" p14:bounceEnd="60000">
                                          <p:cBhvr additive="base">
                                            <p:cTn id="15" dur="1000" fill="hold"/>
                                            <p:tgtEl>
                                              <p:spTgt spid="39"/>
                                            </p:tgtEl>
                                            <p:attrNameLst>
                                              <p:attrName>ppt_y</p:attrName>
                                            </p:attrNameLst>
                                          </p:cBhvr>
                                          <p:tavLst>
                                            <p:tav tm="0">
                                              <p:val>
                                                <p:strVal val="0-#ppt_h/2"/>
                                              </p:val>
                                            </p:tav>
                                            <p:tav tm="100000">
                                              <p:val>
                                                <p:strVal val="#ppt_y"/>
                                              </p:val>
                                            </p:tav>
                                          </p:tavLst>
                                        </p:anim>
                                      </p:childTnLst>
                                    </p:cTn>
                                  </p:par>
                                  <p:par>
                                    <p:cTn id="16" presetID="2" presetClass="entr" presetSubtype="6" fill="hold" nodeType="withEffect" p14:presetBounceEnd="60000">
                                      <p:stCondLst>
                                        <p:cond delay="0"/>
                                      </p:stCondLst>
                                      <p:childTnLst>
                                        <p:set>
                                          <p:cBhvr>
                                            <p:cTn id="17" dur="1" fill="hold">
                                              <p:stCondLst>
                                                <p:cond delay="0"/>
                                              </p:stCondLst>
                                            </p:cTn>
                                            <p:tgtEl>
                                              <p:spTgt spid="42"/>
                                            </p:tgtEl>
                                            <p:attrNameLst>
                                              <p:attrName>style.visibility</p:attrName>
                                            </p:attrNameLst>
                                          </p:cBhvr>
                                          <p:to>
                                            <p:strVal val="visible"/>
                                          </p:to>
                                        </p:set>
                                        <p:anim calcmode="lin" valueType="num" p14:bounceEnd="60000">
                                          <p:cBhvr additive="base">
                                            <p:cTn id="18" dur="1000" fill="hold"/>
                                            <p:tgtEl>
                                              <p:spTgt spid="42"/>
                                            </p:tgtEl>
                                            <p:attrNameLst>
                                              <p:attrName>ppt_x</p:attrName>
                                            </p:attrNameLst>
                                          </p:cBhvr>
                                          <p:tavLst>
                                            <p:tav tm="0">
                                              <p:val>
                                                <p:strVal val="1+#ppt_w/2"/>
                                              </p:val>
                                            </p:tav>
                                            <p:tav tm="100000">
                                              <p:val>
                                                <p:strVal val="#ppt_x"/>
                                              </p:val>
                                            </p:tav>
                                          </p:tavLst>
                                        </p:anim>
                                        <p:anim calcmode="lin" valueType="num" p14:bounceEnd="60000">
                                          <p:cBhvr additive="base">
                                            <p:cTn id="19" dur="1000" fill="hold"/>
                                            <p:tgtEl>
                                              <p:spTgt spid="42"/>
                                            </p:tgtEl>
                                            <p:attrNameLst>
                                              <p:attrName>ppt_y</p:attrName>
                                            </p:attrNameLst>
                                          </p:cBhvr>
                                          <p:tavLst>
                                            <p:tav tm="0">
                                              <p:val>
                                                <p:strVal val="1+#ppt_h/2"/>
                                              </p:val>
                                            </p:tav>
                                            <p:tav tm="100000">
                                              <p:val>
                                                <p:strVal val="#ppt_y"/>
                                              </p:val>
                                            </p:tav>
                                          </p:tavLst>
                                        </p:anim>
                                      </p:childTnLst>
                                    </p:cTn>
                                  </p:par>
                                  <p:par>
                                    <p:cTn id="20" presetID="2" presetClass="entr" presetSubtype="9" fill="hold" nodeType="withEffect" p14:presetBounceEnd="60000">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14:bounceEnd="60000">
                                          <p:cBhvr additive="base">
                                            <p:cTn id="22" dur="1000" fill="hold"/>
                                            <p:tgtEl>
                                              <p:spTgt spid="45"/>
                                            </p:tgtEl>
                                            <p:attrNameLst>
                                              <p:attrName>ppt_x</p:attrName>
                                            </p:attrNameLst>
                                          </p:cBhvr>
                                          <p:tavLst>
                                            <p:tav tm="0">
                                              <p:val>
                                                <p:strVal val="0-#ppt_w/2"/>
                                              </p:val>
                                            </p:tav>
                                            <p:tav tm="100000">
                                              <p:val>
                                                <p:strVal val="#ppt_x"/>
                                              </p:val>
                                            </p:tav>
                                          </p:tavLst>
                                        </p:anim>
                                        <p:anim calcmode="lin" valueType="num" p14:bounceEnd="60000">
                                          <p:cBhvr additive="base">
                                            <p:cTn id="23" dur="1000" fill="hold"/>
                                            <p:tgtEl>
                                              <p:spTgt spid="45"/>
                                            </p:tgtEl>
                                            <p:attrNameLst>
                                              <p:attrName>ppt_y</p:attrName>
                                            </p:attrNameLst>
                                          </p:cBhvr>
                                          <p:tavLst>
                                            <p:tav tm="0">
                                              <p:val>
                                                <p:strVal val="0-#ppt_h/2"/>
                                              </p:val>
                                            </p:tav>
                                            <p:tav tm="100000">
                                              <p:val>
                                                <p:strVal val="#ppt_y"/>
                                              </p:val>
                                            </p:tav>
                                          </p:tavLst>
                                        </p:anim>
                                      </p:childTnLst>
                                    </p:cTn>
                                  </p:par>
                                  <p:par>
                                    <p:cTn id="24" presetID="2" presetClass="entr" presetSubtype="12" fill="hold" nodeType="withEffect" p14:presetBounceEnd="60000">
                                      <p:stCondLst>
                                        <p:cond delay="0"/>
                                      </p:stCondLst>
                                      <p:childTnLst>
                                        <p:set>
                                          <p:cBhvr>
                                            <p:cTn id="25" dur="1" fill="hold">
                                              <p:stCondLst>
                                                <p:cond delay="0"/>
                                              </p:stCondLst>
                                            </p:cTn>
                                            <p:tgtEl>
                                              <p:spTgt spid="48"/>
                                            </p:tgtEl>
                                            <p:attrNameLst>
                                              <p:attrName>style.visibility</p:attrName>
                                            </p:attrNameLst>
                                          </p:cBhvr>
                                          <p:to>
                                            <p:strVal val="visible"/>
                                          </p:to>
                                        </p:set>
                                        <p:anim calcmode="lin" valueType="num" p14:bounceEnd="60000">
                                          <p:cBhvr additive="base">
                                            <p:cTn id="26" dur="1000" fill="hold"/>
                                            <p:tgtEl>
                                              <p:spTgt spid="48"/>
                                            </p:tgtEl>
                                            <p:attrNameLst>
                                              <p:attrName>ppt_x</p:attrName>
                                            </p:attrNameLst>
                                          </p:cBhvr>
                                          <p:tavLst>
                                            <p:tav tm="0">
                                              <p:val>
                                                <p:strVal val="0-#ppt_w/2"/>
                                              </p:val>
                                            </p:tav>
                                            <p:tav tm="100000">
                                              <p:val>
                                                <p:strVal val="#ppt_x"/>
                                              </p:val>
                                            </p:tav>
                                          </p:tavLst>
                                        </p:anim>
                                        <p:anim calcmode="lin" valueType="num" p14:bounceEnd="60000">
                                          <p:cBhvr additive="base">
                                            <p:cTn id="27" dur="10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par>
                              <p:cTn id="11" fill="hold">
                                <p:stCondLst>
                                  <p:cond delay="1000"/>
                                </p:stCondLst>
                                <p:childTnLst>
                                  <p:par>
                                    <p:cTn id="12" presetID="2" presetClass="entr" presetSubtype="3"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additive="base">
                                            <p:cTn id="14" dur="1000" fill="hold"/>
                                            <p:tgtEl>
                                              <p:spTgt spid="39"/>
                                            </p:tgtEl>
                                            <p:attrNameLst>
                                              <p:attrName>ppt_x</p:attrName>
                                            </p:attrNameLst>
                                          </p:cBhvr>
                                          <p:tavLst>
                                            <p:tav tm="0">
                                              <p:val>
                                                <p:strVal val="1+#ppt_w/2"/>
                                              </p:val>
                                            </p:tav>
                                            <p:tav tm="100000">
                                              <p:val>
                                                <p:strVal val="#ppt_x"/>
                                              </p:val>
                                            </p:tav>
                                          </p:tavLst>
                                        </p:anim>
                                        <p:anim calcmode="lin" valueType="num">
                                          <p:cBhvr additive="base">
                                            <p:cTn id="15" dur="1000" fill="hold"/>
                                            <p:tgtEl>
                                              <p:spTgt spid="39"/>
                                            </p:tgtEl>
                                            <p:attrNameLst>
                                              <p:attrName>ppt_y</p:attrName>
                                            </p:attrNameLst>
                                          </p:cBhvr>
                                          <p:tavLst>
                                            <p:tav tm="0">
                                              <p:val>
                                                <p:strVal val="0-#ppt_h/2"/>
                                              </p:val>
                                            </p:tav>
                                            <p:tav tm="100000">
                                              <p:val>
                                                <p:strVal val="#ppt_y"/>
                                              </p:val>
                                            </p:tav>
                                          </p:tavLst>
                                        </p:anim>
                                      </p:childTnLst>
                                    </p:cTn>
                                  </p:par>
                                  <p:par>
                                    <p:cTn id="16" presetID="2" presetClass="entr" presetSubtype="6"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 calcmode="lin" valueType="num">
                                          <p:cBhvr additive="base">
                                            <p:cTn id="18" dur="1000" fill="hold"/>
                                            <p:tgtEl>
                                              <p:spTgt spid="42"/>
                                            </p:tgtEl>
                                            <p:attrNameLst>
                                              <p:attrName>ppt_x</p:attrName>
                                            </p:attrNameLst>
                                          </p:cBhvr>
                                          <p:tavLst>
                                            <p:tav tm="0">
                                              <p:val>
                                                <p:strVal val="1+#ppt_w/2"/>
                                              </p:val>
                                            </p:tav>
                                            <p:tav tm="100000">
                                              <p:val>
                                                <p:strVal val="#ppt_x"/>
                                              </p:val>
                                            </p:tav>
                                          </p:tavLst>
                                        </p:anim>
                                        <p:anim calcmode="lin" valueType="num">
                                          <p:cBhvr additive="base">
                                            <p:cTn id="19" dur="1000" fill="hold"/>
                                            <p:tgtEl>
                                              <p:spTgt spid="42"/>
                                            </p:tgtEl>
                                            <p:attrNameLst>
                                              <p:attrName>ppt_y</p:attrName>
                                            </p:attrNameLst>
                                          </p:cBhvr>
                                          <p:tavLst>
                                            <p:tav tm="0">
                                              <p:val>
                                                <p:strVal val="1+#ppt_h/2"/>
                                              </p:val>
                                            </p:tav>
                                            <p:tav tm="100000">
                                              <p:val>
                                                <p:strVal val="#ppt_y"/>
                                              </p:val>
                                            </p:tav>
                                          </p:tavLst>
                                        </p:anim>
                                      </p:childTnLst>
                                    </p:cTn>
                                  </p:par>
                                  <p:par>
                                    <p:cTn id="20" presetID="2" presetClass="entr" presetSubtype="9"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additive="base">
                                            <p:cTn id="22" dur="1000" fill="hold"/>
                                            <p:tgtEl>
                                              <p:spTgt spid="45"/>
                                            </p:tgtEl>
                                            <p:attrNameLst>
                                              <p:attrName>ppt_x</p:attrName>
                                            </p:attrNameLst>
                                          </p:cBhvr>
                                          <p:tavLst>
                                            <p:tav tm="0">
                                              <p:val>
                                                <p:strVal val="0-#ppt_w/2"/>
                                              </p:val>
                                            </p:tav>
                                            <p:tav tm="100000">
                                              <p:val>
                                                <p:strVal val="#ppt_x"/>
                                              </p:val>
                                            </p:tav>
                                          </p:tavLst>
                                        </p:anim>
                                        <p:anim calcmode="lin" valueType="num">
                                          <p:cBhvr additive="base">
                                            <p:cTn id="23" dur="1000" fill="hold"/>
                                            <p:tgtEl>
                                              <p:spTgt spid="45"/>
                                            </p:tgtEl>
                                            <p:attrNameLst>
                                              <p:attrName>ppt_y</p:attrName>
                                            </p:attrNameLst>
                                          </p:cBhvr>
                                          <p:tavLst>
                                            <p:tav tm="0">
                                              <p:val>
                                                <p:strVal val="0-#ppt_h/2"/>
                                              </p:val>
                                            </p:tav>
                                            <p:tav tm="100000">
                                              <p:val>
                                                <p:strVal val="#ppt_y"/>
                                              </p:val>
                                            </p:tav>
                                          </p:tavLst>
                                        </p:anim>
                                      </p:childTnLst>
                                    </p:cTn>
                                  </p:par>
                                  <p:par>
                                    <p:cTn id="24" presetID="2" presetClass="entr" presetSubtype="12" fill="hold" nodeType="withEffect">
                                      <p:stCondLst>
                                        <p:cond delay="0"/>
                                      </p:stCondLst>
                                      <p:childTnLst>
                                        <p:set>
                                          <p:cBhvr>
                                            <p:cTn id="25" dur="1" fill="hold">
                                              <p:stCondLst>
                                                <p:cond delay="0"/>
                                              </p:stCondLst>
                                            </p:cTn>
                                            <p:tgtEl>
                                              <p:spTgt spid="48"/>
                                            </p:tgtEl>
                                            <p:attrNameLst>
                                              <p:attrName>style.visibility</p:attrName>
                                            </p:attrNameLst>
                                          </p:cBhvr>
                                          <p:to>
                                            <p:strVal val="visible"/>
                                          </p:to>
                                        </p:set>
                                        <p:anim calcmode="lin" valueType="num">
                                          <p:cBhvr additive="base">
                                            <p:cTn id="26" dur="1000" fill="hold"/>
                                            <p:tgtEl>
                                              <p:spTgt spid="48"/>
                                            </p:tgtEl>
                                            <p:attrNameLst>
                                              <p:attrName>ppt_x</p:attrName>
                                            </p:attrNameLst>
                                          </p:cBhvr>
                                          <p:tavLst>
                                            <p:tav tm="0">
                                              <p:val>
                                                <p:strVal val="0-#ppt_w/2"/>
                                              </p:val>
                                            </p:tav>
                                            <p:tav tm="100000">
                                              <p:val>
                                                <p:strVal val="#ppt_x"/>
                                              </p:val>
                                            </p:tav>
                                          </p:tavLst>
                                        </p:anim>
                                        <p:anim calcmode="lin" valueType="num">
                                          <p:cBhvr additive="base">
                                            <p:cTn id="27" dur="1000" fill="hold"/>
                                            <p:tgtEl>
                                              <p:spTgt spid="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4410"/>
          <p:cNvGraphicFramePr/>
          <p:nvPr>
            <p:extLst/>
          </p:nvPr>
        </p:nvGraphicFramePr>
        <p:xfrm>
          <a:off x="992970" y="1857828"/>
          <a:ext cx="10206060" cy="4077573"/>
        </p:xfrm>
        <a:graphic>
          <a:graphicData uri="http://schemas.openxmlformats.org/drawingml/2006/table">
            <a:tbl>
              <a:tblPr firstRow="1" bandRow="1"/>
              <a:tblGrid>
                <a:gridCol w="2041212">
                  <a:extLst>
                    <a:ext uri="{9D8B030D-6E8A-4147-A177-3AD203B41FA5}">
                      <a16:colId xmlns:a16="http://schemas.microsoft.com/office/drawing/2014/main" xmlns="" val="20000"/>
                    </a:ext>
                  </a:extLst>
                </a:gridCol>
                <a:gridCol w="2041212">
                  <a:extLst>
                    <a:ext uri="{9D8B030D-6E8A-4147-A177-3AD203B41FA5}">
                      <a16:colId xmlns:a16="http://schemas.microsoft.com/office/drawing/2014/main" xmlns="" val="20001"/>
                    </a:ext>
                  </a:extLst>
                </a:gridCol>
                <a:gridCol w="2041212">
                  <a:extLst>
                    <a:ext uri="{9D8B030D-6E8A-4147-A177-3AD203B41FA5}">
                      <a16:colId xmlns:a16="http://schemas.microsoft.com/office/drawing/2014/main" xmlns="" val="20002"/>
                    </a:ext>
                  </a:extLst>
                </a:gridCol>
                <a:gridCol w="2065103">
                  <a:extLst>
                    <a:ext uri="{9D8B030D-6E8A-4147-A177-3AD203B41FA5}">
                      <a16:colId xmlns:a16="http://schemas.microsoft.com/office/drawing/2014/main" xmlns="" val="20003"/>
                    </a:ext>
                  </a:extLst>
                </a:gridCol>
                <a:gridCol w="2017321">
                  <a:extLst>
                    <a:ext uri="{9D8B030D-6E8A-4147-A177-3AD203B41FA5}">
                      <a16:colId xmlns:a16="http://schemas.microsoft.com/office/drawing/2014/main" xmlns="" val="20004"/>
                    </a:ext>
                  </a:extLst>
                </a:gridCol>
              </a:tblGrid>
              <a:tr h="430773">
                <a:tc>
                  <a:txBody>
                    <a:bodyPr/>
                    <a:lstStyle/>
                    <a:p>
                      <a:pPr lvl="0" algn="ctr" defTabSz="914400">
                        <a:defRPr b="0">
                          <a:solidFill>
                            <a:srgbClr val="000000"/>
                          </a:solidFill>
                        </a:defRPr>
                      </a:pPr>
                      <a:r>
                        <a:rPr sz="2000" b="1" dirty="0">
                          <a:solidFill>
                            <a:srgbClr val="FFFFFF"/>
                          </a:solidFill>
                          <a:latin typeface="Century Gothic" panose="020B0502020202020204" pitchFamily="34" charset="0"/>
                          <a:ea typeface="Lato" panose="020F0502020204030203" pitchFamily="34" charset="0"/>
                          <a:cs typeface="Lato" panose="020F0502020204030203" pitchFamily="34" charset="0"/>
                          <a:sym typeface="BebasNeueBold"/>
                        </a:rPr>
                        <a:t>Regular</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chemeClr val="accent1"/>
                    </a:solidFill>
                  </a:tcPr>
                </a:tc>
                <a:tc>
                  <a:txBody>
                    <a:bodyPr/>
                    <a:lstStyle/>
                    <a:p>
                      <a:pPr lvl="0" algn="ctr" defTabSz="914400">
                        <a:defRPr b="0">
                          <a:solidFill>
                            <a:srgbClr val="000000"/>
                          </a:solidFill>
                        </a:defRPr>
                      </a:pPr>
                      <a:r>
                        <a:rPr sz="2000" b="1" dirty="0">
                          <a:solidFill>
                            <a:srgbClr val="FFFFFF"/>
                          </a:solidFill>
                          <a:latin typeface="Century Gothic" panose="020B0502020202020204" pitchFamily="34" charset="0"/>
                          <a:ea typeface="Lato" panose="020F0502020204030203" pitchFamily="34" charset="0"/>
                          <a:cs typeface="Lato" panose="020F0502020204030203" pitchFamily="34" charset="0"/>
                          <a:sym typeface="BebasNeueBold"/>
                        </a:rPr>
                        <a:t>Professional</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chemeClr val="accent1"/>
                    </a:solidFill>
                  </a:tcPr>
                </a:tc>
                <a:tc>
                  <a:txBody>
                    <a:bodyPr/>
                    <a:lstStyle/>
                    <a:p>
                      <a:pPr lvl="0" algn="ctr" defTabSz="914400">
                        <a:defRPr b="0">
                          <a:solidFill>
                            <a:srgbClr val="000000"/>
                          </a:solidFill>
                        </a:defRPr>
                      </a:pPr>
                      <a:r>
                        <a:rPr sz="2000" b="1" dirty="0">
                          <a:solidFill>
                            <a:srgbClr val="FFFFFF"/>
                          </a:solidFill>
                          <a:latin typeface="Century Gothic" panose="020B0502020202020204" pitchFamily="34" charset="0"/>
                          <a:ea typeface="Lato" panose="020F0502020204030203" pitchFamily="34" charset="0"/>
                          <a:cs typeface="Lato" panose="020F0502020204030203" pitchFamily="34" charset="0"/>
                          <a:sym typeface="BebasNeueBold"/>
                        </a:rPr>
                        <a:t>Promotion</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chemeClr val="accent1"/>
                    </a:solidFill>
                  </a:tcPr>
                </a:tc>
                <a:tc>
                  <a:txBody>
                    <a:bodyPr/>
                    <a:lstStyle/>
                    <a:p>
                      <a:pPr lvl="0" algn="ctr" defTabSz="914400">
                        <a:defRPr b="0">
                          <a:solidFill>
                            <a:srgbClr val="000000"/>
                          </a:solidFill>
                        </a:defRPr>
                      </a:pPr>
                      <a:r>
                        <a:rPr sz="2000" b="1" dirty="0" err="1">
                          <a:solidFill>
                            <a:srgbClr val="FFFFFF"/>
                          </a:solidFill>
                          <a:latin typeface="Century Gothic" panose="020B0502020202020204" pitchFamily="34" charset="0"/>
                          <a:ea typeface="Lato" panose="020F0502020204030203" pitchFamily="34" charset="0"/>
                          <a:cs typeface="Lato" panose="020F0502020204030203" pitchFamily="34" charset="0"/>
                          <a:sym typeface="BebasNeueBold"/>
                        </a:rPr>
                        <a:t>SoHo</a:t>
                      </a:r>
                      <a:endParaRPr sz="2000" b="1" dirty="0">
                        <a:solidFill>
                          <a:srgbClr val="FFFFFF"/>
                        </a:solidFill>
                        <a:latin typeface="Century Gothic" panose="020B0502020202020204" pitchFamily="34" charset="0"/>
                        <a:ea typeface="Lato" panose="020F0502020204030203" pitchFamily="34" charset="0"/>
                        <a:cs typeface="Lato" panose="020F0502020204030203" pitchFamily="34" charset="0"/>
                        <a:sym typeface="BebasNeueBold"/>
                      </a:endParaRP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chemeClr val="accent1"/>
                    </a:solidFill>
                  </a:tcPr>
                </a:tc>
                <a:tc>
                  <a:txBody>
                    <a:bodyPr/>
                    <a:lstStyle/>
                    <a:p>
                      <a:pPr lvl="0" algn="ctr" defTabSz="914400">
                        <a:defRPr b="0">
                          <a:solidFill>
                            <a:srgbClr val="000000"/>
                          </a:solidFill>
                        </a:defRPr>
                      </a:pPr>
                      <a:r>
                        <a:rPr sz="2000" b="1" dirty="0">
                          <a:solidFill>
                            <a:srgbClr val="FFFFFF"/>
                          </a:solidFill>
                          <a:latin typeface="Century Gothic" panose="020B0502020202020204" pitchFamily="34" charset="0"/>
                          <a:ea typeface="Lato" panose="020F0502020204030203" pitchFamily="34" charset="0"/>
                          <a:cs typeface="Lato" panose="020F0502020204030203" pitchFamily="34" charset="0"/>
                          <a:sym typeface="BebasNeueBold"/>
                        </a:rPr>
                        <a:t>Advance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chemeClr val="accent1"/>
                    </a:solidFill>
                  </a:tcPr>
                </a:tc>
                <a:extLst>
                  <a:ext uri="{0D108BD9-81ED-4DB2-BD59-A6C34878D82A}">
                    <a16:rowId xmlns:a16="http://schemas.microsoft.com/office/drawing/2014/main" xmlns="" val="10000"/>
                  </a:ext>
                </a:extLst>
              </a:tr>
              <a:tr h="455850">
                <a:tc>
                  <a:txBody>
                    <a:bodyPr/>
                    <a:lstStyle/>
                    <a:p>
                      <a:pPr lvl="0" algn="ctr" defTabSz="914400"/>
                      <a:r>
                        <a:rPr sz="1000" dirty="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First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tcPr>
                </a:tc>
                <a:tc>
                  <a:txBody>
                    <a:bodyPr/>
                    <a:lstStyle/>
                    <a:p>
                      <a:pPr lvl="0" algn="ctr" defTabSz="914400"/>
                      <a:r>
                        <a:rPr sz="1000" dirty="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First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tcPr>
                </a:tc>
                <a:tc>
                  <a:txBody>
                    <a:bodyPr/>
                    <a:lstStyle/>
                    <a:p>
                      <a:pPr lvl="0" algn="ctr" defTabSz="914400"/>
                      <a:r>
                        <a:rPr sz="1000" dirty="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First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tcPr>
                </a:tc>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First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tcPr>
                </a:tc>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First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tcPr>
                </a:tc>
                <a:extLst>
                  <a:ext uri="{0D108BD9-81ED-4DB2-BD59-A6C34878D82A}">
                    <a16:rowId xmlns:a16="http://schemas.microsoft.com/office/drawing/2014/main" xmlns="" val="10001"/>
                  </a:ext>
                </a:extLst>
              </a:tr>
              <a:tr h="455850">
                <a:tc>
                  <a:txBody>
                    <a:bodyPr/>
                    <a:lstStyle/>
                    <a:p>
                      <a:pPr lvl="0" algn="ctr" defTabSz="914400"/>
                      <a:r>
                        <a:rPr sz="1000" dirty="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rgbClr val="FFFFFF"/>
                    </a:solidFill>
                  </a:tcPr>
                </a:tc>
                <a:tc>
                  <a:txBody>
                    <a:bodyPr/>
                    <a:lstStyle/>
                    <a:p>
                      <a:pPr lvl="0" algn="ctr" defTabSz="914400"/>
                      <a:r>
                        <a:rPr sz="1000" dirty="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Second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rgbClr val="FFFFFF"/>
                    </a:solidFill>
                  </a:tcPr>
                </a:tc>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Second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rgbClr val="FFFFFF"/>
                    </a:solidFill>
                  </a:tcPr>
                </a:tc>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Second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rgbClr val="FFFFFF"/>
                    </a:solidFill>
                  </a:tcPr>
                </a:tc>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Second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rgbClr val="FFFFFF"/>
                    </a:solidFill>
                  </a:tcPr>
                </a:tc>
                <a:extLst>
                  <a:ext uri="{0D108BD9-81ED-4DB2-BD59-A6C34878D82A}">
                    <a16:rowId xmlns:a16="http://schemas.microsoft.com/office/drawing/2014/main" xmlns="" val="10002"/>
                  </a:ext>
                </a:extLst>
              </a:tr>
              <a:tr h="455850">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tcPr>
                </a:tc>
                <a:tc>
                  <a:txBody>
                    <a:bodyPr/>
                    <a:lstStyle/>
                    <a:p>
                      <a:pPr lvl="0" algn="ctr" defTabSz="914400"/>
                      <a:r>
                        <a:rPr sz="1000" dirty="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tcPr>
                </a:tc>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Third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tcPr>
                </a:tc>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Third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tcPr>
                </a:tc>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Third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tcPr>
                </a:tc>
                <a:extLst>
                  <a:ext uri="{0D108BD9-81ED-4DB2-BD59-A6C34878D82A}">
                    <a16:rowId xmlns:a16="http://schemas.microsoft.com/office/drawing/2014/main" xmlns="" val="10003"/>
                  </a:ext>
                </a:extLst>
              </a:tr>
              <a:tr h="455850">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rgbClr val="FFFFFF"/>
                    </a:solidFill>
                  </a:tcPr>
                </a:tc>
                <a:tc>
                  <a:txBody>
                    <a:bodyPr/>
                    <a:lstStyle/>
                    <a:p>
                      <a:pPr lvl="0" algn="ctr" defTabSz="914400"/>
                      <a:r>
                        <a:rPr sz="1000" dirty="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rgbClr val="FFFFFF"/>
                    </a:solidFill>
                  </a:tcPr>
                </a:tc>
                <a:tc>
                  <a:txBody>
                    <a:bodyPr/>
                    <a:lstStyle/>
                    <a:p>
                      <a:pPr lvl="0" algn="ctr" defTabSz="914400"/>
                      <a:r>
                        <a:rPr sz="1000" dirty="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rgbClr val="FFFFFF"/>
                    </a:solidFill>
                  </a:tcPr>
                </a:tc>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Fourth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rgbClr val="FFFFFF"/>
                    </a:solidFill>
                  </a:tcPr>
                </a:tc>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Fourth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rgbClr val="FFFFFF"/>
                    </a:solidFill>
                  </a:tcPr>
                </a:tc>
                <a:extLst>
                  <a:ext uri="{0D108BD9-81ED-4DB2-BD59-A6C34878D82A}">
                    <a16:rowId xmlns:a16="http://schemas.microsoft.com/office/drawing/2014/main" xmlns="" val="10004"/>
                  </a:ext>
                </a:extLst>
              </a:tr>
              <a:tr h="455850">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tcPr>
                </a:tc>
                <a:tc>
                  <a:txBody>
                    <a:bodyPr/>
                    <a:lstStyle/>
                    <a:p>
                      <a:pPr lvl="0" algn="ctr" defTabSz="914400"/>
                      <a:r>
                        <a:rPr sz="1000" dirty="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tcPr>
                </a:tc>
                <a:tc>
                  <a:txBody>
                    <a:bodyPr/>
                    <a:lstStyle/>
                    <a:p>
                      <a:pPr lvl="0" algn="ctr" defTabSz="914400"/>
                      <a:r>
                        <a:rPr sz="1000" dirty="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tcPr>
                </a:tc>
                <a:tc>
                  <a:txBody>
                    <a:bodyPr/>
                    <a:lstStyle/>
                    <a:p>
                      <a:pPr lvl="0" algn="ctr" defTabSz="914400"/>
                      <a:r>
                        <a:rPr sz="1000" dirty="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Fifth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tcPr>
                </a:tc>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Fifth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tcPr>
                </a:tc>
                <a:extLst>
                  <a:ext uri="{0D108BD9-81ED-4DB2-BD59-A6C34878D82A}">
                    <a16:rowId xmlns:a16="http://schemas.microsoft.com/office/drawing/2014/main" xmlns="" val="10005"/>
                  </a:ext>
                </a:extLst>
              </a:tr>
              <a:tr h="455850">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rgbClr val="FFFFFF"/>
                    </a:solidFill>
                  </a:tcPr>
                </a:tc>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rgbClr val="FFFFFF"/>
                    </a:solidFill>
                  </a:tcPr>
                </a:tc>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rgbClr val="FFFFFF"/>
                    </a:solidFill>
                  </a:tcPr>
                </a:tc>
                <a:tc>
                  <a:txBody>
                    <a:bodyPr/>
                    <a:lstStyle/>
                    <a:p>
                      <a:pPr lvl="0" algn="ctr" defTabSz="914400"/>
                      <a:r>
                        <a:rPr sz="1000" dirty="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rgbClr val="FFFFFF"/>
                    </a:solidFill>
                  </a:tcPr>
                </a:tc>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Sixth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12700">
                      <a:solidFill>
                        <a:srgbClr val="BBBFC3"/>
                      </a:solidFill>
                      <a:miter lim="400000"/>
                    </a:lnB>
                    <a:solidFill>
                      <a:srgbClr val="FFFFFF"/>
                    </a:solidFill>
                  </a:tcPr>
                </a:tc>
                <a:extLst>
                  <a:ext uri="{0D108BD9-81ED-4DB2-BD59-A6C34878D82A}">
                    <a16:rowId xmlns:a16="http://schemas.microsoft.com/office/drawing/2014/main" xmlns="" val="10006"/>
                  </a:ext>
                </a:extLst>
              </a:tr>
              <a:tr h="455850">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25400">
                      <a:solidFill>
                        <a:srgbClr val="BBBFC3"/>
                      </a:solidFill>
                      <a:miter lim="400000"/>
                    </a:lnB>
                  </a:tcPr>
                </a:tc>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25400">
                      <a:solidFill>
                        <a:srgbClr val="BBBFC3"/>
                      </a:solidFill>
                      <a:miter lim="400000"/>
                    </a:lnB>
                  </a:tcPr>
                </a:tc>
                <a:tc>
                  <a:txBody>
                    <a:bodyPr/>
                    <a:lstStyle/>
                    <a:p>
                      <a:pPr lvl="0" algn="ctr" defTabSz="914400"/>
                      <a:r>
                        <a:rPr sz="100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25400">
                      <a:solidFill>
                        <a:srgbClr val="BBBFC3"/>
                      </a:solidFill>
                      <a:miter lim="400000"/>
                    </a:lnB>
                  </a:tcPr>
                </a:tc>
                <a:tc>
                  <a:txBody>
                    <a:bodyPr/>
                    <a:lstStyle/>
                    <a:p>
                      <a:pPr lvl="0" algn="ctr" defTabSz="914400"/>
                      <a:r>
                        <a:rPr sz="1000" dirty="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25400">
                      <a:solidFill>
                        <a:srgbClr val="BBBFC3"/>
                      </a:solidFill>
                      <a:miter lim="400000"/>
                    </a:lnB>
                  </a:tcPr>
                </a:tc>
                <a:tc>
                  <a:txBody>
                    <a:bodyPr/>
                    <a:lstStyle/>
                    <a:p>
                      <a:pPr lvl="0" algn="ctr" defTabSz="914400"/>
                      <a:r>
                        <a:rPr sz="1000" dirty="0">
                          <a:solidFill>
                            <a:schemeClr val="tx1">
                              <a:lumMod val="65000"/>
                              <a:lumOff val="35000"/>
                            </a:schemeClr>
                          </a:solidFill>
                          <a:latin typeface="Century Gothic" panose="020B0502020202020204" pitchFamily="34" charset="0"/>
                          <a:ea typeface="Lato" panose="020F0502020204030203" pitchFamily="34" charset="0"/>
                          <a:cs typeface="Lato" panose="020F0502020204030203" pitchFamily="34" charset="0"/>
                          <a:sym typeface="Roboto Light"/>
                        </a:rPr>
                        <a:t>Seventh Service</a:t>
                      </a:r>
                    </a:p>
                  </a:txBody>
                  <a:tcPr marL="25400" marR="25400" marT="25400" marB="25400" anchor="ctr" horzOverflow="overflow">
                    <a:lnL w="12700">
                      <a:solidFill>
                        <a:srgbClr val="BBBFC3"/>
                      </a:solidFill>
                      <a:miter lim="400000"/>
                    </a:lnL>
                    <a:lnR w="12700">
                      <a:solidFill>
                        <a:srgbClr val="BBBFC3"/>
                      </a:solidFill>
                      <a:miter lim="400000"/>
                    </a:lnR>
                    <a:lnT w="12700">
                      <a:solidFill>
                        <a:srgbClr val="BBBFC3"/>
                      </a:solidFill>
                      <a:miter lim="400000"/>
                    </a:lnT>
                    <a:lnB w="25400">
                      <a:solidFill>
                        <a:srgbClr val="BBBFC3"/>
                      </a:solidFill>
                      <a:miter lim="400000"/>
                    </a:lnB>
                  </a:tcPr>
                </a:tc>
                <a:extLst>
                  <a:ext uri="{0D108BD9-81ED-4DB2-BD59-A6C34878D82A}">
                    <a16:rowId xmlns:a16="http://schemas.microsoft.com/office/drawing/2014/main" xmlns="" val="10007"/>
                  </a:ext>
                </a:extLst>
              </a:tr>
              <a:tr h="455850">
                <a:tc>
                  <a:txBody>
                    <a:bodyPr/>
                    <a:lstStyle/>
                    <a:p>
                      <a:pPr lvl="0" algn="ctr" defTabSz="914400"/>
                      <a:r>
                        <a:rPr sz="2300" b="1" dirty="0">
                          <a:solidFill>
                            <a:schemeClr val="accent2"/>
                          </a:solidFill>
                          <a:latin typeface="Century Gothic" panose="020B0502020202020204" pitchFamily="34" charset="0"/>
                          <a:ea typeface="Lato" panose="020F0502020204030203" pitchFamily="34" charset="0"/>
                          <a:cs typeface="Lato" panose="020F0502020204030203" pitchFamily="34" charset="0"/>
                          <a:sym typeface="Roboto Bold"/>
                        </a:rPr>
                        <a:t>$15</a:t>
                      </a:r>
                    </a:p>
                  </a:txBody>
                  <a:tcPr marL="25400" marR="25400" marT="25400" marB="25400" anchor="ctr" horzOverflow="overflow">
                    <a:lnL w="25400">
                      <a:solidFill>
                        <a:srgbClr val="BBBFC3"/>
                      </a:solidFill>
                      <a:miter lim="400000"/>
                    </a:lnL>
                    <a:lnR w="12700">
                      <a:solidFill>
                        <a:srgbClr val="BBBFC3"/>
                      </a:solidFill>
                      <a:miter lim="400000"/>
                    </a:lnR>
                    <a:lnT w="25400">
                      <a:solidFill>
                        <a:srgbClr val="BBBFC3"/>
                      </a:solidFill>
                      <a:miter lim="400000"/>
                    </a:lnT>
                    <a:lnB w="25400">
                      <a:solidFill>
                        <a:srgbClr val="BBBFC3"/>
                      </a:solidFill>
                      <a:miter lim="400000"/>
                    </a:lnB>
                    <a:solidFill>
                      <a:srgbClr val="FFFFFF"/>
                    </a:solidFill>
                  </a:tcPr>
                </a:tc>
                <a:tc>
                  <a:txBody>
                    <a:bodyPr/>
                    <a:lstStyle/>
                    <a:p>
                      <a:pPr lvl="0" algn="ctr" defTabSz="914400"/>
                      <a:r>
                        <a:rPr sz="2300" b="1" dirty="0">
                          <a:solidFill>
                            <a:schemeClr val="accent2"/>
                          </a:solidFill>
                          <a:latin typeface="Century Gothic" panose="020B0502020202020204" pitchFamily="34" charset="0"/>
                          <a:ea typeface="Lato" panose="020F0502020204030203" pitchFamily="34" charset="0"/>
                          <a:cs typeface="Lato" panose="020F0502020204030203" pitchFamily="34" charset="0"/>
                          <a:sym typeface="Roboto Bold"/>
                        </a:rPr>
                        <a:t>$29</a:t>
                      </a:r>
                    </a:p>
                  </a:txBody>
                  <a:tcPr marL="25400" marR="25400" marT="25400" marB="25400" anchor="ctr" horzOverflow="overflow">
                    <a:lnL w="12700">
                      <a:solidFill>
                        <a:srgbClr val="BBBFC3"/>
                      </a:solidFill>
                      <a:miter lim="400000"/>
                    </a:lnL>
                    <a:lnR w="12700">
                      <a:solidFill>
                        <a:srgbClr val="BBBFC3"/>
                      </a:solidFill>
                      <a:miter lim="400000"/>
                    </a:lnR>
                    <a:lnT w="25400">
                      <a:solidFill>
                        <a:srgbClr val="BBBFC3"/>
                      </a:solidFill>
                      <a:miter lim="400000"/>
                    </a:lnT>
                    <a:lnB w="25400">
                      <a:solidFill>
                        <a:srgbClr val="BBBFC3"/>
                      </a:solidFill>
                      <a:miter lim="400000"/>
                    </a:lnB>
                    <a:solidFill>
                      <a:srgbClr val="FFFFFF"/>
                    </a:solidFill>
                  </a:tcPr>
                </a:tc>
                <a:tc>
                  <a:txBody>
                    <a:bodyPr/>
                    <a:lstStyle/>
                    <a:p>
                      <a:pPr lvl="0" algn="ctr" defTabSz="914400"/>
                      <a:r>
                        <a:rPr sz="2300" b="1" dirty="0">
                          <a:solidFill>
                            <a:schemeClr val="accent2"/>
                          </a:solidFill>
                          <a:latin typeface="Century Gothic" panose="020B0502020202020204" pitchFamily="34" charset="0"/>
                          <a:ea typeface="Lato" panose="020F0502020204030203" pitchFamily="34" charset="0"/>
                          <a:cs typeface="Lato" panose="020F0502020204030203" pitchFamily="34" charset="0"/>
                          <a:sym typeface="Roboto Bold"/>
                        </a:rPr>
                        <a:t>$39</a:t>
                      </a:r>
                    </a:p>
                  </a:txBody>
                  <a:tcPr marL="25400" marR="25400" marT="25400" marB="25400" anchor="ctr" horzOverflow="overflow">
                    <a:lnL w="12700">
                      <a:solidFill>
                        <a:srgbClr val="BBBFC3"/>
                      </a:solidFill>
                      <a:miter lim="400000"/>
                    </a:lnL>
                    <a:lnR w="12700">
                      <a:solidFill>
                        <a:srgbClr val="BBBFC3"/>
                      </a:solidFill>
                      <a:miter lim="400000"/>
                    </a:lnR>
                    <a:lnT w="25400">
                      <a:solidFill>
                        <a:srgbClr val="BBBFC3"/>
                      </a:solidFill>
                      <a:miter lim="400000"/>
                    </a:lnT>
                    <a:lnB w="25400">
                      <a:solidFill>
                        <a:srgbClr val="BBBFC3"/>
                      </a:solidFill>
                      <a:miter lim="400000"/>
                    </a:lnB>
                    <a:solidFill>
                      <a:srgbClr val="FFFFFF"/>
                    </a:solidFill>
                  </a:tcPr>
                </a:tc>
                <a:tc>
                  <a:txBody>
                    <a:bodyPr/>
                    <a:lstStyle/>
                    <a:p>
                      <a:pPr lvl="0" algn="ctr" defTabSz="914400"/>
                      <a:r>
                        <a:rPr sz="2300" b="1" dirty="0">
                          <a:solidFill>
                            <a:schemeClr val="accent2"/>
                          </a:solidFill>
                          <a:latin typeface="Century Gothic" panose="020B0502020202020204" pitchFamily="34" charset="0"/>
                          <a:ea typeface="Lato" panose="020F0502020204030203" pitchFamily="34" charset="0"/>
                          <a:cs typeface="Lato" panose="020F0502020204030203" pitchFamily="34" charset="0"/>
                          <a:sym typeface="Roboto Bold"/>
                        </a:rPr>
                        <a:t>$49</a:t>
                      </a:r>
                    </a:p>
                  </a:txBody>
                  <a:tcPr marL="25400" marR="25400" marT="25400" marB="25400" anchor="ctr" horzOverflow="overflow">
                    <a:lnL w="12700">
                      <a:solidFill>
                        <a:srgbClr val="BBBFC3"/>
                      </a:solidFill>
                      <a:miter lim="400000"/>
                    </a:lnL>
                    <a:lnR w="12700">
                      <a:solidFill>
                        <a:srgbClr val="BBBFC3"/>
                      </a:solidFill>
                      <a:miter lim="400000"/>
                    </a:lnR>
                    <a:lnT w="25400">
                      <a:solidFill>
                        <a:srgbClr val="BBBFC3"/>
                      </a:solidFill>
                      <a:miter lim="400000"/>
                    </a:lnT>
                    <a:lnB w="25400">
                      <a:solidFill>
                        <a:srgbClr val="BBBFC3"/>
                      </a:solidFill>
                      <a:miter lim="400000"/>
                    </a:lnB>
                    <a:solidFill>
                      <a:srgbClr val="FFFFFF"/>
                    </a:solidFill>
                  </a:tcPr>
                </a:tc>
                <a:tc>
                  <a:txBody>
                    <a:bodyPr/>
                    <a:lstStyle/>
                    <a:p>
                      <a:pPr lvl="0" algn="ctr" defTabSz="914400"/>
                      <a:r>
                        <a:rPr sz="2300" b="1" dirty="0">
                          <a:solidFill>
                            <a:schemeClr val="accent2"/>
                          </a:solidFill>
                          <a:latin typeface="Century Gothic" panose="020B0502020202020204" pitchFamily="34" charset="0"/>
                          <a:ea typeface="Lato" panose="020F0502020204030203" pitchFamily="34" charset="0"/>
                          <a:cs typeface="Lato" panose="020F0502020204030203" pitchFamily="34" charset="0"/>
                          <a:sym typeface="Roboto Bold"/>
                        </a:rPr>
                        <a:t>$199</a:t>
                      </a:r>
                    </a:p>
                  </a:txBody>
                  <a:tcPr marL="25400" marR="25400" marT="25400" marB="25400" anchor="ctr" horzOverflow="overflow">
                    <a:lnL w="12700">
                      <a:solidFill>
                        <a:srgbClr val="BBBFC3"/>
                      </a:solidFill>
                      <a:miter lim="400000"/>
                    </a:lnL>
                    <a:lnR w="25400">
                      <a:solidFill>
                        <a:srgbClr val="BBBFC3"/>
                      </a:solidFill>
                      <a:miter lim="400000"/>
                    </a:lnR>
                    <a:lnT w="25400">
                      <a:solidFill>
                        <a:srgbClr val="BBBFC3"/>
                      </a:solidFill>
                      <a:miter lim="400000"/>
                    </a:lnT>
                    <a:lnB w="25400">
                      <a:solidFill>
                        <a:srgbClr val="BBBFC3"/>
                      </a:solidFill>
                      <a:miter lim="400000"/>
                    </a:lnB>
                    <a:solidFill>
                      <a:srgbClr val="FFFFFF"/>
                    </a:solidFill>
                  </a:tcPr>
                </a:tc>
                <a:extLst>
                  <a:ext uri="{0D108BD9-81ED-4DB2-BD59-A6C34878D82A}">
                    <a16:rowId xmlns:a16="http://schemas.microsoft.com/office/drawing/2014/main" xmlns="" val="10008"/>
                  </a:ext>
                </a:extLst>
              </a:tr>
            </a:tbl>
          </a:graphicData>
        </a:graphic>
      </p:graphicFrame>
      <p:grpSp>
        <p:nvGrpSpPr>
          <p:cNvPr id="3" name="组合 2"/>
          <p:cNvGrpSpPr/>
          <p:nvPr/>
        </p:nvGrpSpPr>
        <p:grpSpPr>
          <a:xfrm>
            <a:off x="2106576" y="317845"/>
            <a:ext cx="4885992" cy="774045"/>
            <a:chOff x="5373378" y="1290798"/>
            <a:chExt cx="4885992" cy="774045"/>
          </a:xfrm>
        </p:grpSpPr>
        <p:sp>
          <p:nvSpPr>
            <p:cNvPr id="4" name="文本框 3"/>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当前形式分析</a:t>
              </a:r>
            </a:p>
          </p:txBody>
        </p:sp>
        <p:sp>
          <p:nvSpPr>
            <p:cNvPr id="5" name="文本框 4"/>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extLst>
      <p:ext uri="{BB962C8B-B14F-4D97-AF65-F5344CB8AC3E}">
        <p14:creationId xmlns:p14="http://schemas.microsoft.com/office/powerpoint/2010/main" val="24589733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iterate>
                                    <p:tmAbs val="0"/>
                                  </p:iterate>
                                  <p:childTnLst>
                                    <p:set>
                                      <p:cBhvr>
                                        <p:cTn id="6" fill="hold"/>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385930" y="0"/>
            <a:ext cx="3315210" cy="6858000"/>
            <a:chOff x="2501011" y="330200"/>
            <a:chExt cx="4125595" cy="8534401"/>
          </a:xfrm>
        </p:grpSpPr>
        <p:sp>
          <p:nvSpPr>
            <p:cNvPr id="3" name="等腰三角形 2"/>
            <p:cNvSpPr/>
            <p:nvPr/>
          </p:nvSpPr>
          <p:spPr>
            <a:xfrm>
              <a:off x="3327908" y="330200"/>
              <a:ext cx="1649984" cy="1422400"/>
            </a:xfrm>
            <a:prstGeom prst="triangle">
              <a:avLst/>
            </a:pr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3327908" y="1752600"/>
              <a:ext cx="1649984" cy="1422400"/>
            </a:xfrm>
            <a:prstGeom prst="triangle">
              <a:avLst/>
            </a:prstGeom>
            <a:solidFill>
              <a:srgbClr val="88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flipV="1">
              <a:off x="2501011" y="330200"/>
              <a:ext cx="1649984" cy="1422400"/>
            </a:xfrm>
            <a:prstGeom prst="triangle">
              <a:avLst/>
            </a:prstGeom>
            <a:solidFill>
              <a:srgbClr val="EB1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4151630" y="1752600"/>
              <a:ext cx="1649984" cy="1422400"/>
            </a:xfrm>
            <a:prstGeom prst="triangle">
              <a:avLst/>
            </a:prstGeom>
            <a:solidFill>
              <a:srgbClr val="ED3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flipV="1">
              <a:off x="4152900" y="3175000"/>
              <a:ext cx="1649984" cy="1422400"/>
            </a:xfrm>
            <a:prstGeom prst="triangle">
              <a:avLst/>
            </a:prstGeom>
            <a:solidFill>
              <a:srgbClr val="EB1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a:off x="4976622" y="3175000"/>
              <a:ext cx="1649984" cy="1422400"/>
            </a:xfrm>
            <a:prstGeom prst="triangle">
              <a:avLst/>
            </a:pr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flipV="1">
              <a:off x="4976622" y="4597400"/>
              <a:ext cx="1649984" cy="1422400"/>
            </a:xfrm>
            <a:prstGeom prst="triangle">
              <a:avLst/>
            </a:prstGeom>
            <a:solidFill>
              <a:srgbClr val="ED3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a:off x="4150995" y="4597400"/>
              <a:ext cx="1649984" cy="1422400"/>
            </a:xfrm>
            <a:prstGeom prst="triangle">
              <a:avLst/>
            </a:prstGeom>
            <a:solidFill>
              <a:srgbClr val="88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flipV="1">
              <a:off x="4150995" y="6019800"/>
              <a:ext cx="1649984" cy="142240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p:cNvSpPr/>
            <p:nvPr/>
          </p:nvSpPr>
          <p:spPr>
            <a:xfrm>
              <a:off x="3324098" y="6019800"/>
              <a:ext cx="1649984" cy="142240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flipV="1">
              <a:off x="3327907" y="7442200"/>
              <a:ext cx="1649984" cy="1422401"/>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a:off x="2501011" y="7442200"/>
              <a:ext cx="1649984" cy="142240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文本框 15"/>
          <p:cNvSpPr txBox="1"/>
          <p:nvPr/>
        </p:nvSpPr>
        <p:spPr>
          <a:xfrm>
            <a:off x="820914" y="3013502"/>
            <a:ext cx="3768205" cy="830997"/>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altLang="zh-CN" sz="4800" b="1" i="1" dirty="0" smtClean="0">
                <a:solidFill>
                  <a:schemeClr val="accent1"/>
                </a:solidFill>
                <a:latin typeface="Century Gothic" panose="020B0502020202020204" pitchFamily="34" charset="0"/>
              </a:rPr>
              <a:t>CONTENT</a:t>
            </a:r>
            <a:endParaRPr kumimoji="0" lang="zh-CN" altLang="en-US" sz="4800" b="1" i="1" u="none" strike="noStrike" kern="1200" cap="none" spc="0" normalizeH="0" baseline="0" noProof="0" dirty="0" smtClean="0">
              <a:ln>
                <a:noFill/>
              </a:ln>
              <a:solidFill>
                <a:schemeClr val="accent1"/>
              </a:solidFill>
              <a:effectLst/>
              <a:uLnTx/>
              <a:uFillTx/>
              <a:latin typeface="Century Gothic" panose="020B0502020202020204" pitchFamily="34" charset="0"/>
            </a:endParaRPr>
          </a:p>
        </p:txBody>
      </p:sp>
      <p:grpSp>
        <p:nvGrpSpPr>
          <p:cNvPr id="17" name="组合 16"/>
          <p:cNvGrpSpPr/>
          <p:nvPr/>
        </p:nvGrpSpPr>
        <p:grpSpPr>
          <a:xfrm>
            <a:off x="6473272" y="1634580"/>
            <a:ext cx="5360825" cy="655847"/>
            <a:chOff x="1278972" y="1892039"/>
            <a:chExt cx="5360825" cy="655847"/>
          </a:xfrm>
        </p:grpSpPr>
        <p:grpSp>
          <p:nvGrpSpPr>
            <p:cNvPr id="18" name="组合 17"/>
            <p:cNvGrpSpPr/>
            <p:nvPr/>
          </p:nvGrpSpPr>
          <p:grpSpPr>
            <a:xfrm>
              <a:off x="1278972" y="1892039"/>
              <a:ext cx="5360825" cy="655847"/>
              <a:chOff x="1591029" y="1948068"/>
              <a:chExt cx="5360825" cy="655847"/>
            </a:xfrm>
          </p:grpSpPr>
          <p:grpSp>
            <p:nvGrpSpPr>
              <p:cNvPr id="20" name="组合 19"/>
              <p:cNvGrpSpPr/>
              <p:nvPr/>
            </p:nvGrpSpPr>
            <p:grpSpPr>
              <a:xfrm>
                <a:off x="2084369" y="1948068"/>
                <a:ext cx="4867485" cy="655847"/>
                <a:chOff x="5402407" y="1253593"/>
                <a:chExt cx="4867485" cy="655847"/>
              </a:xfrm>
            </p:grpSpPr>
            <p:sp>
              <p:nvSpPr>
                <p:cNvPr id="22" name="文本框 21"/>
                <p:cNvSpPr txBox="1"/>
                <p:nvPr/>
              </p:nvSpPr>
              <p:spPr>
                <a:xfrm>
                  <a:off x="5402407" y="1253593"/>
                  <a:ext cx="3474114" cy="46166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chemeClr val="accent2"/>
                      </a:solidFill>
                      <a:effectLst/>
                      <a:uLnTx/>
                      <a:uFillTx/>
                      <a:latin typeface="微软雅黑"/>
                      <a:ea typeface="微软雅黑"/>
                      <a:cs typeface="+mn-cs"/>
                    </a:rPr>
                    <a:t>前期工作亮点</a:t>
                  </a:r>
                  <a:endParaRPr kumimoji="0" lang="zh-CN" altLang="en-US" sz="2400" b="1" i="0" u="none" strike="noStrike" kern="1200" cap="none" spc="0" normalizeH="0" baseline="0" noProof="0" dirty="0">
                    <a:ln>
                      <a:noFill/>
                    </a:ln>
                    <a:solidFill>
                      <a:schemeClr val="accent2"/>
                    </a:solidFill>
                    <a:effectLst/>
                    <a:uLnTx/>
                    <a:uFillTx/>
                    <a:latin typeface="微软雅黑"/>
                    <a:ea typeface="微软雅黑"/>
                    <a:cs typeface="+mn-cs"/>
                  </a:endParaRPr>
                </a:p>
              </p:txBody>
            </p:sp>
            <p:sp>
              <p:nvSpPr>
                <p:cNvPr id="23" name="文本框 22"/>
                <p:cNvSpPr txBox="1"/>
                <p:nvPr/>
              </p:nvSpPr>
              <p:spPr>
                <a:xfrm>
                  <a:off x="5402408" y="1616731"/>
                  <a:ext cx="4867484" cy="29270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chemeClr val="accent2"/>
                      </a:solidFill>
                      <a:effectLst/>
                      <a:uLnTx/>
                      <a:uFillTx/>
                      <a:latin typeface="Century Gothic" panose="020B0502020202020204" pitchFamily="34" charset="0"/>
                      <a:ea typeface="微软雅黑"/>
                    </a:rPr>
                    <a:t>print </a:t>
                  </a:r>
                  <a:r>
                    <a:rPr kumimoji="0" lang="en-US" altLang="zh-CN" sz="1200" b="0" i="0" u="none" strike="noStrike" kern="1200" cap="none" spc="0" normalizeH="0" baseline="0" noProof="0" dirty="0">
                      <a:ln>
                        <a:noFill/>
                      </a:ln>
                      <a:solidFill>
                        <a:schemeClr val="accent2"/>
                      </a:solidFill>
                      <a:effectLst/>
                      <a:uLnTx/>
                      <a:uFillTx/>
                      <a:latin typeface="Century Gothic" panose="020B0502020202020204" pitchFamily="34" charset="0"/>
                      <a:ea typeface="微软雅黑"/>
                    </a:rPr>
                    <a:t>the presentation and make it </a:t>
                  </a:r>
                  <a:r>
                    <a:rPr kumimoji="0" lang="en-US" altLang="zh-CN" sz="1200" b="0" i="0" u="none" strike="noStrike" kern="1200" cap="none" spc="0" normalizeH="0" baseline="0" noProof="0" dirty="0" smtClean="0">
                      <a:ln>
                        <a:noFill/>
                      </a:ln>
                      <a:solidFill>
                        <a:schemeClr val="accent2"/>
                      </a:solidFill>
                      <a:effectLst/>
                      <a:uLnTx/>
                      <a:uFillTx/>
                      <a:latin typeface="Century Gothic" panose="020B0502020202020204" pitchFamily="34" charset="0"/>
                      <a:ea typeface="微软雅黑"/>
                    </a:rPr>
                    <a:t>into </a:t>
                  </a:r>
                  <a:r>
                    <a:rPr kumimoji="0" lang="en-US" altLang="zh-CN" sz="1200" b="0" i="0" u="none" strike="noStrike" kern="1200" cap="none" spc="0" normalizeH="0" baseline="0" noProof="0" dirty="0">
                      <a:ln>
                        <a:noFill/>
                      </a:ln>
                      <a:solidFill>
                        <a:schemeClr val="accent2"/>
                      </a:solidFill>
                      <a:effectLst/>
                      <a:uLnTx/>
                      <a:uFillTx/>
                      <a:latin typeface="Century Gothic" panose="020B0502020202020204" pitchFamily="34" charset="0"/>
                      <a:ea typeface="微软雅黑"/>
                    </a:rPr>
                    <a:t>a wider field</a:t>
                  </a:r>
                </a:p>
              </p:txBody>
            </p:sp>
          </p:grpSp>
          <p:sp>
            <p:nvSpPr>
              <p:cNvPr id="21" name="圆角矩形 20"/>
              <p:cNvSpPr/>
              <p:nvPr/>
            </p:nvSpPr>
            <p:spPr>
              <a:xfrm rot="2700000">
                <a:off x="1591029" y="2067965"/>
                <a:ext cx="401640" cy="401640"/>
              </a:xfrm>
              <a:prstGeom prst="roundRect">
                <a:avLst/>
              </a:prstGeom>
              <a:solidFill>
                <a:schemeClr val="accent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2"/>
                  </a:solidFill>
                </a:endParaRPr>
              </a:p>
            </p:txBody>
          </p:sp>
        </p:grpSp>
        <p:sp>
          <p:nvSpPr>
            <p:cNvPr id="19" name="文本框 18"/>
            <p:cNvSpPr txBox="1"/>
            <p:nvPr/>
          </p:nvSpPr>
          <p:spPr>
            <a:xfrm>
              <a:off x="1323339" y="2028090"/>
              <a:ext cx="312906" cy="369332"/>
            </a:xfrm>
            <a:prstGeom prst="rect">
              <a:avLst/>
            </a:prstGeom>
            <a:noFill/>
          </p:spPr>
          <p:txBody>
            <a:bodyPr wrap="none" rtlCol="0">
              <a:spAutoFit/>
            </a:bodyPr>
            <a:lstStyle/>
            <a:p>
              <a:pPr algn="ctr"/>
              <a:r>
                <a:rPr lang="en-US" altLang="zh-CN" i="1" dirty="0" smtClean="0">
                  <a:solidFill>
                    <a:schemeClr val="bg1"/>
                  </a:solidFill>
                  <a:latin typeface="Century Gothic" panose="020B0502020202020204" pitchFamily="34" charset="0"/>
                </a:rPr>
                <a:t>1</a:t>
              </a:r>
              <a:endParaRPr lang="zh-CN" altLang="en-US" i="1" dirty="0">
                <a:solidFill>
                  <a:schemeClr val="bg1"/>
                </a:solidFill>
                <a:latin typeface="Century Gothic" panose="020B0502020202020204" pitchFamily="34" charset="0"/>
              </a:endParaRPr>
            </a:p>
          </p:txBody>
        </p:sp>
      </p:grpSp>
      <p:grpSp>
        <p:nvGrpSpPr>
          <p:cNvPr id="24" name="组合 23"/>
          <p:cNvGrpSpPr/>
          <p:nvPr/>
        </p:nvGrpSpPr>
        <p:grpSpPr>
          <a:xfrm>
            <a:off x="6473272" y="2612245"/>
            <a:ext cx="5360825" cy="655847"/>
            <a:chOff x="1278972" y="1892039"/>
            <a:chExt cx="5360825" cy="655847"/>
          </a:xfrm>
        </p:grpSpPr>
        <p:grpSp>
          <p:nvGrpSpPr>
            <p:cNvPr id="25" name="组合 24"/>
            <p:cNvGrpSpPr/>
            <p:nvPr/>
          </p:nvGrpSpPr>
          <p:grpSpPr>
            <a:xfrm>
              <a:off x="1278972" y="1892039"/>
              <a:ext cx="5360825" cy="655847"/>
              <a:chOff x="1591029" y="1948068"/>
              <a:chExt cx="5360825" cy="655847"/>
            </a:xfrm>
          </p:grpSpPr>
          <p:grpSp>
            <p:nvGrpSpPr>
              <p:cNvPr id="27" name="组合 26"/>
              <p:cNvGrpSpPr/>
              <p:nvPr/>
            </p:nvGrpSpPr>
            <p:grpSpPr>
              <a:xfrm>
                <a:off x="2084369" y="1948068"/>
                <a:ext cx="4867485" cy="655847"/>
                <a:chOff x="5402407" y="1253593"/>
                <a:chExt cx="4867485" cy="655847"/>
              </a:xfrm>
            </p:grpSpPr>
            <p:sp>
              <p:nvSpPr>
                <p:cNvPr id="29" name="文本框 28"/>
                <p:cNvSpPr txBox="1"/>
                <p:nvPr/>
              </p:nvSpPr>
              <p:spPr>
                <a:xfrm>
                  <a:off x="5402407" y="1253593"/>
                  <a:ext cx="3474114" cy="46166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chemeClr val="accent2"/>
                      </a:solidFill>
                      <a:effectLst/>
                      <a:uLnTx/>
                      <a:uFillTx/>
                      <a:latin typeface="微软雅黑"/>
                      <a:ea typeface="微软雅黑"/>
                      <a:cs typeface="+mn-cs"/>
                    </a:rPr>
                    <a:t>主要做法经验</a:t>
                  </a:r>
                  <a:endParaRPr kumimoji="0" lang="zh-CN" altLang="en-US" sz="2400" b="1" i="0" u="none" strike="noStrike" kern="1200" cap="none" spc="0" normalizeH="0" baseline="0" noProof="0" dirty="0">
                    <a:ln>
                      <a:noFill/>
                    </a:ln>
                    <a:solidFill>
                      <a:schemeClr val="accent2"/>
                    </a:solidFill>
                    <a:effectLst/>
                    <a:uLnTx/>
                    <a:uFillTx/>
                    <a:latin typeface="微软雅黑"/>
                    <a:ea typeface="微软雅黑"/>
                    <a:cs typeface="+mn-cs"/>
                  </a:endParaRPr>
                </a:p>
              </p:txBody>
            </p:sp>
            <p:sp>
              <p:nvSpPr>
                <p:cNvPr id="30" name="文本框 29"/>
                <p:cNvSpPr txBox="1"/>
                <p:nvPr/>
              </p:nvSpPr>
              <p:spPr>
                <a:xfrm>
                  <a:off x="5402408" y="1616731"/>
                  <a:ext cx="4867484" cy="29270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chemeClr val="accent2"/>
                      </a:solidFill>
                      <a:effectLst/>
                      <a:uLnTx/>
                      <a:uFillTx/>
                      <a:latin typeface="Century Gothic" panose="020B0502020202020204" pitchFamily="34" charset="0"/>
                      <a:ea typeface="微软雅黑"/>
                    </a:rPr>
                    <a:t>print </a:t>
                  </a:r>
                  <a:r>
                    <a:rPr kumimoji="0" lang="en-US" altLang="zh-CN" sz="1200" b="0" i="0" u="none" strike="noStrike" kern="1200" cap="none" spc="0" normalizeH="0" baseline="0" noProof="0" dirty="0">
                      <a:ln>
                        <a:noFill/>
                      </a:ln>
                      <a:solidFill>
                        <a:schemeClr val="accent2"/>
                      </a:solidFill>
                      <a:effectLst/>
                      <a:uLnTx/>
                      <a:uFillTx/>
                      <a:latin typeface="Century Gothic" panose="020B0502020202020204" pitchFamily="34" charset="0"/>
                      <a:ea typeface="微软雅黑"/>
                    </a:rPr>
                    <a:t>the presentation and make it </a:t>
                  </a:r>
                  <a:r>
                    <a:rPr kumimoji="0" lang="en-US" altLang="zh-CN" sz="1200" b="0" i="0" u="none" strike="noStrike" kern="1200" cap="none" spc="0" normalizeH="0" baseline="0" noProof="0" dirty="0" smtClean="0">
                      <a:ln>
                        <a:noFill/>
                      </a:ln>
                      <a:solidFill>
                        <a:schemeClr val="accent2"/>
                      </a:solidFill>
                      <a:effectLst/>
                      <a:uLnTx/>
                      <a:uFillTx/>
                      <a:latin typeface="Century Gothic" panose="020B0502020202020204" pitchFamily="34" charset="0"/>
                      <a:ea typeface="微软雅黑"/>
                    </a:rPr>
                    <a:t>into </a:t>
                  </a:r>
                  <a:r>
                    <a:rPr kumimoji="0" lang="en-US" altLang="zh-CN" sz="1200" b="0" i="0" u="none" strike="noStrike" kern="1200" cap="none" spc="0" normalizeH="0" baseline="0" noProof="0" dirty="0">
                      <a:ln>
                        <a:noFill/>
                      </a:ln>
                      <a:solidFill>
                        <a:schemeClr val="accent2"/>
                      </a:solidFill>
                      <a:effectLst/>
                      <a:uLnTx/>
                      <a:uFillTx/>
                      <a:latin typeface="Century Gothic" panose="020B0502020202020204" pitchFamily="34" charset="0"/>
                      <a:ea typeface="微软雅黑"/>
                    </a:rPr>
                    <a:t>a wider field</a:t>
                  </a:r>
                </a:p>
              </p:txBody>
            </p:sp>
          </p:grpSp>
          <p:sp>
            <p:nvSpPr>
              <p:cNvPr id="28" name="圆角矩形 27"/>
              <p:cNvSpPr/>
              <p:nvPr/>
            </p:nvSpPr>
            <p:spPr>
              <a:xfrm rot="2700000">
                <a:off x="1591029" y="2067965"/>
                <a:ext cx="401640" cy="401640"/>
              </a:xfrm>
              <a:prstGeom prst="roundRect">
                <a:avLst/>
              </a:prstGeom>
              <a:solidFill>
                <a:schemeClr val="accent2"/>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2"/>
                  </a:solidFill>
                </a:endParaRPr>
              </a:p>
            </p:txBody>
          </p:sp>
        </p:grpSp>
        <p:sp>
          <p:nvSpPr>
            <p:cNvPr id="26" name="文本框 25"/>
            <p:cNvSpPr txBox="1"/>
            <p:nvPr/>
          </p:nvSpPr>
          <p:spPr>
            <a:xfrm>
              <a:off x="1323339" y="2028090"/>
              <a:ext cx="312906" cy="369332"/>
            </a:xfrm>
            <a:prstGeom prst="rect">
              <a:avLst/>
            </a:prstGeom>
            <a:noFill/>
          </p:spPr>
          <p:txBody>
            <a:bodyPr wrap="none" rtlCol="0">
              <a:spAutoFit/>
            </a:bodyPr>
            <a:lstStyle/>
            <a:p>
              <a:pPr algn="ctr"/>
              <a:r>
                <a:rPr lang="en-US" altLang="zh-CN" i="1" dirty="0" smtClean="0">
                  <a:solidFill>
                    <a:schemeClr val="bg1"/>
                  </a:solidFill>
                  <a:latin typeface="Century Gothic" panose="020B0502020202020204" pitchFamily="34" charset="0"/>
                </a:rPr>
                <a:t>2</a:t>
              </a:r>
              <a:endParaRPr lang="zh-CN" altLang="en-US" i="1" dirty="0">
                <a:solidFill>
                  <a:schemeClr val="bg1"/>
                </a:solidFill>
                <a:latin typeface="Century Gothic" panose="020B0502020202020204" pitchFamily="34" charset="0"/>
              </a:endParaRPr>
            </a:p>
          </p:txBody>
        </p:sp>
      </p:grpSp>
      <p:grpSp>
        <p:nvGrpSpPr>
          <p:cNvPr id="31" name="组合 30"/>
          <p:cNvGrpSpPr/>
          <p:nvPr/>
        </p:nvGrpSpPr>
        <p:grpSpPr>
          <a:xfrm>
            <a:off x="6473272" y="3589910"/>
            <a:ext cx="5360825" cy="655847"/>
            <a:chOff x="1278972" y="1892039"/>
            <a:chExt cx="5360825" cy="655847"/>
          </a:xfrm>
        </p:grpSpPr>
        <p:grpSp>
          <p:nvGrpSpPr>
            <p:cNvPr id="32" name="组合 31"/>
            <p:cNvGrpSpPr/>
            <p:nvPr/>
          </p:nvGrpSpPr>
          <p:grpSpPr>
            <a:xfrm>
              <a:off x="1278972" y="1892039"/>
              <a:ext cx="5360825" cy="655847"/>
              <a:chOff x="1591029" y="1948068"/>
              <a:chExt cx="5360825" cy="655847"/>
            </a:xfrm>
          </p:grpSpPr>
          <p:grpSp>
            <p:nvGrpSpPr>
              <p:cNvPr id="34" name="组合 33"/>
              <p:cNvGrpSpPr/>
              <p:nvPr/>
            </p:nvGrpSpPr>
            <p:grpSpPr>
              <a:xfrm>
                <a:off x="2084369" y="1948068"/>
                <a:ext cx="4867485" cy="655847"/>
                <a:chOff x="5402407" y="1253593"/>
                <a:chExt cx="4867485" cy="655847"/>
              </a:xfrm>
            </p:grpSpPr>
            <p:sp>
              <p:nvSpPr>
                <p:cNvPr id="36" name="文本框 35"/>
                <p:cNvSpPr txBox="1"/>
                <p:nvPr/>
              </p:nvSpPr>
              <p:spPr>
                <a:xfrm>
                  <a:off x="5402407" y="1253593"/>
                  <a:ext cx="3474114" cy="46166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schemeClr val="accent2"/>
                      </a:solidFill>
                      <a:effectLst/>
                      <a:uLnTx/>
                      <a:uFillTx/>
                      <a:latin typeface="微软雅黑"/>
                      <a:ea typeface="微软雅黑"/>
                      <a:cs typeface="+mn-cs"/>
                    </a:rPr>
                    <a:t>当前形式分析</a:t>
                  </a:r>
                  <a:endParaRPr kumimoji="0" lang="zh-CN" altLang="en-US" sz="2400" b="1" i="0" u="none" strike="noStrike" kern="1200" cap="none" spc="0" normalizeH="0" baseline="0" noProof="0" dirty="0">
                    <a:ln>
                      <a:noFill/>
                    </a:ln>
                    <a:solidFill>
                      <a:schemeClr val="accent2"/>
                    </a:solidFill>
                    <a:effectLst/>
                    <a:uLnTx/>
                    <a:uFillTx/>
                    <a:latin typeface="微软雅黑"/>
                    <a:ea typeface="微软雅黑"/>
                    <a:cs typeface="+mn-cs"/>
                  </a:endParaRPr>
                </a:p>
              </p:txBody>
            </p:sp>
            <p:sp>
              <p:nvSpPr>
                <p:cNvPr id="37" name="文本框 36"/>
                <p:cNvSpPr txBox="1"/>
                <p:nvPr/>
              </p:nvSpPr>
              <p:spPr>
                <a:xfrm>
                  <a:off x="5402408" y="1616731"/>
                  <a:ext cx="4867484" cy="29270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chemeClr val="accent2"/>
                      </a:solidFill>
                      <a:effectLst/>
                      <a:uLnTx/>
                      <a:uFillTx/>
                      <a:latin typeface="Century Gothic" panose="020B0502020202020204" pitchFamily="34" charset="0"/>
                      <a:ea typeface="微软雅黑"/>
                    </a:rPr>
                    <a:t>print </a:t>
                  </a:r>
                  <a:r>
                    <a:rPr kumimoji="0" lang="en-US" altLang="zh-CN" sz="1200" b="0" i="0" u="none" strike="noStrike" kern="1200" cap="none" spc="0" normalizeH="0" baseline="0" noProof="0" dirty="0">
                      <a:ln>
                        <a:noFill/>
                      </a:ln>
                      <a:solidFill>
                        <a:schemeClr val="accent2"/>
                      </a:solidFill>
                      <a:effectLst/>
                      <a:uLnTx/>
                      <a:uFillTx/>
                      <a:latin typeface="Century Gothic" panose="020B0502020202020204" pitchFamily="34" charset="0"/>
                      <a:ea typeface="微软雅黑"/>
                    </a:rPr>
                    <a:t>the presentation and make it </a:t>
                  </a:r>
                  <a:r>
                    <a:rPr kumimoji="0" lang="en-US" altLang="zh-CN" sz="1200" b="0" i="0" u="none" strike="noStrike" kern="1200" cap="none" spc="0" normalizeH="0" baseline="0" noProof="0" dirty="0" smtClean="0">
                      <a:ln>
                        <a:noFill/>
                      </a:ln>
                      <a:solidFill>
                        <a:schemeClr val="accent2"/>
                      </a:solidFill>
                      <a:effectLst/>
                      <a:uLnTx/>
                      <a:uFillTx/>
                      <a:latin typeface="Century Gothic" panose="020B0502020202020204" pitchFamily="34" charset="0"/>
                      <a:ea typeface="微软雅黑"/>
                    </a:rPr>
                    <a:t>into </a:t>
                  </a:r>
                  <a:r>
                    <a:rPr kumimoji="0" lang="en-US" altLang="zh-CN" sz="1200" b="0" i="0" u="none" strike="noStrike" kern="1200" cap="none" spc="0" normalizeH="0" baseline="0" noProof="0" dirty="0">
                      <a:ln>
                        <a:noFill/>
                      </a:ln>
                      <a:solidFill>
                        <a:schemeClr val="accent2"/>
                      </a:solidFill>
                      <a:effectLst/>
                      <a:uLnTx/>
                      <a:uFillTx/>
                      <a:latin typeface="Century Gothic" panose="020B0502020202020204" pitchFamily="34" charset="0"/>
                      <a:ea typeface="微软雅黑"/>
                    </a:rPr>
                    <a:t>a wider field</a:t>
                  </a:r>
                </a:p>
              </p:txBody>
            </p:sp>
          </p:grpSp>
          <p:sp>
            <p:nvSpPr>
              <p:cNvPr id="35" name="圆角矩形 34"/>
              <p:cNvSpPr/>
              <p:nvPr/>
            </p:nvSpPr>
            <p:spPr>
              <a:xfrm rot="2700000">
                <a:off x="1591029" y="2067965"/>
                <a:ext cx="401640" cy="401640"/>
              </a:xfrm>
              <a:prstGeom prst="roundRect">
                <a:avLst/>
              </a:prstGeom>
              <a:solidFill>
                <a:schemeClr val="accent1"/>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2"/>
                  </a:solidFill>
                </a:endParaRPr>
              </a:p>
            </p:txBody>
          </p:sp>
        </p:grpSp>
        <p:sp>
          <p:nvSpPr>
            <p:cNvPr id="33" name="文本框 32"/>
            <p:cNvSpPr txBox="1"/>
            <p:nvPr/>
          </p:nvSpPr>
          <p:spPr>
            <a:xfrm>
              <a:off x="1323339" y="2028090"/>
              <a:ext cx="312906" cy="369332"/>
            </a:xfrm>
            <a:prstGeom prst="rect">
              <a:avLst/>
            </a:prstGeom>
            <a:noFill/>
          </p:spPr>
          <p:txBody>
            <a:bodyPr wrap="none" rtlCol="0">
              <a:spAutoFit/>
            </a:bodyPr>
            <a:lstStyle/>
            <a:p>
              <a:pPr algn="ctr"/>
              <a:r>
                <a:rPr lang="en-US" altLang="zh-CN" i="1" dirty="0" smtClean="0">
                  <a:solidFill>
                    <a:schemeClr val="bg1"/>
                  </a:solidFill>
                  <a:latin typeface="Century Gothic" panose="020B0502020202020204" pitchFamily="34" charset="0"/>
                </a:rPr>
                <a:t>3</a:t>
              </a:r>
              <a:endParaRPr lang="zh-CN" altLang="en-US" i="1" dirty="0">
                <a:solidFill>
                  <a:schemeClr val="bg1"/>
                </a:solidFill>
                <a:latin typeface="Century Gothic" panose="020B0502020202020204" pitchFamily="34" charset="0"/>
              </a:endParaRPr>
            </a:p>
          </p:txBody>
        </p:sp>
      </p:grpSp>
      <p:grpSp>
        <p:nvGrpSpPr>
          <p:cNvPr id="38" name="组合 37"/>
          <p:cNvGrpSpPr/>
          <p:nvPr/>
        </p:nvGrpSpPr>
        <p:grpSpPr>
          <a:xfrm>
            <a:off x="6473272" y="4567574"/>
            <a:ext cx="5360825" cy="655847"/>
            <a:chOff x="1278972" y="1892039"/>
            <a:chExt cx="5360825" cy="655847"/>
          </a:xfrm>
        </p:grpSpPr>
        <p:grpSp>
          <p:nvGrpSpPr>
            <p:cNvPr id="39" name="组合 38"/>
            <p:cNvGrpSpPr/>
            <p:nvPr/>
          </p:nvGrpSpPr>
          <p:grpSpPr>
            <a:xfrm>
              <a:off x="1278972" y="1892039"/>
              <a:ext cx="5360825" cy="655847"/>
              <a:chOff x="1591029" y="1948068"/>
              <a:chExt cx="5360825" cy="655847"/>
            </a:xfrm>
          </p:grpSpPr>
          <p:grpSp>
            <p:nvGrpSpPr>
              <p:cNvPr id="41" name="组合 40"/>
              <p:cNvGrpSpPr/>
              <p:nvPr/>
            </p:nvGrpSpPr>
            <p:grpSpPr>
              <a:xfrm>
                <a:off x="2084369" y="1948068"/>
                <a:ext cx="4867485" cy="655847"/>
                <a:chOff x="5402407" y="1253593"/>
                <a:chExt cx="4867485" cy="655847"/>
              </a:xfrm>
            </p:grpSpPr>
            <p:sp>
              <p:nvSpPr>
                <p:cNvPr id="43" name="文本框 42"/>
                <p:cNvSpPr txBox="1"/>
                <p:nvPr/>
              </p:nvSpPr>
              <p:spPr>
                <a:xfrm>
                  <a:off x="5402407" y="1253593"/>
                  <a:ext cx="3474114" cy="461665"/>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smtClean="0">
                      <a:solidFill>
                        <a:schemeClr val="accent2"/>
                      </a:solidFill>
                      <a:latin typeface="微软雅黑"/>
                      <a:ea typeface="微软雅黑"/>
                    </a:rPr>
                    <a:t>下步</a:t>
                  </a:r>
                  <a:r>
                    <a:rPr kumimoji="0" lang="zh-CN" altLang="en-US" sz="2400" b="1" i="0" u="none" strike="noStrike" kern="1200" cap="none" spc="0" normalizeH="0" baseline="0" noProof="0" dirty="0" smtClean="0">
                      <a:ln>
                        <a:noFill/>
                      </a:ln>
                      <a:solidFill>
                        <a:schemeClr val="accent2"/>
                      </a:solidFill>
                      <a:effectLst/>
                      <a:uLnTx/>
                      <a:uFillTx/>
                      <a:latin typeface="微软雅黑"/>
                      <a:ea typeface="微软雅黑"/>
                      <a:cs typeface="+mn-cs"/>
                    </a:rPr>
                    <a:t>工作重点</a:t>
                  </a:r>
                  <a:endParaRPr kumimoji="0" lang="zh-CN" altLang="en-US" sz="2400" b="1" i="0" u="none" strike="noStrike" kern="1200" cap="none" spc="0" normalizeH="0" baseline="0" noProof="0" dirty="0">
                    <a:ln>
                      <a:noFill/>
                    </a:ln>
                    <a:solidFill>
                      <a:schemeClr val="accent2"/>
                    </a:solidFill>
                    <a:effectLst/>
                    <a:uLnTx/>
                    <a:uFillTx/>
                    <a:latin typeface="微软雅黑"/>
                    <a:ea typeface="微软雅黑"/>
                    <a:cs typeface="+mn-cs"/>
                  </a:endParaRPr>
                </a:p>
              </p:txBody>
            </p:sp>
            <p:sp>
              <p:nvSpPr>
                <p:cNvPr id="44" name="文本框 43"/>
                <p:cNvSpPr txBox="1"/>
                <p:nvPr/>
              </p:nvSpPr>
              <p:spPr>
                <a:xfrm>
                  <a:off x="5402408" y="1616731"/>
                  <a:ext cx="4867484" cy="292709"/>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schemeClr val="accent2"/>
                      </a:solidFill>
                      <a:effectLst/>
                      <a:uLnTx/>
                      <a:uFillTx/>
                      <a:latin typeface="Century Gothic" panose="020B0502020202020204" pitchFamily="34" charset="0"/>
                      <a:ea typeface="微软雅黑"/>
                    </a:rPr>
                    <a:t>print </a:t>
                  </a:r>
                  <a:r>
                    <a:rPr kumimoji="0" lang="en-US" altLang="zh-CN" sz="1200" b="0" i="0" u="none" strike="noStrike" kern="1200" cap="none" spc="0" normalizeH="0" baseline="0" noProof="0" dirty="0">
                      <a:ln>
                        <a:noFill/>
                      </a:ln>
                      <a:solidFill>
                        <a:schemeClr val="accent2"/>
                      </a:solidFill>
                      <a:effectLst/>
                      <a:uLnTx/>
                      <a:uFillTx/>
                      <a:latin typeface="Century Gothic" panose="020B0502020202020204" pitchFamily="34" charset="0"/>
                      <a:ea typeface="微软雅黑"/>
                    </a:rPr>
                    <a:t>the presentation and make it </a:t>
                  </a:r>
                  <a:r>
                    <a:rPr kumimoji="0" lang="en-US" altLang="zh-CN" sz="1200" b="0" i="0" u="none" strike="noStrike" kern="1200" cap="none" spc="0" normalizeH="0" baseline="0" noProof="0" dirty="0" smtClean="0">
                      <a:ln>
                        <a:noFill/>
                      </a:ln>
                      <a:solidFill>
                        <a:schemeClr val="accent2"/>
                      </a:solidFill>
                      <a:effectLst/>
                      <a:uLnTx/>
                      <a:uFillTx/>
                      <a:latin typeface="Century Gothic" panose="020B0502020202020204" pitchFamily="34" charset="0"/>
                      <a:ea typeface="微软雅黑"/>
                    </a:rPr>
                    <a:t>into </a:t>
                  </a:r>
                  <a:r>
                    <a:rPr kumimoji="0" lang="en-US" altLang="zh-CN" sz="1200" b="0" i="0" u="none" strike="noStrike" kern="1200" cap="none" spc="0" normalizeH="0" baseline="0" noProof="0" dirty="0">
                      <a:ln>
                        <a:noFill/>
                      </a:ln>
                      <a:solidFill>
                        <a:schemeClr val="accent2"/>
                      </a:solidFill>
                      <a:effectLst/>
                      <a:uLnTx/>
                      <a:uFillTx/>
                      <a:latin typeface="Century Gothic" panose="020B0502020202020204" pitchFamily="34" charset="0"/>
                      <a:ea typeface="微软雅黑"/>
                    </a:rPr>
                    <a:t>a wider field</a:t>
                  </a:r>
                </a:p>
              </p:txBody>
            </p:sp>
          </p:grpSp>
          <p:sp>
            <p:nvSpPr>
              <p:cNvPr id="42" name="圆角矩形 41"/>
              <p:cNvSpPr/>
              <p:nvPr/>
            </p:nvSpPr>
            <p:spPr>
              <a:xfrm rot="2700000">
                <a:off x="1591029" y="2067965"/>
                <a:ext cx="401640" cy="401640"/>
              </a:xfrm>
              <a:prstGeom prst="roundRect">
                <a:avLst/>
              </a:prstGeom>
              <a:solidFill>
                <a:schemeClr val="accent2"/>
              </a:solidFill>
              <a:ln w="285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schemeClr val="accent2"/>
                  </a:solidFill>
                </a:endParaRPr>
              </a:p>
            </p:txBody>
          </p:sp>
        </p:grpSp>
        <p:sp>
          <p:nvSpPr>
            <p:cNvPr id="40" name="文本框 39"/>
            <p:cNvSpPr txBox="1"/>
            <p:nvPr/>
          </p:nvSpPr>
          <p:spPr>
            <a:xfrm>
              <a:off x="1323339" y="2028090"/>
              <a:ext cx="312906" cy="369332"/>
            </a:xfrm>
            <a:prstGeom prst="rect">
              <a:avLst/>
            </a:prstGeom>
            <a:noFill/>
          </p:spPr>
          <p:txBody>
            <a:bodyPr wrap="none" rtlCol="0">
              <a:spAutoFit/>
            </a:bodyPr>
            <a:lstStyle/>
            <a:p>
              <a:pPr algn="ctr"/>
              <a:r>
                <a:rPr lang="en-US" altLang="zh-CN" i="1" dirty="0" smtClean="0">
                  <a:solidFill>
                    <a:schemeClr val="bg1"/>
                  </a:solidFill>
                  <a:latin typeface="Century Gothic" panose="020B0502020202020204" pitchFamily="34" charset="0"/>
                </a:rPr>
                <a:t>4</a:t>
              </a:r>
              <a:endParaRPr lang="zh-CN" altLang="en-US" i="1" dirty="0">
                <a:solidFill>
                  <a:schemeClr val="bg1"/>
                </a:solidFill>
                <a:latin typeface="Century Gothic" panose="020B0502020202020204" pitchFamily="34" charset="0"/>
              </a:endParaRPr>
            </a:p>
          </p:txBody>
        </p:sp>
      </p:grpSp>
    </p:spTree>
    <p:extLst>
      <p:ext uri="{BB962C8B-B14F-4D97-AF65-F5344CB8AC3E}">
        <p14:creationId xmlns:p14="http://schemas.microsoft.com/office/powerpoint/2010/main" val="171488446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par>
                          <p:cTn id="15" fill="hold">
                            <p:stCondLst>
                              <p:cond delay="1000"/>
                            </p:stCondLst>
                            <p:childTnLst>
                              <p:par>
                                <p:cTn id="16" presetID="2" presetClass="entr" presetSubtype="8" decel="100000"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additive="base">
                                        <p:cTn id="18" dur="1000" fill="hold"/>
                                        <p:tgtEl>
                                          <p:spTgt spid="17"/>
                                        </p:tgtEl>
                                        <p:attrNameLst>
                                          <p:attrName>ppt_x</p:attrName>
                                        </p:attrNameLst>
                                      </p:cBhvr>
                                      <p:tavLst>
                                        <p:tav tm="0">
                                          <p:val>
                                            <p:strVal val="0-#ppt_w/2"/>
                                          </p:val>
                                        </p:tav>
                                        <p:tav tm="100000">
                                          <p:val>
                                            <p:strVal val="#ppt_x"/>
                                          </p:val>
                                        </p:tav>
                                      </p:tavLst>
                                    </p:anim>
                                    <p:anim calcmode="lin" valueType="num">
                                      <p:cBhvr additive="base">
                                        <p:cTn id="19" dur="1000" fill="hold"/>
                                        <p:tgtEl>
                                          <p:spTgt spid="17"/>
                                        </p:tgtEl>
                                        <p:attrNameLst>
                                          <p:attrName>ppt_y</p:attrName>
                                        </p:attrNameLst>
                                      </p:cBhvr>
                                      <p:tavLst>
                                        <p:tav tm="0">
                                          <p:val>
                                            <p:strVal val="#ppt_y"/>
                                          </p:val>
                                        </p:tav>
                                        <p:tav tm="100000">
                                          <p:val>
                                            <p:strVal val="#ppt_y"/>
                                          </p:val>
                                        </p:tav>
                                      </p:tavLst>
                                    </p:anim>
                                  </p:childTnLst>
                                </p:cTn>
                              </p:par>
                              <p:par>
                                <p:cTn id="20" presetID="2" presetClass="entr" presetSubtype="8" decel="100000" fill="hold" nodeType="withEffect">
                                  <p:stCondLst>
                                    <p:cond delay="250"/>
                                  </p:stCondLst>
                                  <p:childTnLst>
                                    <p:set>
                                      <p:cBhvr>
                                        <p:cTn id="21" dur="1" fill="hold">
                                          <p:stCondLst>
                                            <p:cond delay="0"/>
                                          </p:stCondLst>
                                        </p:cTn>
                                        <p:tgtEl>
                                          <p:spTgt spid="24"/>
                                        </p:tgtEl>
                                        <p:attrNameLst>
                                          <p:attrName>style.visibility</p:attrName>
                                        </p:attrNameLst>
                                      </p:cBhvr>
                                      <p:to>
                                        <p:strVal val="visible"/>
                                      </p:to>
                                    </p:set>
                                    <p:anim calcmode="lin" valueType="num">
                                      <p:cBhvr additive="base">
                                        <p:cTn id="22" dur="1000" fill="hold"/>
                                        <p:tgtEl>
                                          <p:spTgt spid="24"/>
                                        </p:tgtEl>
                                        <p:attrNameLst>
                                          <p:attrName>ppt_x</p:attrName>
                                        </p:attrNameLst>
                                      </p:cBhvr>
                                      <p:tavLst>
                                        <p:tav tm="0">
                                          <p:val>
                                            <p:strVal val="0-#ppt_w/2"/>
                                          </p:val>
                                        </p:tav>
                                        <p:tav tm="100000">
                                          <p:val>
                                            <p:strVal val="#ppt_x"/>
                                          </p:val>
                                        </p:tav>
                                      </p:tavLst>
                                    </p:anim>
                                    <p:anim calcmode="lin" valueType="num">
                                      <p:cBhvr additive="base">
                                        <p:cTn id="23" dur="1000" fill="hold"/>
                                        <p:tgtEl>
                                          <p:spTgt spid="24"/>
                                        </p:tgtEl>
                                        <p:attrNameLst>
                                          <p:attrName>ppt_y</p:attrName>
                                        </p:attrNameLst>
                                      </p:cBhvr>
                                      <p:tavLst>
                                        <p:tav tm="0">
                                          <p:val>
                                            <p:strVal val="#ppt_y"/>
                                          </p:val>
                                        </p:tav>
                                        <p:tav tm="100000">
                                          <p:val>
                                            <p:strVal val="#ppt_y"/>
                                          </p:val>
                                        </p:tav>
                                      </p:tavLst>
                                    </p:anim>
                                  </p:childTnLst>
                                </p:cTn>
                              </p:par>
                              <p:par>
                                <p:cTn id="24" presetID="2" presetClass="entr" presetSubtype="8" decel="100000" fill="hold" nodeType="withEffect">
                                  <p:stCondLst>
                                    <p:cond delay="500"/>
                                  </p:stCondLst>
                                  <p:childTnLst>
                                    <p:set>
                                      <p:cBhvr>
                                        <p:cTn id="25" dur="1" fill="hold">
                                          <p:stCondLst>
                                            <p:cond delay="0"/>
                                          </p:stCondLst>
                                        </p:cTn>
                                        <p:tgtEl>
                                          <p:spTgt spid="31"/>
                                        </p:tgtEl>
                                        <p:attrNameLst>
                                          <p:attrName>style.visibility</p:attrName>
                                        </p:attrNameLst>
                                      </p:cBhvr>
                                      <p:to>
                                        <p:strVal val="visible"/>
                                      </p:to>
                                    </p:set>
                                    <p:anim calcmode="lin" valueType="num">
                                      <p:cBhvr additive="base">
                                        <p:cTn id="26" dur="1000" fill="hold"/>
                                        <p:tgtEl>
                                          <p:spTgt spid="31"/>
                                        </p:tgtEl>
                                        <p:attrNameLst>
                                          <p:attrName>ppt_x</p:attrName>
                                        </p:attrNameLst>
                                      </p:cBhvr>
                                      <p:tavLst>
                                        <p:tav tm="0">
                                          <p:val>
                                            <p:strVal val="0-#ppt_w/2"/>
                                          </p:val>
                                        </p:tav>
                                        <p:tav tm="100000">
                                          <p:val>
                                            <p:strVal val="#ppt_x"/>
                                          </p:val>
                                        </p:tav>
                                      </p:tavLst>
                                    </p:anim>
                                    <p:anim calcmode="lin" valueType="num">
                                      <p:cBhvr additive="base">
                                        <p:cTn id="27" dur="1000" fill="hold"/>
                                        <p:tgtEl>
                                          <p:spTgt spid="31"/>
                                        </p:tgtEl>
                                        <p:attrNameLst>
                                          <p:attrName>ppt_y</p:attrName>
                                        </p:attrNameLst>
                                      </p:cBhvr>
                                      <p:tavLst>
                                        <p:tav tm="0">
                                          <p:val>
                                            <p:strVal val="#ppt_y"/>
                                          </p:val>
                                        </p:tav>
                                        <p:tav tm="100000">
                                          <p:val>
                                            <p:strVal val="#ppt_y"/>
                                          </p:val>
                                        </p:tav>
                                      </p:tavLst>
                                    </p:anim>
                                  </p:childTnLst>
                                </p:cTn>
                              </p:par>
                              <p:par>
                                <p:cTn id="28" presetID="2" presetClass="entr" presetSubtype="8" decel="100000" fill="hold" nodeType="withEffect">
                                  <p:stCondLst>
                                    <p:cond delay="750"/>
                                  </p:stCondLst>
                                  <p:childTnLst>
                                    <p:set>
                                      <p:cBhvr>
                                        <p:cTn id="29" dur="1" fill="hold">
                                          <p:stCondLst>
                                            <p:cond delay="0"/>
                                          </p:stCondLst>
                                        </p:cTn>
                                        <p:tgtEl>
                                          <p:spTgt spid="38"/>
                                        </p:tgtEl>
                                        <p:attrNameLst>
                                          <p:attrName>style.visibility</p:attrName>
                                        </p:attrNameLst>
                                      </p:cBhvr>
                                      <p:to>
                                        <p:strVal val="visible"/>
                                      </p:to>
                                    </p:set>
                                    <p:anim calcmode="lin" valueType="num">
                                      <p:cBhvr additive="base">
                                        <p:cTn id="30" dur="1000" fill="hold"/>
                                        <p:tgtEl>
                                          <p:spTgt spid="38"/>
                                        </p:tgtEl>
                                        <p:attrNameLst>
                                          <p:attrName>ppt_x</p:attrName>
                                        </p:attrNameLst>
                                      </p:cBhvr>
                                      <p:tavLst>
                                        <p:tav tm="0">
                                          <p:val>
                                            <p:strVal val="0-#ppt_w/2"/>
                                          </p:val>
                                        </p:tav>
                                        <p:tav tm="100000">
                                          <p:val>
                                            <p:strVal val="#ppt_x"/>
                                          </p:val>
                                        </p:tav>
                                      </p:tavLst>
                                    </p:anim>
                                    <p:anim calcmode="lin" valueType="num">
                                      <p:cBhvr additive="base">
                                        <p:cTn id="31" dur="10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0" y="2714172"/>
            <a:ext cx="3686629" cy="1429658"/>
            <a:chOff x="0" y="2714172"/>
            <a:chExt cx="3686629" cy="1429658"/>
          </a:xfrm>
        </p:grpSpPr>
        <p:sp>
          <p:nvSpPr>
            <p:cNvPr id="2" name="五边形 1"/>
            <p:cNvSpPr/>
            <p:nvPr/>
          </p:nvSpPr>
          <p:spPr>
            <a:xfrm>
              <a:off x="0" y="2714172"/>
              <a:ext cx="3686629" cy="1429658"/>
            </a:xfrm>
            <a:prstGeom prst="homePlate">
              <a:avLst>
                <a:gd name="adj" fmla="val 2389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0" y="3429001"/>
              <a:ext cx="3686629" cy="714829"/>
            </a:xfrm>
            <a:custGeom>
              <a:avLst/>
              <a:gdLst>
                <a:gd name="connsiteX0" fmla="*/ 0 w 3686629"/>
                <a:gd name="connsiteY0" fmla="*/ 0 h 714829"/>
                <a:gd name="connsiteX1" fmla="*/ 3686629 w 3686629"/>
                <a:gd name="connsiteY1" fmla="*/ 0 h 714829"/>
                <a:gd name="connsiteX2" fmla="*/ 3344998 w 3686629"/>
                <a:gd name="connsiteY2" fmla="*/ 714829 h 714829"/>
                <a:gd name="connsiteX3" fmla="*/ 0 w 3686629"/>
                <a:gd name="connsiteY3" fmla="*/ 714829 h 714829"/>
              </a:gdLst>
              <a:ahLst/>
              <a:cxnLst>
                <a:cxn ang="0">
                  <a:pos x="connsiteX0" y="connsiteY0"/>
                </a:cxn>
                <a:cxn ang="0">
                  <a:pos x="connsiteX1" y="connsiteY1"/>
                </a:cxn>
                <a:cxn ang="0">
                  <a:pos x="connsiteX2" y="connsiteY2"/>
                </a:cxn>
                <a:cxn ang="0">
                  <a:pos x="connsiteX3" y="connsiteY3"/>
                </a:cxn>
              </a:cxnLst>
              <a:rect l="l" t="t" r="r" b="b"/>
              <a:pathLst>
                <a:path w="3686629" h="714829">
                  <a:moveTo>
                    <a:pt x="0" y="0"/>
                  </a:moveTo>
                  <a:lnTo>
                    <a:pt x="3686629" y="0"/>
                  </a:lnTo>
                  <a:lnTo>
                    <a:pt x="3344998" y="714829"/>
                  </a:lnTo>
                  <a:lnTo>
                    <a:pt x="0" y="714829"/>
                  </a:lnTo>
                  <a:close/>
                </a:path>
              </a:pathLst>
            </a:cu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a:off x="2179682" y="2848430"/>
              <a:ext cx="1346924" cy="116114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6"/>
            <p:cNvSpPr/>
            <p:nvPr/>
          </p:nvSpPr>
          <p:spPr>
            <a:xfrm>
              <a:off x="2531289" y="3134073"/>
              <a:ext cx="643710" cy="593484"/>
            </a:xfrm>
            <a:custGeom>
              <a:avLst/>
              <a:gdLst>
                <a:gd name="connsiteX0" fmla="*/ 469488 w 578320"/>
                <a:gd name="connsiteY0" fmla="*/ 312166 h 533197"/>
                <a:gd name="connsiteX1" fmla="*/ 523904 w 578320"/>
                <a:gd name="connsiteY1" fmla="*/ 363740 h 533197"/>
                <a:gd name="connsiteX2" fmla="*/ 523904 w 578320"/>
                <a:gd name="connsiteY2" fmla="*/ 376634 h 533197"/>
                <a:gd name="connsiteX3" fmla="*/ 527594 w 578320"/>
                <a:gd name="connsiteY3" fmla="*/ 391369 h 533197"/>
                <a:gd name="connsiteX4" fmla="*/ 512837 w 578320"/>
                <a:gd name="connsiteY4" fmla="*/ 411630 h 533197"/>
                <a:gd name="connsiteX5" fmla="*/ 498080 w 578320"/>
                <a:gd name="connsiteY5" fmla="*/ 440180 h 533197"/>
                <a:gd name="connsiteX6" fmla="*/ 529438 w 578320"/>
                <a:gd name="connsiteY6" fmla="*/ 475176 h 533197"/>
                <a:gd name="connsiteX7" fmla="*/ 578320 w 578320"/>
                <a:gd name="connsiteY7" fmla="*/ 518462 h 533197"/>
                <a:gd name="connsiteX8" fmla="*/ 485168 w 578320"/>
                <a:gd name="connsiteY8" fmla="*/ 533197 h 533197"/>
                <a:gd name="connsiteX9" fmla="*/ 477789 w 578320"/>
                <a:gd name="connsiteY9" fmla="*/ 486228 h 533197"/>
                <a:gd name="connsiteX10" fmla="*/ 481478 w 578320"/>
                <a:gd name="connsiteY10" fmla="*/ 479781 h 533197"/>
                <a:gd name="connsiteX11" fmla="*/ 480556 w 578320"/>
                <a:gd name="connsiteY11" fmla="*/ 477939 h 533197"/>
                <a:gd name="connsiteX12" fmla="*/ 471333 w 578320"/>
                <a:gd name="connsiteY12" fmla="*/ 466888 h 533197"/>
                <a:gd name="connsiteX13" fmla="*/ 467644 w 578320"/>
                <a:gd name="connsiteY13" fmla="*/ 466888 h 533197"/>
                <a:gd name="connsiteX14" fmla="*/ 458421 w 578320"/>
                <a:gd name="connsiteY14" fmla="*/ 477939 h 533197"/>
                <a:gd name="connsiteX15" fmla="*/ 458421 w 578320"/>
                <a:gd name="connsiteY15" fmla="*/ 479781 h 533197"/>
                <a:gd name="connsiteX16" fmla="*/ 462110 w 578320"/>
                <a:gd name="connsiteY16" fmla="*/ 486228 h 533197"/>
                <a:gd name="connsiteX17" fmla="*/ 454732 w 578320"/>
                <a:gd name="connsiteY17" fmla="*/ 533197 h 533197"/>
                <a:gd name="connsiteX18" fmla="*/ 361579 w 578320"/>
                <a:gd name="connsiteY18" fmla="*/ 518462 h 533197"/>
                <a:gd name="connsiteX19" fmla="*/ 409539 w 578320"/>
                <a:gd name="connsiteY19" fmla="*/ 475176 h 533197"/>
                <a:gd name="connsiteX20" fmla="*/ 440897 w 578320"/>
                <a:gd name="connsiteY20" fmla="*/ 440180 h 533197"/>
                <a:gd name="connsiteX21" fmla="*/ 427063 w 578320"/>
                <a:gd name="connsiteY21" fmla="*/ 411630 h 533197"/>
                <a:gd name="connsiteX22" fmla="*/ 411383 w 578320"/>
                <a:gd name="connsiteY22" fmla="*/ 391369 h 533197"/>
                <a:gd name="connsiteX23" fmla="*/ 415995 w 578320"/>
                <a:gd name="connsiteY23" fmla="*/ 376634 h 533197"/>
                <a:gd name="connsiteX24" fmla="*/ 415995 w 578320"/>
                <a:gd name="connsiteY24" fmla="*/ 363740 h 533197"/>
                <a:gd name="connsiteX25" fmla="*/ 469488 w 578320"/>
                <a:gd name="connsiteY25" fmla="*/ 312166 h 533197"/>
                <a:gd name="connsiteX26" fmla="*/ 107909 w 578320"/>
                <a:gd name="connsiteY26" fmla="*/ 312166 h 533197"/>
                <a:gd name="connsiteX27" fmla="*/ 162325 w 578320"/>
                <a:gd name="connsiteY27" fmla="*/ 363740 h 533197"/>
                <a:gd name="connsiteX28" fmla="*/ 162325 w 578320"/>
                <a:gd name="connsiteY28" fmla="*/ 376634 h 533197"/>
                <a:gd name="connsiteX29" fmla="*/ 166937 w 578320"/>
                <a:gd name="connsiteY29" fmla="*/ 391369 h 533197"/>
                <a:gd name="connsiteX30" fmla="*/ 151257 w 578320"/>
                <a:gd name="connsiteY30" fmla="*/ 411630 h 533197"/>
                <a:gd name="connsiteX31" fmla="*/ 137423 w 578320"/>
                <a:gd name="connsiteY31" fmla="*/ 440180 h 533197"/>
                <a:gd name="connsiteX32" fmla="*/ 167859 w 578320"/>
                <a:gd name="connsiteY32" fmla="*/ 475176 h 533197"/>
                <a:gd name="connsiteX33" fmla="*/ 216741 w 578320"/>
                <a:gd name="connsiteY33" fmla="*/ 518462 h 533197"/>
                <a:gd name="connsiteX34" fmla="*/ 123588 w 578320"/>
                <a:gd name="connsiteY34" fmla="*/ 533197 h 533197"/>
                <a:gd name="connsiteX35" fmla="*/ 116210 w 578320"/>
                <a:gd name="connsiteY35" fmla="*/ 486228 h 533197"/>
                <a:gd name="connsiteX36" fmla="*/ 119899 w 578320"/>
                <a:gd name="connsiteY36" fmla="*/ 479781 h 533197"/>
                <a:gd name="connsiteX37" fmla="*/ 119899 w 578320"/>
                <a:gd name="connsiteY37" fmla="*/ 477939 h 533197"/>
                <a:gd name="connsiteX38" fmla="*/ 109754 w 578320"/>
                <a:gd name="connsiteY38" fmla="*/ 466888 h 533197"/>
                <a:gd name="connsiteX39" fmla="*/ 106987 w 578320"/>
                <a:gd name="connsiteY39" fmla="*/ 466888 h 533197"/>
                <a:gd name="connsiteX40" fmla="*/ 96842 w 578320"/>
                <a:gd name="connsiteY40" fmla="*/ 477939 h 533197"/>
                <a:gd name="connsiteX41" fmla="*/ 96842 w 578320"/>
                <a:gd name="connsiteY41" fmla="*/ 479781 h 533197"/>
                <a:gd name="connsiteX42" fmla="*/ 100531 w 578320"/>
                <a:gd name="connsiteY42" fmla="*/ 486228 h 533197"/>
                <a:gd name="connsiteX43" fmla="*/ 93152 w 578320"/>
                <a:gd name="connsiteY43" fmla="*/ 533197 h 533197"/>
                <a:gd name="connsiteX44" fmla="*/ 0 w 578320"/>
                <a:gd name="connsiteY44" fmla="*/ 518462 h 533197"/>
                <a:gd name="connsiteX45" fmla="*/ 48882 w 578320"/>
                <a:gd name="connsiteY45" fmla="*/ 475176 h 533197"/>
                <a:gd name="connsiteX46" fmla="*/ 79318 w 578320"/>
                <a:gd name="connsiteY46" fmla="*/ 440180 h 533197"/>
                <a:gd name="connsiteX47" fmla="*/ 65483 w 578320"/>
                <a:gd name="connsiteY47" fmla="*/ 411630 h 533197"/>
                <a:gd name="connsiteX48" fmla="*/ 49804 w 578320"/>
                <a:gd name="connsiteY48" fmla="*/ 391369 h 533197"/>
                <a:gd name="connsiteX49" fmla="*/ 54416 w 578320"/>
                <a:gd name="connsiteY49" fmla="*/ 376634 h 533197"/>
                <a:gd name="connsiteX50" fmla="*/ 54416 w 578320"/>
                <a:gd name="connsiteY50" fmla="*/ 363740 h 533197"/>
                <a:gd name="connsiteX51" fmla="*/ 107909 w 578320"/>
                <a:gd name="connsiteY51" fmla="*/ 312166 h 533197"/>
                <a:gd name="connsiteX52" fmla="*/ 288717 w 578320"/>
                <a:gd name="connsiteY52" fmla="*/ 237601 h 533197"/>
                <a:gd name="connsiteX53" fmla="*/ 303485 w 578320"/>
                <a:gd name="connsiteY53" fmla="*/ 252338 h 533197"/>
                <a:gd name="connsiteX54" fmla="*/ 303485 w 578320"/>
                <a:gd name="connsiteY54" fmla="*/ 331547 h 533197"/>
                <a:gd name="connsiteX55" fmla="*/ 384708 w 578320"/>
                <a:gd name="connsiteY55" fmla="*/ 398782 h 533197"/>
                <a:gd name="connsiteX56" fmla="*/ 386554 w 578320"/>
                <a:gd name="connsiteY56" fmla="*/ 419045 h 533197"/>
                <a:gd name="connsiteX57" fmla="*/ 375478 w 578320"/>
                <a:gd name="connsiteY57" fmla="*/ 423650 h 533197"/>
                <a:gd name="connsiteX58" fmla="*/ 366248 w 578320"/>
                <a:gd name="connsiteY58" fmla="*/ 420887 h 533197"/>
                <a:gd name="connsiteX59" fmla="*/ 288717 w 578320"/>
                <a:gd name="connsiteY59" fmla="*/ 356415 h 533197"/>
                <a:gd name="connsiteX60" fmla="*/ 212108 w 578320"/>
                <a:gd name="connsiteY60" fmla="*/ 420887 h 533197"/>
                <a:gd name="connsiteX61" fmla="*/ 191802 w 578320"/>
                <a:gd name="connsiteY61" fmla="*/ 419045 h 533197"/>
                <a:gd name="connsiteX62" fmla="*/ 193648 w 578320"/>
                <a:gd name="connsiteY62" fmla="*/ 398782 h 533197"/>
                <a:gd name="connsiteX63" fmla="*/ 274872 w 578320"/>
                <a:gd name="connsiteY63" fmla="*/ 331547 h 533197"/>
                <a:gd name="connsiteX64" fmla="*/ 274872 w 578320"/>
                <a:gd name="connsiteY64" fmla="*/ 252338 h 533197"/>
                <a:gd name="connsiteX65" fmla="*/ 288717 w 578320"/>
                <a:gd name="connsiteY65" fmla="*/ 237601 h 533197"/>
                <a:gd name="connsiteX66" fmla="*/ 288699 w 578320"/>
                <a:gd name="connsiteY66" fmla="*/ 0 h 533197"/>
                <a:gd name="connsiteX67" fmla="*/ 343115 w 578320"/>
                <a:gd name="connsiteY67" fmla="*/ 50653 h 533197"/>
                <a:gd name="connsiteX68" fmla="*/ 343115 w 578320"/>
                <a:gd name="connsiteY68" fmla="*/ 63546 h 533197"/>
                <a:gd name="connsiteX69" fmla="*/ 346805 w 578320"/>
                <a:gd name="connsiteY69" fmla="*/ 78282 h 533197"/>
                <a:gd name="connsiteX70" fmla="*/ 332048 w 578320"/>
                <a:gd name="connsiteY70" fmla="*/ 98543 h 533197"/>
                <a:gd name="connsiteX71" fmla="*/ 318213 w 578320"/>
                <a:gd name="connsiteY71" fmla="*/ 127093 h 533197"/>
                <a:gd name="connsiteX72" fmla="*/ 348649 w 578320"/>
                <a:gd name="connsiteY72" fmla="*/ 163010 h 533197"/>
                <a:gd name="connsiteX73" fmla="*/ 397531 w 578320"/>
                <a:gd name="connsiteY73" fmla="*/ 206295 h 533197"/>
                <a:gd name="connsiteX74" fmla="*/ 304379 w 578320"/>
                <a:gd name="connsiteY74" fmla="*/ 220110 h 533197"/>
                <a:gd name="connsiteX75" fmla="*/ 297000 w 578320"/>
                <a:gd name="connsiteY75" fmla="*/ 173141 h 533197"/>
                <a:gd name="connsiteX76" fmla="*/ 300689 w 578320"/>
                <a:gd name="connsiteY76" fmla="*/ 167615 h 533197"/>
                <a:gd name="connsiteX77" fmla="*/ 300689 w 578320"/>
                <a:gd name="connsiteY77" fmla="*/ 164852 h 533197"/>
                <a:gd name="connsiteX78" fmla="*/ 290544 w 578320"/>
                <a:gd name="connsiteY78" fmla="*/ 154722 h 533197"/>
                <a:gd name="connsiteX79" fmla="*/ 287777 w 578320"/>
                <a:gd name="connsiteY79" fmla="*/ 154722 h 533197"/>
                <a:gd name="connsiteX80" fmla="*/ 277632 w 578320"/>
                <a:gd name="connsiteY80" fmla="*/ 164852 h 533197"/>
                <a:gd name="connsiteX81" fmla="*/ 277632 w 578320"/>
                <a:gd name="connsiteY81" fmla="*/ 167615 h 533197"/>
                <a:gd name="connsiteX82" fmla="*/ 281321 w 578320"/>
                <a:gd name="connsiteY82" fmla="*/ 173141 h 533197"/>
                <a:gd name="connsiteX83" fmla="*/ 273943 w 578320"/>
                <a:gd name="connsiteY83" fmla="*/ 221031 h 533197"/>
                <a:gd name="connsiteX84" fmla="*/ 180790 w 578320"/>
                <a:gd name="connsiteY84" fmla="*/ 206295 h 533197"/>
                <a:gd name="connsiteX85" fmla="*/ 228750 w 578320"/>
                <a:gd name="connsiteY85" fmla="*/ 163010 h 533197"/>
                <a:gd name="connsiteX86" fmla="*/ 260108 w 578320"/>
                <a:gd name="connsiteY86" fmla="*/ 127093 h 533197"/>
                <a:gd name="connsiteX87" fmla="*/ 246274 w 578320"/>
                <a:gd name="connsiteY87" fmla="*/ 98543 h 533197"/>
                <a:gd name="connsiteX88" fmla="*/ 230594 w 578320"/>
                <a:gd name="connsiteY88" fmla="*/ 78282 h 533197"/>
                <a:gd name="connsiteX89" fmla="*/ 235206 w 578320"/>
                <a:gd name="connsiteY89" fmla="*/ 63546 h 533197"/>
                <a:gd name="connsiteX90" fmla="*/ 235206 w 578320"/>
                <a:gd name="connsiteY90" fmla="*/ 50653 h 533197"/>
                <a:gd name="connsiteX91" fmla="*/ 288699 w 578320"/>
                <a:gd name="connsiteY91" fmla="*/ 0 h 53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578320" h="533197">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 name="文本框 7"/>
          <p:cNvSpPr txBox="1"/>
          <p:nvPr/>
        </p:nvSpPr>
        <p:spPr>
          <a:xfrm>
            <a:off x="4038236" y="3392510"/>
            <a:ext cx="5613398" cy="584584"/>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sz="1400" dirty="0">
                <a:solidFill>
                  <a:prstClr val="white">
                    <a:lumMod val="50000"/>
                  </a:prstClr>
                </a:solidFill>
                <a:latin typeface="Century Gothic" panose="020B0502020202020204" pitchFamily="34" charset="0"/>
              </a:rPr>
              <a:t>The user can demonstrate on a projector or computer or print the it into a film to be used in a wider field</a:t>
            </a:r>
          </a:p>
        </p:txBody>
      </p:sp>
      <p:sp>
        <p:nvSpPr>
          <p:cNvPr id="9" name="文本框 8"/>
          <p:cNvSpPr txBox="1"/>
          <p:nvPr/>
        </p:nvSpPr>
        <p:spPr>
          <a:xfrm>
            <a:off x="4038236" y="2659745"/>
            <a:ext cx="3262432" cy="707886"/>
          </a:xfrm>
          <a:prstGeom prst="rect">
            <a:avLst/>
          </a:prstGeom>
          <a:noFill/>
        </p:spPr>
        <p:txBody>
          <a:bodyPr wrap="none" rtlCol="0">
            <a:spAutoFit/>
            <a:scene3d>
              <a:camera prst="orthographicFront"/>
              <a:lightRig rig="threePt" dir="t"/>
            </a:scene3d>
            <a:sp3d contourW="12700"/>
          </a:bodyPr>
          <a:lstStyle/>
          <a:p>
            <a:pPr lvl="0">
              <a:defRPr/>
            </a:pPr>
            <a:r>
              <a:rPr lang="zh-CN" altLang="en-US" sz="4000" dirty="0">
                <a:solidFill>
                  <a:schemeClr val="tx1">
                    <a:lumMod val="75000"/>
                    <a:lumOff val="25000"/>
                  </a:schemeClr>
                </a:solidFill>
                <a:latin typeface="Century Gothic" panose="020B0502020202020204" pitchFamily="34" charset="0"/>
                <a:ea typeface="方正兰亭中黑_GBK" panose="02000000000000000000" pitchFamily="2" charset="-122"/>
              </a:rPr>
              <a:t>下步工作重点</a:t>
            </a:r>
          </a:p>
        </p:txBody>
      </p:sp>
      <p:cxnSp>
        <p:nvCxnSpPr>
          <p:cNvPr id="10" name="直接连接符 9"/>
          <p:cNvCxnSpPr/>
          <p:nvPr/>
        </p:nvCxnSpPr>
        <p:spPr>
          <a:xfrm>
            <a:off x="4174893" y="4257900"/>
            <a:ext cx="7620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任意多边形 15"/>
          <p:cNvSpPr/>
          <p:nvPr/>
        </p:nvSpPr>
        <p:spPr>
          <a:xfrm>
            <a:off x="10196052" y="3404431"/>
            <a:ext cx="1995948" cy="3453569"/>
          </a:xfrm>
          <a:custGeom>
            <a:avLst/>
            <a:gdLst>
              <a:gd name="connsiteX0" fmla="*/ 863392 w 1995948"/>
              <a:gd name="connsiteY0" fmla="*/ 0 h 3453569"/>
              <a:gd name="connsiteX1" fmla="*/ 1995948 w 1995948"/>
              <a:gd name="connsiteY1" fmla="*/ 0 h 3453569"/>
              <a:gd name="connsiteX2" fmla="*/ 1995948 w 1995948"/>
              <a:gd name="connsiteY2" fmla="*/ 3453569 h 3453569"/>
              <a:gd name="connsiteX3" fmla="*/ 0 w 1995948"/>
              <a:gd name="connsiteY3" fmla="*/ 3453569 h 3453569"/>
            </a:gdLst>
            <a:ahLst/>
            <a:cxnLst>
              <a:cxn ang="0">
                <a:pos x="connsiteX0" y="connsiteY0"/>
              </a:cxn>
              <a:cxn ang="0">
                <a:pos x="connsiteX1" y="connsiteY1"/>
              </a:cxn>
              <a:cxn ang="0">
                <a:pos x="connsiteX2" y="connsiteY2"/>
              </a:cxn>
              <a:cxn ang="0">
                <a:pos x="connsiteX3" y="connsiteY3"/>
              </a:cxn>
            </a:cxnLst>
            <a:rect l="l" t="t" r="r" b="b"/>
            <a:pathLst>
              <a:path w="1995948" h="3453569">
                <a:moveTo>
                  <a:pt x="863392" y="0"/>
                </a:moveTo>
                <a:lnTo>
                  <a:pt x="1995948" y="0"/>
                </a:lnTo>
                <a:lnTo>
                  <a:pt x="1995948" y="3453569"/>
                </a:lnTo>
                <a:lnTo>
                  <a:pt x="0" y="3453569"/>
                </a:lnTo>
                <a:close/>
              </a:path>
            </a:pathLst>
          </a:cu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flipV="1">
            <a:off x="10196052" y="-1"/>
            <a:ext cx="1995948" cy="3404431"/>
          </a:xfrm>
          <a:custGeom>
            <a:avLst/>
            <a:gdLst>
              <a:gd name="connsiteX0" fmla="*/ 0 w 1995948"/>
              <a:gd name="connsiteY0" fmla="*/ 3453569 h 3453569"/>
              <a:gd name="connsiteX1" fmla="*/ 1995948 w 1995948"/>
              <a:gd name="connsiteY1" fmla="*/ 3453569 h 3453569"/>
              <a:gd name="connsiteX2" fmla="*/ 1995948 w 1995948"/>
              <a:gd name="connsiteY2" fmla="*/ 0 h 3453569"/>
              <a:gd name="connsiteX3" fmla="*/ 863392 w 1995948"/>
              <a:gd name="connsiteY3" fmla="*/ 0 h 3453569"/>
            </a:gdLst>
            <a:ahLst/>
            <a:cxnLst>
              <a:cxn ang="0">
                <a:pos x="connsiteX0" y="connsiteY0"/>
              </a:cxn>
              <a:cxn ang="0">
                <a:pos x="connsiteX1" y="connsiteY1"/>
              </a:cxn>
              <a:cxn ang="0">
                <a:pos x="connsiteX2" y="connsiteY2"/>
              </a:cxn>
              <a:cxn ang="0">
                <a:pos x="connsiteX3" y="connsiteY3"/>
              </a:cxn>
            </a:cxnLst>
            <a:rect l="l" t="t" r="r" b="b"/>
            <a:pathLst>
              <a:path w="1995948" h="3453569">
                <a:moveTo>
                  <a:pt x="0" y="3453569"/>
                </a:moveTo>
                <a:lnTo>
                  <a:pt x="1995948" y="3453569"/>
                </a:lnTo>
                <a:lnTo>
                  <a:pt x="1995948" y="0"/>
                </a:lnTo>
                <a:lnTo>
                  <a:pt x="86339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1179533" y="1764511"/>
            <a:ext cx="861774" cy="3328978"/>
          </a:xfrm>
          <a:prstGeom prst="rect">
            <a:avLst/>
          </a:prstGeom>
          <a:noFill/>
        </p:spPr>
        <p:txBody>
          <a:bodyPr vert="eaVert"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400" b="1" dirty="0" smtClean="0">
                <a:solidFill>
                  <a:schemeClr val="bg1"/>
                </a:solidFill>
                <a:latin typeface="+mj-ea"/>
                <a:ea typeface="+mj-ea"/>
              </a:rPr>
              <a:t>第四一部分</a:t>
            </a:r>
            <a:endParaRPr kumimoji="0" lang="zh-CN" altLang="en-US" sz="4400" b="1" u="none" strike="noStrike" kern="1200" cap="none" spc="0" normalizeH="0" baseline="0" noProof="0" dirty="0" smtClean="0">
              <a:ln>
                <a:noFill/>
              </a:ln>
              <a:solidFill>
                <a:schemeClr val="bg1"/>
              </a:solidFill>
              <a:effectLst/>
              <a:uLnTx/>
              <a:uFillTx/>
              <a:latin typeface="+mj-ea"/>
              <a:ea typeface="+mj-ea"/>
            </a:endParaRPr>
          </a:p>
        </p:txBody>
      </p:sp>
    </p:spTree>
    <p:extLst>
      <p:ext uri="{BB962C8B-B14F-4D97-AF65-F5344CB8AC3E}">
        <p14:creationId xmlns:p14="http://schemas.microsoft.com/office/powerpoint/2010/main" val="357398246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1+#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2000"/>
                            </p:stCondLst>
                            <p:childTnLst>
                              <p:par>
                                <p:cTn id="23" presetID="2" presetClass="entr" presetSubtype="1"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0-#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par>
                          <p:cTn id="31" fill="hold">
                            <p:stCondLst>
                              <p:cond delay="2500"/>
                            </p:stCondLst>
                            <p:childTnLst>
                              <p:par>
                                <p:cTn id="32" presetID="53" presetClass="entr" presetSubtype="16"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p:cTn id="34" dur="500" fill="hold"/>
                                        <p:tgtEl>
                                          <p:spTgt spid="19"/>
                                        </p:tgtEl>
                                        <p:attrNameLst>
                                          <p:attrName>ppt_w</p:attrName>
                                        </p:attrNameLst>
                                      </p:cBhvr>
                                      <p:tavLst>
                                        <p:tav tm="0">
                                          <p:val>
                                            <p:fltVal val="0"/>
                                          </p:val>
                                        </p:tav>
                                        <p:tav tm="100000">
                                          <p:val>
                                            <p:strVal val="#ppt_w"/>
                                          </p:val>
                                        </p:tav>
                                      </p:tavLst>
                                    </p:anim>
                                    <p:anim calcmode="lin" valueType="num">
                                      <p:cBhvr>
                                        <p:cTn id="35" dur="500" fill="hold"/>
                                        <p:tgtEl>
                                          <p:spTgt spid="19"/>
                                        </p:tgtEl>
                                        <p:attrNameLst>
                                          <p:attrName>ppt_h</p:attrName>
                                        </p:attrNameLst>
                                      </p:cBhvr>
                                      <p:tavLst>
                                        <p:tav tm="0">
                                          <p:val>
                                            <p:fltVal val="0"/>
                                          </p:val>
                                        </p:tav>
                                        <p:tav tm="100000">
                                          <p:val>
                                            <p:strVal val="#ppt_h"/>
                                          </p:val>
                                        </p:tav>
                                      </p:tavLst>
                                    </p:anim>
                                    <p:animEffect transition="in" filter="fad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6" grpId="0" animBg="1"/>
      <p:bldP spid="17" grpId="0" animBg="1"/>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889f072c-72d8-494a-bc60-0a412885ffb5">
            <a:extLst>
              <a:ext uri="{FF2B5EF4-FFF2-40B4-BE49-F238E27FC236}">
                <a16:creationId xmlns:a16="http://schemas.microsoft.com/office/drawing/2014/main" xmlns="" id="{3D3FDB3E-86B8-46F4-B6AA-A5B3D60C4ECF}"/>
              </a:ext>
            </a:extLst>
          </p:cNvPr>
          <p:cNvGrpSpPr>
            <a:grpSpLocks noChangeAspect="1"/>
          </p:cNvGrpSpPr>
          <p:nvPr/>
        </p:nvGrpSpPr>
        <p:grpSpPr>
          <a:xfrm>
            <a:off x="1629800" y="2277356"/>
            <a:ext cx="9288000" cy="3006026"/>
            <a:chOff x="719138" y="2071616"/>
            <a:chExt cx="9288000" cy="3006026"/>
          </a:xfrm>
        </p:grpSpPr>
        <p:sp>
          <p:nvSpPr>
            <p:cNvPr id="4" name="椭圆 3">
              <a:extLst>
                <a:ext uri="{FF2B5EF4-FFF2-40B4-BE49-F238E27FC236}">
                  <a16:creationId xmlns:a16="http://schemas.microsoft.com/office/drawing/2014/main" xmlns="" id="{8124FD5E-2AE5-4131-9E34-F01275DD3B13}"/>
                </a:ext>
              </a:extLst>
            </p:cNvPr>
            <p:cNvSpPr/>
            <p:nvPr/>
          </p:nvSpPr>
          <p:spPr>
            <a:xfrm>
              <a:off x="2129203" y="2071616"/>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5" name="任意多边形: 形状 72">
              <a:extLst>
                <a:ext uri="{FF2B5EF4-FFF2-40B4-BE49-F238E27FC236}">
                  <a16:creationId xmlns:a16="http://schemas.microsoft.com/office/drawing/2014/main" xmlns="" id="{D0A3BC0C-603A-430E-B62C-5DD2080B6CEF}"/>
                </a:ext>
              </a:extLst>
            </p:cNvPr>
            <p:cNvSpPr>
              <a:spLocks/>
            </p:cNvSpPr>
            <p:nvPr/>
          </p:nvSpPr>
          <p:spPr bwMode="auto">
            <a:xfrm>
              <a:off x="2284145" y="2222691"/>
              <a:ext cx="179973" cy="179973"/>
            </a:xfrm>
            <a:custGeom>
              <a:avLst/>
              <a:gdLst>
                <a:gd name="connsiteX0" fmla="*/ 221853 w 338138"/>
                <a:gd name="connsiteY0" fmla="*/ 169862 h 338138"/>
                <a:gd name="connsiteX1" fmla="*/ 243284 w 338138"/>
                <a:gd name="connsiteY1" fmla="*/ 169862 h 338138"/>
                <a:gd name="connsiteX2" fmla="*/ 254000 w 338138"/>
                <a:gd name="connsiteY2" fmla="*/ 180379 h 338138"/>
                <a:gd name="connsiteX3" fmla="*/ 254000 w 338138"/>
                <a:gd name="connsiteY3" fmla="*/ 243483 h 338138"/>
                <a:gd name="connsiteX4" fmla="*/ 243284 w 338138"/>
                <a:gd name="connsiteY4" fmla="*/ 254000 h 338138"/>
                <a:gd name="connsiteX5" fmla="*/ 221853 w 338138"/>
                <a:gd name="connsiteY5" fmla="*/ 254000 h 338138"/>
                <a:gd name="connsiteX6" fmla="*/ 211137 w 338138"/>
                <a:gd name="connsiteY6" fmla="*/ 243483 h 338138"/>
                <a:gd name="connsiteX7" fmla="*/ 211137 w 338138"/>
                <a:gd name="connsiteY7" fmla="*/ 180379 h 338138"/>
                <a:gd name="connsiteX8" fmla="*/ 221853 w 338138"/>
                <a:gd name="connsiteY8" fmla="*/ 169862 h 338138"/>
                <a:gd name="connsiteX9" fmla="*/ 94853 w 338138"/>
                <a:gd name="connsiteY9" fmla="*/ 127000 h 338138"/>
                <a:gd name="connsiteX10" fmla="*/ 116284 w 338138"/>
                <a:gd name="connsiteY10" fmla="*/ 127000 h 338138"/>
                <a:gd name="connsiteX11" fmla="*/ 127000 w 338138"/>
                <a:gd name="connsiteY11" fmla="*/ 137583 h 338138"/>
                <a:gd name="connsiteX12" fmla="*/ 127000 w 338138"/>
                <a:gd name="connsiteY12" fmla="*/ 243417 h 338138"/>
                <a:gd name="connsiteX13" fmla="*/ 116284 w 338138"/>
                <a:gd name="connsiteY13" fmla="*/ 254000 h 338138"/>
                <a:gd name="connsiteX14" fmla="*/ 94853 w 338138"/>
                <a:gd name="connsiteY14" fmla="*/ 254000 h 338138"/>
                <a:gd name="connsiteX15" fmla="*/ 84137 w 338138"/>
                <a:gd name="connsiteY15" fmla="*/ 243417 h 338138"/>
                <a:gd name="connsiteX16" fmla="*/ 84137 w 338138"/>
                <a:gd name="connsiteY16" fmla="*/ 137583 h 338138"/>
                <a:gd name="connsiteX17" fmla="*/ 94853 w 338138"/>
                <a:gd name="connsiteY17" fmla="*/ 127000 h 338138"/>
                <a:gd name="connsiteX18" fmla="*/ 285353 w 338138"/>
                <a:gd name="connsiteY18" fmla="*/ 85725 h 338138"/>
                <a:gd name="connsiteX19" fmla="*/ 306784 w 338138"/>
                <a:gd name="connsiteY19" fmla="*/ 85725 h 338138"/>
                <a:gd name="connsiteX20" fmla="*/ 317500 w 338138"/>
                <a:gd name="connsiteY20" fmla="*/ 96242 h 338138"/>
                <a:gd name="connsiteX21" fmla="*/ 317500 w 338138"/>
                <a:gd name="connsiteY21" fmla="*/ 243483 h 338138"/>
                <a:gd name="connsiteX22" fmla="*/ 306784 w 338138"/>
                <a:gd name="connsiteY22" fmla="*/ 254000 h 338138"/>
                <a:gd name="connsiteX23" fmla="*/ 285353 w 338138"/>
                <a:gd name="connsiteY23" fmla="*/ 254000 h 338138"/>
                <a:gd name="connsiteX24" fmla="*/ 274637 w 338138"/>
                <a:gd name="connsiteY24" fmla="*/ 243483 h 338138"/>
                <a:gd name="connsiteX25" fmla="*/ 274637 w 338138"/>
                <a:gd name="connsiteY25" fmla="*/ 96242 h 338138"/>
                <a:gd name="connsiteX26" fmla="*/ 285353 w 338138"/>
                <a:gd name="connsiteY26" fmla="*/ 85725 h 338138"/>
                <a:gd name="connsiteX27" fmla="*/ 158353 w 338138"/>
                <a:gd name="connsiteY27" fmla="*/ 42862 h 338138"/>
                <a:gd name="connsiteX28" fmla="*/ 179784 w 338138"/>
                <a:gd name="connsiteY28" fmla="*/ 42862 h 338138"/>
                <a:gd name="connsiteX29" fmla="*/ 190500 w 338138"/>
                <a:gd name="connsiteY29" fmla="*/ 53419 h 338138"/>
                <a:gd name="connsiteX30" fmla="*/ 190500 w 338138"/>
                <a:gd name="connsiteY30" fmla="*/ 243443 h 338138"/>
                <a:gd name="connsiteX31" fmla="*/ 179784 w 338138"/>
                <a:gd name="connsiteY31" fmla="*/ 254000 h 338138"/>
                <a:gd name="connsiteX32" fmla="*/ 158353 w 338138"/>
                <a:gd name="connsiteY32" fmla="*/ 254000 h 338138"/>
                <a:gd name="connsiteX33" fmla="*/ 147637 w 338138"/>
                <a:gd name="connsiteY33" fmla="*/ 243443 h 338138"/>
                <a:gd name="connsiteX34" fmla="*/ 147637 w 338138"/>
                <a:gd name="connsiteY34" fmla="*/ 53419 h 338138"/>
                <a:gd name="connsiteX35" fmla="*/ 158353 w 338138"/>
                <a:gd name="connsiteY35" fmla="*/ 42862 h 338138"/>
                <a:gd name="connsiteX36" fmla="*/ 0 w 338138"/>
                <a:gd name="connsiteY36" fmla="*/ 0 h 338138"/>
                <a:gd name="connsiteX37" fmla="*/ 42267 w 338138"/>
                <a:gd name="connsiteY37" fmla="*/ 0 h 338138"/>
                <a:gd name="connsiteX38" fmla="*/ 42267 w 338138"/>
                <a:gd name="connsiteY38" fmla="*/ 295871 h 338138"/>
                <a:gd name="connsiteX39" fmla="*/ 338138 w 338138"/>
                <a:gd name="connsiteY39" fmla="*/ 295871 h 338138"/>
                <a:gd name="connsiteX40" fmla="*/ 338138 w 338138"/>
                <a:gd name="connsiteY40" fmla="*/ 338138 h 338138"/>
                <a:gd name="connsiteX41" fmla="*/ 21133 w 338138"/>
                <a:gd name="connsiteY41" fmla="*/ 338138 h 338138"/>
                <a:gd name="connsiteX42" fmla="*/ 0 w 338138"/>
                <a:gd name="connsiteY42" fmla="*/ 317005 h 338138"/>
                <a:gd name="connsiteX43" fmla="*/ 0 w 33813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38138" h="338138">
                  <a:moveTo>
                    <a:pt x="221853" y="169862"/>
                  </a:moveTo>
                  <a:cubicBezTo>
                    <a:pt x="221853" y="169862"/>
                    <a:pt x="221853" y="169862"/>
                    <a:pt x="243284" y="169862"/>
                  </a:cubicBezTo>
                  <a:cubicBezTo>
                    <a:pt x="248642" y="169862"/>
                    <a:pt x="254000" y="175121"/>
                    <a:pt x="254000" y="180379"/>
                  </a:cubicBezTo>
                  <a:cubicBezTo>
                    <a:pt x="254000" y="180379"/>
                    <a:pt x="254000" y="180379"/>
                    <a:pt x="254000" y="243483"/>
                  </a:cubicBezTo>
                  <a:cubicBezTo>
                    <a:pt x="254000" y="248742"/>
                    <a:pt x="248642" y="254000"/>
                    <a:pt x="243284" y="254000"/>
                  </a:cubicBezTo>
                  <a:cubicBezTo>
                    <a:pt x="243284" y="254000"/>
                    <a:pt x="243284" y="254000"/>
                    <a:pt x="221853" y="254000"/>
                  </a:cubicBezTo>
                  <a:cubicBezTo>
                    <a:pt x="216495" y="254000"/>
                    <a:pt x="211137" y="248742"/>
                    <a:pt x="211137" y="243483"/>
                  </a:cubicBezTo>
                  <a:cubicBezTo>
                    <a:pt x="211137" y="243483"/>
                    <a:pt x="211137" y="243483"/>
                    <a:pt x="211137" y="180379"/>
                  </a:cubicBezTo>
                  <a:cubicBezTo>
                    <a:pt x="211137" y="175121"/>
                    <a:pt x="216495" y="169862"/>
                    <a:pt x="221853" y="169862"/>
                  </a:cubicBezTo>
                  <a:close/>
                  <a:moveTo>
                    <a:pt x="94853" y="127000"/>
                  </a:moveTo>
                  <a:cubicBezTo>
                    <a:pt x="94853" y="127000"/>
                    <a:pt x="94853" y="127000"/>
                    <a:pt x="116284" y="127000"/>
                  </a:cubicBezTo>
                  <a:cubicBezTo>
                    <a:pt x="121642" y="127000"/>
                    <a:pt x="127000" y="132292"/>
                    <a:pt x="127000" y="137583"/>
                  </a:cubicBezTo>
                  <a:cubicBezTo>
                    <a:pt x="127000" y="137583"/>
                    <a:pt x="127000" y="137583"/>
                    <a:pt x="127000" y="243417"/>
                  </a:cubicBezTo>
                  <a:cubicBezTo>
                    <a:pt x="127000" y="248708"/>
                    <a:pt x="121642" y="254000"/>
                    <a:pt x="116284" y="254000"/>
                  </a:cubicBezTo>
                  <a:cubicBezTo>
                    <a:pt x="116284" y="254000"/>
                    <a:pt x="116284" y="254000"/>
                    <a:pt x="94853" y="254000"/>
                  </a:cubicBezTo>
                  <a:cubicBezTo>
                    <a:pt x="89495" y="254000"/>
                    <a:pt x="84137" y="248708"/>
                    <a:pt x="84137" y="243417"/>
                  </a:cubicBezTo>
                  <a:cubicBezTo>
                    <a:pt x="84137" y="243417"/>
                    <a:pt x="84137" y="243417"/>
                    <a:pt x="84137" y="137583"/>
                  </a:cubicBezTo>
                  <a:cubicBezTo>
                    <a:pt x="84137" y="132292"/>
                    <a:pt x="89495" y="127000"/>
                    <a:pt x="94853" y="127000"/>
                  </a:cubicBezTo>
                  <a:close/>
                  <a:moveTo>
                    <a:pt x="285353" y="85725"/>
                  </a:moveTo>
                  <a:cubicBezTo>
                    <a:pt x="285353" y="85725"/>
                    <a:pt x="285353" y="85725"/>
                    <a:pt x="306784" y="85725"/>
                  </a:cubicBezTo>
                  <a:cubicBezTo>
                    <a:pt x="312142" y="85725"/>
                    <a:pt x="317500" y="90984"/>
                    <a:pt x="317500" y="96242"/>
                  </a:cubicBezTo>
                  <a:cubicBezTo>
                    <a:pt x="317500" y="96242"/>
                    <a:pt x="317500" y="96242"/>
                    <a:pt x="317500" y="243483"/>
                  </a:cubicBezTo>
                  <a:cubicBezTo>
                    <a:pt x="317500" y="248742"/>
                    <a:pt x="312142" y="254000"/>
                    <a:pt x="306784" y="254000"/>
                  </a:cubicBezTo>
                  <a:cubicBezTo>
                    <a:pt x="306784" y="254000"/>
                    <a:pt x="306784" y="254000"/>
                    <a:pt x="285353" y="254000"/>
                  </a:cubicBezTo>
                  <a:cubicBezTo>
                    <a:pt x="279995" y="254000"/>
                    <a:pt x="274637" y="248742"/>
                    <a:pt x="274637" y="243483"/>
                  </a:cubicBezTo>
                  <a:cubicBezTo>
                    <a:pt x="274637" y="243483"/>
                    <a:pt x="274637" y="243483"/>
                    <a:pt x="274637" y="96242"/>
                  </a:cubicBezTo>
                  <a:cubicBezTo>
                    <a:pt x="274637" y="90984"/>
                    <a:pt x="279995" y="85725"/>
                    <a:pt x="285353" y="85725"/>
                  </a:cubicBezTo>
                  <a:close/>
                  <a:moveTo>
                    <a:pt x="158353" y="42862"/>
                  </a:moveTo>
                  <a:cubicBezTo>
                    <a:pt x="158353" y="42862"/>
                    <a:pt x="158353" y="42862"/>
                    <a:pt x="179784" y="42862"/>
                  </a:cubicBezTo>
                  <a:cubicBezTo>
                    <a:pt x="185142" y="42862"/>
                    <a:pt x="190500" y="48140"/>
                    <a:pt x="190500" y="53419"/>
                  </a:cubicBezTo>
                  <a:cubicBezTo>
                    <a:pt x="190500" y="53419"/>
                    <a:pt x="190500" y="53419"/>
                    <a:pt x="190500" y="243443"/>
                  </a:cubicBezTo>
                  <a:cubicBezTo>
                    <a:pt x="190500" y="248722"/>
                    <a:pt x="185142" y="254000"/>
                    <a:pt x="179784" y="254000"/>
                  </a:cubicBezTo>
                  <a:cubicBezTo>
                    <a:pt x="179784" y="254000"/>
                    <a:pt x="179784" y="254000"/>
                    <a:pt x="158353" y="254000"/>
                  </a:cubicBezTo>
                  <a:cubicBezTo>
                    <a:pt x="152995" y="254000"/>
                    <a:pt x="147637" y="248722"/>
                    <a:pt x="147637" y="243443"/>
                  </a:cubicBezTo>
                  <a:cubicBezTo>
                    <a:pt x="147637" y="243443"/>
                    <a:pt x="147637" y="243443"/>
                    <a:pt x="147637" y="53419"/>
                  </a:cubicBezTo>
                  <a:cubicBezTo>
                    <a:pt x="147637" y="48140"/>
                    <a:pt x="152995" y="42862"/>
                    <a:pt x="158353" y="42862"/>
                  </a:cubicBezTo>
                  <a:close/>
                  <a:moveTo>
                    <a:pt x="0" y="0"/>
                  </a:moveTo>
                  <a:cubicBezTo>
                    <a:pt x="0" y="0"/>
                    <a:pt x="0" y="0"/>
                    <a:pt x="42267" y="0"/>
                  </a:cubicBezTo>
                  <a:cubicBezTo>
                    <a:pt x="42267" y="0"/>
                    <a:pt x="42267" y="0"/>
                    <a:pt x="42267" y="295871"/>
                  </a:cubicBezTo>
                  <a:lnTo>
                    <a:pt x="338138" y="295871"/>
                  </a:lnTo>
                  <a:cubicBezTo>
                    <a:pt x="338138" y="295871"/>
                    <a:pt x="338138" y="295871"/>
                    <a:pt x="338138" y="338138"/>
                  </a:cubicBezTo>
                  <a:cubicBezTo>
                    <a:pt x="338138" y="338138"/>
                    <a:pt x="338138" y="338138"/>
                    <a:pt x="21133" y="338138"/>
                  </a:cubicBezTo>
                  <a:cubicBezTo>
                    <a:pt x="9246" y="338138"/>
                    <a:pt x="0" y="328892"/>
                    <a:pt x="0" y="317005"/>
                  </a:cubicBezTo>
                  <a:cubicBezTo>
                    <a:pt x="0" y="317005"/>
                    <a:pt x="0" y="317005"/>
                    <a:pt x="0" y="0"/>
                  </a:cubicBezTo>
                  <a:close/>
                </a:path>
              </a:pathLst>
            </a:custGeom>
            <a:solidFill>
              <a:srgbClr val="FFFFFF"/>
            </a:solidFill>
            <a:ln>
              <a:noFill/>
            </a:ln>
          </p:spPr>
          <p:txBody>
            <a:bodyPr anchor="ctr"/>
            <a:lstStyle/>
            <a:p>
              <a:pPr algn="ctr"/>
              <a:endParaRPr/>
            </a:p>
          </p:txBody>
        </p:sp>
        <p:sp>
          <p:nvSpPr>
            <p:cNvPr id="8" name="椭圆 7">
              <a:extLst>
                <a:ext uri="{FF2B5EF4-FFF2-40B4-BE49-F238E27FC236}">
                  <a16:creationId xmlns:a16="http://schemas.microsoft.com/office/drawing/2014/main" xmlns="" id="{727D8FA6-5EA7-40C2-B48E-1072470A562F}"/>
                </a:ext>
              </a:extLst>
            </p:cNvPr>
            <p:cNvSpPr/>
            <p:nvPr/>
          </p:nvSpPr>
          <p:spPr>
            <a:xfrm>
              <a:off x="4963683" y="2071616"/>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9" name="任意多边形: 形状 157">
              <a:extLst>
                <a:ext uri="{FF2B5EF4-FFF2-40B4-BE49-F238E27FC236}">
                  <a16:creationId xmlns:a16="http://schemas.microsoft.com/office/drawing/2014/main" xmlns="" id="{491B6B08-7742-4F5F-923C-7CACC65B065D}"/>
                </a:ext>
              </a:extLst>
            </p:cNvPr>
            <p:cNvSpPr>
              <a:spLocks/>
            </p:cNvSpPr>
            <p:nvPr/>
          </p:nvSpPr>
          <p:spPr bwMode="auto">
            <a:xfrm>
              <a:off x="5118625" y="2226858"/>
              <a:ext cx="179973" cy="171639"/>
            </a:xfrm>
            <a:custGeom>
              <a:avLst/>
              <a:gdLst>
                <a:gd name="connsiteX0" fmla="*/ 315778 w 607639"/>
                <a:gd name="connsiteY0" fmla="*/ 173080 h 579502"/>
                <a:gd name="connsiteX1" fmla="*/ 315778 w 607639"/>
                <a:gd name="connsiteY1" fmla="*/ 266058 h 579502"/>
                <a:gd name="connsiteX2" fmla="*/ 303493 w 607639"/>
                <a:gd name="connsiteY2" fmla="*/ 278325 h 579502"/>
                <a:gd name="connsiteX3" fmla="*/ 210375 w 607639"/>
                <a:gd name="connsiteY3" fmla="*/ 278325 h 579502"/>
                <a:gd name="connsiteX4" fmla="*/ 303493 w 607639"/>
                <a:gd name="connsiteY4" fmla="*/ 359925 h 579502"/>
                <a:gd name="connsiteX5" fmla="*/ 397500 w 607639"/>
                <a:gd name="connsiteY5" fmla="*/ 266058 h 579502"/>
                <a:gd name="connsiteX6" fmla="*/ 315778 w 607639"/>
                <a:gd name="connsiteY6" fmla="*/ 173080 h 579502"/>
                <a:gd name="connsiteX7" fmla="*/ 249814 w 607639"/>
                <a:gd name="connsiteY7" fmla="*/ 160816 h 579502"/>
                <a:gd name="connsiteX8" fmla="*/ 198110 w 607639"/>
                <a:gd name="connsiteY8" fmla="*/ 212449 h 579502"/>
                <a:gd name="connsiteX9" fmla="*/ 249814 w 607639"/>
                <a:gd name="connsiteY9" fmla="*/ 212449 h 579502"/>
                <a:gd name="connsiteX10" fmla="*/ 303493 w 607639"/>
                <a:gd name="connsiteY10" fmla="*/ 147835 h 579502"/>
                <a:gd name="connsiteX11" fmla="*/ 421981 w 607639"/>
                <a:gd name="connsiteY11" fmla="*/ 266058 h 579502"/>
                <a:gd name="connsiteX12" fmla="*/ 303493 w 607639"/>
                <a:gd name="connsiteY12" fmla="*/ 384370 h 579502"/>
                <a:gd name="connsiteX13" fmla="*/ 185093 w 607639"/>
                <a:gd name="connsiteY13" fmla="*/ 266058 h 579502"/>
                <a:gd name="connsiteX14" fmla="*/ 197289 w 607639"/>
                <a:gd name="connsiteY14" fmla="*/ 253880 h 579502"/>
                <a:gd name="connsiteX15" fmla="*/ 291297 w 607639"/>
                <a:gd name="connsiteY15" fmla="*/ 253880 h 579502"/>
                <a:gd name="connsiteX16" fmla="*/ 291297 w 607639"/>
                <a:gd name="connsiteY16" fmla="*/ 160013 h 579502"/>
                <a:gd name="connsiteX17" fmla="*/ 303493 w 607639"/>
                <a:gd name="connsiteY17" fmla="*/ 147835 h 579502"/>
                <a:gd name="connsiteX18" fmla="*/ 262095 w 607639"/>
                <a:gd name="connsiteY18" fmla="*/ 135133 h 579502"/>
                <a:gd name="connsiteX19" fmla="*/ 274287 w 607639"/>
                <a:gd name="connsiteY19" fmla="*/ 147397 h 579502"/>
                <a:gd name="connsiteX20" fmla="*/ 274287 w 607639"/>
                <a:gd name="connsiteY20" fmla="*/ 224713 h 579502"/>
                <a:gd name="connsiteX21" fmla="*/ 262095 w 607639"/>
                <a:gd name="connsiteY21" fmla="*/ 236888 h 579502"/>
                <a:gd name="connsiteX22" fmla="*/ 184672 w 607639"/>
                <a:gd name="connsiteY22" fmla="*/ 236888 h 579502"/>
                <a:gd name="connsiteX23" fmla="*/ 172391 w 607639"/>
                <a:gd name="connsiteY23" fmla="*/ 224713 h 579502"/>
                <a:gd name="connsiteX24" fmla="*/ 262095 w 607639"/>
                <a:gd name="connsiteY24" fmla="*/ 135133 h 579502"/>
                <a:gd name="connsiteX25" fmla="*/ 58120 w 607639"/>
                <a:gd name="connsiteY25" fmla="*/ 108514 h 579502"/>
                <a:gd name="connsiteX26" fmla="*/ 58120 w 607639"/>
                <a:gd name="connsiteY26" fmla="*/ 413970 h 579502"/>
                <a:gd name="connsiteX27" fmla="*/ 549430 w 607639"/>
                <a:gd name="connsiteY27" fmla="*/ 413970 h 579502"/>
                <a:gd name="connsiteX28" fmla="*/ 549430 w 607639"/>
                <a:gd name="connsiteY28" fmla="*/ 108514 h 579502"/>
                <a:gd name="connsiteX29" fmla="*/ 27236 w 607639"/>
                <a:gd name="connsiteY29" fmla="*/ 56079 h 579502"/>
                <a:gd name="connsiteX30" fmla="*/ 27236 w 607639"/>
                <a:gd name="connsiteY30" fmla="*/ 81319 h 579502"/>
                <a:gd name="connsiteX31" fmla="*/ 580403 w 607639"/>
                <a:gd name="connsiteY31" fmla="*/ 81319 h 579502"/>
                <a:gd name="connsiteX32" fmla="*/ 580403 w 607639"/>
                <a:gd name="connsiteY32" fmla="*/ 56079 h 579502"/>
                <a:gd name="connsiteX33" fmla="*/ 303775 w 607639"/>
                <a:gd name="connsiteY33" fmla="*/ 0 h 579502"/>
                <a:gd name="connsiteX34" fmla="*/ 317393 w 607639"/>
                <a:gd name="connsiteY34" fmla="*/ 13597 h 579502"/>
                <a:gd name="connsiteX35" fmla="*/ 317393 w 607639"/>
                <a:gd name="connsiteY35" fmla="*/ 28884 h 579502"/>
                <a:gd name="connsiteX36" fmla="*/ 580403 w 607639"/>
                <a:gd name="connsiteY36" fmla="*/ 28884 h 579502"/>
                <a:gd name="connsiteX37" fmla="*/ 607639 w 607639"/>
                <a:gd name="connsiteY37" fmla="*/ 56079 h 579502"/>
                <a:gd name="connsiteX38" fmla="*/ 607639 w 607639"/>
                <a:gd name="connsiteY38" fmla="*/ 81319 h 579502"/>
                <a:gd name="connsiteX39" fmla="*/ 580403 w 607639"/>
                <a:gd name="connsiteY39" fmla="*/ 108514 h 579502"/>
                <a:gd name="connsiteX40" fmla="*/ 576665 w 607639"/>
                <a:gd name="connsiteY40" fmla="*/ 108514 h 579502"/>
                <a:gd name="connsiteX41" fmla="*/ 576665 w 607639"/>
                <a:gd name="connsiteY41" fmla="*/ 413970 h 579502"/>
                <a:gd name="connsiteX42" fmla="*/ 549430 w 607639"/>
                <a:gd name="connsiteY42" fmla="*/ 441165 h 579502"/>
                <a:gd name="connsiteX43" fmla="*/ 317393 w 607639"/>
                <a:gd name="connsiteY43" fmla="*/ 441165 h 579502"/>
                <a:gd name="connsiteX44" fmla="*/ 317393 w 607639"/>
                <a:gd name="connsiteY44" fmla="*/ 481069 h 579502"/>
                <a:gd name="connsiteX45" fmla="*/ 418236 w 607639"/>
                <a:gd name="connsiteY45" fmla="*/ 554923 h 579502"/>
                <a:gd name="connsiteX46" fmla="*/ 421173 w 607639"/>
                <a:gd name="connsiteY46" fmla="*/ 573942 h 579502"/>
                <a:gd name="connsiteX47" fmla="*/ 410225 w 607639"/>
                <a:gd name="connsiteY47" fmla="*/ 579452 h 579502"/>
                <a:gd name="connsiteX48" fmla="*/ 402215 w 607639"/>
                <a:gd name="connsiteY48" fmla="*/ 576874 h 579502"/>
                <a:gd name="connsiteX49" fmla="*/ 317393 w 607639"/>
                <a:gd name="connsiteY49" fmla="*/ 514752 h 579502"/>
                <a:gd name="connsiteX50" fmla="*/ 317393 w 607639"/>
                <a:gd name="connsiteY50" fmla="*/ 565854 h 579502"/>
                <a:gd name="connsiteX51" fmla="*/ 303775 w 607639"/>
                <a:gd name="connsiteY51" fmla="*/ 579452 h 579502"/>
                <a:gd name="connsiteX52" fmla="*/ 290157 w 607639"/>
                <a:gd name="connsiteY52" fmla="*/ 565854 h 579502"/>
                <a:gd name="connsiteX53" fmla="*/ 290157 w 607639"/>
                <a:gd name="connsiteY53" fmla="*/ 514752 h 579502"/>
                <a:gd name="connsiteX54" fmla="*/ 205424 w 607639"/>
                <a:gd name="connsiteY54" fmla="*/ 576874 h 579502"/>
                <a:gd name="connsiteX55" fmla="*/ 186377 w 607639"/>
                <a:gd name="connsiteY55" fmla="*/ 573942 h 579502"/>
                <a:gd name="connsiteX56" fmla="*/ 189314 w 607639"/>
                <a:gd name="connsiteY56" fmla="*/ 554923 h 579502"/>
                <a:gd name="connsiteX57" fmla="*/ 290157 w 607639"/>
                <a:gd name="connsiteY57" fmla="*/ 481069 h 579502"/>
                <a:gd name="connsiteX58" fmla="*/ 290157 w 607639"/>
                <a:gd name="connsiteY58" fmla="*/ 441165 h 579502"/>
                <a:gd name="connsiteX59" fmla="*/ 58120 w 607639"/>
                <a:gd name="connsiteY59" fmla="*/ 441165 h 579502"/>
                <a:gd name="connsiteX60" fmla="*/ 30885 w 607639"/>
                <a:gd name="connsiteY60" fmla="*/ 413970 h 579502"/>
                <a:gd name="connsiteX61" fmla="*/ 30885 w 607639"/>
                <a:gd name="connsiteY61" fmla="*/ 108514 h 579502"/>
                <a:gd name="connsiteX62" fmla="*/ 27236 w 607639"/>
                <a:gd name="connsiteY62" fmla="*/ 108514 h 579502"/>
                <a:gd name="connsiteX63" fmla="*/ 0 w 607639"/>
                <a:gd name="connsiteY63" fmla="*/ 81319 h 579502"/>
                <a:gd name="connsiteX64" fmla="*/ 0 w 607639"/>
                <a:gd name="connsiteY64" fmla="*/ 56079 h 579502"/>
                <a:gd name="connsiteX65" fmla="*/ 27236 w 607639"/>
                <a:gd name="connsiteY65" fmla="*/ 28884 h 579502"/>
                <a:gd name="connsiteX66" fmla="*/ 290157 w 607639"/>
                <a:gd name="connsiteY66" fmla="*/ 28884 h 579502"/>
                <a:gd name="connsiteX67" fmla="*/ 290157 w 607639"/>
                <a:gd name="connsiteY67" fmla="*/ 13597 h 579502"/>
                <a:gd name="connsiteX68" fmla="*/ 303775 w 607639"/>
                <a:gd name="connsiteY68" fmla="*/ 0 h 579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07639" h="579502">
                  <a:moveTo>
                    <a:pt x="315778" y="173080"/>
                  </a:moveTo>
                  <a:lnTo>
                    <a:pt x="315778" y="266058"/>
                  </a:lnTo>
                  <a:cubicBezTo>
                    <a:pt x="315778" y="272814"/>
                    <a:pt x="310258" y="278325"/>
                    <a:pt x="303493" y="278325"/>
                  </a:cubicBezTo>
                  <a:lnTo>
                    <a:pt x="210375" y="278325"/>
                  </a:lnTo>
                  <a:cubicBezTo>
                    <a:pt x="216429" y="324281"/>
                    <a:pt x="255866" y="359925"/>
                    <a:pt x="303493" y="359925"/>
                  </a:cubicBezTo>
                  <a:cubicBezTo>
                    <a:pt x="355303" y="359925"/>
                    <a:pt x="397500" y="317792"/>
                    <a:pt x="397500" y="266058"/>
                  </a:cubicBezTo>
                  <a:cubicBezTo>
                    <a:pt x="397500" y="218502"/>
                    <a:pt x="361802" y="179124"/>
                    <a:pt x="315778" y="173080"/>
                  </a:cubicBezTo>
                  <a:close/>
                  <a:moveTo>
                    <a:pt x="249814" y="160816"/>
                  </a:moveTo>
                  <a:cubicBezTo>
                    <a:pt x="223740" y="165793"/>
                    <a:pt x="203093" y="186410"/>
                    <a:pt x="198110" y="212449"/>
                  </a:cubicBezTo>
                  <a:lnTo>
                    <a:pt x="249814" y="212449"/>
                  </a:lnTo>
                  <a:close/>
                  <a:moveTo>
                    <a:pt x="303493" y="147835"/>
                  </a:moveTo>
                  <a:cubicBezTo>
                    <a:pt x="368835" y="147835"/>
                    <a:pt x="421981" y="200902"/>
                    <a:pt x="421981" y="266058"/>
                  </a:cubicBezTo>
                  <a:cubicBezTo>
                    <a:pt x="421981" y="331303"/>
                    <a:pt x="368835" y="384370"/>
                    <a:pt x="303493" y="384370"/>
                  </a:cubicBezTo>
                  <a:cubicBezTo>
                    <a:pt x="238239" y="384370"/>
                    <a:pt x="185093" y="331303"/>
                    <a:pt x="185093" y="266058"/>
                  </a:cubicBezTo>
                  <a:cubicBezTo>
                    <a:pt x="185093" y="259303"/>
                    <a:pt x="190523" y="253880"/>
                    <a:pt x="197289" y="253880"/>
                  </a:cubicBezTo>
                  <a:lnTo>
                    <a:pt x="291297" y="253880"/>
                  </a:lnTo>
                  <a:lnTo>
                    <a:pt x="291297" y="160013"/>
                  </a:lnTo>
                  <a:cubicBezTo>
                    <a:pt x="291297" y="153257"/>
                    <a:pt x="296727" y="147835"/>
                    <a:pt x="303493" y="147835"/>
                  </a:cubicBezTo>
                  <a:close/>
                  <a:moveTo>
                    <a:pt x="262095" y="135133"/>
                  </a:moveTo>
                  <a:cubicBezTo>
                    <a:pt x="268859" y="135133"/>
                    <a:pt x="274287" y="140643"/>
                    <a:pt x="274287" y="147397"/>
                  </a:cubicBezTo>
                  <a:lnTo>
                    <a:pt x="274287" y="224713"/>
                  </a:lnTo>
                  <a:cubicBezTo>
                    <a:pt x="274287" y="231467"/>
                    <a:pt x="268859" y="236888"/>
                    <a:pt x="262095" y="236888"/>
                  </a:cubicBezTo>
                  <a:lnTo>
                    <a:pt x="184672" y="236888"/>
                  </a:lnTo>
                  <a:cubicBezTo>
                    <a:pt x="177909" y="236888"/>
                    <a:pt x="172391" y="231467"/>
                    <a:pt x="172391" y="224713"/>
                  </a:cubicBezTo>
                  <a:cubicBezTo>
                    <a:pt x="172391" y="175302"/>
                    <a:pt x="212616" y="135133"/>
                    <a:pt x="262095" y="135133"/>
                  </a:cubicBezTo>
                  <a:close/>
                  <a:moveTo>
                    <a:pt x="58120" y="108514"/>
                  </a:moveTo>
                  <a:lnTo>
                    <a:pt x="58120" y="413970"/>
                  </a:lnTo>
                  <a:lnTo>
                    <a:pt x="549430" y="413970"/>
                  </a:lnTo>
                  <a:lnTo>
                    <a:pt x="549430" y="108514"/>
                  </a:lnTo>
                  <a:close/>
                  <a:moveTo>
                    <a:pt x="27236" y="56079"/>
                  </a:moveTo>
                  <a:lnTo>
                    <a:pt x="27236" y="81319"/>
                  </a:lnTo>
                  <a:lnTo>
                    <a:pt x="580403" y="81319"/>
                  </a:lnTo>
                  <a:lnTo>
                    <a:pt x="580403" y="56079"/>
                  </a:lnTo>
                  <a:close/>
                  <a:moveTo>
                    <a:pt x="303775" y="0"/>
                  </a:moveTo>
                  <a:cubicBezTo>
                    <a:pt x="311341" y="0"/>
                    <a:pt x="317393" y="6132"/>
                    <a:pt x="317393" y="13597"/>
                  </a:cubicBezTo>
                  <a:lnTo>
                    <a:pt x="317393" y="28884"/>
                  </a:lnTo>
                  <a:lnTo>
                    <a:pt x="580403" y="28884"/>
                  </a:lnTo>
                  <a:cubicBezTo>
                    <a:pt x="595356" y="28884"/>
                    <a:pt x="607639" y="41148"/>
                    <a:pt x="607639" y="56079"/>
                  </a:cubicBezTo>
                  <a:lnTo>
                    <a:pt x="607639" y="81319"/>
                  </a:lnTo>
                  <a:cubicBezTo>
                    <a:pt x="607639" y="96338"/>
                    <a:pt x="595356" y="108514"/>
                    <a:pt x="580403" y="108514"/>
                  </a:cubicBezTo>
                  <a:lnTo>
                    <a:pt x="576665" y="108514"/>
                  </a:lnTo>
                  <a:lnTo>
                    <a:pt x="576665" y="413970"/>
                  </a:lnTo>
                  <a:cubicBezTo>
                    <a:pt x="576665" y="428990"/>
                    <a:pt x="564472" y="441165"/>
                    <a:pt x="549430" y="441165"/>
                  </a:cubicBezTo>
                  <a:lnTo>
                    <a:pt x="317393" y="441165"/>
                  </a:lnTo>
                  <a:lnTo>
                    <a:pt x="317393" y="481069"/>
                  </a:lnTo>
                  <a:lnTo>
                    <a:pt x="418236" y="554923"/>
                  </a:lnTo>
                  <a:cubicBezTo>
                    <a:pt x="424377" y="559366"/>
                    <a:pt x="425623" y="567898"/>
                    <a:pt x="421173" y="573942"/>
                  </a:cubicBezTo>
                  <a:cubicBezTo>
                    <a:pt x="418503" y="577585"/>
                    <a:pt x="414409" y="579452"/>
                    <a:pt x="410225" y="579452"/>
                  </a:cubicBezTo>
                  <a:cubicBezTo>
                    <a:pt x="407466" y="579452"/>
                    <a:pt x="404618" y="578652"/>
                    <a:pt x="402215" y="576874"/>
                  </a:cubicBezTo>
                  <a:lnTo>
                    <a:pt x="317393" y="514752"/>
                  </a:lnTo>
                  <a:lnTo>
                    <a:pt x="317393" y="565854"/>
                  </a:lnTo>
                  <a:cubicBezTo>
                    <a:pt x="317393" y="573408"/>
                    <a:pt x="311341" y="579452"/>
                    <a:pt x="303775" y="579452"/>
                  </a:cubicBezTo>
                  <a:cubicBezTo>
                    <a:pt x="296299" y="579452"/>
                    <a:pt x="290157" y="573408"/>
                    <a:pt x="290157" y="565854"/>
                  </a:cubicBezTo>
                  <a:lnTo>
                    <a:pt x="290157" y="514752"/>
                  </a:lnTo>
                  <a:lnTo>
                    <a:pt x="205424" y="576874"/>
                  </a:lnTo>
                  <a:cubicBezTo>
                    <a:pt x="199372" y="581318"/>
                    <a:pt x="190827" y="579985"/>
                    <a:pt x="186377" y="573942"/>
                  </a:cubicBezTo>
                  <a:cubicBezTo>
                    <a:pt x="181927" y="567898"/>
                    <a:pt x="183262" y="559366"/>
                    <a:pt x="189314" y="554923"/>
                  </a:cubicBezTo>
                  <a:lnTo>
                    <a:pt x="290157" y="481069"/>
                  </a:lnTo>
                  <a:lnTo>
                    <a:pt x="290157" y="441165"/>
                  </a:lnTo>
                  <a:lnTo>
                    <a:pt x="58120" y="441165"/>
                  </a:lnTo>
                  <a:cubicBezTo>
                    <a:pt x="43167" y="441165"/>
                    <a:pt x="30885" y="428990"/>
                    <a:pt x="30885" y="413970"/>
                  </a:cubicBezTo>
                  <a:lnTo>
                    <a:pt x="30885" y="108514"/>
                  </a:lnTo>
                  <a:lnTo>
                    <a:pt x="27236" y="108514"/>
                  </a:lnTo>
                  <a:cubicBezTo>
                    <a:pt x="12194" y="108514"/>
                    <a:pt x="0" y="96338"/>
                    <a:pt x="0" y="81319"/>
                  </a:cubicBezTo>
                  <a:lnTo>
                    <a:pt x="0" y="56079"/>
                  </a:lnTo>
                  <a:cubicBezTo>
                    <a:pt x="0" y="41148"/>
                    <a:pt x="12194" y="28884"/>
                    <a:pt x="27236" y="28884"/>
                  </a:cubicBezTo>
                  <a:lnTo>
                    <a:pt x="290157" y="28884"/>
                  </a:lnTo>
                  <a:lnTo>
                    <a:pt x="290157" y="13597"/>
                  </a:lnTo>
                  <a:cubicBezTo>
                    <a:pt x="290157" y="6132"/>
                    <a:pt x="296299" y="0"/>
                    <a:pt x="303775" y="0"/>
                  </a:cubicBezTo>
                  <a:close/>
                </a:path>
              </a:pathLst>
            </a:custGeom>
            <a:solidFill>
              <a:srgbClr val="FFFFFF"/>
            </a:solidFill>
            <a:ln>
              <a:noFill/>
            </a:ln>
          </p:spPr>
          <p:txBody>
            <a:bodyPr anchor="ctr"/>
            <a:lstStyle/>
            <a:p>
              <a:pPr algn="ctr"/>
              <a:endParaRPr/>
            </a:p>
          </p:txBody>
        </p:sp>
        <p:sp>
          <p:nvSpPr>
            <p:cNvPr id="12" name="椭圆 11">
              <a:extLst>
                <a:ext uri="{FF2B5EF4-FFF2-40B4-BE49-F238E27FC236}">
                  <a16:creationId xmlns:a16="http://schemas.microsoft.com/office/drawing/2014/main" xmlns="" id="{DBC2181E-B955-4FF1-96D1-3334C0650EF3}"/>
                </a:ext>
              </a:extLst>
            </p:cNvPr>
            <p:cNvSpPr/>
            <p:nvPr/>
          </p:nvSpPr>
          <p:spPr>
            <a:xfrm>
              <a:off x="7793378" y="2071616"/>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3" name="任意多边形: 形状 158">
              <a:extLst>
                <a:ext uri="{FF2B5EF4-FFF2-40B4-BE49-F238E27FC236}">
                  <a16:creationId xmlns:a16="http://schemas.microsoft.com/office/drawing/2014/main" xmlns="" id="{A52FBE32-96CD-465C-8881-0357FB882A47}"/>
                </a:ext>
              </a:extLst>
            </p:cNvPr>
            <p:cNvSpPr>
              <a:spLocks/>
            </p:cNvSpPr>
            <p:nvPr/>
          </p:nvSpPr>
          <p:spPr bwMode="auto">
            <a:xfrm>
              <a:off x="7951912" y="2222691"/>
              <a:ext cx="172789" cy="179973"/>
            </a:xfrm>
            <a:custGeom>
              <a:avLst/>
              <a:gdLst>
                <a:gd name="connsiteX0" fmla="*/ 582177 w 584267"/>
                <a:gd name="connsiteY0" fmla="*/ 293917 h 608556"/>
                <a:gd name="connsiteX1" fmla="*/ 583869 w 584267"/>
                <a:gd name="connsiteY1" fmla="*/ 302971 h 608556"/>
                <a:gd name="connsiteX2" fmla="*/ 279094 w 584267"/>
                <a:gd name="connsiteY2" fmla="*/ 594692 h 608556"/>
                <a:gd name="connsiteX3" fmla="*/ 274201 w 584267"/>
                <a:gd name="connsiteY3" fmla="*/ 594173 h 608556"/>
                <a:gd name="connsiteX4" fmla="*/ 481444 w 584267"/>
                <a:gd name="connsiteY4" fmla="*/ 395362 h 608556"/>
                <a:gd name="connsiteX5" fmla="*/ 482901 w 584267"/>
                <a:gd name="connsiteY5" fmla="*/ 382579 h 608556"/>
                <a:gd name="connsiteX6" fmla="*/ 473950 w 584267"/>
                <a:gd name="connsiteY6" fmla="*/ 392556 h 608556"/>
                <a:gd name="connsiteX7" fmla="*/ 261711 w 584267"/>
                <a:gd name="connsiteY7" fmla="*/ 583988 h 608556"/>
                <a:gd name="connsiteX8" fmla="*/ 259837 w 584267"/>
                <a:gd name="connsiteY8" fmla="*/ 575778 h 608556"/>
                <a:gd name="connsiteX9" fmla="*/ 259837 w 584267"/>
                <a:gd name="connsiteY9" fmla="*/ 464577 h 608556"/>
                <a:gd name="connsiteX10" fmla="*/ 267019 w 584267"/>
                <a:gd name="connsiteY10" fmla="*/ 427579 h 608556"/>
                <a:gd name="connsiteX11" fmla="*/ 360492 w 584267"/>
                <a:gd name="connsiteY11" fmla="*/ 347971 h 608556"/>
                <a:gd name="connsiteX12" fmla="*/ 572210 w 584267"/>
                <a:gd name="connsiteY12" fmla="*/ 296632 h 608556"/>
                <a:gd name="connsiteX13" fmla="*/ 582177 w 584267"/>
                <a:gd name="connsiteY13" fmla="*/ 293917 h 608556"/>
                <a:gd name="connsiteX14" fmla="*/ 274656 w 584267"/>
                <a:gd name="connsiteY14" fmla="*/ 289106 h 608556"/>
                <a:gd name="connsiteX15" fmla="*/ 323064 w 584267"/>
                <a:gd name="connsiteY15" fmla="*/ 289106 h 608556"/>
                <a:gd name="connsiteX16" fmla="*/ 323064 w 584267"/>
                <a:gd name="connsiteY16" fmla="*/ 331845 h 608556"/>
                <a:gd name="connsiteX17" fmla="*/ 274656 w 584267"/>
                <a:gd name="connsiteY17" fmla="*/ 367928 h 608556"/>
                <a:gd name="connsiteX18" fmla="*/ 207690 w 584267"/>
                <a:gd name="connsiteY18" fmla="*/ 289106 h 608556"/>
                <a:gd name="connsiteX19" fmla="*/ 256098 w 584267"/>
                <a:gd name="connsiteY19" fmla="*/ 289106 h 608556"/>
                <a:gd name="connsiteX20" fmla="*/ 256098 w 584267"/>
                <a:gd name="connsiteY20" fmla="*/ 390148 h 608556"/>
                <a:gd name="connsiteX21" fmla="*/ 251413 w 584267"/>
                <a:gd name="connsiteY21" fmla="*/ 397424 h 608556"/>
                <a:gd name="connsiteX22" fmla="*/ 244230 w 584267"/>
                <a:gd name="connsiteY22" fmla="*/ 397424 h 608556"/>
                <a:gd name="connsiteX23" fmla="*/ 207690 w 584267"/>
                <a:gd name="connsiteY23" fmla="*/ 354388 h 608556"/>
                <a:gd name="connsiteX24" fmla="*/ 32007 w 584267"/>
                <a:gd name="connsiteY24" fmla="*/ 259919 h 608556"/>
                <a:gd name="connsiteX25" fmla="*/ 41076 w 584267"/>
                <a:gd name="connsiteY25" fmla="*/ 266907 h 608556"/>
                <a:gd name="connsiteX26" fmla="*/ 137781 w 584267"/>
                <a:gd name="connsiteY26" fmla="*/ 344838 h 608556"/>
                <a:gd name="connsiteX27" fmla="*/ 240315 w 584267"/>
                <a:gd name="connsiteY27" fmla="*/ 447188 h 608556"/>
                <a:gd name="connsiteX28" fmla="*/ 245936 w 584267"/>
                <a:gd name="connsiteY28" fmla="*/ 484802 h 608556"/>
                <a:gd name="connsiteX29" fmla="*/ 245936 w 584267"/>
                <a:gd name="connsiteY29" fmla="*/ 592762 h 608556"/>
                <a:gd name="connsiteX30" fmla="*/ 243854 w 584267"/>
                <a:gd name="connsiteY30" fmla="*/ 601075 h 608556"/>
                <a:gd name="connsiteX31" fmla="*/ 64914 w 584267"/>
                <a:gd name="connsiteY31" fmla="*/ 379959 h 608556"/>
                <a:gd name="connsiteX32" fmla="*/ 58668 w 584267"/>
                <a:gd name="connsiteY32" fmla="*/ 368322 h 608556"/>
                <a:gd name="connsiteX33" fmla="*/ 57523 w 584267"/>
                <a:gd name="connsiteY33" fmla="*/ 381102 h 608556"/>
                <a:gd name="connsiteX34" fmla="*/ 225637 w 584267"/>
                <a:gd name="connsiteY34" fmla="*/ 608556 h 608556"/>
                <a:gd name="connsiteX35" fmla="*/ 32852 w 584267"/>
                <a:gd name="connsiteY35" fmla="*/ 465579 h 608556"/>
                <a:gd name="connsiteX36" fmla="*/ 24108 w 584267"/>
                <a:gd name="connsiteY36" fmla="*/ 266803 h 608556"/>
                <a:gd name="connsiteX37" fmla="*/ 32007 w 584267"/>
                <a:gd name="connsiteY37" fmla="*/ 259919 h 608556"/>
                <a:gd name="connsiteX38" fmla="*/ 274656 w 584267"/>
                <a:gd name="connsiteY38" fmla="*/ 196948 h 608556"/>
                <a:gd name="connsiteX39" fmla="*/ 276946 w 584267"/>
                <a:gd name="connsiteY39" fmla="*/ 196948 h 608556"/>
                <a:gd name="connsiteX40" fmla="*/ 323064 w 584267"/>
                <a:gd name="connsiteY40" fmla="*/ 243106 h 608556"/>
                <a:gd name="connsiteX41" fmla="*/ 323064 w 584267"/>
                <a:gd name="connsiteY41" fmla="*/ 270759 h 608556"/>
                <a:gd name="connsiteX42" fmla="*/ 274656 w 584267"/>
                <a:gd name="connsiteY42" fmla="*/ 270759 h 608556"/>
                <a:gd name="connsiteX43" fmla="*/ 253808 w 584267"/>
                <a:gd name="connsiteY43" fmla="*/ 196948 h 608556"/>
                <a:gd name="connsiteX44" fmla="*/ 256098 w 584267"/>
                <a:gd name="connsiteY44" fmla="*/ 196948 h 608556"/>
                <a:gd name="connsiteX45" fmla="*/ 256098 w 584267"/>
                <a:gd name="connsiteY45" fmla="*/ 270759 h 608556"/>
                <a:gd name="connsiteX46" fmla="*/ 207690 w 584267"/>
                <a:gd name="connsiteY46" fmla="*/ 270759 h 608556"/>
                <a:gd name="connsiteX47" fmla="*/ 207690 w 584267"/>
                <a:gd name="connsiteY47" fmla="*/ 243106 h 608556"/>
                <a:gd name="connsiteX48" fmla="*/ 253808 w 584267"/>
                <a:gd name="connsiteY48" fmla="*/ 196948 h 608556"/>
                <a:gd name="connsiteX49" fmla="*/ 267670 w 584267"/>
                <a:gd name="connsiteY49" fmla="*/ 0 h 608556"/>
                <a:gd name="connsiteX50" fmla="*/ 312522 w 584267"/>
                <a:gd name="connsiteY50" fmla="*/ 15795 h 608556"/>
                <a:gd name="connsiteX51" fmla="*/ 445310 w 584267"/>
                <a:gd name="connsiteY51" fmla="*/ 125946 h 608556"/>
                <a:gd name="connsiteX52" fmla="*/ 479860 w 584267"/>
                <a:gd name="connsiteY52" fmla="*/ 199622 h 608556"/>
                <a:gd name="connsiteX53" fmla="*/ 479860 w 584267"/>
                <a:gd name="connsiteY53" fmla="*/ 283378 h 608556"/>
                <a:gd name="connsiteX54" fmla="*/ 406077 w 584267"/>
                <a:gd name="connsiteY54" fmla="*/ 296992 h 608556"/>
                <a:gd name="connsiteX55" fmla="*/ 406077 w 584267"/>
                <a:gd name="connsiteY55" fmla="*/ 199622 h 608556"/>
                <a:gd name="connsiteX56" fmla="*/ 398064 w 584267"/>
                <a:gd name="connsiteY56" fmla="*/ 182580 h 608556"/>
                <a:gd name="connsiteX57" fmla="*/ 267670 w 584267"/>
                <a:gd name="connsiteY57" fmla="*/ 74403 h 608556"/>
                <a:gd name="connsiteX58" fmla="*/ 137276 w 584267"/>
                <a:gd name="connsiteY58" fmla="*/ 182580 h 608556"/>
                <a:gd name="connsiteX59" fmla="*/ 129263 w 584267"/>
                <a:gd name="connsiteY59" fmla="*/ 199622 h 608556"/>
                <a:gd name="connsiteX60" fmla="*/ 129263 w 584267"/>
                <a:gd name="connsiteY60" fmla="*/ 307383 h 608556"/>
                <a:gd name="connsiteX61" fmla="*/ 55480 w 584267"/>
                <a:gd name="connsiteY61" fmla="*/ 245657 h 608556"/>
                <a:gd name="connsiteX62" fmla="*/ 55480 w 584267"/>
                <a:gd name="connsiteY62" fmla="*/ 199622 h 608556"/>
                <a:gd name="connsiteX63" fmla="*/ 90134 w 584267"/>
                <a:gd name="connsiteY63" fmla="*/ 125946 h 608556"/>
                <a:gd name="connsiteX64" fmla="*/ 222818 w 584267"/>
                <a:gd name="connsiteY64" fmla="*/ 15795 h 608556"/>
                <a:gd name="connsiteX65" fmla="*/ 267670 w 584267"/>
                <a:gd name="connsiteY65" fmla="*/ 0 h 608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84267" h="608556">
                  <a:moveTo>
                    <a:pt x="582177" y="293917"/>
                  </a:moveTo>
                  <a:cubicBezTo>
                    <a:pt x="584155" y="294839"/>
                    <a:pt x="584753" y="297723"/>
                    <a:pt x="583869" y="302971"/>
                  </a:cubicBezTo>
                  <a:cubicBezTo>
                    <a:pt x="573043" y="369172"/>
                    <a:pt x="519229" y="585339"/>
                    <a:pt x="279094" y="594692"/>
                  </a:cubicBezTo>
                  <a:cubicBezTo>
                    <a:pt x="277324" y="594796"/>
                    <a:pt x="275763" y="594484"/>
                    <a:pt x="274201" y="594173"/>
                  </a:cubicBezTo>
                  <a:cubicBezTo>
                    <a:pt x="316982" y="575362"/>
                    <a:pt x="434083" y="514565"/>
                    <a:pt x="481444" y="395362"/>
                  </a:cubicBezTo>
                  <a:cubicBezTo>
                    <a:pt x="484046" y="388918"/>
                    <a:pt x="484567" y="383202"/>
                    <a:pt x="482901" y="382579"/>
                  </a:cubicBezTo>
                  <a:cubicBezTo>
                    <a:pt x="481236" y="382059"/>
                    <a:pt x="477385" y="386632"/>
                    <a:pt x="473950" y="392556"/>
                  </a:cubicBezTo>
                  <a:cubicBezTo>
                    <a:pt x="425444" y="474761"/>
                    <a:pt x="294811" y="562891"/>
                    <a:pt x="261711" y="583988"/>
                  </a:cubicBezTo>
                  <a:cubicBezTo>
                    <a:pt x="260566" y="581494"/>
                    <a:pt x="259837" y="578688"/>
                    <a:pt x="259837" y="575778"/>
                  </a:cubicBezTo>
                  <a:lnTo>
                    <a:pt x="259837" y="464577"/>
                  </a:lnTo>
                  <a:cubicBezTo>
                    <a:pt x="259837" y="453872"/>
                    <a:pt x="261711" y="436724"/>
                    <a:pt x="267019" y="427579"/>
                  </a:cubicBezTo>
                  <a:cubicBezTo>
                    <a:pt x="277220" y="409703"/>
                    <a:pt x="301785" y="380292"/>
                    <a:pt x="360492" y="347971"/>
                  </a:cubicBezTo>
                  <a:cubicBezTo>
                    <a:pt x="443556" y="302348"/>
                    <a:pt x="532448" y="319288"/>
                    <a:pt x="572210" y="296632"/>
                  </a:cubicBezTo>
                  <a:cubicBezTo>
                    <a:pt x="576842" y="294034"/>
                    <a:pt x="580199" y="292994"/>
                    <a:pt x="582177" y="293917"/>
                  </a:cubicBezTo>
                  <a:close/>
                  <a:moveTo>
                    <a:pt x="274656" y="289106"/>
                  </a:moveTo>
                  <a:lnTo>
                    <a:pt x="323064" y="289106"/>
                  </a:lnTo>
                  <a:lnTo>
                    <a:pt x="323064" y="331845"/>
                  </a:lnTo>
                  <a:cubicBezTo>
                    <a:pt x="302660" y="344427"/>
                    <a:pt x="286836" y="356698"/>
                    <a:pt x="274656" y="367928"/>
                  </a:cubicBezTo>
                  <a:close/>
                  <a:moveTo>
                    <a:pt x="207690" y="289106"/>
                  </a:moveTo>
                  <a:lnTo>
                    <a:pt x="256098" y="289106"/>
                  </a:lnTo>
                  <a:lnTo>
                    <a:pt x="256098" y="390148"/>
                  </a:lnTo>
                  <a:cubicBezTo>
                    <a:pt x="254328" y="392642"/>
                    <a:pt x="252767" y="395033"/>
                    <a:pt x="251413" y="397424"/>
                  </a:cubicBezTo>
                  <a:lnTo>
                    <a:pt x="244230" y="397424"/>
                  </a:lnTo>
                  <a:cubicBezTo>
                    <a:pt x="235798" y="384118"/>
                    <a:pt x="224034" y="369461"/>
                    <a:pt x="207690" y="354388"/>
                  </a:cubicBezTo>
                  <a:close/>
                  <a:moveTo>
                    <a:pt x="32007" y="259919"/>
                  </a:moveTo>
                  <a:cubicBezTo>
                    <a:pt x="34960" y="260049"/>
                    <a:pt x="38109" y="262491"/>
                    <a:pt x="41076" y="266907"/>
                  </a:cubicBezTo>
                  <a:cubicBezTo>
                    <a:pt x="52110" y="283325"/>
                    <a:pt x="77822" y="310445"/>
                    <a:pt x="137781" y="344838"/>
                  </a:cubicBezTo>
                  <a:cubicBezTo>
                    <a:pt x="205026" y="383388"/>
                    <a:pt x="230634" y="424328"/>
                    <a:pt x="240315" y="447188"/>
                  </a:cubicBezTo>
                  <a:cubicBezTo>
                    <a:pt x="244374" y="457059"/>
                    <a:pt x="245936" y="474204"/>
                    <a:pt x="245936" y="484802"/>
                  </a:cubicBezTo>
                  <a:lnTo>
                    <a:pt x="245936" y="592762"/>
                  </a:lnTo>
                  <a:cubicBezTo>
                    <a:pt x="245936" y="595879"/>
                    <a:pt x="245103" y="598685"/>
                    <a:pt x="243854" y="601075"/>
                  </a:cubicBezTo>
                  <a:cubicBezTo>
                    <a:pt x="202008" y="562006"/>
                    <a:pt x="87815" y="449889"/>
                    <a:pt x="64914" y="379959"/>
                  </a:cubicBezTo>
                  <a:cubicBezTo>
                    <a:pt x="62728" y="373413"/>
                    <a:pt x="60334" y="368010"/>
                    <a:pt x="58668" y="368322"/>
                  </a:cubicBezTo>
                  <a:cubicBezTo>
                    <a:pt x="56899" y="368529"/>
                    <a:pt x="56274" y="374244"/>
                    <a:pt x="57523" y="381102"/>
                  </a:cubicBezTo>
                  <a:cubicBezTo>
                    <a:pt x="79279" y="494777"/>
                    <a:pt x="177025" y="574890"/>
                    <a:pt x="225637" y="608556"/>
                  </a:cubicBezTo>
                  <a:cubicBezTo>
                    <a:pt x="154540" y="593490"/>
                    <a:pt x="100410" y="549744"/>
                    <a:pt x="32852" y="465579"/>
                  </a:cubicBezTo>
                  <a:cubicBezTo>
                    <a:pt x="-24400" y="394402"/>
                    <a:pt x="7037" y="304003"/>
                    <a:pt x="24108" y="266803"/>
                  </a:cubicBezTo>
                  <a:cubicBezTo>
                    <a:pt x="26294" y="261972"/>
                    <a:pt x="29053" y="259789"/>
                    <a:pt x="32007" y="259919"/>
                  </a:cubicBezTo>
                  <a:close/>
                  <a:moveTo>
                    <a:pt x="274656" y="196948"/>
                  </a:moveTo>
                  <a:lnTo>
                    <a:pt x="276946" y="196948"/>
                  </a:lnTo>
                  <a:cubicBezTo>
                    <a:pt x="302452" y="196948"/>
                    <a:pt x="323064" y="217636"/>
                    <a:pt x="323064" y="243106"/>
                  </a:cubicBezTo>
                  <a:lnTo>
                    <a:pt x="323064" y="270759"/>
                  </a:lnTo>
                  <a:lnTo>
                    <a:pt x="274656" y="270759"/>
                  </a:lnTo>
                  <a:close/>
                  <a:moveTo>
                    <a:pt x="253808" y="196948"/>
                  </a:moveTo>
                  <a:lnTo>
                    <a:pt x="256098" y="196948"/>
                  </a:lnTo>
                  <a:lnTo>
                    <a:pt x="256098" y="270759"/>
                  </a:lnTo>
                  <a:lnTo>
                    <a:pt x="207690" y="270759"/>
                  </a:lnTo>
                  <a:lnTo>
                    <a:pt x="207690" y="243106"/>
                  </a:lnTo>
                  <a:cubicBezTo>
                    <a:pt x="207690" y="217636"/>
                    <a:pt x="228302" y="196948"/>
                    <a:pt x="253808" y="196948"/>
                  </a:cubicBezTo>
                  <a:close/>
                  <a:moveTo>
                    <a:pt x="267670" y="0"/>
                  </a:moveTo>
                  <a:cubicBezTo>
                    <a:pt x="284321" y="0"/>
                    <a:pt x="300243" y="5611"/>
                    <a:pt x="312522" y="15795"/>
                  </a:cubicBezTo>
                  <a:lnTo>
                    <a:pt x="445310" y="125946"/>
                  </a:lnTo>
                  <a:cubicBezTo>
                    <a:pt x="465291" y="142572"/>
                    <a:pt x="479860" y="173539"/>
                    <a:pt x="479860" y="199622"/>
                  </a:cubicBezTo>
                  <a:lnTo>
                    <a:pt x="479860" y="283378"/>
                  </a:lnTo>
                  <a:cubicBezTo>
                    <a:pt x="457070" y="285976"/>
                    <a:pt x="431990" y="289613"/>
                    <a:pt x="406077" y="296992"/>
                  </a:cubicBezTo>
                  <a:lnTo>
                    <a:pt x="406077" y="199622"/>
                  </a:lnTo>
                  <a:cubicBezTo>
                    <a:pt x="406077" y="195258"/>
                    <a:pt x="401499" y="185386"/>
                    <a:pt x="398064" y="182580"/>
                  </a:cubicBezTo>
                  <a:lnTo>
                    <a:pt x="267670" y="74403"/>
                  </a:lnTo>
                  <a:lnTo>
                    <a:pt x="137276" y="182580"/>
                  </a:lnTo>
                  <a:cubicBezTo>
                    <a:pt x="133945" y="185386"/>
                    <a:pt x="129263" y="195258"/>
                    <a:pt x="129263" y="199622"/>
                  </a:cubicBezTo>
                  <a:lnTo>
                    <a:pt x="129263" y="307383"/>
                  </a:lnTo>
                  <a:cubicBezTo>
                    <a:pt x="82849" y="278702"/>
                    <a:pt x="63285" y="256984"/>
                    <a:pt x="55480" y="245657"/>
                  </a:cubicBezTo>
                  <a:lnTo>
                    <a:pt x="55480" y="199622"/>
                  </a:lnTo>
                  <a:cubicBezTo>
                    <a:pt x="55480" y="173539"/>
                    <a:pt x="70049" y="142572"/>
                    <a:pt x="90134" y="125946"/>
                  </a:cubicBezTo>
                  <a:lnTo>
                    <a:pt x="222818" y="15795"/>
                  </a:lnTo>
                  <a:cubicBezTo>
                    <a:pt x="235097" y="5611"/>
                    <a:pt x="251019" y="0"/>
                    <a:pt x="267670" y="0"/>
                  </a:cubicBezTo>
                  <a:close/>
                </a:path>
              </a:pathLst>
            </a:custGeom>
            <a:solidFill>
              <a:srgbClr val="FFFFFF"/>
            </a:solidFill>
            <a:ln>
              <a:noFill/>
            </a:ln>
          </p:spPr>
          <p:txBody>
            <a:bodyPr anchor="ctr"/>
            <a:lstStyle/>
            <a:p>
              <a:pPr algn="ctr"/>
              <a:endParaRPr/>
            </a:p>
          </p:txBody>
        </p:sp>
        <p:sp>
          <p:nvSpPr>
            <p:cNvPr id="16" name="椭圆 15">
              <a:extLst>
                <a:ext uri="{FF2B5EF4-FFF2-40B4-BE49-F238E27FC236}">
                  <a16:creationId xmlns:a16="http://schemas.microsoft.com/office/drawing/2014/main" xmlns="" id="{17C20525-B600-47F9-A939-FD2062660DD1}"/>
                </a:ext>
              </a:extLst>
            </p:cNvPr>
            <p:cNvSpPr/>
            <p:nvPr/>
          </p:nvSpPr>
          <p:spPr>
            <a:xfrm>
              <a:off x="719138" y="4569002"/>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17" name="任意多边形: 形状 159">
              <a:extLst>
                <a:ext uri="{FF2B5EF4-FFF2-40B4-BE49-F238E27FC236}">
                  <a16:creationId xmlns:a16="http://schemas.microsoft.com/office/drawing/2014/main" xmlns="" id="{33379197-4639-47CB-85F2-9416DD788237}"/>
                </a:ext>
              </a:extLst>
            </p:cNvPr>
            <p:cNvSpPr>
              <a:spLocks/>
            </p:cNvSpPr>
            <p:nvPr/>
          </p:nvSpPr>
          <p:spPr bwMode="auto">
            <a:xfrm>
              <a:off x="884700" y="4720077"/>
              <a:ext cx="158733" cy="179973"/>
            </a:xfrm>
            <a:custGeom>
              <a:avLst/>
              <a:gdLst>
                <a:gd name="T0" fmla="*/ 2125 w 2288"/>
                <a:gd name="T1" fmla="*/ 924 h 2598"/>
                <a:gd name="T2" fmla="*/ 1863 w 2288"/>
                <a:gd name="T3" fmla="*/ 1258 h 2598"/>
                <a:gd name="T4" fmla="*/ 1848 w 2288"/>
                <a:gd name="T5" fmla="*/ 1586 h 2598"/>
                <a:gd name="T6" fmla="*/ 1899 w 2288"/>
                <a:gd name="T7" fmla="*/ 1716 h 2598"/>
                <a:gd name="T8" fmla="*/ 1211 w 2288"/>
                <a:gd name="T9" fmla="*/ 2079 h 2598"/>
                <a:gd name="T10" fmla="*/ 1176 w 2288"/>
                <a:gd name="T11" fmla="*/ 2038 h 2598"/>
                <a:gd name="T12" fmla="*/ 1200 w 2288"/>
                <a:gd name="T13" fmla="*/ 965 h 2598"/>
                <a:gd name="T14" fmla="*/ 1409 w 2288"/>
                <a:gd name="T15" fmla="*/ 1012 h 2598"/>
                <a:gd name="T16" fmla="*/ 1522 w 2288"/>
                <a:gd name="T17" fmla="*/ 978 h 2598"/>
                <a:gd name="T18" fmla="*/ 1526 w 2288"/>
                <a:gd name="T19" fmla="*/ 847 h 2598"/>
                <a:gd name="T20" fmla="*/ 1387 w 2288"/>
                <a:gd name="T21" fmla="*/ 828 h 2598"/>
                <a:gd name="T22" fmla="*/ 1193 w 2288"/>
                <a:gd name="T23" fmla="*/ 584 h 2598"/>
                <a:gd name="T24" fmla="*/ 1375 w 2288"/>
                <a:gd name="T25" fmla="*/ 124 h 2598"/>
                <a:gd name="T26" fmla="*/ 1109 w 2288"/>
                <a:gd name="T27" fmla="*/ 37 h 2598"/>
                <a:gd name="T28" fmla="*/ 1013 w 2288"/>
                <a:gd name="T29" fmla="*/ 570 h 2598"/>
                <a:gd name="T30" fmla="*/ 1056 w 2288"/>
                <a:gd name="T31" fmla="*/ 808 h 2598"/>
                <a:gd name="T32" fmla="*/ 891 w 2288"/>
                <a:gd name="T33" fmla="*/ 784 h 2598"/>
                <a:gd name="T34" fmla="*/ 748 w 2288"/>
                <a:gd name="T35" fmla="*/ 921 h 2598"/>
                <a:gd name="T36" fmla="*/ 899 w 2288"/>
                <a:gd name="T37" fmla="*/ 946 h 2598"/>
                <a:gd name="T38" fmla="*/ 1024 w 2288"/>
                <a:gd name="T39" fmla="*/ 1479 h 2598"/>
                <a:gd name="T40" fmla="*/ 1022 w 2288"/>
                <a:gd name="T41" fmla="*/ 2081 h 2598"/>
                <a:gd name="T42" fmla="*/ 434 w 2288"/>
                <a:gd name="T43" fmla="*/ 1569 h 2598"/>
                <a:gd name="T44" fmla="*/ 395 w 2288"/>
                <a:gd name="T45" fmla="*/ 1470 h 2598"/>
                <a:gd name="T46" fmla="*/ 88 w 2288"/>
                <a:gd name="T47" fmla="*/ 1148 h 2598"/>
                <a:gd name="T48" fmla="*/ 101 w 2288"/>
                <a:gd name="T49" fmla="*/ 1658 h 2598"/>
                <a:gd name="T50" fmla="*/ 906 w 2288"/>
                <a:gd name="T51" fmla="*/ 2228 h 2598"/>
                <a:gd name="T52" fmla="*/ 1177 w 2288"/>
                <a:gd name="T53" fmla="*/ 2500 h 2598"/>
                <a:gd name="T54" fmla="*/ 1223 w 2288"/>
                <a:gd name="T55" fmla="*/ 2405 h 2598"/>
                <a:gd name="T56" fmla="*/ 1273 w 2288"/>
                <a:gd name="T57" fmla="*/ 2328 h 2598"/>
                <a:gd name="T58" fmla="*/ 1280 w 2288"/>
                <a:gd name="T59" fmla="*/ 2234 h 2598"/>
                <a:gd name="T60" fmla="*/ 2094 w 2288"/>
                <a:gd name="T61" fmla="*/ 1624 h 2598"/>
                <a:gd name="T62" fmla="*/ 2274 w 2288"/>
                <a:gd name="T63" fmla="*/ 1517 h 2598"/>
                <a:gd name="T64" fmla="*/ 1065 w 2288"/>
                <a:gd name="T65" fmla="*/ 420 h 2598"/>
                <a:gd name="T66" fmla="*/ 1131 w 2288"/>
                <a:gd name="T67" fmla="*/ 148 h 2598"/>
                <a:gd name="T68" fmla="*/ 1165 w 2288"/>
                <a:gd name="T69" fmla="*/ 430 h 2598"/>
                <a:gd name="T70" fmla="*/ 1065 w 2288"/>
                <a:gd name="T71" fmla="*/ 420 h 2598"/>
                <a:gd name="T72" fmla="*/ 1040 w 2288"/>
                <a:gd name="T73" fmla="*/ 2287 h 2598"/>
                <a:gd name="T74" fmla="*/ 1032 w 2288"/>
                <a:gd name="T75" fmla="*/ 2241 h 2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288" h="2598">
                  <a:moveTo>
                    <a:pt x="2281" y="1465"/>
                  </a:moveTo>
                  <a:cubicBezTo>
                    <a:pt x="2220" y="1286"/>
                    <a:pt x="2159" y="1111"/>
                    <a:pt x="2125" y="924"/>
                  </a:cubicBezTo>
                  <a:cubicBezTo>
                    <a:pt x="2112" y="850"/>
                    <a:pt x="2015" y="868"/>
                    <a:pt x="1992" y="924"/>
                  </a:cubicBezTo>
                  <a:cubicBezTo>
                    <a:pt x="1948" y="1035"/>
                    <a:pt x="1904" y="1146"/>
                    <a:pt x="1863" y="1258"/>
                  </a:cubicBezTo>
                  <a:cubicBezTo>
                    <a:pt x="1840" y="1319"/>
                    <a:pt x="1790" y="1411"/>
                    <a:pt x="1809" y="1480"/>
                  </a:cubicBezTo>
                  <a:cubicBezTo>
                    <a:pt x="1783" y="1516"/>
                    <a:pt x="1783" y="1565"/>
                    <a:pt x="1848" y="1586"/>
                  </a:cubicBezTo>
                  <a:cubicBezTo>
                    <a:pt x="1878" y="1596"/>
                    <a:pt x="1908" y="1602"/>
                    <a:pt x="1938" y="1607"/>
                  </a:cubicBezTo>
                  <a:cubicBezTo>
                    <a:pt x="1927" y="1644"/>
                    <a:pt x="1916" y="1681"/>
                    <a:pt x="1899" y="1716"/>
                  </a:cubicBezTo>
                  <a:cubicBezTo>
                    <a:pt x="1861" y="1789"/>
                    <a:pt x="1799" y="1850"/>
                    <a:pt x="1734" y="1899"/>
                  </a:cubicBezTo>
                  <a:cubicBezTo>
                    <a:pt x="1586" y="2012"/>
                    <a:pt x="1393" y="2062"/>
                    <a:pt x="1211" y="2079"/>
                  </a:cubicBezTo>
                  <a:cubicBezTo>
                    <a:pt x="1201" y="2080"/>
                    <a:pt x="1190" y="2080"/>
                    <a:pt x="1180" y="2081"/>
                  </a:cubicBezTo>
                  <a:cubicBezTo>
                    <a:pt x="1178" y="2066"/>
                    <a:pt x="1177" y="2052"/>
                    <a:pt x="1176" y="2038"/>
                  </a:cubicBezTo>
                  <a:cubicBezTo>
                    <a:pt x="1167" y="1852"/>
                    <a:pt x="1173" y="1665"/>
                    <a:pt x="1178" y="1479"/>
                  </a:cubicBezTo>
                  <a:cubicBezTo>
                    <a:pt x="1183" y="1309"/>
                    <a:pt x="1195" y="1137"/>
                    <a:pt x="1200" y="965"/>
                  </a:cubicBezTo>
                  <a:cubicBezTo>
                    <a:pt x="1262" y="972"/>
                    <a:pt x="1326" y="981"/>
                    <a:pt x="1388" y="979"/>
                  </a:cubicBezTo>
                  <a:cubicBezTo>
                    <a:pt x="1391" y="992"/>
                    <a:pt x="1399" y="1003"/>
                    <a:pt x="1409" y="1012"/>
                  </a:cubicBezTo>
                  <a:cubicBezTo>
                    <a:pt x="1434" y="1041"/>
                    <a:pt x="1476" y="1041"/>
                    <a:pt x="1501" y="1012"/>
                  </a:cubicBezTo>
                  <a:cubicBezTo>
                    <a:pt x="1511" y="1003"/>
                    <a:pt x="1519" y="991"/>
                    <a:pt x="1522" y="978"/>
                  </a:cubicBezTo>
                  <a:cubicBezTo>
                    <a:pt x="1528" y="956"/>
                    <a:pt x="1526" y="931"/>
                    <a:pt x="1526" y="908"/>
                  </a:cubicBezTo>
                  <a:lnTo>
                    <a:pt x="1526" y="847"/>
                  </a:lnTo>
                  <a:cubicBezTo>
                    <a:pt x="1526" y="809"/>
                    <a:pt x="1493" y="776"/>
                    <a:pt x="1455" y="776"/>
                  </a:cubicBezTo>
                  <a:cubicBezTo>
                    <a:pt x="1423" y="776"/>
                    <a:pt x="1395" y="799"/>
                    <a:pt x="1387" y="828"/>
                  </a:cubicBezTo>
                  <a:cubicBezTo>
                    <a:pt x="1327" y="813"/>
                    <a:pt x="1264" y="812"/>
                    <a:pt x="1202" y="810"/>
                  </a:cubicBezTo>
                  <a:cubicBezTo>
                    <a:pt x="1202" y="735"/>
                    <a:pt x="1199" y="659"/>
                    <a:pt x="1193" y="584"/>
                  </a:cubicBezTo>
                  <a:cubicBezTo>
                    <a:pt x="1297" y="558"/>
                    <a:pt x="1391" y="480"/>
                    <a:pt x="1431" y="385"/>
                  </a:cubicBezTo>
                  <a:cubicBezTo>
                    <a:pt x="1470" y="292"/>
                    <a:pt x="1441" y="197"/>
                    <a:pt x="1375" y="124"/>
                  </a:cubicBezTo>
                  <a:cubicBezTo>
                    <a:pt x="1315" y="57"/>
                    <a:pt x="1196" y="0"/>
                    <a:pt x="1109" y="37"/>
                  </a:cubicBezTo>
                  <a:cubicBezTo>
                    <a:pt x="1109" y="37"/>
                    <a:pt x="1109" y="37"/>
                    <a:pt x="1109" y="37"/>
                  </a:cubicBezTo>
                  <a:cubicBezTo>
                    <a:pt x="988" y="48"/>
                    <a:pt x="885" y="127"/>
                    <a:pt x="860" y="255"/>
                  </a:cubicBezTo>
                  <a:cubicBezTo>
                    <a:pt x="837" y="376"/>
                    <a:pt x="900" y="516"/>
                    <a:pt x="1013" y="570"/>
                  </a:cubicBezTo>
                  <a:cubicBezTo>
                    <a:pt x="1033" y="580"/>
                    <a:pt x="1055" y="586"/>
                    <a:pt x="1077" y="590"/>
                  </a:cubicBezTo>
                  <a:cubicBezTo>
                    <a:pt x="1068" y="662"/>
                    <a:pt x="1062" y="735"/>
                    <a:pt x="1056" y="808"/>
                  </a:cubicBezTo>
                  <a:cubicBezTo>
                    <a:pt x="1001" y="808"/>
                    <a:pt x="947" y="810"/>
                    <a:pt x="892" y="813"/>
                  </a:cubicBezTo>
                  <a:cubicBezTo>
                    <a:pt x="892" y="803"/>
                    <a:pt x="891" y="793"/>
                    <a:pt x="891" y="784"/>
                  </a:cubicBezTo>
                  <a:cubicBezTo>
                    <a:pt x="896" y="691"/>
                    <a:pt x="748" y="690"/>
                    <a:pt x="747" y="784"/>
                  </a:cubicBezTo>
                  <a:cubicBezTo>
                    <a:pt x="747" y="829"/>
                    <a:pt x="742" y="876"/>
                    <a:pt x="748" y="921"/>
                  </a:cubicBezTo>
                  <a:cubicBezTo>
                    <a:pt x="756" y="983"/>
                    <a:pt x="811" y="1002"/>
                    <a:pt x="851" y="981"/>
                  </a:cubicBezTo>
                  <a:cubicBezTo>
                    <a:pt x="872" y="980"/>
                    <a:pt x="891" y="967"/>
                    <a:pt x="899" y="946"/>
                  </a:cubicBezTo>
                  <a:cubicBezTo>
                    <a:pt x="948" y="949"/>
                    <a:pt x="998" y="951"/>
                    <a:pt x="1047" y="954"/>
                  </a:cubicBezTo>
                  <a:cubicBezTo>
                    <a:pt x="1037" y="1129"/>
                    <a:pt x="1031" y="1305"/>
                    <a:pt x="1024" y="1479"/>
                  </a:cubicBezTo>
                  <a:cubicBezTo>
                    <a:pt x="1017" y="1665"/>
                    <a:pt x="1014" y="1851"/>
                    <a:pt x="1021" y="2038"/>
                  </a:cubicBezTo>
                  <a:cubicBezTo>
                    <a:pt x="1022" y="2051"/>
                    <a:pt x="1022" y="2066"/>
                    <a:pt x="1022" y="2081"/>
                  </a:cubicBezTo>
                  <a:cubicBezTo>
                    <a:pt x="722" y="2061"/>
                    <a:pt x="421" y="1927"/>
                    <a:pt x="289" y="1649"/>
                  </a:cubicBezTo>
                  <a:cubicBezTo>
                    <a:pt x="342" y="1639"/>
                    <a:pt x="422" y="1633"/>
                    <a:pt x="434" y="1569"/>
                  </a:cubicBezTo>
                  <a:cubicBezTo>
                    <a:pt x="439" y="1539"/>
                    <a:pt x="429" y="1506"/>
                    <a:pt x="402" y="1492"/>
                  </a:cubicBezTo>
                  <a:cubicBezTo>
                    <a:pt x="401" y="1485"/>
                    <a:pt x="399" y="1478"/>
                    <a:pt x="395" y="1470"/>
                  </a:cubicBezTo>
                  <a:cubicBezTo>
                    <a:pt x="338" y="1362"/>
                    <a:pt x="258" y="1263"/>
                    <a:pt x="215" y="1148"/>
                  </a:cubicBezTo>
                  <a:cubicBezTo>
                    <a:pt x="192" y="1085"/>
                    <a:pt x="111" y="1085"/>
                    <a:pt x="88" y="1148"/>
                  </a:cubicBezTo>
                  <a:cubicBezTo>
                    <a:pt x="29" y="1306"/>
                    <a:pt x="0" y="1457"/>
                    <a:pt x="39" y="1624"/>
                  </a:cubicBezTo>
                  <a:cubicBezTo>
                    <a:pt x="45" y="1653"/>
                    <a:pt x="75" y="1663"/>
                    <a:pt x="101" y="1658"/>
                  </a:cubicBezTo>
                  <a:cubicBezTo>
                    <a:pt x="125" y="1661"/>
                    <a:pt x="149" y="1661"/>
                    <a:pt x="172" y="1661"/>
                  </a:cubicBezTo>
                  <a:cubicBezTo>
                    <a:pt x="253" y="2008"/>
                    <a:pt x="572" y="2179"/>
                    <a:pt x="906" y="2228"/>
                  </a:cubicBezTo>
                  <a:cubicBezTo>
                    <a:pt x="931" y="2337"/>
                    <a:pt x="982" y="2443"/>
                    <a:pt x="1043" y="2536"/>
                  </a:cubicBezTo>
                  <a:cubicBezTo>
                    <a:pt x="1083" y="2598"/>
                    <a:pt x="1172" y="2572"/>
                    <a:pt x="1177" y="2500"/>
                  </a:cubicBezTo>
                  <a:cubicBezTo>
                    <a:pt x="1177" y="2509"/>
                    <a:pt x="1185" y="2477"/>
                    <a:pt x="1189" y="2468"/>
                  </a:cubicBezTo>
                  <a:cubicBezTo>
                    <a:pt x="1199" y="2446"/>
                    <a:pt x="1211" y="2426"/>
                    <a:pt x="1223" y="2405"/>
                  </a:cubicBezTo>
                  <a:cubicBezTo>
                    <a:pt x="1234" y="2386"/>
                    <a:pt x="1247" y="2368"/>
                    <a:pt x="1259" y="2349"/>
                  </a:cubicBezTo>
                  <a:cubicBezTo>
                    <a:pt x="1264" y="2342"/>
                    <a:pt x="1268" y="2335"/>
                    <a:pt x="1273" y="2328"/>
                  </a:cubicBezTo>
                  <a:cubicBezTo>
                    <a:pt x="1277" y="2322"/>
                    <a:pt x="1293" y="2305"/>
                    <a:pt x="1277" y="2322"/>
                  </a:cubicBezTo>
                  <a:cubicBezTo>
                    <a:pt x="1304" y="2294"/>
                    <a:pt x="1300" y="2258"/>
                    <a:pt x="1280" y="2234"/>
                  </a:cubicBezTo>
                  <a:cubicBezTo>
                    <a:pt x="1483" y="2210"/>
                    <a:pt x="1683" y="2139"/>
                    <a:pt x="1845" y="2015"/>
                  </a:cubicBezTo>
                  <a:cubicBezTo>
                    <a:pt x="1948" y="1936"/>
                    <a:pt x="2086" y="1773"/>
                    <a:pt x="2094" y="1624"/>
                  </a:cubicBezTo>
                  <a:cubicBezTo>
                    <a:pt x="2146" y="1628"/>
                    <a:pt x="2201" y="1630"/>
                    <a:pt x="2245" y="1609"/>
                  </a:cubicBezTo>
                  <a:cubicBezTo>
                    <a:pt x="2278" y="1594"/>
                    <a:pt x="2287" y="1550"/>
                    <a:pt x="2274" y="1517"/>
                  </a:cubicBezTo>
                  <a:cubicBezTo>
                    <a:pt x="2284" y="1503"/>
                    <a:pt x="2288" y="1485"/>
                    <a:pt x="2281" y="1465"/>
                  </a:cubicBezTo>
                  <a:close/>
                  <a:moveTo>
                    <a:pt x="1065" y="420"/>
                  </a:moveTo>
                  <a:cubicBezTo>
                    <a:pt x="1019" y="392"/>
                    <a:pt x="1002" y="323"/>
                    <a:pt x="1010" y="274"/>
                  </a:cubicBezTo>
                  <a:cubicBezTo>
                    <a:pt x="1021" y="207"/>
                    <a:pt x="1073" y="171"/>
                    <a:pt x="1131" y="148"/>
                  </a:cubicBezTo>
                  <a:cubicBezTo>
                    <a:pt x="1208" y="195"/>
                    <a:pt x="1340" y="234"/>
                    <a:pt x="1280" y="343"/>
                  </a:cubicBezTo>
                  <a:cubicBezTo>
                    <a:pt x="1258" y="383"/>
                    <a:pt x="1213" y="417"/>
                    <a:pt x="1165" y="430"/>
                  </a:cubicBezTo>
                  <a:cubicBezTo>
                    <a:pt x="1148" y="418"/>
                    <a:pt x="1121" y="420"/>
                    <a:pt x="1105" y="434"/>
                  </a:cubicBezTo>
                  <a:cubicBezTo>
                    <a:pt x="1091" y="432"/>
                    <a:pt x="1077" y="428"/>
                    <a:pt x="1065" y="420"/>
                  </a:cubicBezTo>
                  <a:close/>
                  <a:moveTo>
                    <a:pt x="1032" y="2241"/>
                  </a:moveTo>
                  <a:cubicBezTo>
                    <a:pt x="1034" y="2257"/>
                    <a:pt x="1037" y="2272"/>
                    <a:pt x="1040" y="2287"/>
                  </a:cubicBezTo>
                  <a:cubicBezTo>
                    <a:pt x="1029" y="2271"/>
                    <a:pt x="1019" y="2255"/>
                    <a:pt x="1010" y="2239"/>
                  </a:cubicBezTo>
                  <a:cubicBezTo>
                    <a:pt x="1017" y="2240"/>
                    <a:pt x="1025" y="2241"/>
                    <a:pt x="1032" y="2241"/>
                  </a:cubicBezTo>
                  <a:close/>
                </a:path>
              </a:pathLst>
            </a:custGeom>
            <a:solidFill>
              <a:srgbClr val="FFFFFF"/>
            </a:solidFill>
            <a:ln>
              <a:noFill/>
            </a:ln>
          </p:spPr>
          <p:txBody>
            <a:bodyPr anchor="ctr"/>
            <a:lstStyle/>
            <a:p>
              <a:pPr algn="ctr"/>
              <a:endParaRPr/>
            </a:p>
          </p:txBody>
        </p:sp>
        <p:sp>
          <p:nvSpPr>
            <p:cNvPr id="20" name="椭圆 19">
              <a:extLst>
                <a:ext uri="{FF2B5EF4-FFF2-40B4-BE49-F238E27FC236}">
                  <a16:creationId xmlns:a16="http://schemas.microsoft.com/office/drawing/2014/main" xmlns="" id="{EA012BCF-3083-439A-8E33-D3DA615620E9}"/>
                </a:ext>
              </a:extLst>
            </p:cNvPr>
            <p:cNvSpPr/>
            <p:nvPr/>
          </p:nvSpPr>
          <p:spPr>
            <a:xfrm>
              <a:off x="3548834" y="4587784"/>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1" name="任意多边形: 形状 161">
              <a:extLst>
                <a:ext uri="{FF2B5EF4-FFF2-40B4-BE49-F238E27FC236}">
                  <a16:creationId xmlns:a16="http://schemas.microsoft.com/office/drawing/2014/main" xmlns="" id="{CECFF641-7C48-44D1-A071-B833047668EE}"/>
                </a:ext>
              </a:extLst>
            </p:cNvPr>
            <p:cNvSpPr>
              <a:spLocks/>
            </p:cNvSpPr>
            <p:nvPr/>
          </p:nvSpPr>
          <p:spPr bwMode="auto">
            <a:xfrm>
              <a:off x="3705502" y="4738859"/>
              <a:ext cx="176520" cy="179973"/>
            </a:xfrm>
            <a:custGeom>
              <a:avLst/>
              <a:gdLst>
                <a:gd name="T0" fmla="*/ 2828 w 2998"/>
                <a:gd name="T1" fmla="*/ 429 h 3061"/>
                <a:gd name="T2" fmla="*/ 2756 w 2998"/>
                <a:gd name="T3" fmla="*/ 347 h 3061"/>
                <a:gd name="T4" fmla="*/ 1526 w 2998"/>
                <a:gd name="T5" fmla="*/ 5 h 3061"/>
                <a:gd name="T6" fmla="*/ 1472 w 2998"/>
                <a:gd name="T7" fmla="*/ 5 h 3061"/>
                <a:gd name="T8" fmla="*/ 242 w 2998"/>
                <a:gd name="T9" fmla="*/ 347 h 3061"/>
                <a:gd name="T10" fmla="*/ 170 w 2998"/>
                <a:gd name="T11" fmla="*/ 429 h 3061"/>
                <a:gd name="T12" fmla="*/ 418 w 2998"/>
                <a:gd name="T13" fmla="*/ 2295 h 3061"/>
                <a:gd name="T14" fmla="*/ 1476 w 2998"/>
                <a:gd name="T15" fmla="*/ 3058 h 3061"/>
                <a:gd name="T16" fmla="*/ 1499 w 2998"/>
                <a:gd name="T17" fmla="*/ 3061 h 3061"/>
                <a:gd name="T18" fmla="*/ 1522 w 2998"/>
                <a:gd name="T19" fmla="*/ 3058 h 3061"/>
                <a:gd name="T20" fmla="*/ 2580 w 2998"/>
                <a:gd name="T21" fmla="*/ 2295 h 3061"/>
                <a:gd name="T22" fmla="*/ 2828 w 2998"/>
                <a:gd name="T23" fmla="*/ 429 h 3061"/>
                <a:gd name="T24" fmla="*/ 2401 w 2998"/>
                <a:gd name="T25" fmla="*/ 2171 h 3061"/>
                <a:gd name="T26" fmla="*/ 1498 w 2998"/>
                <a:gd name="T27" fmla="*/ 2824 h 3061"/>
                <a:gd name="T28" fmla="*/ 1498 w 2998"/>
                <a:gd name="T29" fmla="*/ 1531 h 3061"/>
                <a:gd name="T30" fmla="*/ 381 w 2998"/>
                <a:gd name="T31" fmla="*/ 1531 h 3061"/>
                <a:gd name="T32" fmla="*/ 386 w 2998"/>
                <a:gd name="T33" fmla="*/ 547 h 3061"/>
                <a:gd name="T34" fmla="*/ 1498 w 2998"/>
                <a:gd name="T35" fmla="*/ 238 h 3061"/>
                <a:gd name="T36" fmla="*/ 1498 w 2998"/>
                <a:gd name="T37" fmla="*/ 1531 h 3061"/>
                <a:gd name="T38" fmla="*/ 2614 w 2998"/>
                <a:gd name="T39" fmla="*/ 1531 h 3061"/>
                <a:gd name="T40" fmla="*/ 2401 w 2998"/>
                <a:gd name="T41" fmla="*/ 2171 h 30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98" h="3061">
                  <a:moveTo>
                    <a:pt x="2828" y="429"/>
                  </a:moveTo>
                  <a:cubicBezTo>
                    <a:pt x="2822" y="390"/>
                    <a:pt x="2794" y="357"/>
                    <a:pt x="2756" y="347"/>
                  </a:cubicBezTo>
                  <a:lnTo>
                    <a:pt x="1526" y="5"/>
                  </a:lnTo>
                  <a:cubicBezTo>
                    <a:pt x="1508" y="0"/>
                    <a:pt x="1490" y="0"/>
                    <a:pt x="1472" y="5"/>
                  </a:cubicBezTo>
                  <a:lnTo>
                    <a:pt x="242" y="347"/>
                  </a:lnTo>
                  <a:cubicBezTo>
                    <a:pt x="204" y="357"/>
                    <a:pt x="176" y="390"/>
                    <a:pt x="170" y="429"/>
                  </a:cubicBezTo>
                  <a:cubicBezTo>
                    <a:pt x="163" y="481"/>
                    <a:pt x="0" y="1693"/>
                    <a:pt x="418" y="2295"/>
                  </a:cubicBezTo>
                  <a:cubicBezTo>
                    <a:pt x="835" y="2898"/>
                    <a:pt x="1450" y="3052"/>
                    <a:pt x="1476" y="3058"/>
                  </a:cubicBezTo>
                  <a:cubicBezTo>
                    <a:pt x="1483" y="3060"/>
                    <a:pt x="1491" y="3061"/>
                    <a:pt x="1499" y="3061"/>
                  </a:cubicBezTo>
                  <a:cubicBezTo>
                    <a:pt x="1507" y="3061"/>
                    <a:pt x="1515" y="3060"/>
                    <a:pt x="1522" y="3058"/>
                  </a:cubicBezTo>
                  <a:cubicBezTo>
                    <a:pt x="1548" y="3052"/>
                    <a:pt x="2164" y="2898"/>
                    <a:pt x="2580" y="2295"/>
                  </a:cubicBezTo>
                  <a:cubicBezTo>
                    <a:pt x="2998" y="1693"/>
                    <a:pt x="2835" y="481"/>
                    <a:pt x="2828" y="429"/>
                  </a:cubicBezTo>
                  <a:close/>
                  <a:moveTo>
                    <a:pt x="2401" y="2171"/>
                  </a:moveTo>
                  <a:cubicBezTo>
                    <a:pt x="2039" y="2693"/>
                    <a:pt x="1498" y="2824"/>
                    <a:pt x="1498" y="2824"/>
                  </a:cubicBezTo>
                  <a:lnTo>
                    <a:pt x="1498" y="1531"/>
                  </a:lnTo>
                  <a:lnTo>
                    <a:pt x="381" y="1531"/>
                  </a:lnTo>
                  <a:cubicBezTo>
                    <a:pt x="316" y="1046"/>
                    <a:pt x="386" y="547"/>
                    <a:pt x="386" y="547"/>
                  </a:cubicBezTo>
                  <a:lnTo>
                    <a:pt x="1498" y="238"/>
                  </a:lnTo>
                  <a:lnTo>
                    <a:pt x="1498" y="1531"/>
                  </a:lnTo>
                  <a:lnTo>
                    <a:pt x="2614" y="1531"/>
                  </a:lnTo>
                  <a:cubicBezTo>
                    <a:pt x="2582" y="1767"/>
                    <a:pt x="2519" y="2000"/>
                    <a:pt x="2401" y="2171"/>
                  </a:cubicBezTo>
                  <a:close/>
                </a:path>
              </a:pathLst>
            </a:custGeom>
            <a:solidFill>
              <a:srgbClr val="FFFFFF"/>
            </a:solidFill>
            <a:ln>
              <a:noFill/>
            </a:ln>
          </p:spPr>
          <p:txBody>
            <a:bodyPr anchor="ctr"/>
            <a:lstStyle/>
            <a:p>
              <a:pPr algn="ctr"/>
              <a:endParaRPr/>
            </a:p>
          </p:txBody>
        </p:sp>
        <p:sp>
          <p:nvSpPr>
            <p:cNvPr id="24" name="椭圆 23">
              <a:extLst>
                <a:ext uri="{FF2B5EF4-FFF2-40B4-BE49-F238E27FC236}">
                  <a16:creationId xmlns:a16="http://schemas.microsoft.com/office/drawing/2014/main" xmlns="" id="{5DE32010-50B9-46FF-B7F5-34FEED9A8114}"/>
                </a:ext>
              </a:extLst>
            </p:cNvPr>
            <p:cNvSpPr/>
            <p:nvPr/>
          </p:nvSpPr>
          <p:spPr>
            <a:xfrm>
              <a:off x="6378530" y="4574832"/>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5" name="任意多边形: 形状 162">
              <a:extLst>
                <a:ext uri="{FF2B5EF4-FFF2-40B4-BE49-F238E27FC236}">
                  <a16:creationId xmlns:a16="http://schemas.microsoft.com/office/drawing/2014/main" xmlns="" id="{67FD0386-FDD8-466C-8160-36BAA4F03793}"/>
                </a:ext>
              </a:extLst>
            </p:cNvPr>
            <p:cNvSpPr>
              <a:spLocks/>
            </p:cNvSpPr>
            <p:nvPr/>
          </p:nvSpPr>
          <p:spPr bwMode="auto">
            <a:xfrm>
              <a:off x="6533472" y="4745772"/>
              <a:ext cx="179973" cy="177806"/>
            </a:xfrm>
            <a:custGeom>
              <a:avLst/>
              <a:gdLst>
                <a:gd name="T0" fmla="*/ 3860 w 3968"/>
                <a:gd name="T1" fmla="*/ 426 h 3926"/>
                <a:gd name="T2" fmla="*/ 3542 w 3968"/>
                <a:gd name="T3" fmla="*/ 108 h 3926"/>
                <a:gd name="T4" fmla="*/ 3371 w 3968"/>
                <a:gd name="T5" fmla="*/ 37 h 3926"/>
                <a:gd name="T6" fmla="*/ 1949 w 3968"/>
                <a:gd name="T7" fmla="*/ 27 h 3926"/>
                <a:gd name="T8" fmla="*/ 1949 w 3968"/>
                <a:gd name="T9" fmla="*/ 3926 h 3926"/>
                <a:gd name="T10" fmla="*/ 3595 w 3968"/>
                <a:gd name="T11" fmla="*/ 932 h 3926"/>
                <a:gd name="T12" fmla="*/ 3952 w 3968"/>
                <a:gd name="T13" fmla="*/ 487 h 3926"/>
                <a:gd name="T14" fmla="*/ 3019 w 3968"/>
                <a:gd name="T15" fmla="*/ 807 h 3926"/>
                <a:gd name="T16" fmla="*/ 3342 w 3968"/>
                <a:gd name="T17" fmla="*/ 349 h 3926"/>
                <a:gd name="T18" fmla="*/ 2483 w 3968"/>
                <a:gd name="T19" fmla="*/ 1976 h 3926"/>
                <a:gd name="T20" fmla="*/ 1416 w 3968"/>
                <a:gd name="T21" fmla="*/ 1976 h 3926"/>
                <a:gd name="T22" fmla="*/ 2273 w 3968"/>
                <a:gd name="T23" fmla="*/ 1553 h 3926"/>
                <a:gd name="T24" fmla="*/ 1949 w 3968"/>
                <a:gd name="T25" fmla="*/ 1686 h 3926"/>
                <a:gd name="T26" fmla="*/ 1949 w 3968"/>
                <a:gd name="T27" fmla="*/ 2267 h 3926"/>
                <a:gd name="T28" fmla="*/ 2225 w 3968"/>
                <a:gd name="T29" fmla="*/ 1885 h 3926"/>
                <a:gd name="T30" fmla="*/ 2483 w 3968"/>
                <a:gd name="T31" fmla="*/ 1976 h 3926"/>
                <a:gd name="T32" fmla="*/ 1949 w 3968"/>
                <a:gd name="T33" fmla="*/ 1243 h 3926"/>
                <a:gd name="T34" fmla="*/ 1949 w 3968"/>
                <a:gd name="T35" fmla="*/ 2710 h 3926"/>
                <a:gd name="T36" fmla="*/ 2551 w 3968"/>
                <a:gd name="T37" fmla="*/ 1558 h 3926"/>
                <a:gd name="T38" fmla="*/ 3116 w 3968"/>
                <a:gd name="T39" fmla="*/ 1976 h 3926"/>
                <a:gd name="T40" fmla="*/ 783 w 3968"/>
                <a:gd name="T41" fmla="*/ 1976 h 3926"/>
                <a:gd name="T42" fmla="*/ 2723 w 3968"/>
                <a:gd name="T43" fmla="*/ 1104 h 3926"/>
                <a:gd name="T44" fmla="*/ 3699 w 3968"/>
                <a:gd name="T45" fmla="*/ 1976 h 3926"/>
                <a:gd name="T46" fmla="*/ 200 w 3968"/>
                <a:gd name="T47" fmla="*/ 1976 h 3926"/>
                <a:gd name="T48" fmla="*/ 2900 w 3968"/>
                <a:gd name="T49" fmla="*/ 509 h 3926"/>
                <a:gd name="T50" fmla="*/ 2819 w 3968"/>
                <a:gd name="T51" fmla="*/ 630 h 3926"/>
                <a:gd name="T52" fmla="*/ 1949 w 3968"/>
                <a:gd name="T53" fmla="*/ 609 h 3926"/>
                <a:gd name="T54" fmla="*/ 1949 w 3968"/>
                <a:gd name="T55" fmla="*/ 3343 h 3926"/>
                <a:gd name="T56" fmla="*/ 3036 w 3968"/>
                <a:gd name="T57" fmla="*/ 1148 h 3926"/>
                <a:gd name="T58" fmla="*/ 3408 w 3968"/>
                <a:gd name="T59" fmla="*/ 1119 h 3926"/>
                <a:gd name="T60" fmla="*/ 3699 w 3968"/>
                <a:gd name="T61" fmla="*/ 1976 h 3926"/>
                <a:gd name="T62" fmla="*/ 3161 w 3968"/>
                <a:gd name="T63" fmla="*/ 948 h 3926"/>
                <a:gd name="T64" fmla="*/ 3619 w 3968"/>
                <a:gd name="T65" fmla="*/ 626 h 39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68" h="3926">
                  <a:moveTo>
                    <a:pt x="3952" y="487"/>
                  </a:moveTo>
                  <a:cubicBezTo>
                    <a:pt x="3937" y="450"/>
                    <a:pt x="3900" y="426"/>
                    <a:pt x="3860" y="426"/>
                  </a:cubicBezTo>
                  <a:lnTo>
                    <a:pt x="3542" y="426"/>
                  </a:lnTo>
                  <a:lnTo>
                    <a:pt x="3542" y="108"/>
                  </a:lnTo>
                  <a:cubicBezTo>
                    <a:pt x="3542" y="67"/>
                    <a:pt x="3518" y="31"/>
                    <a:pt x="3480" y="15"/>
                  </a:cubicBezTo>
                  <a:cubicBezTo>
                    <a:pt x="3443" y="0"/>
                    <a:pt x="3400" y="8"/>
                    <a:pt x="3371" y="37"/>
                  </a:cubicBezTo>
                  <a:lnTo>
                    <a:pt x="3044" y="364"/>
                  </a:lnTo>
                  <a:cubicBezTo>
                    <a:pt x="2732" y="151"/>
                    <a:pt x="2355" y="27"/>
                    <a:pt x="1949" y="27"/>
                  </a:cubicBezTo>
                  <a:cubicBezTo>
                    <a:pt x="874" y="27"/>
                    <a:pt x="0" y="901"/>
                    <a:pt x="0" y="1976"/>
                  </a:cubicBezTo>
                  <a:cubicBezTo>
                    <a:pt x="0" y="3052"/>
                    <a:pt x="874" y="3926"/>
                    <a:pt x="1949" y="3926"/>
                  </a:cubicBezTo>
                  <a:cubicBezTo>
                    <a:pt x="3024" y="3926"/>
                    <a:pt x="3899" y="3052"/>
                    <a:pt x="3899" y="1976"/>
                  </a:cubicBezTo>
                  <a:cubicBezTo>
                    <a:pt x="3899" y="1593"/>
                    <a:pt x="3787" y="1234"/>
                    <a:pt x="3595" y="932"/>
                  </a:cubicBezTo>
                  <a:lnTo>
                    <a:pt x="3931" y="596"/>
                  </a:lnTo>
                  <a:cubicBezTo>
                    <a:pt x="3959" y="568"/>
                    <a:pt x="3968" y="525"/>
                    <a:pt x="3952" y="487"/>
                  </a:cubicBezTo>
                  <a:close/>
                  <a:moveTo>
                    <a:pt x="3342" y="484"/>
                  </a:moveTo>
                  <a:lnTo>
                    <a:pt x="3019" y="807"/>
                  </a:lnTo>
                  <a:lnTo>
                    <a:pt x="3019" y="672"/>
                  </a:lnTo>
                  <a:lnTo>
                    <a:pt x="3342" y="349"/>
                  </a:lnTo>
                  <a:lnTo>
                    <a:pt x="3342" y="484"/>
                  </a:lnTo>
                  <a:close/>
                  <a:moveTo>
                    <a:pt x="2483" y="1976"/>
                  </a:moveTo>
                  <a:cubicBezTo>
                    <a:pt x="2483" y="2271"/>
                    <a:pt x="2243" y="2510"/>
                    <a:pt x="1949" y="2510"/>
                  </a:cubicBezTo>
                  <a:cubicBezTo>
                    <a:pt x="1655" y="2510"/>
                    <a:pt x="1416" y="2271"/>
                    <a:pt x="1416" y="1976"/>
                  </a:cubicBezTo>
                  <a:cubicBezTo>
                    <a:pt x="1416" y="1682"/>
                    <a:pt x="1655" y="1443"/>
                    <a:pt x="1949" y="1443"/>
                  </a:cubicBezTo>
                  <a:cubicBezTo>
                    <a:pt x="2071" y="1443"/>
                    <a:pt x="2184" y="1484"/>
                    <a:pt x="2273" y="1553"/>
                  </a:cubicBezTo>
                  <a:lnTo>
                    <a:pt x="2099" y="1728"/>
                  </a:lnTo>
                  <a:cubicBezTo>
                    <a:pt x="2055" y="1702"/>
                    <a:pt x="2004" y="1686"/>
                    <a:pt x="1949" y="1686"/>
                  </a:cubicBezTo>
                  <a:cubicBezTo>
                    <a:pt x="1790" y="1686"/>
                    <a:pt x="1659" y="1817"/>
                    <a:pt x="1659" y="1976"/>
                  </a:cubicBezTo>
                  <a:cubicBezTo>
                    <a:pt x="1659" y="2136"/>
                    <a:pt x="1790" y="2267"/>
                    <a:pt x="1949" y="2267"/>
                  </a:cubicBezTo>
                  <a:cubicBezTo>
                    <a:pt x="2109" y="2267"/>
                    <a:pt x="2239" y="2136"/>
                    <a:pt x="2239" y="1976"/>
                  </a:cubicBezTo>
                  <a:cubicBezTo>
                    <a:pt x="2239" y="1944"/>
                    <a:pt x="2234" y="1914"/>
                    <a:pt x="2225" y="1885"/>
                  </a:cubicBezTo>
                  <a:lnTo>
                    <a:pt x="2407" y="1703"/>
                  </a:lnTo>
                  <a:cubicBezTo>
                    <a:pt x="2455" y="1783"/>
                    <a:pt x="2483" y="1876"/>
                    <a:pt x="2483" y="1976"/>
                  </a:cubicBezTo>
                  <a:close/>
                  <a:moveTo>
                    <a:pt x="2416" y="1411"/>
                  </a:moveTo>
                  <a:cubicBezTo>
                    <a:pt x="2289" y="1306"/>
                    <a:pt x="2126" y="1243"/>
                    <a:pt x="1949" y="1243"/>
                  </a:cubicBezTo>
                  <a:cubicBezTo>
                    <a:pt x="1545" y="1243"/>
                    <a:pt x="1216" y="1572"/>
                    <a:pt x="1216" y="1976"/>
                  </a:cubicBezTo>
                  <a:cubicBezTo>
                    <a:pt x="1216" y="2381"/>
                    <a:pt x="1545" y="2710"/>
                    <a:pt x="1949" y="2710"/>
                  </a:cubicBezTo>
                  <a:cubicBezTo>
                    <a:pt x="2354" y="2710"/>
                    <a:pt x="2683" y="2381"/>
                    <a:pt x="2683" y="1976"/>
                  </a:cubicBezTo>
                  <a:cubicBezTo>
                    <a:pt x="2683" y="1821"/>
                    <a:pt x="2634" y="1677"/>
                    <a:pt x="2551" y="1558"/>
                  </a:cubicBezTo>
                  <a:lnTo>
                    <a:pt x="2861" y="1249"/>
                  </a:lnTo>
                  <a:cubicBezTo>
                    <a:pt x="3020" y="1448"/>
                    <a:pt x="3116" y="1701"/>
                    <a:pt x="3116" y="1976"/>
                  </a:cubicBezTo>
                  <a:cubicBezTo>
                    <a:pt x="3116" y="2620"/>
                    <a:pt x="2593" y="3143"/>
                    <a:pt x="1949" y="3143"/>
                  </a:cubicBezTo>
                  <a:cubicBezTo>
                    <a:pt x="1306" y="3143"/>
                    <a:pt x="783" y="2620"/>
                    <a:pt x="783" y="1976"/>
                  </a:cubicBezTo>
                  <a:cubicBezTo>
                    <a:pt x="783" y="1333"/>
                    <a:pt x="1306" y="809"/>
                    <a:pt x="1949" y="809"/>
                  </a:cubicBezTo>
                  <a:cubicBezTo>
                    <a:pt x="2246" y="809"/>
                    <a:pt x="2517" y="921"/>
                    <a:pt x="2723" y="1104"/>
                  </a:cubicBezTo>
                  <a:lnTo>
                    <a:pt x="2416" y="1411"/>
                  </a:lnTo>
                  <a:close/>
                  <a:moveTo>
                    <a:pt x="3699" y="1976"/>
                  </a:moveTo>
                  <a:cubicBezTo>
                    <a:pt x="3699" y="2941"/>
                    <a:pt x="2914" y="3726"/>
                    <a:pt x="1949" y="3726"/>
                  </a:cubicBezTo>
                  <a:cubicBezTo>
                    <a:pt x="985" y="3726"/>
                    <a:pt x="200" y="2941"/>
                    <a:pt x="200" y="1976"/>
                  </a:cubicBezTo>
                  <a:cubicBezTo>
                    <a:pt x="200" y="1012"/>
                    <a:pt x="985" y="227"/>
                    <a:pt x="1949" y="227"/>
                  </a:cubicBezTo>
                  <a:cubicBezTo>
                    <a:pt x="2300" y="227"/>
                    <a:pt x="2626" y="331"/>
                    <a:pt x="2900" y="509"/>
                  </a:cubicBezTo>
                  <a:lnTo>
                    <a:pt x="2849" y="560"/>
                  </a:lnTo>
                  <a:cubicBezTo>
                    <a:pt x="2830" y="578"/>
                    <a:pt x="2819" y="604"/>
                    <a:pt x="2819" y="630"/>
                  </a:cubicBezTo>
                  <a:lnTo>
                    <a:pt x="2819" y="923"/>
                  </a:lnTo>
                  <a:cubicBezTo>
                    <a:pt x="2583" y="727"/>
                    <a:pt x="2280" y="609"/>
                    <a:pt x="1949" y="609"/>
                  </a:cubicBezTo>
                  <a:cubicBezTo>
                    <a:pt x="1196" y="609"/>
                    <a:pt x="583" y="1223"/>
                    <a:pt x="583" y="1976"/>
                  </a:cubicBezTo>
                  <a:cubicBezTo>
                    <a:pt x="583" y="2730"/>
                    <a:pt x="1196" y="3343"/>
                    <a:pt x="1949" y="3343"/>
                  </a:cubicBezTo>
                  <a:cubicBezTo>
                    <a:pt x="2703" y="3343"/>
                    <a:pt x="3316" y="2730"/>
                    <a:pt x="3316" y="1976"/>
                  </a:cubicBezTo>
                  <a:cubicBezTo>
                    <a:pt x="3316" y="1665"/>
                    <a:pt x="3212" y="1378"/>
                    <a:pt x="3036" y="1148"/>
                  </a:cubicBezTo>
                  <a:lnTo>
                    <a:pt x="3337" y="1148"/>
                  </a:lnTo>
                  <a:cubicBezTo>
                    <a:pt x="3364" y="1148"/>
                    <a:pt x="3389" y="1138"/>
                    <a:pt x="3408" y="1119"/>
                  </a:cubicBezTo>
                  <a:lnTo>
                    <a:pt x="3450" y="1078"/>
                  </a:lnTo>
                  <a:cubicBezTo>
                    <a:pt x="3608" y="1341"/>
                    <a:pt x="3699" y="1648"/>
                    <a:pt x="3699" y="1976"/>
                  </a:cubicBezTo>
                  <a:close/>
                  <a:moveTo>
                    <a:pt x="3296" y="948"/>
                  </a:moveTo>
                  <a:lnTo>
                    <a:pt x="3161" y="948"/>
                  </a:lnTo>
                  <a:lnTo>
                    <a:pt x="3483" y="626"/>
                  </a:lnTo>
                  <a:lnTo>
                    <a:pt x="3619" y="626"/>
                  </a:lnTo>
                  <a:lnTo>
                    <a:pt x="3296" y="948"/>
                  </a:lnTo>
                  <a:close/>
                </a:path>
              </a:pathLst>
            </a:custGeom>
            <a:solidFill>
              <a:srgbClr val="FFFFFF"/>
            </a:solidFill>
            <a:ln>
              <a:noFill/>
            </a:ln>
          </p:spPr>
          <p:txBody>
            <a:bodyPr anchor="ctr"/>
            <a:lstStyle/>
            <a:p>
              <a:pPr algn="ctr"/>
              <a:endParaRPr/>
            </a:p>
          </p:txBody>
        </p:sp>
        <p:sp>
          <p:nvSpPr>
            <p:cNvPr id="28" name="椭圆 27">
              <a:extLst>
                <a:ext uri="{FF2B5EF4-FFF2-40B4-BE49-F238E27FC236}">
                  <a16:creationId xmlns:a16="http://schemas.microsoft.com/office/drawing/2014/main" xmlns="" id="{A0658E77-22BA-4893-8832-032A2158BD9D}"/>
                </a:ext>
              </a:extLst>
            </p:cNvPr>
            <p:cNvSpPr/>
            <p:nvPr/>
          </p:nvSpPr>
          <p:spPr>
            <a:xfrm>
              <a:off x="9208227" y="4584423"/>
              <a:ext cx="489858" cy="489858"/>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p>
          </p:txBody>
        </p:sp>
        <p:sp>
          <p:nvSpPr>
            <p:cNvPr id="29" name="任意多边形: 形状 164">
              <a:extLst>
                <a:ext uri="{FF2B5EF4-FFF2-40B4-BE49-F238E27FC236}">
                  <a16:creationId xmlns:a16="http://schemas.microsoft.com/office/drawing/2014/main" xmlns="" id="{FFDE760B-E25F-450D-BB52-D0CA66234ECD}"/>
                </a:ext>
              </a:extLst>
            </p:cNvPr>
            <p:cNvSpPr>
              <a:spLocks/>
            </p:cNvSpPr>
            <p:nvPr/>
          </p:nvSpPr>
          <p:spPr bwMode="auto">
            <a:xfrm>
              <a:off x="9376339" y="4735498"/>
              <a:ext cx="153634" cy="179973"/>
            </a:xfrm>
            <a:custGeom>
              <a:avLst/>
              <a:gdLst>
                <a:gd name="T0" fmla="*/ 4616 w 5568"/>
                <a:gd name="T1" fmla="*/ 2260 h 6532"/>
                <a:gd name="T2" fmla="*/ 964 w 5568"/>
                <a:gd name="T3" fmla="*/ 2260 h 6532"/>
                <a:gd name="T4" fmla="*/ 2784 w 5568"/>
                <a:gd name="T5" fmla="*/ 545 h 6532"/>
                <a:gd name="T6" fmla="*/ 4434 w 5568"/>
                <a:gd name="T7" fmla="*/ 1589 h 6532"/>
                <a:gd name="T8" fmla="*/ 4796 w 5568"/>
                <a:gd name="T9" fmla="*/ 1718 h 6532"/>
                <a:gd name="T10" fmla="*/ 4926 w 5568"/>
                <a:gd name="T11" fmla="*/ 1356 h 6532"/>
                <a:gd name="T12" fmla="*/ 2784 w 5568"/>
                <a:gd name="T13" fmla="*/ 0 h 6532"/>
                <a:gd name="T14" fmla="*/ 416 w 5568"/>
                <a:gd name="T15" fmla="*/ 2425 h 6532"/>
                <a:gd name="T16" fmla="*/ 0 w 5568"/>
                <a:gd name="T17" fmla="*/ 3210 h 6532"/>
                <a:gd name="T18" fmla="*/ 0 w 5568"/>
                <a:gd name="T19" fmla="*/ 5581 h 6532"/>
                <a:gd name="T20" fmla="*/ 951 w 5568"/>
                <a:gd name="T21" fmla="*/ 6532 h 6532"/>
                <a:gd name="T22" fmla="*/ 4615 w 5568"/>
                <a:gd name="T23" fmla="*/ 6532 h 6532"/>
                <a:gd name="T24" fmla="*/ 5566 w 5568"/>
                <a:gd name="T25" fmla="*/ 5581 h 6532"/>
                <a:gd name="T26" fmla="*/ 5566 w 5568"/>
                <a:gd name="T27" fmla="*/ 3210 h 6532"/>
                <a:gd name="T28" fmla="*/ 4616 w 5568"/>
                <a:gd name="T29" fmla="*/ 2260 h 6532"/>
                <a:gd name="T30" fmla="*/ 5023 w 5568"/>
                <a:gd name="T31" fmla="*/ 5582 h 6532"/>
                <a:gd name="T32" fmla="*/ 4616 w 5568"/>
                <a:gd name="T33" fmla="*/ 5989 h 6532"/>
                <a:gd name="T34" fmla="*/ 952 w 5568"/>
                <a:gd name="T35" fmla="*/ 5989 h 6532"/>
                <a:gd name="T36" fmla="*/ 546 w 5568"/>
                <a:gd name="T37" fmla="*/ 5582 h 6532"/>
                <a:gd name="T38" fmla="*/ 546 w 5568"/>
                <a:gd name="T39" fmla="*/ 3210 h 6532"/>
                <a:gd name="T40" fmla="*/ 952 w 5568"/>
                <a:gd name="T41" fmla="*/ 2804 h 6532"/>
                <a:gd name="T42" fmla="*/ 4616 w 5568"/>
                <a:gd name="T43" fmla="*/ 2804 h 6532"/>
                <a:gd name="T44" fmla="*/ 5023 w 5568"/>
                <a:gd name="T45" fmla="*/ 3210 h 6532"/>
                <a:gd name="T46" fmla="*/ 5023 w 5568"/>
                <a:gd name="T47" fmla="*/ 5582 h 65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68" h="6532">
                  <a:moveTo>
                    <a:pt x="4616" y="2260"/>
                  </a:moveTo>
                  <a:lnTo>
                    <a:pt x="964" y="2260"/>
                  </a:lnTo>
                  <a:cubicBezTo>
                    <a:pt x="1020" y="1305"/>
                    <a:pt x="1815" y="545"/>
                    <a:pt x="2784" y="545"/>
                  </a:cubicBezTo>
                  <a:cubicBezTo>
                    <a:pt x="3486" y="545"/>
                    <a:pt x="4134" y="954"/>
                    <a:pt x="4434" y="1589"/>
                  </a:cubicBezTo>
                  <a:cubicBezTo>
                    <a:pt x="4498" y="1725"/>
                    <a:pt x="4660" y="1782"/>
                    <a:pt x="4796" y="1718"/>
                  </a:cubicBezTo>
                  <a:cubicBezTo>
                    <a:pt x="4932" y="1654"/>
                    <a:pt x="4990" y="1492"/>
                    <a:pt x="4926" y="1356"/>
                  </a:cubicBezTo>
                  <a:cubicBezTo>
                    <a:pt x="4535" y="532"/>
                    <a:pt x="3707" y="0"/>
                    <a:pt x="2784" y="0"/>
                  </a:cubicBezTo>
                  <a:cubicBezTo>
                    <a:pt x="819" y="0"/>
                    <a:pt x="383" y="1845"/>
                    <a:pt x="416" y="2425"/>
                  </a:cubicBezTo>
                  <a:cubicBezTo>
                    <a:pt x="416" y="2425"/>
                    <a:pt x="0" y="2640"/>
                    <a:pt x="0" y="3210"/>
                  </a:cubicBezTo>
                  <a:lnTo>
                    <a:pt x="0" y="5581"/>
                  </a:lnTo>
                  <a:cubicBezTo>
                    <a:pt x="0" y="6105"/>
                    <a:pt x="427" y="6532"/>
                    <a:pt x="951" y="6532"/>
                  </a:cubicBezTo>
                  <a:lnTo>
                    <a:pt x="4615" y="6532"/>
                  </a:lnTo>
                  <a:cubicBezTo>
                    <a:pt x="5139" y="6532"/>
                    <a:pt x="5566" y="6105"/>
                    <a:pt x="5566" y="5581"/>
                  </a:cubicBezTo>
                  <a:lnTo>
                    <a:pt x="5566" y="3210"/>
                  </a:lnTo>
                  <a:cubicBezTo>
                    <a:pt x="5568" y="2686"/>
                    <a:pt x="5142" y="2260"/>
                    <a:pt x="4616" y="2260"/>
                  </a:cubicBezTo>
                  <a:close/>
                  <a:moveTo>
                    <a:pt x="5023" y="5582"/>
                  </a:moveTo>
                  <a:cubicBezTo>
                    <a:pt x="5023" y="5806"/>
                    <a:pt x="4840" y="5989"/>
                    <a:pt x="4616" y="5989"/>
                  </a:cubicBezTo>
                  <a:lnTo>
                    <a:pt x="952" y="5989"/>
                  </a:lnTo>
                  <a:cubicBezTo>
                    <a:pt x="728" y="5989"/>
                    <a:pt x="546" y="5806"/>
                    <a:pt x="546" y="5582"/>
                  </a:cubicBezTo>
                  <a:lnTo>
                    <a:pt x="546" y="3210"/>
                  </a:lnTo>
                  <a:cubicBezTo>
                    <a:pt x="546" y="2986"/>
                    <a:pt x="728" y="2804"/>
                    <a:pt x="952" y="2804"/>
                  </a:cubicBezTo>
                  <a:lnTo>
                    <a:pt x="4616" y="2804"/>
                  </a:lnTo>
                  <a:cubicBezTo>
                    <a:pt x="4840" y="2804"/>
                    <a:pt x="5023" y="2986"/>
                    <a:pt x="5023" y="3210"/>
                  </a:cubicBezTo>
                  <a:lnTo>
                    <a:pt x="5023" y="5582"/>
                  </a:lnTo>
                  <a:close/>
                </a:path>
              </a:pathLst>
            </a:custGeom>
            <a:solidFill>
              <a:srgbClr val="FFFFFF"/>
            </a:solidFill>
            <a:ln>
              <a:noFill/>
            </a:ln>
          </p:spPr>
          <p:txBody>
            <a:bodyPr anchor="ctr"/>
            <a:lstStyle/>
            <a:p>
              <a:pPr algn="ctr"/>
              <a:endParaRPr/>
            </a:p>
          </p:txBody>
        </p:sp>
        <p:sp>
          <p:nvSpPr>
            <p:cNvPr id="32" name="箭头: 五边形 3"/>
            <p:cNvSpPr/>
            <p:nvPr/>
          </p:nvSpPr>
          <p:spPr>
            <a:xfrm>
              <a:off x="719138" y="3501008"/>
              <a:ext cx="9288000" cy="152456"/>
            </a:xfrm>
            <a:prstGeom prst="homePlate">
              <a:avLst/>
            </a:prstGeom>
            <a:solidFill>
              <a:schemeClr val="bg1">
                <a:lumMod val="85000"/>
              </a:schemeClr>
            </a:solidFill>
            <a:ln w="63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3" name="椭圆 32">
              <a:extLst>
                <a:ext uri="{FF2B5EF4-FFF2-40B4-BE49-F238E27FC236}">
                  <a16:creationId xmlns:a16="http://schemas.microsoft.com/office/drawing/2014/main" xmlns="" id="{17C20525-B600-47F9-A939-FD2062660DD1}"/>
                </a:ext>
              </a:extLst>
            </p:cNvPr>
            <p:cNvSpPr/>
            <p:nvPr/>
          </p:nvSpPr>
          <p:spPr>
            <a:xfrm>
              <a:off x="769370" y="3379932"/>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20000"/>
            </a:bodyPr>
            <a:lstStyle/>
            <a:p>
              <a:pPr algn="ctr">
                <a:lnSpc>
                  <a:spcPct val="120000"/>
                </a:lnSpc>
              </a:pPr>
              <a:r>
                <a:rPr lang="en-US" dirty="0">
                  <a:solidFill>
                    <a:schemeClr val="accent1"/>
                  </a:solidFill>
                  <a:latin typeface="Impact" panose="020B0806030902050204" pitchFamily="34" charset="0"/>
                </a:rPr>
                <a:t>1</a:t>
              </a:r>
            </a:p>
          </p:txBody>
        </p:sp>
        <p:sp>
          <p:nvSpPr>
            <p:cNvPr id="34" name="椭圆 33">
              <a:extLst>
                <a:ext uri="{FF2B5EF4-FFF2-40B4-BE49-F238E27FC236}">
                  <a16:creationId xmlns:a16="http://schemas.microsoft.com/office/drawing/2014/main" xmlns="" id="{EA012BCF-3083-439A-8E33-D3DA615620E9}"/>
                </a:ext>
              </a:extLst>
            </p:cNvPr>
            <p:cNvSpPr/>
            <p:nvPr/>
          </p:nvSpPr>
          <p:spPr>
            <a:xfrm>
              <a:off x="3599066" y="3379932"/>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20000"/>
            </a:bodyPr>
            <a:lstStyle/>
            <a:p>
              <a:pPr algn="ctr">
                <a:lnSpc>
                  <a:spcPct val="120000"/>
                </a:lnSpc>
              </a:pPr>
              <a:r>
                <a:rPr lang="en-US">
                  <a:solidFill>
                    <a:schemeClr val="accent1"/>
                  </a:solidFill>
                  <a:latin typeface="Impact" panose="020B0806030902050204" pitchFamily="34" charset="0"/>
                </a:rPr>
                <a:t>3</a:t>
              </a:r>
              <a:endParaRPr lang="en-US" dirty="0">
                <a:solidFill>
                  <a:schemeClr val="accent1"/>
                </a:solidFill>
                <a:latin typeface="Impact" panose="020B0806030902050204" pitchFamily="34" charset="0"/>
              </a:endParaRPr>
            </a:p>
          </p:txBody>
        </p:sp>
        <p:sp>
          <p:nvSpPr>
            <p:cNvPr id="35" name="椭圆 34">
              <a:extLst>
                <a:ext uri="{FF2B5EF4-FFF2-40B4-BE49-F238E27FC236}">
                  <a16:creationId xmlns:a16="http://schemas.microsoft.com/office/drawing/2014/main" xmlns="" id="{5DE32010-50B9-46FF-B7F5-34FEED9A8114}"/>
                </a:ext>
              </a:extLst>
            </p:cNvPr>
            <p:cNvSpPr/>
            <p:nvPr/>
          </p:nvSpPr>
          <p:spPr>
            <a:xfrm>
              <a:off x="6428762" y="3379932"/>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20000"/>
            </a:bodyPr>
            <a:lstStyle/>
            <a:p>
              <a:pPr algn="ctr">
                <a:lnSpc>
                  <a:spcPct val="120000"/>
                </a:lnSpc>
              </a:pPr>
              <a:r>
                <a:rPr lang="en-US">
                  <a:solidFill>
                    <a:schemeClr val="accent1"/>
                  </a:solidFill>
                  <a:latin typeface="Impact" panose="020B0806030902050204" pitchFamily="34" charset="0"/>
                </a:rPr>
                <a:t>5</a:t>
              </a:r>
              <a:endParaRPr lang="en-US" dirty="0">
                <a:solidFill>
                  <a:schemeClr val="accent1"/>
                </a:solidFill>
                <a:latin typeface="Impact" panose="020B0806030902050204" pitchFamily="34" charset="0"/>
              </a:endParaRPr>
            </a:p>
          </p:txBody>
        </p:sp>
        <p:sp>
          <p:nvSpPr>
            <p:cNvPr id="36" name="椭圆 35">
              <a:extLst>
                <a:ext uri="{FF2B5EF4-FFF2-40B4-BE49-F238E27FC236}">
                  <a16:creationId xmlns:a16="http://schemas.microsoft.com/office/drawing/2014/main" xmlns="" id="{A0658E77-22BA-4893-8832-032A2158BD9D}"/>
                </a:ext>
              </a:extLst>
            </p:cNvPr>
            <p:cNvSpPr/>
            <p:nvPr/>
          </p:nvSpPr>
          <p:spPr>
            <a:xfrm>
              <a:off x="9258459" y="3379932"/>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20000"/>
            </a:bodyPr>
            <a:lstStyle/>
            <a:p>
              <a:pPr algn="ctr">
                <a:lnSpc>
                  <a:spcPct val="120000"/>
                </a:lnSpc>
              </a:pPr>
              <a:r>
                <a:rPr lang="en-US">
                  <a:solidFill>
                    <a:schemeClr val="accent1"/>
                  </a:solidFill>
                  <a:latin typeface="Impact" panose="020B0806030902050204" pitchFamily="34" charset="0"/>
                </a:rPr>
                <a:t>7</a:t>
              </a:r>
              <a:endParaRPr lang="en-US" dirty="0">
                <a:solidFill>
                  <a:schemeClr val="accent1"/>
                </a:solidFill>
                <a:latin typeface="Impact" panose="020B0806030902050204" pitchFamily="34" charset="0"/>
              </a:endParaRPr>
            </a:p>
          </p:txBody>
        </p:sp>
        <p:sp>
          <p:nvSpPr>
            <p:cNvPr id="37" name="椭圆 36">
              <a:extLst>
                <a:ext uri="{FF2B5EF4-FFF2-40B4-BE49-F238E27FC236}">
                  <a16:creationId xmlns:a16="http://schemas.microsoft.com/office/drawing/2014/main" xmlns="" id="{8124FD5E-2AE5-4131-9E34-F01275DD3B13}"/>
                </a:ext>
              </a:extLst>
            </p:cNvPr>
            <p:cNvSpPr/>
            <p:nvPr/>
          </p:nvSpPr>
          <p:spPr>
            <a:xfrm>
              <a:off x="2184218" y="3379933"/>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20000"/>
            </a:bodyPr>
            <a:lstStyle/>
            <a:p>
              <a:pPr algn="ctr">
                <a:lnSpc>
                  <a:spcPct val="120000"/>
                </a:lnSpc>
              </a:pPr>
              <a:r>
                <a:rPr lang="en-US">
                  <a:solidFill>
                    <a:schemeClr val="accent1"/>
                  </a:solidFill>
                  <a:latin typeface="Impact" panose="020B0806030902050204" pitchFamily="34" charset="0"/>
                </a:rPr>
                <a:t>2</a:t>
              </a:r>
              <a:endParaRPr lang="en-US" dirty="0">
                <a:solidFill>
                  <a:schemeClr val="accent1"/>
                </a:solidFill>
                <a:latin typeface="Impact" panose="020B0806030902050204" pitchFamily="34" charset="0"/>
              </a:endParaRPr>
            </a:p>
          </p:txBody>
        </p:sp>
        <p:sp>
          <p:nvSpPr>
            <p:cNvPr id="38" name="椭圆 37">
              <a:extLst>
                <a:ext uri="{FF2B5EF4-FFF2-40B4-BE49-F238E27FC236}">
                  <a16:creationId xmlns:a16="http://schemas.microsoft.com/office/drawing/2014/main" xmlns="" id="{727D8FA6-5EA7-40C2-B48E-1072470A562F}"/>
                </a:ext>
              </a:extLst>
            </p:cNvPr>
            <p:cNvSpPr/>
            <p:nvPr/>
          </p:nvSpPr>
          <p:spPr>
            <a:xfrm>
              <a:off x="5013914" y="3379933"/>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20000"/>
            </a:bodyPr>
            <a:lstStyle/>
            <a:p>
              <a:pPr algn="ctr">
                <a:lnSpc>
                  <a:spcPct val="120000"/>
                </a:lnSpc>
              </a:pPr>
              <a:r>
                <a:rPr lang="en-US">
                  <a:solidFill>
                    <a:schemeClr val="accent1"/>
                  </a:solidFill>
                  <a:latin typeface="Impact" panose="020B0806030902050204" pitchFamily="34" charset="0"/>
                </a:rPr>
                <a:t>4</a:t>
              </a:r>
              <a:endParaRPr lang="en-US" dirty="0">
                <a:solidFill>
                  <a:schemeClr val="accent1"/>
                </a:solidFill>
                <a:latin typeface="Impact" panose="020B0806030902050204" pitchFamily="34" charset="0"/>
              </a:endParaRPr>
            </a:p>
          </p:txBody>
        </p:sp>
        <p:sp>
          <p:nvSpPr>
            <p:cNvPr id="39" name="椭圆 38">
              <a:extLst>
                <a:ext uri="{FF2B5EF4-FFF2-40B4-BE49-F238E27FC236}">
                  <a16:creationId xmlns:a16="http://schemas.microsoft.com/office/drawing/2014/main" xmlns="" id="{DBC2181E-B955-4FF1-96D1-3334C0650EF3}"/>
                </a:ext>
              </a:extLst>
            </p:cNvPr>
            <p:cNvSpPr/>
            <p:nvPr/>
          </p:nvSpPr>
          <p:spPr>
            <a:xfrm>
              <a:off x="7843610" y="3379933"/>
              <a:ext cx="389394" cy="389394"/>
            </a:xfrm>
            <a:prstGeom prst="ellipse">
              <a:avLst/>
            </a:prstGeom>
            <a:solidFill>
              <a:schemeClr val="bg1"/>
            </a:solidFill>
            <a:ln w="38100">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anchor="ctr" anchorCtr="1">
              <a:normAutofit fontScale="92500" lnSpcReduction="20000"/>
            </a:bodyPr>
            <a:lstStyle/>
            <a:p>
              <a:pPr algn="ctr">
                <a:lnSpc>
                  <a:spcPct val="120000"/>
                </a:lnSpc>
              </a:pPr>
              <a:r>
                <a:rPr lang="en-US">
                  <a:solidFill>
                    <a:schemeClr val="accent1"/>
                  </a:solidFill>
                  <a:latin typeface="Impact" panose="020B0806030902050204" pitchFamily="34" charset="0"/>
                </a:rPr>
                <a:t>6</a:t>
              </a:r>
              <a:endParaRPr lang="en-US" dirty="0">
                <a:solidFill>
                  <a:schemeClr val="accent1"/>
                </a:solidFill>
                <a:latin typeface="Impact" panose="020B0806030902050204" pitchFamily="34" charset="0"/>
              </a:endParaRPr>
            </a:p>
          </p:txBody>
        </p:sp>
        <p:cxnSp>
          <p:nvCxnSpPr>
            <p:cNvPr id="40" name="直接连接符 39"/>
            <p:cNvCxnSpPr>
              <a:stCxn id="33" idx="4"/>
              <a:endCxn id="16" idx="0"/>
            </p:cNvCxnSpPr>
            <p:nvPr/>
          </p:nvCxnSpPr>
          <p:spPr>
            <a:xfrm>
              <a:off x="964067" y="3769326"/>
              <a:ext cx="0" cy="799676"/>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4" idx="4"/>
              <a:endCxn id="20" idx="0"/>
            </p:cNvCxnSpPr>
            <p:nvPr/>
          </p:nvCxnSpPr>
          <p:spPr>
            <a:xfrm>
              <a:off x="3793763" y="3769326"/>
              <a:ext cx="0" cy="818458"/>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5" idx="4"/>
              <a:endCxn id="24" idx="0"/>
            </p:cNvCxnSpPr>
            <p:nvPr/>
          </p:nvCxnSpPr>
          <p:spPr>
            <a:xfrm>
              <a:off x="6623459" y="3769326"/>
              <a:ext cx="0" cy="805506"/>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6" idx="4"/>
              <a:endCxn id="28" idx="0"/>
            </p:cNvCxnSpPr>
            <p:nvPr/>
          </p:nvCxnSpPr>
          <p:spPr>
            <a:xfrm>
              <a:off x="9453156" y="3769326"/>
              <a:ext cx="0" cy="815097"/>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8" idx="4"/>
              <a:endCxn id="38" idx="0"/>
            </p:cNvCxnSpPr>
            <p:nvPr/>
          </p:nvCxnSpPr>
          <p:spPr>
            <a:xfrm flipH="1">
              <a:off x="5208611" y="2561474"/>
              <a:ext cx="1" cy="818459"/>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2" idx="4"/>
              <a:endCxn id="39" idx="0"/>
            </p:cNvCxnSpPr>
            <p:nvPr/>
          </p:nvCxnSpPr>
          <p:spPr>
            <a:xfrm>
              <a:off x="8038307" y="2561474"/>
              <a:ext cx="0" cy="818459"/>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2374131" y="2561474"/>
              <a:ext cx="1" cy="818459"/>
            </a:xfrm>
            <a:prstGeom prst="line">
              <a:avLst/>
            </a:prstGeom>
            <a:ln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756321" y="2203887"/>
            <a:ext cx="2241974" cy="950299"/>
            <a:chOff x="2222797" y="3336911"/>
            <a:chExt cx="2241974" cy="950299"/>
          </a:xfrm>
        </p:grpSpPr>
        <p:sp>
          <p:nvSpPr>
            <p:cNvPr id="57" name="矩形 56"/>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a:t>
              </a:r>
              <a:r>
                <a:rPr lang="zh-CN" altLang="en-US" sz="1400" dirty="0" smtClean="0">
                  <a:solidFill>
                    <a:schemeClr val="tx1">
                      <a:lumMod val="65000"/>
                      <a:lumOff val="35000"/>
                    </a:schemeClr>
                  </a:solidFill>
                </a:rPr>
                <a:t>演示</a:t>
              </a:r>
              <a:endParaRPr lang="zh-CN" altLang="en-US" sz="1400" dirty="0">
                <a:solidFill>
                  <a:schemeClr val="tx1">
                    <a:lumMod val="65000"/>
                    <a:lumOff val="35000"/>
                  </a:schemeClr>
                </a:solidFill>
              </a:endParaRPr>
            </a:p>
          </p:txBody>
        </p:sp>
        <p:sp>
          <p:nvSpPr>
            <p:cNvPr id="58" name="矩形 57"/>
            <p:cNvSpPr/>
            <p:nvPr/>
          </p:nvSpPr>
          <p:spPr>
            <a:xfrm>
              <a:off x="2222797" y="333691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tx1">
                      <a:lumMod val="65000"/>
                      <a:lumOff val="35000"/>
                    </a:schemeClr>
                  </a:solidFill>
                </a:rPr>
                <a:t>文字</a:t>
              </a:r>
              <a:r>
                <a:rPr lang="zh-CN" altLang="en-US" b="1" dirty="0">
                  <a:solidFill>
                    <a:schemeClr val="tx1">
                      <a:lumMod val="65000"/>
                      <a:lumOff val="35000"/>
                    </a:schemeClr>
                  </a:solidFill>
                </a:rPr>
                <a:t>添加</a:t>
              </a:r>
            </a:p>
          </p:txBody>
        </p:sp>
      </p:grpSp>
      <p:grpSp>
        <p:nvGrpSpPr>
          <p:cNvPr id="59" name="组合 58"/>
          <p:cNvGrpSpPr/>
          <p:nvPr/>
        </p:nvGrpSpPr>
        <p:grpSpPr>
          <a:xfrm>
            <a:off x="3578654" y="2203887"/>
            <a:ext cx="2241974" cy="950299"/>
            <a:chOff x="2222797" y="3336911"/>
            <a:chExt cx="2241974" cy="950299"/>
          </a:xfrm>
        </p:grpSpPr>
        <p:sp>
          <p:nvSpPr>
            <p:cNvPr id="60" name="矩形 59"/>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a:t>
              </a:r>
              <a:r>
                <a:rPr lang="zh-CN" altLang="en-US" sz="1400" dirty="0" smtClean="0">
                  <a:solidFill>
                    <a:schemeClr val="tx1">
                      <a:lumMod val="65000"/>
                      <a:lumOff val="35000"/>
                    </a:schemeClr>
                  </a:solidFill>
                </a:rPr>
                <a:t>演示</a:t>
              </a:r>
              <a:endParaRPr lang="zh-CN" altLang="en-US" sz="1400" dirty="0">
                <a:solidFill>
                  <a:schemeClr val="tx1">
                    <a:lumMod val="65000"/>
                    <a:lumOff val="35000"/>
                  </a:schemeClr>
                </a:solidFill>
              </a:endParaRPr>
            </a:p>
          </p:txBody>
        </p:sp>
        <p:sp>
          <p:nvSpPr>
            <p:cNvPr id="61" name="矩形 60"/>
            <p:cNvSpPr/>
            <p:nvPr/>
          </p:nvSpPr>
          <p:spPr>
            <a:xfrm>
              <a:off x="2222797" y="333691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tx1">
                      <a:lumMod val="65000"/>
                      <a:lumOff val="35000"/>
                    </a:schemeClr>
                  </a:solidFill>
                </a:rPr>
                <a:t>文字</a:t>
              </a:r>
              <a:r>
                <a:rPr lang="zh-CN" altLang="en-US" b="1" dirty="0">
                  <a:solidFill>
                    <a:schemeClr val="tx1">
                      <a:lumMod val="65000"/>
                      <a:lumOff val="35000"/>
                    </a:schemeClr>
                  </a:solidFill>
                </a:rPr>
                <a:t>添加</a:t>
              </a:r>
            </a:p>
          </p:txBody>
        </p:sp>
      </p:grpSp>
      <p:grpSp>
        <p:nvGrpSpPr>
          <p:cNvPr id="62" name="组合 61"/>
          <p:cNvGrpSpPr/>
          <p:nvPr/>
        </p:nvGrpSpPr>
        <p:grpSpPr>
          <a:xfrm>
            <a:off x="6408741" y="2203887"/>
            <a:ext cx="2241974" cy="950299"/>
            <a:chOff x="2222797" y="3336911"/>
            <a:chExt cx="2241974" cy="950299"/>
          </a:xfrm>
        </p:grpSpPr>
        <p:sp>
          <p:nvSpPr>
            <p:cNvPr id="63" name="矩形 62"/>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a:t>
              </a:r>
              <a:r>
                <a:rPr lang="zh-CN" altLang="en-US" sz="1400" dirty="0" smtClean="0">
                  <a:solidFill>
                    <a:schemeClr val="tx1">
                      <a:lumMod val="65000"/>
                      <a:lumOff val="35000"/>
                    </a:schemeClr>
                  </a:solidFill>
                </a:rPr>
                <a:t>演示</a:t>
              </a:r>
              <a:endParaRPr lang="zh-CN" altLang="en-US" sz="1400" dirty="0">
                <a:solidFill>
                  <a:schemeClr val="tx1">
                    <a:lumMod val="65000"/>
                    <a:lumOff val="35000"/>
                  </a:schemeClr>
                </a:solidFill>
              </a:endParaRPr>
            </a:p>
          </p:txBody>
        </p:sp>
        <p:sp>
          <p:nvSpPr>
            <p:cNvPr id="64" name="矩形 63"/>
            <p:cNvSpPr/>
            <p:nvPr/>
          </p:nvSpPr>
          <p:spPr>
            <a:xfrm>
              <a:off x="2222797" y="333691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tx1">
                      <a:lumMod val="65000"/>
                      <a:lumOff val="35000"/>
                    </a:schemeClr>
                  </a:solidFill>
                </a:rPr>
                <a:t>文字</a:t>
              </a:r>
              <a:r>
                <a:rPr lang="zh-CN" altLang="en-US" b="1" dirty="0">
                  <a:solidFill>
                    <a:schemeClr val="tx1">
                      <a:lumMod val="65000"/>
                      <a:lumOff val="35000"/>
                    </a:schemeClr>
                  </a:solidFill>
                </a:rPr>
                <a:t>添加</a:t>
              </a:r>
            </a:p>
          </p:txBody>
        </p:sp>
      </p:grpSp>
      <p:grpSp>
        <p:nvGrpSpPr>
          <p:cNvPr id="65" name="组合 64"/>
          <p:cNvGrpSpPr/>
          <p:nvPr/>
        </p:nvGrpSpPr>
        <p:grpSpPr>
          <a:xfrm>
            <a:off x="9228261" y="2203887"/>
            <a:ext cx="2241974" cy="950299"/>
            <a:chOff x="2222797" y="3336911"/>
            <a:chExt cx="2241974" cy="950299"/>
          </a:xfrm>
        </p:grpSpPr>
        <p:sp>
          <p:nvSpPr>
            <p:cNvPr id="66" name="矩形 65"/>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a:t>
              </a:r>
              <a:r>
                <a:rPr lang="zh-CN" altLang="en-US" sz="1400" dirty="0" smtClean="0">
                  <a:solidFill>
                    <a:schemeClr val="tx1">
                      <a:lumMod val="65000"/>
                      <a:lumOff val="35000"/>
                    </a:schemeClr>
                  </a:solidFill>
                </a:rPr>
                <a:t>演示</a:t>
              </a:r>
              <a:endParaRPr lang="zh-CN" altLang="en-US" sz="1400" dirty="0">
                <a:solidFill>
                  <a:schemeClr val="tx1">
                    <a:lumMod val="65000"/>
                    <a:lumOff val="35000"/>
                  </a:schemeClr>
                </a:solidFill>
              </a:endParaRPr>
            </a:p>
          </p:txBody>
        </p:sp>
        <p:sp>
          <p:nvSpPr>
            <p:cNvPr id="67" name="矩形 66"/>
            <p:cNvSpPr/>
            <p:nvPr/>
          </p:nvSpPr>
          <p:spPr>
            <a:xfrm>
              <a:off x="2222797" y="333691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tx1">
                      <a:lumMod val="65000"/>
                      <a:lumOff val="35000"/>
                    </a:schemeClr>
                  </a:solidFill>
                </a:rPr>
                <a:t>文字</a:t>
              </a:r>
              <a:r>
                <a:rPr lang="zh-CN" altLang="en-US" b="1" dirty="0">
                  <a:solidFill>
                    <a:schemeClr val="tx1">
                      <a:lumMod val="65000"/>
                      <a:lumOff val="35000"/>
                    </a:schemeClr>
                  </a:solidFill>
                </a:rPr>
                <a:t>添加</a:t>
              </a:r>
            </a:p>
          </p:txBody>
        </p:sp>
      </p:grpSp>
      <p:grpSp>
        <p:nvGrpSpPr>
          <p:cNvPr id="68" name="组合 67"/>
          <p:cNvGrpSpPr/>
          <p:nvPr/>
        </p:nvGrpSpPr>
        <p:grpSpPr>
          <a:xfrm>
            <a:off x="7830936" y="4364529"/>
            <a:ext cx="2241974" cy="950299"/>
            <a:chOff x="2222797" y="3336911"/>
            <a:chExt cx="2241974" cy="950299"/>
          </a:xfrm>
        </p:grpSpPr>
        <p:sp>
          <p:nvSpPr>
            <p:cNvPr id="69" name="矩形 68"/>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a:t>
              </a:r>
              <a:r>
                <a:rPr lang="zh-CN" altLang="en-US" sz="1400" dirty="0" smtClean="0">
                  <a:solidFill>
                    <a:schemeClr val="tx1">
                      <a:lumMod val="65000"/>
                      <a:lumOff val="35000"/>
                    </a:schemeClr>
                  </a:solidFill>
                </a:rPr>
                <a:t>演示</a:t>
              </a:r>
              <a:endParaRPr lang="zh-CN" altLang="en-US" sz="1400" dirty="0">
                <a:solidFill>
                  <a:schemeClr val="tx1">
                    <a:lumMod val="65000"/>
                    <a:lumOff val="35000"/>
                  </a:schemeClr>
                </a:solidFill>
              </a:endParaRPr>
            </a:p>
          </p:txBody>
        </p:sp>
        <p:sp>
          <p:nvSpPr>
            <p:cNvPr id="70" name="矩形 69"/>
            <p:cNvSpPr/>
            <p:nvPr/>
          </p:nvSpPr>
          <p:spPr>
            <a:xfrm>
              <a:off x="2222797" y="333691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tx1">
                      <a:lumMod val="65000"/>
                      <a:lumOff val="35000"/>
                    </a:schemeClr>
                  </a:solidFill>
                </a:rPr>
                <a:t>文字</a:t>
              </a:r>
              <a:r>
                <a:rPr lang="zh-CN" altLang="en-US" b="1" dirty="0">
                  <a:solidFill>
                    <a:schemeClr val="tx1">
                      <a:lumMod val="65000"/>
                      <a:lumOff val="35000"/>
                    </a:schemeClr>
                  </a:solidFill>
                </a:rPr>
                <a:t>添加</a:t>
              </a:r>
            </a:p>
          </p:txBody>
        </p:sp>
      </p:grpSp>
      <p:grpSp>
        <p:nvGrpSpPr>
          <p:cNvPr id="71" name="组合 70"/>
          <p:cNvGrpSpPr/>
          <p:nvPr/>
        </p:nvGrpSpPr>
        <p:grpSpPr>
          <a:xfrm>
            <a:off x="4998343" y="4364529"/>
            <a:ext cx="2241974" cy="950299"/>
            <a:chOff x="2222797" y="3336911"/>
            <a:chExt cx="2241974" cy="950299"/>
          </a:xfrm>
        </p:grpSpPr>
        <p:sp>
          <p:nvSpPr>
            <p:cNvPr id="72" name="矩形 71"/>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a:t>
              </a:r>
              <a:r>
                <a:rPr lang="zh-CN" altLang="en-US" sz="1400" dirty="0" smtClean="0">
                  <a:solidFill>
                    <a:schemeClr val="tx1">
                      <a:lumMod val="65000"/>
                      <a:lumOff val="35000"/>
                    </a:schemeClr>
                  </a:solidFill>
                </a:rPr>
                <a:t>演示</a:t>
              </a:r>
              <a:endParaRPr lang="zh-CN" altLang="en-US" sz="1400" dirty="0">
                <a:solidFill>
                  <a:schemeClr val="tx1">
                    <a:lumMod val="65000"/>
                    <a:lumOff val="35000"/>
                  </a:schemeClr>
                </a:solidFill>
              </a:endParaRPr>
            </a:p>
          </p:txBody>
        </p:sp>
        <p:sp>
          <p:nvSpPr>
            <p:cNvPr id="73" name="矩形 72"/>
            <p:cNvSpPr/>
            <p:nvPr/>
          </p:nvSpPr>
          <p:spPr>
            <a:xfrm>
              <a:off x="2222797" y="333691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tx1">
                      <a:lumMod val="65000"/>
                      <a:lumOff val="35000"/>
                    </a:schemeClr>
                  </a:solidFill>
                </a:rPr>
                <a:t>文字</a:t>
              </a:r>
              <a:r>
                <a:rPr lang="zh-CN" altLang="en-US" b="1" dirty="0">
                  <a:solidFill>
                    <a:schemeClr val="tx1">
                      <a:lumMod val="65000"/>
                      <a:lumOff val="35000"/>
                    </a:schemeClr>
                  </a:solidFill>
                </a:rPr>
                <a:t>添加</a:t>
              </a:r>
            </a:p>
          </p:txBody>
        </p:sp>
      </p:grpSp>
      <p:grpSp>
        <p:nvGrpSpPr>
          <p:cNvPr id="74" name="组合 73"/>
          <p:cNvGrpSpPr/>
          <p:nvPr/>
        </p:nvGrpSpPr>
        <p:grpSpPr>
          <a:xfrm>
            <a:off x="2154094" y="4364529"/>
            <a:ext cx="2241974" cy="950299"/>
            <a:chOff x="2222797" y="3336911"/>
            <a:chExt cx="2241974" cy="950299"/>
          </a:xfrm>
        </p:grpSpPr>
        <p:sp>
          <p:nvSpPr>
            <p:cNvPr id="75" name="矩形 74"/>
            <p:cNvSpPr/>
            <p:nvPr/>
          </p:nvSpPr>
          <p:spPr>
            <a:xfrm>
              <a:off x="2338347" y="3677812"/>
              <a:ext cx="2010874" cy="609398"/>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65000"/>
                      <a:lumOff val="35000"/>
                    </a:schemeClr>
                  </a:solidFill>
                </a:rPr>
                <a:t>用户可以在投影仪或者计算机上进行</a:t>
              </a:r>
              <a:r>
                <a:rPr lang="zh-CN" altLang="en-US" sz="1400" dirty="0" smtClean="0">
                  <a:solidFill>
                    <a:schemeClr val="tx1">
                      <a:lumMod val="65000"/>
                      <a:lumOff val="35000"/>
                    </a:schemeClr>
                  </a:solidFill>
                </a:rPr>
                <a:t>演示</a:t>
              </a:r>
              <a:endParaRPr lang="zh-CN" altLang="en-US" sz="1400" dirty="0">
                <a:solidFill>
                  <a:schemeClr val="tx1">
                    <a:lumMod val="65000"/>
                    <a:lumOff val="35000"/>
                  </a:schemeClr>
                </a:solidFill>
              </a:endParaRPr>
            </a:p>
          </p:txBody>
        </p:sp>
        <p:sp>
          <p:nvSpPr>
            <p:cNvPr id="76" name="矩形 75"/>
            <p:cNvSpPr/>
            <p:nvPr/>
          </p:nvSpPr>
          <p:spPr>
            <a:xfrm>
              <a:off x="2222797" y="3336911"/>
              <a:ext cx="2241974" cy="396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smtClean="0">
                  <a:solidFill>
                    <a:schemeClr val="tx1">
                      <a:lumMod val="65000"/>
                      <a:lumOff val="35000"/>
                    </a:schemeClr>
                  </a:solidFill>
                </a:rPr>
                <a:t>文字</a:t>
              </a:r>
              <a:r>
                <a:rPr lang="zh-CN" altLang="en-US" b="1" dirty="0">
                  <a:solidFill>
                    <a:schemeClr val="tx1">
                      <a:lumMod val="65000"/>
                      <a:lumOff val="35000"/>
                    </a:schemeClr>
                  </a:solidFill>
                </a:rPr>
                <a:t>添加</a:t>
              </a:r>
            </a:p>
          </p:txBody>
        </p:sp>
      </p:grpSp>
      <p:grpSp>
        <p:nvGrpSpPr>
          <p:cNvPr id="53" name="组合 52"/>
          <p:cNvGrpSpPr/>
          <p:nvPr/>
        </p:nvGrpSpPr>
        <p:grpSpPr>
          <a:xfrm>
            <a:off x="2106576" y="317845"/>
            <a:ext cx="4885992" cy="774045"/>
            <a:chOff x="5373378" y="1290798"/>
            <a:chExt cx="4885992" cy="774045"/>
          </a:xfrm>
        </p:grpSpPr>
        <p:sp>
          <p:nvSpPr>
            <p:cNvPr id="54" name="文本框 53"/>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下步工作重点</a:t>
              </a:r>
            </a:p>
          </p:txBody>
        </p:sp>
        <p:sp>
          <p:nvSpPr>
            <p:cNvPr id="55" name="文本框 54"/>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extLst>
      <p:ext uri="{BB962C8B-B14F-4D97-AF65-F5344CB8AC3E}">
        <p14:creationId xmlns:p14="http://schemas.microsoft.com/office/powerpoint/2010/main" val="342089034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p:cTn id="11" dur="500" fill="hold"/>
                                        <p:tgtEl>
                                          <p:spTgt spid="56"/>
                                        </p:tgtEl>
                                        <p:attrNameLst>
                                          <p:attrName>ppt_w</p:attrName>
                                        </p:attrNameLst>
                                      </p:cBhvr>
                                      <p:tavLst>
                                        <p:tav tm="0">
                                          <p:val>
                                            <p:fltVal val="0"/>
                                          </p:val>
                                        </p:tav>
                                        <p:tav tm="100000">
                                          <p:val>
                                            <p:strVal val="#ppt_w"/>
                                          </p:val>
                                        </p:tav>
                                      </p:tavLst>
                                    </p:anim>
                                    <p:anim calcmode="lin" valueType="num">
                                      <p:cBhvr>
                                        <p:cTn id="12" dur="500" fill="hold"/>
                                        <p:tgtEl>
                                          <p:spTgt spid="56"/>
                                        </p:tgtEl>
                                        <p:attrNameLst>
                                          <p:attrName>ppt_h</p:attrName>
                                        </p:attrNameLst>
                                      </p:cBhvr>
                                      <p:tavLst>
                                        <p:tav tm="0">
                                          <p:val>
                                            <p:fltVal val="0"/>
                                          </p:val>
                                        </p:tav>
                                        <p:tav tm="100000">
                                          <p:val>
                                            <p:strVal val="#ppt_h"/>
                                          </p:val>
                                        </p:tav>
                                      </p:tavLst>
                                    </p:anim>
                                    <p:animEffect transition="in" filter="fade">
                                      <p:cBhvr>
                                        <p:cTn id="13" dur="500"/>
                                        <p:tgtEl>
                                          <p:spTgt spid="56"/>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74"/>
                                        </p:tgtEl>
                                        <p:attrNameLst>
                                          <p:attrName>style.visibility</p:attrName>
                                        </p:attrNameLst>
                                      </p:cBhvr>
                                      <p:to>
                                        <p:strVal val="visible"/>
                                      </p:to>
                                    </p:set>
                                    <p:anim calcmode="lin" valueType="num">
                                      <p:cBhvr>
                                        <p:cTn id="17" dur="500" fill="hold"/>
                                        <p:tgtEl>
                                          <p:spTgt spid="74"/>
                                        </p:tgtEl>
                                        <p:attrNameLst>
                                          <p:attrName>ppt_w</p:attrName>
                                        </p:attrNameLst>
                                      </p:cBhvr>
                                      <p:tavLst>
                                        <p:tav tm="0">
                                          <p:val>
                                            <p:fltVal val="0"/>
                                          </p:val>
                                        </p:tav>
                                        <p:tav tm="100000">
                                          <p:val>
                                            <p:strVal val="#ppt_w"/>
                                          </p:val>
                                        </p:tav>
                                      </p:tavLst>
                                    </p:anim>
                                    <p:anim calcmode="lin" valueType="num">
                                      <p:cBhvr>
                                        <p:cTn id="18" dur="500" fill="hold"/>
                                        <p:tgtEl>
                                          <p:spTgt spid="74"/>
                                        </p:tgtEl>
                                        <p:attrNameLst>
                                          <p:attrName>ppt_h</p:attrName>
                                        </p:attrNameLst>
                                      </p:cBhvr>
                                      <p:tavLst>
                                        <p:tav tm="0">
                                          <p:val>
                                            <p:fltVal val="0"/>
                                          </p:val>
                                        </p:tav>
                                        <p:tav tm="100000">
                                          <p:val>
                                            <p:strVal val="#ppt_h"/>
                                          </p:val>
                                        </p:tav>
                                      </p:tavLst>
                                    </p:anim>
                                    <p:animEffect transition="in" filter="fade">
                                      <p:cBhvr>
                                        <p:cTn id="19" dur="500"/>
                                        <p:tgtEl>
                                          <p:spTgt spid="74"/>
                                        </p:tgtEl>
                                      </p:cBhvr>
                                    </p:animEffect>
                                  </p:childTnLst>
                                </p:cTn>
                              </p:par>
                            </p:childTnLst>
                          </p:cTn>
                        </p:par>
                        <p:par>
                          <p:cTn id="20" fill="hold">
                            <p:stCondLst>
                              <p:cond delay="1500"/>
                            </p:stCondLst>
                            <p:childTnLst>
                              <p:par>
                                <p:cTn id="21" presetID="53" presetClass="entr" presetSubtype="16" fill="hold" nodeType="afterEffect">
                                  <p:stCondLst>
                                    <p:cond delay="0"/>
                                  </p:stCondLst>
                                  <p:childTnLst>
                                    <p:set>
                                      <p:cBhvr>
                                        <p:cTn id="22" dur="1" fill="hold">
                                          <p:stCondLst>
                                            <p:cond delay="0"/>
                                          </p:stCondLst>
                                        </p:cTn>
                                        <p:tgtEl>
                                          <p:spTgt spid="59"/>
                                        </p:tgtEl>
                                        <p:attrNameLst>
                                          <p:attrName>style.visibility</p:attrName>
                                        </p:attrNameLst>
                                      </p:cBhvr>
                                      <p:to>
                                        <p:strVal val="visible"/>
                                      </p:to>
                                    </p:set>
                                    <p:anim calcmode="lin" valueType="num">
                                      <p:cBhvr>
                                        <p:cTn id="23" dur="500" fill="hold"/>
                                        <p:tgtEl>
                                          <p:spTgt spid="59"/>
                                        </p:tgtEl>
                                        <p:attrNameLst>
                                          <p:attrName>ppt_w</p:attrName>
                                        </p:attrNameLst>
                                      </p:cBhvr>
                                      <p:tavLst>
                                        <p:tav tm="0">
                                          <p:val>
                                            <p:fltVal val="0"/>
                                          </p:val>
                                        </p:tav>
                                        <p:tav tm="100000">
                                          <p:val>
                                            <p:strVal val="#ppt_w"/>
                                          </p:val>
                                        </p:tav>
                                      </p:tavLst>
                                    </p:anim>
                                    <p:anim calcmode="lin" valueType="num">
                                      <p:cBhvr>
                                        <p:cTn id="24" dur="500" fill="hold"/>
                                        <p:tgtEl>
                                          <p:spTgt spid="59"/>
                                        </p:tgtEl>
                                        <p:attrNameLst>
                                          <p:attrName>ppt_h</p:attrName>
                                        </p:attrNameLst>
                                      </p:cBhvr>
                                      <p:tavLst>
                                        <p:tav tm="0">
                                          <p:val>
                                            <p:fltVal val="0"/>
                                          </p:val>
                                        </p:tav>
                                        <p:tav tm="100000">
                                          <p:val>
                                            <p:strVal val="#ppt_h"/>
                                          </p:val>
                                        </p:tav>
                                      </p:tavLst>
                                    </p:anim>
                                    <p:animEffect transition="in" filter="fade">
                                      <p:cBhvr>
                                        <p:cTn id="25" dur="500"/>
                                        <p:tgtEl>
                                          <p:spTgt spid="59"/>
                                        </p:tgtEl>
                                      </p:cBhvr>
                                    </p:animEffect>
                                  </p:childTnLst>
                                </p:cTn>
                              </p:par>
                            </p:childTnLst>
                          </p:cTn>
                        </p:par>
                        <p:par>
                          <p:cTn id="26" fill="hold">
                            <p:stCondLst>
                              <p:cond delay="2000"/>
                            </p:stCondLst>
                            <p:childTnLst>
                              <p:par>
                                <p:cTn id="27" presetID="53" presetClass="entr" presetSubtype="16" fill="hold" nodeType="afterEffect">
                                  <p:stCondLst>
                                    <p:cond delay="0"/>
                                  </p:stCondLst>
                                  <p:childTnLst>
                                    <p:set>
                                      <p:cBhvr>
                                        <p:cTn id="28" dur="1" fill="hold">
                                          <p:stCondLst>
                                            <p:cond delay="0"/>
                                          </p:stCondLst>
                                        </p:cTn>
                                        <p:tgtEl>
                                          <p:spTgt spid="71"/>
                                        </p:tgtEl>
                                        <p:attrNameLst>
                                          <p:attrName>style.visibility</p:attrName>
                                        </p:attrNameLst>
                                      </p:cBhvr>
                                      <p:to>
                                        <p:strVal val="visible"/>
                                      </p:to>
                                    </p:set>
                                    <p:anim calcmode="lin" valueType="num">
                                      <p:cBhvr>
                                        <p:cTn id="29" dur="500" fill="hold"/>
                                        <p:tgtEl>
                                          <p:spTgt spid="71"/>
                                        </p:tgtEl>
                                        <p:attrNameLst>
                                          <p:attrName>ppt_w</p:attrName>
                                        </p:attrNameLst>
                                      </p:cBhvr>
                                      <p:tavLst>
                                        <p:tav tm="0">
                                          <p:val>
                                            <p:fltVal val="0"/>
                                          </p:val>
                                        </p:tav>
                                        <p:tav tm="100000">
                                          <p:val>
                                            <p:strVal val="#ppt_w"/>
                                          </p:val>
                                        </p:tav>
                                      </p:tavLst>
                                    </p:anim>
                                    <p:anim calcmode="lin" valueType="num">
                                      <p:cBhvr>
                                        <p:cTn id="30" dur="500" fill="hold"/>
                                        <p:tgtEl>
                                          <p:spTgt spid="71"/>
                                        </p:tgtEl>
                                        <p:attrNameLst>
                                          <p:attrName>ppt_h</p:attrName>
                                        </p:attrNameLst>
                                      </p:cBhvr>
                                      <p:tavLst>
                                        <p:tav tm="0">
                                          <p:val>
                                            <p:fltVal val="0"/>
                                          </p:val>
                                        </p:tav>
                                        <p:tav tm="100000">
                                          <p:val>
                                            <p:strVal val="#ppt_h"/>
                                          </p:val>
                                        </p:tav>
                                      </p:tavLst>
                                    </p:anim>
                                    <p:animEffect transition="in" filter="fade">
                                      <p:cBhvr>
                                        <p:cTn id="31" dur="500"/>
                                        <p:tgtEl>
                                          <p:spTgt spid="71"/>
                                        </p:tgtEl>
                                      </p:cBhvr>
                                    </p:animEffect>
                                  </p:childTnLst>
                                </p:cTn>
                              </p:par>
                            </p:childTnLst>
                          </p:cTn>
                        </p:par>
                        <p:par>
                          <p:cTn id="32" fill="hold">
                            <p:stCondLst>
                              <p:cond delay="2500"/>
                            </p:stCondLst>
                            <p:childTnLst>
                              <p:par>
                                <p:cTn id="33" presetID="53" presetClass="entr" presetSubtype="16" fill="hold" nodeType="afterEffect">
                                  <p:stCondLst>
                                    <p:cond delay="0"/>
                                  </p:stCondLst>
                                  <p:childTnLst>
                                    <p:set>
                                      <p:cBhvr>
                                        <p:cTn id="34" dur="1" fill="hold">
                                          <p:stCondLst>
                                            <p:cond delay="0"/>
                                          </p:stCondLst>
                                        </p:cTn>
                                        <p:tgtEl>
                                          <p:spTgt spid="62"/>
                                        </p:tgtEl>
                                        <p:attrNameLst>
                                          <p:attrName>style.visibility</p:attrName>
                                        </p:attrNameLst>
                                      </p:cBhvr>
                                      <p:to>
                                        <p:strVal val="visible"/>
                                      </p:to>
                                    </p:set>
                                    <p:anim calcmode="lin" valueType="num">
                                      <p:cBhvr>
                                        <p:cTn id="35" dur="500" fill="hold"/>
                                        <p:tgtEl>
                                          <p:spTgt spid="62"/>
                                        </p:tgtEl>
                                        <p:attrNameLst>
                                          <p:attrName>ppt_w</p:attrName>
                                        </p:attrNameLst>
                                      </p:cBhvr>
                                      <p:tavLst>
                                        <p:tav tm="0">
                                          <p:val>
                                            <p:fltVal val="0"/>
                                          </p:val>
                                        </p:tav>
                                        <p:tav tm="100000">
                                          <p:val>
                                            <p:strVal val="#ppt_w"/>
                                          </p:val>
                                        </p:tav>
                                      </p:tavLst>
                                    </p:anim>
                                    <p:anim calcmode="lin" valueType="num">
                                      <p:cBhvr>
                                        <p:cTn id="36" dur="500" fill="hold"/>
                                        <p:tgtEl>
                                          <p:spTgt spid="62"/>
                                        </p:tgtEl>
                                        <p:attrNameLst>
                                          <p:attrName>ppt_h</p:attrName>
                                        </p:attrNameLst>
                                      </p:cBhvr>
                                      <p:tavLst>
                                        <p:tav tm="0">
                                          <p:val>
                                            <p:fltVal val="0"/>
                                          </p:val>
                                        </p:tav>
                                        <p:tav tm="100000">
                                          <p:val>
                                            <p:strVal val="#ppt_h"/>
                                          </p:val>
                                        </p:tav>
                                      </p:tavLst>
                                    </p:anim>
                                    <p:animEffect transition="in" filter="fade">
                                      <p:cBhvr>
                                        <p:cTn id="37" dur="500"/>
                                        <p:tgtEl>
                                          <p:spTgt spid="62"/>
                                        </p:tgtEl>
                                      </p:cBhvr>
                                    </p:animEffect>
                                  </p:childTnLst>
                                </p:cTn>
                              </p:par>
                            </p:childTnLst>
                          </p:cTn>
                        </p:par>
                        <p:par>
                          <p:cTn id="38" fill="hold">
                            <p:stCondLst>
                              <p:cond delay="3000"/>
                            </p:stCondLst>
                            <p:childTnLst>
                              <p:par>
                                <p:cTn id="39" presetID="53" presetClass="entr" presetSubtype="16" fill="hold" nodeType="afterEffect">
                                  <p:stCondLst>
                                    <p:cond delay="0"/>
                                  </p:stCondLst>
                                  <p:childTnLst>
                                    <p:set>
                                      <p:cBhvr>
                                        <p:cTn id="40" dur="1" fill="hold">
                                          <p:stCondLst>
                                            <p:cond delay="0"/>
                                          </p:stCondLst>
                                        </p:cTn>
                                        <p:tgtEl>
                                          <p:spTgt spid="68"/>
                                        </p:tgtEl>
                                        <p:attrNameLst>
                                          <p:attrName>style.visibility</p:attrName>
                                        </p:attrNameLst>
                                      </p:cBhvr>
                                      <p:to>
                                        <p:strVal val="visible"/>
                                      </p:to>
                                    </p:set>
                                    <p:anim calcmode="lin" valueType="num">
                                      <p:cBhvr>
                                        <p:cTn id="41" dur="500" fill="hold"/>
                                        <p:tgtEl>
                                          <p:spTgt spid="68"/>
                                        </p:tgtEl>
                                        <p:attrNameLst>
                                          <p:attrName>ppt_w</p:attrName>
                                        </p:attrNameLst>
                                      </p:cBhvr>
                                      <p:tavLst>
                                        <p:tav tm="0">
                                          <p:val>
                                            <p:fltVal val="0"/>
                                          </p:val>
                                        </p:tav>
                                        <p:tav tm="100000">
                                          <p:val>
                                            <p:strVal val="#ppt_w"/>
                                          </p:val>
                                        </p:tav>
                                      </p:tavLst>
                                    </p:anim>
                                    <p:anim calcmode="lin" valueType="num">
                                      <p:cBhvr>
                                        <p:cTn id="42" dur="500" fill="hold"/>
                                        <p:tgtEl>
                                          <p:spTgt spid="68"/>
                                        </p:tgtEl>
                                        <p:attrNameLst>
                                          <p:attrName>ppt_h</p:attrName>
                                        </p:attrNameLst>
                                      </p:cBhvr>
                                      <p:tavLst>
                                        <p:tav tm="0">
                                          <p:val>
                                            <p:fltVal val="0"/>
                                          </p:val>
                                        </p:tav>
                                        <p:tav tm="100000">
                                          <p:val>
                                            <p:strVal val="#ppt_h"/>
                                          </p:val>
                                        </p:tav>
                                      </p:tavLst>
                                    </p:anim>
                                    <p:animEffect transition="in" filter="fade">
                                      <p:cBhvr>
                                        <p:cTn id="43" dur="500"/>
                                        <p:tgtEl>
                                          <p:spTgt spid="68"/>
                                        </p:tgtEl>
                                      </p:cBhvr>
                                    </p:animEffect>
                                  </p:childTnLst>
                                </p:cTn>
                              </p:par>
                            </p:childTnLst>
                          </p:cTn>
                        </p:par>
                        <p:par>
                          <p:cTn id="44" fill="hold">
                            <p:stCondLst>
                              <p:cond delay="3500"/>
                            </p:stCondLst>
                            <p:childTnLst>
                              <p:par>
                                <p:cTn id="45" presetID="53" presetClass="entr" presetSubtype="16" fill="hold" nodeType="afterEffect">
                                  <p:stCondLst>
                                    <p:cond delay="0"/>
                                  </p:stCondLst>
                                  <p:childTnLst>
                                    <p:set>
                                      <p:cBhvr>
                                        <p:cTn id="46" dur="1" fill="hold">
                                          <p:stCondLst>
                                            <p:cond delay="0"/>
                                          </p:stCondLst>
                                        </p:cTn>
                                        <p:tgtEl>
                                          <p:spTgt spid="65"/>
                                        </p:tgtEl>
                                        <p:attrNameLst>
                                          <p:attrName>style.visibility</p:attrName>
                                        </p:attrNameLst>
                                      </p:cBhvr>
                                      <p:to>
                                        <p:strVal val="visible"/>
                                      </p:to>
                                    </p:set>
                                    <p:anim calcmode="lin" valueType="num">
                                      <p:cBhvr>
                                        <p:cTn id="47" dur="500" fill="hold"/>
                                        <p:tgtEl>
                                          <p:spTgt spid="65"/>
                                        </p:tgtEl>
                                        <p:attrNameLst>
                                          <p:attrName>ppt_w</p:attrName>
                                        </p:attrNameLst>
                                      </p:cBhvr>
                                      <p:tavLst>
                                        <p:tav tm="0">
                                          <p:val>
                                            <p:fltVal val="0"/>
                                          </p:val>
                                        </p:tav>
                                        <p:tav tm="100000">
                                          <p:val>
                                            <p:strVal val="#ppt_w"/>
                                          </p:val>
                                        </p:tav>
                                      </p:tavLst>
                                    </p:anim>
                                    <p:anim calcmode="lin" valueType="num">
                                      <p:cBhvr>
                                        <p:cTn id="48" dur="500" fill="hold"/>
                                        <p:tgtEl>
                                          <p:spTgt spid="65"/>
                                        </p:tgtEl>
                                        <p:attrNameLst>
                                          <p:attrName>ppt_h</p:attrName>
                                        </p:attrNameLst>
                                      </p:cBhvr>
                                      <p:tavLst>
                                        <p:tav tm="0">
                                          <p:val>
                                            <p:fltVal val="0"/>
                                          </p:val>
                                        </p:tav>
                                        <p:tav tm="100000">
                                          <p:val>
                                            <p:strVal val="#ppt_h"/>
                                          </p:val>
                                        </p:tav>
                                      </p:tavLst>
                                    </p:anim>
                                    <p:animEffect transition="in" filter="fade">
                                      <p:cBhvr>
                                        <p:cTn id="49"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9"/>
          <p:cNvGrpSpPr/>
          <p:nvPr/>
        </p:nvGrpSpPr>
        <p:grpSpPr>
          <a:xfrm>
            <a:off x="1148362" y="1556951"/>
            <a:ext cx="4597624" cy="4751774"/>
            <a:chOff x="849666" y="1269514"/>
            <a:chExt cx="4597624" cy="4751774"/>
          </a:xfrm>
        </p:grpSpPr>
        <p:sp>
          <p:nvSpPr>
            <p:cNvPr id="20" name="Arc 5"/>
            <p:cNvSpPr/>
            <p:nvPr/>
          </p:nvSpPr>
          <p:spPr>
            <a:xfrm>
              <a:off x="849666" y="1433424"/>
              <a:ext cx="4587864" cy="4587864"/>
            </a:xfrm>
            <a:prstGeom prst="arc">
              <a:avLst>
                <a:gd name="adj1" fmla="val 20230496"/>
                <a:gd name="adj2" fmla="val 21370915"/>
              </a:avLst>
            </a:prstGeom>
            <a:noFill/>
            <a:ln w="285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Arc 6"/>
            <p:cNvSpPr/>
            <p:nvPr/>
          </p:nvSpPr>
          <p:spPr>
            <a:xfrm>
              <a:off x="859426" y="1433424"/>
              <a:ext cx="4587864" cy="4587864"/>
            </a:xfrm>
            <a:prstGeom prst="arc">
              <a:avLst>
                <a:gd name="adj1" fmla="val 43325"/>
                <a:gd name="adj2" fmla="val 3696807"/>
              </a:avLst>
            </a:prstGeom>
            <a:noFill/>
            <a:ln w="28575"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2" name="Oval 7"/>
            <p:cNvSpPr/>
            <p:nvPr/>
          </p:nvSpPr>
          <p:spPr>
            <a:xfrm>
              <a:off x="1155689" y="1729688"/>
              <a:ext cx="3995334" cy="399533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3" name="Oval 8"/>
            <p:cNvSpPr/>
            <p:nvPr/>
          </p:nvSpPr>
          <p:spPr>
            <a:xfrm>
              <a:off x="1511761" y="2085760"/>
              <a:ext cx="3283189" cy="3283189"/>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4" name="Oval 9"/>
            <p:cNvSpPr/>
            <p:nvPr/>
          </p:nvSpPr>
          <p:spPr>
            <a:xfrm>
              <a:off x="1871473" y="2445471"/>
              <a:ext cx="2563766" cy="256376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Oval 10"/>
            <p:cNvSpPr/>
            <p:nvPr/>
          </p:nvSpPr>
          <p:spPr>
            <a:xfrm>
              <a:off x="2172453" y="2759926"/>
              <a:ext cx="1934857" cy="1934857"/>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6" name="Oval 11"/>
            <p:cNvSpPr/>
            <p:nvPr/>
          </p:nvSpPr>
          <p:spPr>
            <a:xfrm>
              <a:off x="2437092" y="3024566"/>
              <a:ext cx="1405578" cy="140557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7" name="Oval 12"/>
            <p:cNvSpPr/>
            <p:nvPr/>
          </p:nvSpPr>
          <p:spPr>
            <a:xfrm>
              <a:off x="2665468" y="3252941"/>
              <a:ext cx="948827" cy="948827"/>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8" name="Oval 13"/>
            <p:cNvSpPr/>
            <p:nvPr/>
          </p:nvSpPr>
          <p:spPr>
            <a:xfrm>
              <a:off x="2899637" y="3487111"/>
              <a:ext cx="480488" cy="48048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29" name="Group 14"/>
            <p:cNvGrpSpPr/>
            <p:nvPr/>
          </p:nvGrpSpPr>
          <p:grpSpPr>
            <a:xfrm rot="18972328" flipH="1">
              <a:off x="1710884" y="1269514"/>
              <a:ext cx="907690" cy="2899257"/>
              <a:chOff x="943993" y="1899821"/>
              <a:chExt cx="584445" cy="1866782"/>
            </a:xfrm>
            <a:effectLst>
              <a:outerShdw blurRad="76200" dir="18900000" sy="23000" kx="-1200000" algn="bl" rotWithShape="0">
                <a:prstClr val="black">
                  <a:alpha val="20000"/>
                </a:prstClr>
              </a:outerShdw>
            </a:effectLst>
          </p:grpSpPr>
          <p:sp>
            <p:nvSpPr>
              <p:cNvPr id="31" name="Freeform: Shape 15"/>
              <p:cNvSpPr/>
              <p:nvPr/>
            </p:nvSpPr>
            <p:spPr>
              <a:xfrm>
                <a:off x="1186649" y="1973314"/>
                <a:ext cx="44388" cy="1793289"/>
              </a:xfrm>
              <a:custGeom>
                <a:avLst/>
                <a:gdLst>
                  <a:gd name="connsiteX0" fmla="*/ 44388 w 44388"/>
                  <a:gd name="connsiteY0" fmla="*/ 0 h 1793289"/>
                  <a:gd name="connsiteX1" fmla="*/ 44388 w 44388"/>
                  <a:gd name="connsiteY1" fmla="*/ 1793289 h 1793289"/>
                  <a:gd name="connsiteX2" fmla="*/ 0 w 44388"/>
                  <a:gd name="connsiteY2" fmla="*/ 1748901 h 1793289"/>
                  <a:gd name="connsiteX3" fmla="*/ 0 w 44388"/>
                  <a:gd name="connsiteY3" fmla="*/ 44388 h 1793289"/>
                  <a:gd name="connsiteX4" fmla="*/ 44388 w 44388"/>
                  <a:gd name="connsiteY4" fmla="*/ 0 h 1793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8" h="1793289">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2" name="Freeform: Shape 16"/>
              <p:cNvSpPr/>
              <p:nvPr/>
            </p:nvSpPr>
            <p:spPr>
              <a:xfrm flipH="1">
                <a:off x="1231038" y="1973313"/>
                <a:ext cx="44388" cy="1793289"/>
              </a:xfrm>
              <a:custGeom>
                <a:avLst/>
                <a:gdLst>
                  <a:gd name="connsiteX0" fmla="*/ 44388 w 44388"/>
                  <a:gd name="connsiteY0" fmla="*/ 0 h 1793289"/>
                  <a:gd name="connsiteX1" fmla="*/ 44388 w 44388"/>
                  <a:gd name="connsiteY1" fmla="*/ 1793289 h 1793289"/>
                  <a:gd name="connsiteX2" fmla="*/ 0 w 44388"/>
                  <a:gd name="connsiteY2" fmla="*/ 1748901 h 1793289"/>
                  <a:gd name="connsiteX3" fmla="*/ 0 w 44388"/>
                  <a:gd name="connsiteY3" fmla="*/ 44388 h 1793289"/>
                  <a:gd name="connsiteX4" fmla="*/ 44388 w 44388"/>
                  <a:gd name="connsiteY4" fmla="*/ 0 h 1793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8" h="1793289">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3" name="Parallelogram 17"/>
              <p:cNvSpPr/>
              <p:nvPr/>
            </p:nvSpPr>
            <p:spPr>
              <a:xfrm rot="16200000" flipV="1">
                <a:off x="1159899" y="1993153"/>
                <a:ext cx="461872" cy="275207"/>
              </a:xfrm>
              <a:prstGeom prst="parallelogram">
                <a:avLst>
                  <a:gd name="adj" fmla="val 57754"/>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4" name="Parallelogram 18"/>
              <p:cNvSpPr/>
              <p:nvPr/>
            </p:nvSpPr>
            <p:spPr>
              <a:xfrm rot="5400000" flipH="1" flipV="1">
                <a:off x="834385" y="2009429"/>
                <a:ext cx="461872" cy="242655"/>
              </a:xfrm>
              <a:prstGeom prst="parallelogram">
                <a:avLst>
                  <a:gd name="adj" fmla="val 65071"/>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30" name="Arc 19"/>
            <p:cNvSpPr/>
            <p:nvPr/>
          </p:nvSpPr>
          <p:spPr>
            <a:xfrm>
              <a:off x="849666" y="1433424"/>
              <a:ext cx="4587864" cy="4587864"/>
            </a:xfrm>
            <a:prstGeom prst="arc">
              <a:avLst>
                <a:gd name="adj1" fmla="val 19067119"/>
                <a:gd name="adj2" fmla="val 19881577"/>
              </a:avLst>
            </a:prstGeom>
            <a:noFill/>
            <a:ln w="28575" cap="rnd">
              <a:solidFill>
                <a:schemeClr val="accent3"/>
              </a:solidFill>
              <a:roun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5" name="Group 20"/>
          <p:cNvGrpSpPr/>
          <p:nvPr/>
        </p:nvGrpSpPr>
        <p:grpSpPr>
          <a:xfrm>
            <a:off x="6525627" y="5174041"/>
            <a:ext cx="525206" cy="493332"/>
            <a:chOff x="2824761" y="1419473"/>
            <a:chExt cx="496888" cy="466725"/>
          </a:xfrm>
          <a:solidFill>
            <a:schemeClr val="accent2"/>
          </a:solidFill>
        </p:grpSpPr>
        <p:sp>
          <p:nvSpPr>
            <p:cNvPr id="18" name="Oval 21"/>
            <p:cNvSpPr>
              <a:spLocks/>
            </p:cNvSpPr>
            <p:nvPr/>
          </p:nvSpPr>
          <p:spPr bwMode="auto">
            <a:xfrm>
              <a:off x="3066061" y="1676648"/>
              <a:ext cx="60325" cy="603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 name="Freeform: Shape 22"/>
            <p:cNvSpPr>
              <a:spLocks/>
            </p:cNvSpPr>
            <p:nvPr/>
          </p:nvSpPr>
          <p:spPr bwMode="auto">
            <a:xfrm>
              <a:off x="2824761" y="1419473"/>
              <a:ext cx="496888" cy="466725"/>
            </a:xfrm>
            <a:custGeom>
              <a:avLst/>
              <a:gdLst>
                <a:gd name="T0" fmla="*/ 116 w 132"/>
                <a:gd name="T1" fmla="*/ 48 h 124"/>
                <a:gd name="T2" fmla="*/ 116 w 132"/>
                <a:gd name="T3" fmla="*/ 22 h 124"/>
                <a:gd name="T4" fmla="*/ 104 w 132"/>
                <a:gd name="T5" fmla="*/ 0 h 124"/>
                <a:gd name="T6" fmla="*/ 22 w 132"/>
                <a:gd name="T7" fmla="*/ 0 h 124"/>
                <a:gd name="T8" fmla="*/ 0 w 132"/>
                <a:gd name="T9" fmla="*/ 102 h 124"/>
                <a:gd name="T10" fmla="*/ 94 w 132"/>
                <a:gd name="T11" fmla="*/ 124 h 124"/>
                <a:gd name="T12" fmla="*/ 116 w 132"/>
                <a:gd name="T13" fmla="*/ 96 h 124"/>
                <a:gd name="T14" fmla="*/ 116 w 132"/>
                <a:gd name="T15" fmla="*/ 48 h 124"/>
                <a:gd name="T16" fmla="*/ 88 w 132"/>
                <a:gd name="T17" fmla="*/ 8 h 124"/>
                <a:gd name="T18" fmla="*/ 108 w 132"/>
                <a:gd name="T19" fmla="*/ 12 h 124"/>
                <a:gd name="T20" fmla="*/ 108 w 132"/>
                <a:gd name="T21" fmla="*/ 24 h 124"/>
                <a:gd name="T22" fmla="*/ 104 w 132"/>
                <a:gd name="T23" fmla="*/ 36 h 124"/>
                <a:gd name="T24" fmla="*/ 104 w 132"/>
                <a:gd name="T25" fmla="*/ 32 h 124"/>
                <a:gd name="T26" fmla="*/ 104 w 132"/>
                <a:gd name="T27" fmla="*/ 16 h 124"/>
                <a:gd name="T28" fmla="*/ 16 w 132"/>
                <a:gd name="T29" fmla="*/ 12 h 124"/>
                <a:gd name="T30" fmla="*/ 12 w 132"/>
                <a:gd name="T31" fmla="*/ 24 h 124"/>
                <a:gd name="T32" fmla="*/ 8 w 132"/>
                <a:gd name="T33" fmla="*/ 22 h 124"/>
                <a:gd name="T34" fmla="*/ 100 w 132"/>
                <a:gd name="T35" fmla="*/ 20 h 124"/>
                <a:gd name="T36" fmla="*/ 16 w 132"/>
                <a:gd name="T37" fmla="*/ 16 h 124"/>
                <a:gd name="T38" fmla="*/ 100 w 132"/>
                <a:gd name="T39" fmla="*/ 20 h 124"/>
                <a:gd name="T40" fmla="*/ 100 w 132"/>
                <a:gd name="T41" fmla="*/ 28 h 124"/>
                <a:gd name="T42" fmla="*/ 16 w 132"/>
                <a:gd name="T43" fmla="*/ 24 h 124"/>
                <a:gd name="T44" fmla="*/ 100 w 132"/>
                <a:gd name="T45" fmla="*/ 32 h 124"/>
                <a:gd name="T46" fmla="*/ 88 w 132"/>
                <a:gd name="T47" fmla="*/ 36 h 124"/>
                <a:gd name="T48" fmla="*/ 16 w 132"/>
                <a:gd name="T49" fmla="*/ 35 h 124"/>
                <a:gd name="T50" fmla="*/ 100 w 132"/>
                <a:gd name="T51" fmla="*/ 32 h 124"/>
                <a:gd name="T52" fmla="*/ 94 w 132"/>
                <a:gd name="T53" fmla="*/ 116 h 124"/>
                <a:gd name="T54" fmla="*/ 8 w 132"/>
                <a:gd name="T55" fmla="*/ 102 h 124"/>
                <a:gd name="T56" fmla="*/ 22 w 132"/>
                <a:gd name="T57" fmla="*/ 44 h 124"/>
                <a:gd name="T58" fmla="*/ 104 w 132"/>
                <a:gd name="T59" fmla="*/ 44 h 124"/>
                <a:gd name="T60" fmla="*/ 108 w 132"/>
                <a:gd name="T61" fmla="*/ 56 h 124"/>
                <a:gd name="T62" fmla="*/ 52 w 132"/>
                <a:gd name="T63" fmla="*/ 76 h 124"/>
                <a:gd name="T64" fmla="*/ 108 w 132"/>
                <a:gd name="T65" fmla="*/ 96 h 124"/>
                <a:gd name="T66" fmla="*/ 114 w 132"/>
                <a:gd name="T67" fmla="*/ 88 h 124"/>
                <a:gd name="T68" fmla="*/ 60 w 132"/>
                <a:gd name="T69" fmla="*/ 76 h 124"/>
                <a:gd name="T70" fmla="*/ 108 w 132"/>
                <a:gd name="T71" fmla="*/ 64 h 124"/>
                <a:gd name="T72" fmla="*/ 116 w 132"/>
                <a:gd name="T73" fmla="*/ 59 h 124"/>
                <a:gd name="T74" fmla="*/ 120 w 132"/>
                <a:gd name="T75" fmla="*/ 7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24">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6" name="Group 23"/>
          <p:cNvGrpSpPr/>
          <p:nvPr/>
        </p:nvGrpSpPr>
        <p:grpSpPr>
          <a:xfrm>
            <a:off x="6534015" y="4088021"/>
            <a:ext cx="508431" cy="510108"/>
            <a:chOff x="1567461" y="2198935"/>
            <a:chExt cx="481013" cy="482600"/>
          </a:xfrm>
          <a:solidFill>
            <a:schemeClr val="accent3"/>
          </a:solidFill>
        </p:grpSpPr>
        <p:sp>
          <p:nvSpPr>
            <p:cNvPr id="15" name="Freeform: Shape 24"/>
            <p:cNvSpPr>
              <a:spLocks/>
            </p:cNvSpPr>
            <p:nvPr/>
          </p:nvSpPr>
          <p:spPr bwMode="auto">
            <a:xfrm>
              <a:off x="1567461" y="2198935"/>
              <a:ext cx="481013" cy="482600"/>
            </a:xfrm>
            <a:custGeom>
              <a:avLst/>
              <a:gdLst>
                <a:gd name="T0" fmla="*/ 109 w 128"/>
                <a:gd name="T1" fmla="*/ 48 h 128"/>
                <a:gd name="T2" fmla="*/ 114 w 128"/>
                <a:gd name="T3" fmla="*/ 33 h 128"/>
                <a:gd name="T4" fmla="*/ 105 w 128"/>
                <a:gd name="T5" fmla="*/ 15 h 128"/>
                <a:gd name="T6" fmla="*/ 95 w 128"/>
                <a:gd name="T7" fmla="*/ 14 h 128"/>
                <a:gd name="T8" fmla="*/ 80 w 128"/>
                <a:gd name="T9" fmla="*/ 19 h 128"/>
                <a:gd name="T10" fmla="*/ 69 w 128"/>
                <a:gd name="T11" fmla="*/ 0 h 128"/>
                <a:gd name="T12" fmla="*/ 51 w 128"/>
                <a:gd name="T13" fmla="*/ 6 h 128"/>
                <a:gd name="T14" fmla="*/ 43 w 128"/>
                <a:gd name="T15" fmla="*/ 21 h 128"/>
                <a:gd name="T16" fmla="*/ 28 w 128"/>
                <a:gd name="T17" fmla="*/ 12 h 128"/>
                <a:gd name="T18" fmla="*/ 15 w 128"/>
                <a:gd name="T19" fmla="*/ 22 h 128"/>
                <a:gd name="T20" fmla="*/ 21 w 128"/>
                <a:gd name="T21" fmla="*/ 43 h 128"/>
                <a:gd name="T22" fmla="*/ 6 w 128"/>
                <a:gd name="T23" fmla="*/ 51 h 128"/>
                <a:gd name="T24" fmla="*/ 0 w 128"/>
                <a:gd name="T25" fmla="*/ 69 h 128"/>
                <a:gd name="T26" fmla="*/ 19 w 128"/>
                <a:gd name="T27" fmla="*/ 80 h 128"/>
                <a:gd name="T28" fmla="*/ 14 w 128"/>
                <a:gd name="T29" fmla="*/ 95 h 128"/>
                <a:gd name="T30" fmla="*/ 22 w 128"/>
                <a:gd name="T31" fmla="*/ 113 h 128"/>
                <a:gd name="T32" fmla="*/ 33 w 128"/>
                <a:gd name="T33" fmla="*/ 114 h 128"/>
                <a:gd name="T34" fmla="*/ 48 w 128"/>
                <a:gd name="T35" fmla="*/ 109 h 128"/>
                <a:gd name="T36" fmla="*/ 58 w 128"/>
                <a:gd name="T37" fmla="*/ 128 h 128"/>
                <a:gd name="T38" fmla="*/ 77 w 128"/>
                <a:gd name="T39" fmla="*/ 121 h 128"/>
                <a:gd name="T40" fmla="*/ 85 w 128"/>
                <a:gd name="T41" fmla="*/ 107 h 128"/>
                <a:gd name="T42" fmla="*/ 100 w 128"/>
                <a:gd name="T43" fmla="*/ 115 h 128"/>
                <a:gd name="T44" fmla="*/ 113 w 128"/>
                <a:gd name="T45" fmla="*/ 105 h 128"/>
                <a:gd name="T46" fmla="*/ 107 w 128"/>
                <a:gd name="T47" fmla="*/ 85 h 128"/>
                <a:gd name="T48" fmla="*/ 121 w 128"/>
                <a:gd name="T49" fmla="*/ 77 h 128"/>
                <a:gd name="T50" fmla="*/ 128 w 128"/>
                <a:gd name="T51" fmla="*/ 58 h 128"/>
                <a:gd name="T52" fmla="*/ 108 w 128"/>
                <a:gd name="T53" fmla="*/ 72 h 128"/>
                <a:gd name="T54" fmla="*/ 100 w 128"/>
                <a:gd name="T55" fmla="*/ 81 h 128"/>
                <a:gd name="T56" fmla="*/ 107 w 128"/>
                <a:gd name="T57" fmla="*/ 100 h 128"/>
                <a:gd name="T58" fmla="*/ 89 w 128"/>
                <a:gd name="T59" fmla="*/ 100 h 128"/>
                <a:gd name="T60" fmla="*/ 81 w 128"/>
                <a:gd name="T61" fmla="*/ 100 h 128"/>
                <a:gd name="T62" fmla="*/ 72 w 128"/>
                <a:gd name="T63" fmla="*/ 108 h 128"/>
                <a:gd name="T64" fmla="*/ 58 w 128"/>
                <a:gd name="T65" fmla="*/ 120 h 128"/>
                <a:gd name="T66" fmla="*/ 51 w 128"/>
                <a:gd name="T67" fmla="*/ 102 h 128"/>
                <a:gd name="T68" fmla="*/ 43 w 128"/>
                <a:gd name="T69" fmla="*/ 99 h 128"/>
                <a:gd name="T70" fmla="*/ 28 w 128"/>
                <a:gd name="T71" fmla="*/ 107 h 128"/>
                <a:gd name="T72" fmla="*/ 27 w 128"/>
                <a:gd name="T73" fmla="*/ 89 h 128"/>
                <a:gd name="T74" fmla="*/ 26 w 128"/>
                <a:gd name="T75" fmla="*/ 77 h 128"/>
                <a:gd name="T76" fmla="*/ 8 w 128"/>
                <a:gd name="T77" fmla="*/ 69 h 128"/>
                <a:gd name="T78" fmla="*/ 20 w 128"/>
                <a:gd name="T79" fmla="*/ 56 h 128"/>
                <a:gd name="T80" fmla="*/ 28 w 128"/>
                <a:gd name="T81" fmla="*/ 46 h 128"/>
                <a:gd name="T82" fmla="*/ 20 w 128"/>
                <a:gd name="T83" fmla="*/ 28 h 128"/>
                <a:gd name="T84" fmla="*/ 39 w 128"/>
                <a:gd name="T85" fmla="*/ 27 h 128"/>
                <a:gd name="T86" fmla="*/ 46 w 128"/>
                <a:gd name="T87" fmla="*/ 28 h 128"/>
                <a:gd name="T88" fmla="*/ 56 w 128"/>
                <a:gd name="T89" fmla="*/ 20 h 128"/>
                <a:gd name="T90" fmla="*/ 69 w 128"/>
                <a:gd name="T91" fmla="*/ 8 h 128"/>
                <a:gd name="T92" fmla="*/ 77 w 128"/>
                <a:gd name="T93" fmla="*/ 26 h 128"/>
                <a:gd name="T94" fmla="*/ 85 w 128"/>
                <a:gd name="T95" fmla="*/ 29 h 128"/>
                <a:gd name="T96" fmla="*/ 100 w 128"/>
                <a:gd name="T97" fmla="*/ 20 h 128"/>
                <a:gd name="T98" fmla="*/ 100 w 128"/>
                <a:gd name="T99" fmla="*/ 39 h 128"/>
                <a:gd name="T100" fmla="*/ 102 w 128"/>
                <a:gd name="T101" fmla="*/ 51 h 128"/>
                <a:gd name="T102" fmla="*/ 120 w 128"/>
                <a:gd name="T103" fmla="*/ 58 h 128"/>
                <a:gd name="T104" fmla="*/ 108 w 128"/>
                <a:gd name="T105" fmla="*/ 7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8" h="128">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Freeform: Shape 25"/>
            <p:cNvSpPr>
              <a:spLocks/>
            </p:cNvSpPr>
            <p:nvPr/>
          </p:nvSpPr>
          <p:spPr bwMode="auto">
            <a:xfrm>
              <a:off x="1702398" y="2335460"/>
              <a:ext cx="209550" cy="211137"/>
            </a:xfrm>
            <a:custGeom>
              <a:avLst/>
              <a:gdLst>
                <a:gd name="T0" fmla="*/ 28 w 56"/>
                <a:gd name="T1" fmla="*/ 0 h 56"/>
                <a:gd name="T2" fmla="*/ 0 w 56"/>
                <a:gd name="T3" fmla="*/ 28 h 56"/>
                <a:gd name="T4" fmla="*/ 28 w 56"/>
                <a:gd name="T5" fmla="*/ 56 h 56"/>
                <a:gd name="T6" fmla="*/ 56 w 56"/>
                <a:gd name="T7" fmla="*/ 28 h 56"/>
                <a:gd name="T8" fmla="*/ 28 w 56"/>
                <a:gd name="T9" fmla="*/ 0 h 56"/>
                <a:gd name="T10" fmla="*/ 28 w 56"/>
                <a:gd name="T11" fmla="*/ 52 h 56"/>
                <a:gd name="T12" fmla="*/ 3 w 56"/>
                <a:gd name="T13" fmla="*/ 28 h 56"/>
                <a:gd name="T14" fmla="*/ 28 w 56"/>
                <a:gd name="T15" fmla="*/ 3 h 56"/>
                <a:gd name="T16" fmla="*/ 52 w 56"/>
                <a:gd name="T17" fmla="*/ 28 h 56"/>
                <a:gd name="T18" fmla="*/ 28 w 56"/>
                <a:gd name="T19" fmla="*/ 52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6" h="56">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Freeform: Shape 26"/>
            <p:cNvSpPr>
              <a:spLocks/>
            </p:cNvSpPr>
            <p:nvPr/>
          </p:nvSpPr>
          <p:spPr bwMode="auto">
            <a:xfrm>
              <a:off x="1746848" y="2379910"/>
              <a:ext cx="120650" cy="120650"/>
            </a:xfrm>
            <a:custGeom>
              <a:avLst/>
              <a:gdLst>
                <a:gd name="T0" fmla="*/ 16 w 32"/>
                <a:gd name="T1" fmla="*/ 0 h 32"/>
                <a:gd name="T2" fmla="*/ 0 w 32"/>
                <a:gd name="T3" fmla="*/ 16 h 32"/>
                <a:gd name="T4" fmla="*/ 16 w 32"/>
                <a:gd name="T5" fmla="*/ 32 h 32"/>
                <a:gd name="T6" fmla="*/ 32 w 32"/>
                <a:gd name="T7" fmla="*/ 16 h 32"/>
                <a:gd name="T8" fmla="*/ 16 w 32"/>
                <a:gd name="T9" fmla="*/ 0 h 32"/>
                <a:gd name="T10" fmla="*/ 16 w 32"/>
                <a:gd name="T11" fmla="*/ 28 h 32"/>
                <a:gd name="T12" fmla="*/ 4 w 32"/>
                <a:gd name="T13" fmla="*/ 16 h 32"/>
                <a:gd name="T14" fmla="*/ 16 w 32"/>
                <a:gd name="T15" fmla="*/ 4 h 32"/>
                <a:gd name="T16" fmla="*/ 28 w 32"/>
                <a:gd name="T17" fmla="*/ 16 h 32"/>
                <a:gd name="T18" fmla="*/ 16 w 32"/>
                <a:gd name="T19" fmla="*/ 2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7" name="Freeform: Shape 27"/>
          <p:cNvSpPr>
            <a:spLocks/>
          </p:cNvSpPr>
          <p:nvPr/>
        </p:nvSpPr>
        <p:spPr bwMode="auto">
          <a:xfrm>
            <a:off x="6525625" y="3002001"/>
            <a:ext cx="525210" cy="510108"/>
          </a:xfrm>
          <a:custGeom>
            <a:avLst/>
            <a:gdLst>
              <a:gd name="T0" fmla="*/ 94 w 132"/>
              <a:gd name="T1" fmla="*/ 0 h 128"/>
              <a:gd name="T2" fmla="*/ 56 w 132"/>
              <a:gd name="T3" fmla="*/ 27 h 128"/>
              <a:gd name="T4" fmla="*/ 56 w 132"/>
              <a:gd name="T5" fmla="*/ 27 h 128"/>
              <a:gd name="T6" fmla="*/ 14 w 132"/>
              <a:gd name="T7" fmla="*/ 69 h 128"/>
              <a:gd name="T8" fmla="*/ 1 w 132"/>
              <a:gd name="T9" fmla="*/ 110 h 128"/>
              <a:gd name="T10" fmla="*/ 14 w 132"/>
              <a:gd name="T11" fmla="*/ 128 h 128"/>
              <a:gd name="T12" fmla="*/ 53 w 132"/>
              <a:gd name="T13" fmla="*/ 118 h 128"/>
              <a:gd name="T14" fmla="*/ 121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1 w 132"/>
              <a:gd name="T33" fmla="*/ 64 h 128"/>
              <a:gd name="T34" fmla="*/ 80 w 132"/>
              <a:gd name="T35" fmla="*/ 28 h 128"/>
              <a:gd name="T36" fmla="*/ 17 w 132"/>
              <a:gd name="T37" fmla="*/ 119 h 128"/>
              <a:gd name="T38" fmla="*/ 8 w 132"/>
              <a:gd name="T39" fmla="*/ 114 h 128"/>
              <a:gd name="T40" fmla="*/ 13 w 132"/>
              <a:gd name="T41" fmla="*/ 96 h 128"/>
              <a:gd name="T42" fmla="*/ 32 w 132"/>
              <a:gd name="T43" fmla="*/ 115 h 128"/>
              <a:gd name="T44" fmla="*/ 36 w 132"/>
              <a:gd name="T45" fmla="*/ 114 h 128"/>
              <a:gd name="T46" fmla="*/ 14 w 132"/>
              <a:gd name="T47" fmla="*/ 92 h 128"/>
              <a:gd name="T48" fmla="*/ 19 w 132"/>
              <a:gd name="T49" fmla="*/ 75 h 128"/>
              <a:gd name="T50" fmla="*/ 52 w 132"/>
              <a:gd name="T51" fmla="*/ 110 h 128"/>
              <a:gd name="T52" fmla="*/ 36 w 132"/>
              <a:gd name="T53" fmla="*/ 114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7"/>
                </a:cubicBezTo>
                <a:cubicBezTo>
                  <a:pt x="56" y="27"/>
                  <a:pt x="56" y="27"/>
                  <a:pt x="56" y="27"/>
                </a:cubicBezTo>
                <a:cubicBezTo>
                  <a:pt x="56" y="27"/>
                  <a:pt x="56" y="27"/>
                  <a:pt x="56" y="27"/>
                </a:cubicBezTo>
                <a:cubicBezTo>
                  <a:pt x="56" y="27"/>
                  <a:pt x="56" y="27"/>
                  <a:pt x="56" y="27"/>
                </a:cubicBezTo>
                <a:cubicBezTo>
                  <a:pt x="56" y="27"/>
                  <a:pt x="56" y="27"/>
                  <a:pt x="56"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7"/>
                  <a:pt x="58" y="116"/>
                  <a:pt x="60" y="114"/>
                </a:cubicBezTo>
                <a:cubicBezTo>
                  <a:pt x="121" y="53"/>
                  <a:pt x="121" y="53"/>
                  <a:pt x="121" y="53"/>
                </a:cubicBezTo>
                <a:cubicBezTo>
                  <a:pt x="132" y="41"/>
                  <a:pt x="130" y="23"/>
                  <a:pt x="118" y="10"/>
                </a:cubicBezTo>
                <a:close/>
                <a:moveTo>
                  <a:pt x="64" y="95"/>
                </a:moveTo>
                <a:cubicBezTo>
                  <a:pt x="64" y="91"/>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8"/>
                  <a:pt x="56" y="76"/>
                  <a:pt x="54" y="74"/>
                </a:cubicBezTo>
                <a:cubicBezTo>
                  <a:pt x="52" y="72"/>
                  <a:pt x="49" y="70"/>
                  <a:pt x="46" y="68"/>
                </a:cubicBezTo>
                <a:cubicBezTo>
                  <a:pt x="84" y="30"/>
                  <a:pt x="84" y="30"/>
                  <a:pt x="84" y="30"/>
                </a:cubicBezTo>
                <a:cubicBezTo>
                  <a:pt x="87" y="31"/>
                  <a:pt x="90" y="33"/>
                  <a:pt x="92" y="36"/>
                </a:cubicBezTo>
                <a:cubicBezTo>
                  <a:pt x="95" y="38"/>
                  <a:pt x="96" y="40"/>
                  <a:pt x="98" y="43"/>
                </a:cubicBezTo>
                <a:lnTo>
                  <a:pt x="59" y="81"/>
                </a:lnTo>
                <a:close/>
                <a:moveTo>
                  <a:pt x="42" y="66"/>
                </a:moveTo>
                <a:cubicBezTo>
                  <a:pt x="38" y="65"/>
                  <a:pt x="35" y="64"/>
                  <a:pt x="31" y="64"/>
                </a:cubicBezTo>
                <a:cubicBezTo>
                  <a:pt x="61" y="33"/>
                  <a:pt x="61" y="33"/>
                  <a:pt x="61" y="33"/>
                </a:cubicBezTo>
                <a:cubicBezTo>
                  <a:pt x="66" y="28"/>
                  <a:pt x="73" y="27"/>
                  <a:pt x="80" y="28"/>
                </a:cubicBezTo>
                <a:lnTo>
                  <a:pt x="42" y="66"/>
                </a:lnTo>
                <a:close/>
                <a:moveTo>
                  <a:pt x="17" y="119"/>
                </a:moveTo>
                <a:cubicBezTo>
                  <a:pt x="16" y="119"/>
                  <a:pt x="15" y="120"/>
                  <a:pt x="14" y="120"/>
                </a:cubicBezTo>
                <a:cubicBezTo>
                  <a:pt x="11" y="120"/>
                  <a:pt x="8" y="117"/>
                  <a:pt x="8" y="114"/>
                </a:cubicBezTo>
                <a:cubicBezTo>
                  <a:pt x="8" y="113"/>
                  <a:pt x="8" y="112"/>
                  <a:pt x="9" y="112"/>
                </a:cubicBezTo>
                <a:cubicBezTo>
                  <a:pt x="13" y="96"/>
                  <a:pt x="13" y="96"/>
                  <a:pt x="13" y="96"/>
                </a:cubicBezTo>
                <a:cubicBezTo>
                  <a:pt x="17" y="96"/>
                  <a:pt x="22" y="98"/>
                  <a:pt x="26" y="102"/>
                </a:cubicBezTo>
                <a:cubicBezTo>
                  <a:pt x="30" y="106"/>
                  <a:pt x="32" y="111"/>
                  <a:pt x="32" y="115"/>
                </a:cubicBezTo>
                <a:lnTo>
                  <a:pt x="17" y="119"/>
                </a:lnTo>
                <a:close/>
                <a:moveTo>
                  <a:pt x="36" y="114"/>
                </a:moveTo>
                <a:cubicBezTo>
                  <a:pt x="36" y="109"/>
                  <a:pt x="33" y="103"/>
                  <a:pt x="29" y="99"/>
                </a:cubicBezTo>
                <a:cubicBezTo>
                  <a:pt x="25" y="95"/>
                  <a:pt x="19" y="92"/>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0"/>
                  <a:pt x="50" y="111"/>
                </a:cubicBezTo>
                <a:lnTo>
                  <a:pt x="36" y="114"/>
                </a:lnTo>
                <a:close/>
                <a:moveTo>
                  <a:pt x="115" y="47"/>
                </a:moveTo>
                <a:cubicBezTo>
                  <a:pt x="108" y="54"/>
                  <a:pt x="108" y="54"/>
                  <a:pt x="108" y="54"/>
                </a:cubicBezTo>
                <a:cubicBezTo>
                  <a:pt x="108" y="53"/>
                  <a:pt x="108" y="52"/>
                  <a:pt x="108" y="51"/>
                </a:cubicBezTo>
                <a:cubicBezTo>
                  <a:pt x="108" y="43"/>
                  <a:pt x="104" y="36"/>
                  <a:pt x="98" y="30"/>
                </a:cubicBezTo>
                <a:cubicBezTo>
                  <a:pt x="92" y="23"/>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9" y="43"/>
                  <a:pt x="115" y="47"/>
                </a:cubicBezTo>
                <a:close/>
              </a:path>
            </a:pathLst>
          </a:custGeom>
          <a:solidFill>
            <a:schemeClr val="accent2"/>
          </a:solidFill>
          <a:ln>
            <a:noFill/>
          </a:ln>
          <a:extLst/>
        </p:spPr>
        <p:txBody>
          <a:bodyPr anchor="ctr"/>
          <a:lstStyle/>
          <a:p>
            <a:pPr algn="ctr"/>
            <a:endParaRPr/>
          </a:p>
        </p:txBody>
      </p:sp>
      <p:grpSp>
        <p:nvGrpSpPr>
          <p:cNvPr id="8" name="Group 28"/>
          <p:cNvGrpSpPr/>
          <p:nvPr/>
        </p:nvGrpSpPr>
        <p:grpSpPr>
          <a:xfrm>
            <a:off x="6613720" y="1917658"/>
            <a:ext cx="349021" cy="508431"/>
            <a:chOff x="4174136" y="3762623"/>
            <a:chExt cx="330200" cy="481012"/>
          </a:xfrm>
          <a:solidFill>
            <a:schemeClr val="accent1"/>
          </a:solidFill>
        </p:grpSpPr>
        <p:sp>
          <p:nvSpPr>
            <p:cNvPr id="13" name="Freeform: Shape 29"/>
            <p:cNvSpPr>
              <a:spLocks/>
            </p:cNvSpPr>
            <p:nvPr/>
          </p:nvSpPr>
          <p:spPr bwMode="auto">
            <a:xfrm>
              <a:off x="4174136" y="3762623"/>
              <a:ext cx="330200" cy="481012"/>
            </a:xfrm>
            <a:custGeom>
              <a:avLst/>
              <a:gdLst>
                <a:gd name="T0" fmla="*/ 44 w 88"/>
                <a:gd name="T1" fmla="*/ 0 h 128"/>
                <a:gd name="T2" fmla="*/ 0 w 88"/>
                <a:gd name="T3" fmla="*/ 44 h 128"/>
                <a:gd name="T4" fmla="*/ 20 w 88"/>
                <a:gd name="T5" fmla="*/ 92 h 128"/>
                <a:gd name="T6" fmla="*/ 44 w 88"/>
                <a:gd name="T7" fmla="*/ 128 h 128"/>
                <a:gd name="T8" fmla="*/ 68 w 88"/>
                <a:gd name="T9" fmla="*/ 92 h 128"/>
                <a:gd name="T10" fmla="*/ 88 w 88"/>
                <a:gd name="T11" fmla="*/ 44 h 128"/>
                <a:gd name="T12" fmla="*/ 44 w 88"/>
                <a:gd name="T13" fmla="*/ 0 h 128"/>
                <a:gd name="T14" fmla="*/ 55 w 88"/>
                <a:gd name="T15" fmla="*/ 109 h 128"/>
                <a:gd name="T16" fmla="*/ 35 w 88"/>
                <a:gd name="T17" fmla="*/ 111 h 128"/>
                <a:gd name="T18" fmla="*/ 32 w 88"/>
                <a:gd name="T19" fmla="*/ 103 h 128"/>
                <a:gd name="T20" fmla="*/ 32 w 88"/>
                <a:gd name="T21" fmla="*/ 103 h 128"/>
                <a:gd name="T22" fmla="*/ 57 w 88"/>
                <a:gd name="T23" fmla="*/ 100 h 128"/>
                <a:gd name="T24" fmla="*/ 56 w 88"/>
                <a:gd name="T25" fmla="*/ 104 h 128"/>
                <a:gd name="T26" fmla="*/ 55 w 88"/>
                <a:gd name="T27" fmla="*/ 109 h 128"/>
                <a:gd name="T28" fmla="*/ 31 w 88"/>
                <a:gd name="T29" fmla="*/ 99 h 128"/>
                <a:gd name="T30" fmla="*/ 29 w 88"/>
                <a:gd name="T31" fmla="*/ 92 h 128"/>
                <a:gd name="T32" fmla="*/ 60 w 88"/>
                <a:gd name="T33" fmla="*/ 92 h 128"/>
                <a:gd name="T34" fmla="*/ 58 w 88"/>
                <a:gd name="T35" fmla="*/ 96 h 128"/>
                <a:gd name="T36" fmla="*/ 31 w 88"/>
                <a:gd name="T37" fmla="*/ 99 h 128"/>
                <a:gd name="T38" fmla="*/ 44 w 88"/>
                <a:gd name="T39" fmla="*/ 120 h 128"/>
                <a:gd name="T40" fmla="*/ 36 w 88"/>
                <a:gd name="T41" fmla="*/ 115 h 128"/>
                <a:gd name="T42" fmla="*/ 53 w 88"/>
                <a:gd name="T43" fmla="*/ 113 h 128"/>
                <a:gd name="T44" fmla="*/ 44 w 88"/>
                <a:gd name="T45" fmla="*/ 120 h 128"/>
                <a:gd name="T46" fmla="*/ 63 w 88"/>
                <a:gd name="T47" fmla="*/ 84 h 128"/>
                <a:gd name="T48" fmla="*/ 26 w 88"/>
                <a:gd name="T49" fmla="*/ 84 h 128"/>
                <a:gd name="T50" fmla="*/ 19 w 88"/>
                <a:gd name="T51" fmla="*/ 71 h 128"/>
                <a:gd name="T52" fmla="*/ 8 w 88"/>
                <a:gd name="T53" fmla="*/ 44 h 128"/>
                <a:gd name="T54" fmla="*/ 44 w 88"/>
                <a:gd name="T55" fmla="*/ 8 h 128"/>
                <a:gd name="T56" fmla="*/ 80 w 88"/>
                <a:gd name="T57" fmla="*/ 44 h 128"/>
                <a:gd name="T58" fmla="*/ 70 w 88"/>
                <a:gd name="T59" fmla="*/ 71 h 128"/>
                <a:gd name="T60" fmla="*/ 63 w 88"/>
                <a:gd name="T61" fmla="*/ 8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8" h="128">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 name="Freeform: Shape 30"/>
            <p:cNvSpPr>
              <a:spLocks/>
            </p:cNvSpPr>
            <p:nvPr/>
          </p:nvSpPr>
          <p:spPr bwMode="auto">
            <a:xfrm>
              <a:off x="4248748" y="3837235"/>
              <a:ext cx="96838" cy="98425"/>
            </a:xfrm>
            <a:custGeom>
              <a:avLst/>
              <a:gdLst>
                <a:gd name="T0" fmla="*/ 24 w 26"/>
                <a:gd name="T1" fmla="*/ 0 h 26"/>
                <a:gd name="T2" fmla="*/ 0 w 26"/>
                <a:gd name="T3" fmla="*/ 24 h 26"/>
                <a:gd name="T4" fmla="*/ 2 w 26"/>
                <a:gd name="T5" fmla="*/ 26 h 26"/>
                <a:gd name="T6" fmla="*/ 4 w 26"/>
                <a:gd name="T7" fmla="*/ 24 h 26"/>
                <a:gd name="T8" fmla="*/ 24 w 26"/>
                <a:gd name="T9" fmla="*/ 4 h 26"/>
                <a:gd name="T10" fmla="*/ 26 w 26"/>
                <a:gd name="T11" fmla="*/ 2 h 26"/>
                <a:gd name="T12" fmla="*/ 24 w 26"/>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26" h="26">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grpSp>
        <p:nvGrpSpPr>
          <p:cNvPr id="41" name="组合 40"/>
          <p:cNvGrpSpPr/>
          <p:nvPr/>
        </p:nvGrpSpPr>
        <p:grpSpPr>
          <a:xfrm>
            <a:off x="7317207" y="1734404"/>
            <a:ext cx="3785768" cy="888155"/>
            <a:chOff x="6302885" y="1678126"/>
            <a:chExt cx="3785768" cy="888155"/>
          </a:xfrm>
        </p:grpSpPr>
        <p:sp>
          <p:nvSpPr>
            <p:cNvPr id="42" name="矩形 41"/>
            <p:cNvSpPr/>
            <p:nvPr/>
          </p:nvSpPr>
          <p:spPr>
            <a:xfrm>
              <a:off x="6302885" y="2030750"/>
              <a:ext cx="378576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75000"/>
                      <a:lumOff val="25000"/>
                    </a:schemeClr>
                  </a:solidFill>
                </a:rPr>
                <a:t>用户可以在投影仪或者计算机上进行演示也可以将演示文稿打印出来制作成胶片</a:t>
              </a:r>
            </a:p>
          </p:txBody>
        </p:sp>
        <p:sp>
          <p:nvSpPr>
            <p:cNvPr id="43" name="矩形 42"/>
            <p:cNvSpPr/>
            <p:nvPr/>
          </p:nvSpPr>
          <p:spPr>
            <a:xfrm>
              <a:off x="6302885" y="1678126"/>
              <a:ext cx="2241974" cy="387798"/>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rPr>
                <a:t>标题文字添加</a:t>
              </a:r>
            </a:p>
          </p:txBody>
        </p:sp>
      </p:grpSp>
      <p:grpSp>
        <p:nvGrpSpPr>
          <p:cNvPr id="44" name="组合 43"/>
          <p:cNvGrpSpPr/>
          <p:nvPr/>
        </p:nvGrpSpPr>
        <p:grpSpPr>
          <a:xfrm>
            <a:off x="7317207" y="2817349"/>
            <a:ext cx="3785768" cy="888155"/>
            <a:chOff x="6302885" y="1678126"/>
            <a:chExt cx="3785768" cy="888155"/>
          </a:xfrm>
        </p:grpSpPr>
        <p:sp>
          <p:nvSpPr>
            <p:cNvPr id="45" name="矩形 44"/>
            <p:cNvSpPr/>
            <p:nvPr/>
          </p:nvSpPr>
          <p:spPr>
            <a:xfrm>
              <a:off x="6302885" y="2030750"/>
              <a:ext cx="378576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75000"/>
                      <a:lumOff val="25000"/>
                    </a:schemeClr>
                  </a:solidFill>
                </a:rPr>
                <a:t>用户可以在投影仪或者计算机上进行演示也可以将演示文稿打印出来制作成胶片</a:t>
              </a:r>
            </a:p>
          </p:txBody>
        </p:sp>
        <p:sp>
          <p:nvSpPr>
            <p:cNvPr id="46" name="矩形 45"/>
            <p:cNvSpPr/>
            <p:nvPr/>
          </p:nvSpPr>
          <p:spPr>
            <a:xfrm>
              <a:off x="6302885" y="1678126"/>
              <a:ext cx="2241974" cy="362343"/>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rPr>
                <a:t>标题文字添加</a:t>
              </a:r>
            </a:p>
          </p:txBody>
        </p:sp>
      </p:grpSp>
      <p:grpSp>
        <p:nvGrpSpPr>
          <p:cNvPr id="47" name="组合 46"/>
          <p:cNvGrpSpPr/>
          <p:nvPr/>
        </p:nvGrpSpPr>
        <p:grpSpPr>
          <a:xfrm>
            <a:off x="7317207" y="3900294"/>
            <a:ext cx="3785768" cy="888155"/>
            <a:chOff x="6302885" y="1678126"/>
            <a:chExt cx="3785768" cy="888155"/>
          </a:xfrm>
        </p:grpSpPr>
        <p:sp>
          <p:nvSpPr>
            <p:cNvPr id="48" name="矩形 47"/>
            <p:cNvSpPr/>
            <p:nvPr/>
          </p:nvSpPr>
          <p:spPr>
            <a:xfrm>
              <a:off x="6302885" y="2030750"/>
              <a:ext cx="378576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75000"/>
                      <a:lumOff val="25000"/>
                    </a:schemeClr>
                  </a:solidFill>
                </a:rPr>
                <a:t>用户可以在投影仪或者计算机上进行演示也可以将演示文稿打印出来制作成胶片</a:t>
              </a:r>
            </a:p>
          </p:txBody>
        </p:sp>
        <p:sp>
          <p:nvSpPr>
            <p:cNvPr id="49" name="矩形 48"/>
            <p:cNvSpPr/>
            <p:nvPr/>
          </p:nvSpPr>
          <p:spPr>
            <a:xfrm>
              <a:off x="6302885" y="1678126"/>
              <a:ext cx="2241974" cy="362343"/>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rPr>
                <a:t>标题文字添加</a:t>
              </a:r>
            </a:p>
          </p:txBody>
        </p:sp>
      </p:grpSp>
      <p:grpSp>
        <p:nvGrpSpPr>
          <p:cNvPr id="50" name="组合 49"/>
          <p:cNvGrpSpPr/>
          <p:nvPr/>
        </p:nvGrpSpPr>
        <p:grpSpPr>
          <a:xfrm>
            <a:off x="7317207" y="4983238"/>
            <a:ext cx="3785768" cy="888155"/>
            <a:chOff x="6302885" y="1678126"/>
            <a:chExt cx="3785768" cy="888155"/>
          </a:xfrm>
        </p:grpSpPr>
        <p:sp>
          <p:nvSpPr>
            <p:cNvPr id="51" name="矩形 50"/>
            <p:cNvSpPr/>
            <p:nvPr/>
          </p:nvSpPr>
          <p:spPr>
            <a:xfrm>
              <a:off x="6302885" y="2030750"/>
              <a:ext cx="3785768" cy="535531"/>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75000"/>
                      <a:lumOff val="25000"/>
                    </a:schemeClr>
                  </a:solidFill>
                </a:rPr>
                <a:t>用户可以在投影仪或者计算机上进行演示也可以将演示文稿打印出来制作成胶片</a:t>
              </a:r>
            </a:p>
          </p:txBody>
        </p:sp>
        <p:sp>
          <p:nvSpPr>
            <p:cNvPr id="52" name="矩形 51"/>
            <p:cNvSpPr/>
            <p:nvPr/>
          </p:nvSpPr>
          <p:spPr>
            <a:xfrm>
              <a:off x="6302885" y="1678126"/>
              <a:ext cx="2241974" cy="362343"/>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tx1">
                      <a:lumMod val="75000"/>
                      <a:lumOff val="25000"/>
                    </a:schemeClr>
                  </a:solidFill>
                </a:rPr>
                <a:t>标题文字添加</a:t>
              </a:r>
            </a:p>
          </p:txBody>
        </p:sp>
      </p:grpSp>
      <p:grpSp>
        <p:nvGrpSpPr>
          <p:cNvPr id="53" name="组合 52"/>
          <p:cNvGrpSpPr/>
          <p:nvPr/>
        </p:nvGrpSpPr>
        <p:grpSpPr>
          <a:xfrm>
            <a:off x="2106576" y="317845"/>
            <a:ext cx="4885992" cy="774045"/>
            <a:chOff x="5373378" y="1290798"/>
            <a:chExt cx="4885992" cy="774045"/>
          </a:xfrm>
        </p:grpSpPr>
        <p:sp>
          <p:nvSpPr>
            <p:cNvPr id="54" name="文本框 53"/>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下步工作重点</a:t>
              </a:r>
            </a:p>
          </p:txBody>
        </p:sp>
        <p:sp>
          <p:nvSpPr>
            <p:cNvPr id="55" name="文本框 54"/>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extLst>
      <p:ext uri="{BB962C8B-B14F-4D97-AF65-F5344CB8AC3E}">
        <p14:creationId xmlns:p14="http://schemas.microsoft.com/office/powerpoint/2010/main" val="116308106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par>
                              <p:cTn id="27" fill="hold">
                                <p:stCondLst>
                                  <p:cond delay="1000"/>
                                </p:stCondLst>
                                <p:childTnLst>
                                  <p:par>
                                    <p:cTn id="28" presetID="2" presetClass="entr" presetSubtype="1" fill="hold" nodeType="afterEffect" p14:presetBounceEnd="60000">
                                      <p:stCondLst>
                                        <p:cond delay="0"/>
                                      </p:stCondLst>
                                      <p:childTnLst>
                                        <p:set>
                                          <p:cBhvr>
                                            <p:cTn id="29" dur="1" fill="hold">
                                              <p:stCondLst>
                                                <p:cond delay="0"/>
                                              </p:stCondLst>
                                            </p:cTn>
                                            <p:tgtEl>
                                              <p:spTgt spid="41"/>
                                            </p:tgtEl>
                                            <p:attrNameLst>
                                              <p:attrName>style.visibility</p:attrName>
                                            </p:attrNameLst>
                                          </p:cBhvr>
                                          <p:to>
                                            <p:strVal val="visible"/>
                                          </p:to>
                                        </p:set>
                                        <p:anim calcmode="lin" valueType="num" p14:bounceEnd="60000">
                                          <p:cBhvr additive="base">
                                            <p:cTn id="30" dur="1000" fill="hold"/>
                                            <p:tgtEl>
                                              <p:spTgt spid="41"/>
                                            </p:tgtEl>
                                            <p:attrNameLst>
                                              <p:attrName>ppt_x</p:attrName>
                                            </p:attrNameLst>
                                          </p:cBhvr>
                                          <p:tavLst>
                                            <p:tav tm="0">
                                              <p:val>
                                                <p:strVal val="#ppt_x"/>
                                              </p:val>
                                            </p:tav>
                                            <p:tav tm="100000">
                                              <p:val>
                                                <p:strVal val="#ppt_x"/>
                                              </p:val>
                                            </p:tav>
                                          </p:tavLst>
                                        </p:anim>
                                        <p:anim calcmode="lin" valueType="num" p14:bounceEnd="60000">
                                          <p:cBhvr additive="base">
                                            <p:cTn id="31" dur="1000" fill="hold"/>
                                            <p:tgtEl>
                                              <p:spTgt spid="41"/>
                                            </p:tgtEl>
                                            <p:attrNameLst>
                                              <p:attrName>ppt_y</p:attrName>
                                            </p:attrNameLst>
                                          </p:cBhvr>
                                          <p:tavLst>
                                            <p:tav tm="0">
                                              <p:val>
                                                <p:strVal val="0-#ppt_h/2"/>
                                              </p:val>
                                            </p:tav>
                                            <p:tav tm="100000">
                                              <p:val>
                                                <p:strVal val="#ppt_y"/>
                                              </p:val>
                                            </p:tav>
                                          </p:tavLst>
                                        </p:anim>
                                      </p:childTnLst>
                                    </p:cTn>
                                  </p:par>
                                  <p:par>
                                    <p:cTn id="32" presetID="2" presetClass="entr" presetSubtype="1" fill="hold" nodeType="withEffect" p14:presetBounceEnd="60000">
                                      <p:stCondLst>
                                        <p:cond delay="0"/>
                                      </p:stCondLst>
                                      <p:childTnLst>
                                        <p:set>
                                          <p:cBhvr>
                                            <p:cTn id="33" dur="1" fill="hold">
                                              <p:stCondLst>
                                                <p:cond delay="0"/>
                                              </p:stCondLst>
                                            </p:cTn>
                                            <p:tgtEl>
                                              <p:spTgt spid="44"/>
                                            </p:tgtEl>
                                            <p:attrNameLst>
                                              <p:attrName>style.visibility</p:attrName>
                                            </p:attrNameLst>
                                          </p:cBhvr>
                                          <p:to>
                                            <p:strVal val="visible"/>
                                          </p:to>
                                        </p:set>
                                        <p:anim calcmode="lin" valueType="num" p14:bounceEnd="60000">
                                          <p:cBhvr additive="base">
                                            <p:cTn id="34" dur="1000" fill="hold"/>
                                            <p:tgtEl>
                                              <p:spTgt spid="44"/>
                                            </p:tgtEl>
                                            <p:attrNameLst>
                                              <p:attrName>ppt_x</p:attrName>
                                            </p:attrNameLst>
                                          </p:cBhvr>
                                          <p:tavLst>
                                            <p:tav tm="0">
                                              <p:val>
                                                <p:strVal val="#ppt_x"/>
                                              </p:val>
                                            </p:tav>
                                            <p:tav tm="100000">
                                              <p:val>
                                                <p:strVal val="#ppt_x"/>
                                              </p:val>
                                            </p:tav>
                                          </p:tavLst>
                                        </p:anim>
                                        <p:anim calcmode="lin" valueType="num" p14:bounceEnd="60000">
                                          <p:cBhvr additive="base">
                                            <p:cTn id="35" dur="1000" fill="hold"/>
                                            <p:tgtEl>
                                              <p:spTgt spid="44"/>
                                            </p:tgtEl>
                                            <p:attrNameLst>
                                              <p:attrName>ppt_y</p:attrName>
                                            </p:attrNameLst>
                                          </p:cBhvr>
                                          <p:tavLst>
                                            <p:tav tm="0">
                                              <p:val>
                                                <p:strVal val="0-#ppt_h/2"/>
                                              </p:val>
                                            </p:tav>
                                            <p:tav tm="100000">
                                              <p:val>
                                                <p:strVal val="#ppt_y"/>
                                              </p:val>
                                            </p:tav>
                                          </p:tavLst>
                                        </p:anim>
                                      </p:childTnLst>
                                    </p:cTn>
                                  </p:par>
                                  <p:par>
                                    <p:cTn id="36" presetID="2" presetClass="entr" presetSubtype="1" fill="hold" nodeType="withEffect" p14:presetBounceEnd="60000">
                                      <p:stCondLst>
                                        <p:cond delay="0"/>
                                      </p:stCondLst>
                                      <p:childTnLst>
                                        <p:set>
                                          <p:cBhvr>
                                            <p:cTn id="37" dur="1" fill="hold">
                                              <p:stCondLst>
                                                <p:cond delay="0"/>
                                              </p:stCondLst>
                                            </p:cTn>
                                            <p:tgtEl>
                                              <p:spTgt spid="47"/>
                                            </p:tgtEl>
                                            <p:attrNameLst>
                                              <p:attrName>style.visibility</p:attrName>
                                            </p:attrNameLst>
                                          </p:cBhvr>
                                          <p:to>
                                            <p:strVal val="visible"/>
                                          </p:to>
                                        </p:set>
                                        <p:anim calcmode="lin" valueType="num" p14:bounceEnd="60000">
                                          <p:cBhvr additive="base">
                                            <p:cTn id="38" dur="1000" fill="hold"/>
                                            <p:tgtEl>
                                              <p:spTgt spid="47"/>
                                            </p:tgtEl>
                                            <p:attrNameLst>
                                              <p:attrName>ppt_x</p:attrName>
                                            </p:attrNameLst>
                                          </p:cBhvr>
                                          <p:tavLst>
                                            <p:tav tm="0">
                                              <p:val>
                                                <p:strVal val="#ppt_x"/>
                                              </p:val>
                                            </p:tav>
                                            <p:tav tm="100000">
                                              <p:val>
                                                <p:strVal val="#ppt_x"/>
                                              </p:val>
                                            </p:tav>
                                          </p:tavLst>
                                        </p:anim>
                                        <p:anim calcmode="lin" valueType="num" p14:bounceEnd="60000">
                                          <p:cBhvr additive="base">
                                            <p:cTn id="39" dur="1000" fill="hold"/>
                                            <p:tgtEl>
                                              <p:spTgt spid="47"/>
                                            </p:tgtEl>
                                            <p:attrNameLst>
                                              <p:attrName>ppt_y</p:attrName>
                                            </p:attrNameLst>
                                          </p:cBhvr>
                                          <p:tavLst>
                                            <p:tav tm="0">
                                              <p:val>
                                                <p:strVal val="0-#ppt_h/2"/>
                                              </p:val>
                                            </p:tav>
                                            <p:tav tm="100000">
                                              <p:val>
                                                <p:strVal val="#ppt_y"/>
                                              </p:val>
                                            </p:tav>
                                          </p:tavLst>
                                        </p:anim>
                                      </p:childTnLst>
                                    </p:cTn>
                                  </p:par>
                                  <p:par>
                                    <p:cTn id="40" presetID="2" presetClass="entr" presetSubtype="1" fill="hold" nodeType="withEffect" p14:presetBounceEnd="60000">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14:bounceEnd="60000">
                                          <p:cBhvr additive="base">
                                            <p:cTn id="42" dur="1000" fill="hold"/>
                                            <p:tgtEl>
                                              <p:spTgt spid="50"/>
                                            </p:tgtEl>
                                            <p:attrNameLst>
                                              <p:attrName>ppt_x</p:attrName>
                                            </p:attrNameLst>
                                          </p:cBhvr>
                                          <p:tavLst>
                                            <p:tav tm="0">
                                              <p:val>
                                                <p:strVal val="#ppt_x"/>
                                              </p:val>
                                            </p:tav>
                                            <p:tav tm="100000">
                                              <p:val>
                                                <p:strVal val="#ppt_x"/>
                                              </p:val>
                                            </p:tav>
                                          </p:tavLst>
                                        </p:anim>
                                        <p:anim calcmode="lin" valueType="num" p14:bounceEnd="60000">
                                          <p:cBhvr additive="base">
                                            <p:cTn id="43" dur="1000" fill="hold"/>
                                            <p:tgtEl>
                                              <p:spTgt spid="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4"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par>
                              <p:cTn id="27" fill="hold">
                                <p:stCondLst>
                                  <p:cond delay="1000"/>
                                </p:stCondLst>
                                <p:childTnLst>
                                  <p:par>
                                    <p:cTn id="28" presetID="2" presetClass="entr" presetSubtype="1" fill="hold" nodeType="afterEffect">
                                      <p:stCondLst>
                                        <p:cond delay="0"/>
                                      </p:stCondLst>
                                      <p:childTnLst>
                                        <p:set>
                                          <p:cBhvr>
                                            <p:cTn id="29" dur="1" fill="hold">
                                              <p:stCondLst>
                                                <p:cond delay="0"/>
                                              </p:stCondLst>
                                            </p:cTn>
                                            <p:tgtEl>
                                              <p:spTgt spid="41"/>
                                            </p:tgtEl>
                                            <p:attrNameLst>
                                              <p:attrName>style.visibility</p:attrName>
                                            </p:attrNameLst>
                                          </p:cBhvr>
                                          <p:to>
                                            <p:strVal val="visible"/>
                                          </p:to>
                                        </p:set>
                                        <p:anim calcmode="lin" valueType="num">
                                          <p:cBhvr additive="base">
                                            <p:cTn id="30" dur="1000" fill="hold"/>
                                            <p:tgtEl>
                                              <p:spTgt spid="41"/>
                                            </p:tgtEl>
                                            <p:attrNameLst>
                                              <p:attrName>ppt_x</p:attrName>
                                            </p:attrNameLst>
                                          </p:cBhvr>
                                          <p:tavLst>
                                            <p:tav tm="0">
                                              <p:val>
                                                <p:strVal val="#ppt_x"/>
                                              </p:val>
                                            </p:tav>
                                            <p:tav tm="100000">
                                              <p:val>
                                                <p:strVal val="#ppt_x"/>
                                              </p:val>
                                            </p:tav>
                                          </p:tavLst>
                                        </p:anim>
                                        <p:anim calcmode="lin" valueType="num">
                                          <p:cBhvr additive="base">
                                            <p:cTn id="31" dur="1000" fill="hold"/>
                                            <p:tgtEl>
                                              <p:spTgt spid="41"/>
                                            </p:tgtEl>
                                            <p:attrNameLst>
                                              <p:attrName>ppt_y</p:attrName>
                                            </p:attrNameLst>
                                          </p:cBhvr>
                                          <p:tavLst>
                                            <p:tav tm="0">
                                              <p:val>
                                                <p:strVal val="0-#ppt_h/2"/>
                                              </p:val>
                                            </p:tav>
                                            <p:tav tm="100000">
                                              <p:val>
                                                <p:strVal val="#ppt_y"/>
                                              </p:val>
                                            </p:tav>
                                          </p:tavLst>
                                        </p:anim>
                                      </p:childTnLst>
                                    </p:cTn>
                                  </p:par>
                                  <p:par>
                                    <p:cTn id="32" presetID="2" presetClass="entr" presetSubtype="1" fill="hold" nodeType="withEffect">
                                      <p:stCondLst>
                                        <p:cond delay="0"/>
                                      </p:stCondLst>
                                      <p:childTnLst>
                                        <p:set>
                                          <p:cBhvr>
                                            <p:cTn id="33" dur="1" fill="hold">
                                              <p:stCondLst>
                                                <p:cond delay="0"/>
                                              </p:stCondLst>
                                            </p:cTn>
                                            <p:tgtEl>
                                              <p:spTgt spid="44"/>
                                            </p:tgtEl>
                                            <p:attrNameLst>
                                              <p:attrName>style.visibility</p:attrName>
                                            </p:attrNameLst>
                                          </p:cBhvr>
                                          <p:to>
                                            <p:strVal val="visible"/>
                                          </p:to>
                                        </p:set>
                                        <p:anim calcmode="lin" valueType="num">
                                          <p:cBhvr additive="base">
                                            <p:cTn id="34" dur="1000" fill="hold"/>
                                            <p:tgtEl>
                                              <p:spTgt spid="44"/>
                                            </p:tgtEl>
                                            <p:attrNameLst>
                                              <p:attrName>ppt_x</p:attrName>
                                            </p:attrNameLst>
                                          </p:cBhvr>
                                          <p:tavLst>
                                            <p:tav tm="0">
                                              <p:val>
                                                <p:strVal val="#ppt_x"/>
                                              </p:val>
                                            </p:tav>
                                            <p:tav tm="100000">
                                              <p:val>
                                                <p:strVal val="#ppt_x"/>
                                              </p:val>
                                            </p:tav>
                                          </p:tavLst>
                                        </p:anim>
                                        <p:anim calcmode="lin" valueType="num">
                                          <p:cBhvr additive="base">
                                            <p:cTn id="35" dur="1000" fill="hold"/>
                                            <p:tgtEl>
                                              <p:spTgt spid="44"/>
                                            </p:tgtEl>
                                            <p:attrNameLst>
                                              <p:attrName>ppt_y</p:attrName>
                                            </p:attrNameLst>
                                          </p:cBhvr>
                                          <p:tavLst>
                                            <p:tav tm="0">
                                              <p:val>
                                                <p:strVal val="0-#ppt_h/2"/>
                                              </p:val>
                                            </p:tav>
                                            <p:tav tm="100000">
                                              <p:val>
                                                <p:strVal val="#ppt_y"/>
                                              </p:val>
                                            </p:tav>
                                          </p:tavLst>
                                        </p:anim>
                                      </p:childTnLst>
                                    </p:cTn>
                                  </p:par>
                                  <p:par>
                                    <p:cTn id="36" presetID="2" presetClass="entr" presetSubtype="1" fill="hold" nodeType="withEffect">
                                      <p:stCondLst>
                                        <p:cond delay="0"/>
                                      </p:stCondLst>
                                      <p:childTnLst>
                                        <p:set>
                                          <p:cBhvr>
                                            <p:cTn id="37" dur="1" fill="hold">
                                              <p:stCondLst>
                                                <p:cond delay="0"/>
                                              </p:stCondLst>
                                            </p:cTn>
                                            <p:tgtEl>
                                              <p:spTgt spid="47"/>
                                            </p:tgtEl>
                                            <p:attrNameLst>
                                              <p:attrName>style.visibility</p:attrName>
                                            </p:attrNameLst>
                                          </p:cBhvr>
                                          <p:to>
                                            <p:strVal val="visible"/>
                                          </p:to>
                                        </p:set>
                                        <p:anim calcmode="lin" valueType="num">
                                          <p:cBhvr additive="base">
                                            <p:cTn id="38" dur="1000" fill="hold"/>
                                            <p:tgtEl>
                                              <p:spTgt spid="47"/>
                                            </p:tgtEl>
                                            <p:attrNameLst>
                                              <p:attrName>ppt_x</p:attrName>
                                            </p:attrNameLst>
                                          </p:cBhvr>
                                          <p:tavLst>
                                            <p:tav tm="0">
                                              <p:val>
                                                <p:strVal val="#ppt_x"/>
                                              </p:val>
                                            </p:tav>
                                            <p:tav tm="100000">
                                              <p:val>
                                                <p:strVal val="#ppt_x"/>
                                              </p:val>
                                            </p:tav>
                                          </p:tavLst>
                                        </p:anim>
                                        <p:anim calcmode="lin" valueType="num">
                                          <p:cBhvr additive="base">
                                            <p:cTn id="39" dur="1000" fill="hold"/>
                                            <p:tgtEl>
                                              <p:spTgt spid="47"/>
                                            </p:tgtEl>
                                            <p:attrNameLst>
                                              <p:attrName>ppt_y</p:attrName>
                                            </p:attrNameLst>
                                          </p:cBhvr>
                                          <p:tavLst>
                                            <p:tav tm="0">
                                              <p:val>
                                                <p:strVal val="0-#ppt_h/2"/>
                                              </p:val>
                                            </p:tav>
                                            <p:tav tm="100000">
                                              <p:val>
                                                <p:strVal val="#ppt_y"/>
                                              </p:val>
                                            </p:tav>
                                          </p:tavLst>
                                        </p:anim>
                                      </p:childTnLst>
                                    </p:cTn>
                                  </p:par>
                                  <p:par>
                                    <p:cTn id="40" presetID="2" presetClass="entr" presetSubtype="1" fill="hold" nodeType="withEffect">
                                      <p:stCondLst>
                                        <p:cond delay="0"/>
                                      </p:stCondLst>
                                      <p:childTnLst>
                                        <p:set>
                                          <p:cBhvr>
                                            <p:cTn id="41" dur="1" fill="hold">
                                              <p:stCondLst>
                                                <p:cond delay="0"/>
                                              </p:stCondLst>
                                            </p:cTn>
                                            <p:tgtEl>
                                              <p:spTgt spid="50"/>
                                            </p:tgtEl>
                                            <p:attrNameLst>
                                              <p:attrName>style.visibility</p:attrName>
                                            </p:attrNameLst>
                                          </p:cBhvr>
                                          <p:to>
                                            <p:strVal val="visible"/>
                                          </p:to>
                                        </p:set>
                                        <p:anim calcmode="lin" valueType="num">
                                          <p:cBhvr additive="base">
                                            <p:cTn id="42" dur="1000" fill="hold"/>
                                            <p:tgtEl>
                                              <p:spTgt spid="50"/>
                                            </p:tgtEl>
                                            <p:attrNameLst>
                                              <p:attrName>ppt_x</p:attrName>
                                            </p:attrNameLst>
                                          </p:cBhvr>
                                          <p:tavLst>
                                            <p:tav tm="0">
                                              <p:val>
                                                <p:strVal val="#ppt_x"/>
                                              </p:val>
                                            </p:tav>
                                            <p:tav tm="100000">
                                              <p:val>
                                                <p:strVal val="#ppt_x"/>
                                              </p:val>
                                            </p:tav>
                                          </p:tavLst>
                                        </p:anim>
                                        <p:anim calcmode="lin" valueType="num">
                                          <p:cBhvr additive="base">
                                            <p:cTn id="43" dur="1000" fill="hold"/>
                                            <p:tgtEl>
                                              <p:spTgt spid="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61bd55c2-3c06-4859-9f67-6b41be6f52d2"/>
          <p:cNvGrpSpPr>
            <a:grpSpLocks noChangeAspect="1"/>
          </p:cNvGrpSpPr>
          <p:nvPr/>
        </p:nvGrpSpPr>
        <p:grpSpPr>
          <a:xfrm>
            <a:off x="884040" y="4087284"/>
            <a:ext cx="10433249" cy="579578"/>
            <a:chOff x="263525" y="3681604"/>
            <a:chExt cx="11931406" cy="662802"/>
          </a:xfrm>
        </p:grpSpPr>
        <p:sp>
          <p:nvSpPr>
            <p:cNvPr id="4" name="îṥļîḑé-Pentagon 3"/>
            <p:cNvSpPr/>
            <p:nvPr/>
          </p:nvSpPr>
          <p:spPr>
            <a:xfrm>
              <a:off x="8879388" y="3681604"/>
              <a:ext cx="3315543" cy="662802"/>
            </a:xfrm>
            <a:prstGeom prst="homePlate">
              <a:avLst/>
            </a:prstGeom>
            <a:solidFill>
              <a:schemeClr val="accent4">
                <a:lumMod val="100000"/>
              </a:schemeClr>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endParaRPr lang="zh-CN" altLang="en-US" dirty="0">
                <a:solidFill>
                  <a:schemeClr val="bg1"/>
                </a:solidFill>
              </a:endParaRPr>
            </a:p>
          </p:txBody>
        </p:sp>
        <p:sp>
          <p:nvSpPr>
            <p:cNvPr id="7" name="îṥļîḑé-Pentagon 6"/>
            <p:cNvSpPr/>
            <p:nvPr/>
          </p:nvSpPr>
          <p:spPr>
            <a:xfrm>
              <a:off x="5924889" y="3681604"/>
              <a:ext cx="3315543" cy="662802"/>
            </a:xfrm>
            <a:prstGeom prst="homePlate">
              <a:avLst/>
            </a:prstGeom>
            <a:solidFill>
              <a:schemeClr val="accent3">
                <a:lumMod val="100000"/>
              </a:schemeClr>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endParaRPr lang="zh-CN" altLang="en-US" dirty="0">
                <a:solidFill>
                  <a:schemeClr val="bg1"/>
                </a:solidFill>
              </a:endParaRPr>
            </a:p>
          </p:txBody>
        </p:sp>
        <p:sp>
          <p:nvSpPr>
            <p:cNvPr id="11" name="îṥļîḑé-Freeform 10"/>
            <p:cNvSpPr/>
            <p:nvPr/>
          </p:nvSpPr>
          <p:spPr>
            <a:xfrm>
              <a:off x="3094207" y="3681604"/>
              <a:ext cx="3191725" cy="662802"/>
            </a:xfrm>
            <a:custGeom>
              <a:avLst/>
              <a:gdLst>
                <a:gd name="connsiteX0" fmla="*/ 0 w 2596355"/>
                <a:gd name="connsiteY0" fmla="*/ 0 h 532518"/>
                <a:gd name="connsiteX1" fmla="*/ 2330096 w 2596355"/>
                <a:gd name="connsiteY1" fmla="*/ 0 h 532518"/>
                <a:gd name="connsiteX2" fmla="*/ 2596355 w 2596355"/>
                <a:gd name="connsiteY2" fmla="*/ 266259 h 532518"/>
                <a:gd name="connsiteX3" fmla="*/ 2330096 w 2596355"/>
                <a:gd name="connsiteY3" fmla="*/ 532518 h 532518"/>
                <a:gd name="connsiteX4" fmla="*/ 0 w 2596355"/>
                <a:gd name="connsiteY4" fmla="*/ 532518 h 532518"/>
                <a:gd name="connsiteX5" fmla="*/ 266259 w 2596355"/>
                <a:gd name="connsiteY5" fmla="*/ 266259 h 532518"/>
                <a:gd name="connsiteX6" fmla="*/ 0 w 2596355"/>
                <a:gd name="connsiteY6" fmla="*/ 0 h 53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96355" h="532518">
                  <a:moveTo>
                    <a:pt x="0" y="0"/>
                  </a:moveTo>
                  <a:lnTo>
                    <a:pt x="2330096" y="0"/>
                  </a:lnTo>
                  <a:lnTo>
                    <a:pt x="2596355" y="266259"/>
                  </a:lnTo>
                  <a:lnTo>
                    <a:pt x="2330096" y="532518"/>
                  </a:lnTo>
                  <a:lnTo>
                    <a:pt x="0" y="532518"/>
                  </a:lnTo>
                  <a:lnTo>
                    <a:pt x="266259" y="266259"/>
                  </a:lnTo>
                  <a:lnTo>
                    <a:pt x="0" y="0"/>
                  </a:lnTo>
                  <a:close/>
                </a:path>
              </a:pathLst>
            </a:custGeom>
            <a:solidFill>
              <a:schemeClr val="accent2">
                <a:lumMod val="100000"/>
              </a:schemeClr>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endParaRPr lang="zh-CN" altLang="en-US" dirty="0">
                <a:solidFill>
                  <a:schemeClr val="bg1"/>
                </a:solidFill>
              </a:endParaRPr>
            </a:p>
          </p:txBody>
        </p:sp>
        <p:sp>
          <p:nvSpPr>
            <p:cNvPr id="14" name="îṥļîḑé-Freeform 13"/>
            <p:cNvSpPr/>
            <p:nvPr/>
          </p:nvSpPr>
          <p:spPr>
            <a:xfrm>
              <a:off x="263525" y="3681604"/>
              <a:ext cx="3191725" cy="662802"/>
            </a:xfrm>
            <a:custGeom>
              <a:avLst/>
              <a:gdLst>
                <a:gd name="connsiteX0" fmla="*/ 0 w 2596355"/>
                <a:gd name="connsiteY0" fmla="*/ 0 h 532518"/>
                <a:gd name="connsiteX1" fmla="*/ 2330096 w 2596355"/>
                <a:gd name="connsiteY1" fmla="*/ 0 h 532518"/>
                <a:gd name="connsiteX2" fmla="*/ 2596355 w 2596355"/>
                <a:gd name="connsiteY2" fmla="*/ 266259 h 532518"/>
                <a:gd name="connsiteX3" fmla="*/ 2330096 w 2596355"/>
                <a:gd name="connsiteY3" fmla="*/ 532518 h 532518"/>
                <a:gd name="connsiteX4" fmla="*/ 0 w 2596355"/>
                <a:gd name="connsiteY4" fmla="*/ 532518 h 532518"/>
                <a:gd name="connsiteX5" fmla="*/ 266259 w 2596355"/>
                <a:gd name="connsiteY5" fmla="*/ 266259 h 532518"/>
                <a:gd name="connsiteX6" fmla="*/ 0 w 2596355"/>
                <a:gd name="connsiteY6" fmla="*/ 0 h 53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96355" h="532518">
                  <a:moveTo>
                    <a:pt x="0" y="0"/>
                  </a:moveTo>
                  <a:lnTo>
                    <a:pt x="2330096" y="0"/>
                  </a:lnTo>
                  <a:lnTo>
                    <a:pt x="2596355" y="266259"/>
                  </a:lnTo>
                  <a:lnTo>
                    <a:pt x="2330096" y="532518"/>
                  </a:lnTo>
                  <a:lnTo>
                    <a:pt x="0" y="532518"/>
                  </a:lnTo>
                  <a:lnTo>
                    <a:pt x="266259" y="266259"/>
                  </a:lnTo>
                  <a:lnTo>
                    <a:pt x="0" y="0"/>
                  </a:lnTo>
                  <a:close/>
                </a:path>
              </a:pathLst>
            </a:custGeom>
            <a:solidFill>
              <a:schemeClr val="accent1">
                <a:lumMod val="100000"/>
              </a:schemeClr>
            </a:solidFill>
            <a:ln w="571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algn="ctr"/>
              <a:endParaRPr lang="zh-CN" altLang="en-US" dirty="0">
                <a:solidFill>
                  <a:schemeClr val="bg1"/>
                </a:solidFill>
              </a:endParaRPr>
            </a:p>
          </p:txBody>
        </p:sp>
      </p:grpSp>
      <p:sp>
        <p:nvSpPr>
          <p:cNvPr id="25" name="矩形 24"/>
          <p:cNvSpPr/>
          <p:nvPr/>
        </p:nvSpPr>
        <p:spPr>
          <a:xfrm>
            <a:off x="1021205" y="4857929"/>
            <a:ext cx="2210562" cy="727122"/>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100" dirty="0">
                <a:solidFill>
                  <a:prstClr val="black">
                    <a:lumMod val="75000"/>
                    <a:lumOff val="25000"/>
                  </a:prstClr>
                </a:solidFill>
                <a:latin typeface="微软雅黑"/>
              </a:rPr>
              <a:t>用户可以在投影仪或者计算机上进行演示也可以将演示文稿打印出来制作成胶片用户以在投影仪</a:t>
            </a:r>
          </a:p>
        </p:txBody>
      </p:sp>
      <p:sp>
        <p:nvSpPr>
          <p:cNvPr id="26" name="矩形 25"/>
          <p:cNvSpPr/>
          <p:nvPr/>
        </p:nvSpPr>
        <p:spPr>
          <a:xfrm>
            <a:off x="1101210" y="4175876"/>
            <a:ext cx="2050552"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a:rPr>
              <a:t>标题文字添加</a:t>
            </a:r>
          </a:p>
        </p:txBody>
      </p:sp>
      <p:sp>
        <p:nvSpPr>
          <p:cNvPr id="28" name="矩形 27"/>
          <p:cNvSpPr/>
          <p:nvPr/>
        </p:nvSpPr>
        <p:spPr>
          <a:xfrm>
            <a:off x="3666446" y="4857929"/>
            <a:ext cx="2210562" cy="727122"/>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100" dirty="0">
                <a:solidFill>
                  <a:prstClr val="black">
                    <a:lumMod val="75000"/>
                    <a:lumOff val="25000"/>
                  </a:prstClr>
                </a:solidFill>
                <a:latin typeface="微软雅黑"/>
              </a:rPr>
              <a:t>用户可以在投影仪或者计算机上进行演示也可以将演示文稿打印出来制作成胶片用户以在投影仪</a:t>
            </a:r>
          </a:p>
        </p:txBody>
      </p:sp>
      <p:sp>
        <p:nvSpPr>
          <p:cNvPr id="29" name="矩形 28"/>
          <p:cNvSpPr/>
          <p:nvPr/>
        </p:nvSpPr>
        <p:spPr>
          <a:xfrm>
            <a:off x="3746451" y="4175876"/>
            <a:ext cx="2050552"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a:rPr>
              <a:t>标题文字添加</a:t>
            </a:r>
          </a:p>
        </p:txBody>
      </p:sp>
      <p:sp>
        <p:nvSpPr>
          <p:cNvPr id="31" name="矩形 30"/>
          <p:cNvSpPr/>
          <p:nvPr/>
        </p:nvSpPr>
        <p:spPr>
          <a:xfrm>
            <a:off x="6311687" y="4857929"/>
            <a:ext cx="2210562" cy="727122"/>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100" dirty="0">
                <a:solidFill>
                  <a:prstClr val="black">
                    <a:lumMod val="75000"/>
                    <a:lumOff val="25000"/>
                  </a:prstClr>
                </a:solidFill>
                <a:latin typeface="微软雅黑"/>
              </a:rPr>
              <a:t>用户可以在投影仪或者计算机上进行演示也可以将演示文稿打印出来制作成胶片用户以在投影仪</a:t>
            </a:r>
          </a:p>
        </p:txBody>
      </p:sp>
      <p:sp>
        <p:nvSpPr>
          <p:cNvPr id="32" name="矩形 31"/>
          <p:cNvSpPr/>
          <p:nvPr/>
        </p:nvSpPr>
        <p:spPr>
          <a:xfrm>
            <a:off x="6391692" y="4175876"/>
            <a:ext cx="2050552"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a:rPr>
              <a:t>标题文字添加</a:t>
            </a:r>
          </a:p>
        </p:txBody>
      </p:sp>
      <p:sp>
        <p:nvSpPr>
          <p:cNvPr id="34" name="矩形 33"/>
          <p:cNvSpPr/>
          <p:nvPr/>
        </p:nvSpPr>
        <p:spPr>
          <a:xfrm>
            <a:off x="8956928" y="4857929"/>
            <a:ext cx="2210562" cy="727122"/>
          </a:xfrm>
          <a:prstGeom prst="rect">
            <a:avLst/>
          </a:prstGeom>
        </p:spPr>
        <p:txBody>
          <a:bodyPr wrap="square">
            <a:spAutoFit/>
            <a:scene3d>
              <a:camera prst="orthographicFront"/>
              <a:lightRig rig="threePt" dir="t"/>
            </a:scene3d>
            <a:sp3d contourW="12700"/>
          </a:bodyPr>
          <a:lstStyle/>
          <a:p>
            <a:pPr algn="ctr">
              <a:lnSpc>
                <a:spcPct val="125000"/>
              </a:lnSpc>
            </a:pPr>
            <a:r>
              <a:rPr lang="zh-CN" altLang="en-US" sz="1100" dirty="0">
                <a:solidFill>
                  <a:prstClr val="black">
                    <a:lumMod val="75000"/>
                    <a:lumOff val="25000"/>
                  </a:prstClr>
                </a:solidFill>
                <a:latin typeface="微软雅黑"/>
              </a:rPr>
              <a:t>用户可以在投影仪或者计算机上进行演示也可以将演示文稿打印出来制作成胶片用户以在投影仪</a:t>
            </a:r>
          </a:p>
        </p:txBody>
      </p:sp>
      <p:sp>
        <p:nvSpPr>
          <p:cNvPr id="35" name="矩形 34"/>
          <p:cNvSpPr/>
          <p:nvPr/>
        </p:nvSpPr>
        <p:spPr>
          <a:xfrm>
            <a:off x="9036933" y="4175876"/>
            <a:ext cx="2050552" cy="39658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bg1"/>
                </a:solidFill>
                <a:latin typeface="微软雅黑"/>
              </a:rPr>
              <a:t>标题文字添加</a:t>
            </a:r>
          </a:p>
        </p:txBody>
      </p:sp>
      <p:pic>
        <p:nvPicPr>
          <p:cNvPr id="40" name="图片占位符 39"/>
          <p:cNvPicPr>
            <a:picLocks noGrp="1" noChangeAspect="1"/>
          </p:cNvPicPr>
          <p:nvPr>
            <p:ph type="pic" sz="quarter" idx="10"/>
          </p:nvPr>
        </p:nvPicPr>
        <p:blipFill>
          <a:blip r:embed="rId4">
            <a:extLst>
              <a:ext uri="{28A0092B-C50C-407E-A947-70E740481C1C}">
                <a14:useLocalDpi xmlns:a14="http://schemas.microsoft.com/office/drawing/2010/main" val="0"/>
              </a:ext>
            </a:extLst>
          </a:blip>
          <a:stretch>
            <a:fillRect/>
          </a:stretch>
        </p:blipFill>
        <p:spPr>
          <a:xfrm>
            <a:off x="874714" y="2135563"/>
            <a:ext cx="2496935" cy="1851385"/>
          </a:xfrm>
        </p:spPr>
      </p:pic>
      <p:pic>
        <p:nvPicPr>
          <p:cNvPr id="41" name="图片占位符 40"/>
          <p:cNvPicPr>
            <a:picLocks noGrp="1" noChangeAspect="1"/>
          </p:cNvPicPr>
          <p:nvPr>
            <p:ph type="pic" sz="quarter" idx="11"/>
          </p:nvPr>
        </p:nvPicPr>
        <p:blipFill>
          <a:blip r:embed="rId5">
            <a:extLst>
              <a:ext uri="{28A0092B-C50C-407E-A947-70E740481C1C}">
                <a14:useLocalDpi xmlns:a14="http://schemas.microsoft.com/office/drawing/2010/main" val="0"/>
              </a:ext>
            </a:extLst>
          </a:blip>
          <a:stretch>
            <a:fillRect/>
          </a:stretch>
        </p:blipFill>
        <p:spPr>
          <a:xfrm>
            <a:off x="3523261" y="2135563"/>
            <a:ext cx="2496935" cy="1851385"/>
          </a:xfrm>
        </p:spPr>
      </p:pic>
      <p:pic>
        <p:nvPicPr>
          <p:cNvPr id="42" name="图片占位符 41"/>
          <p:cNvPicPr>
            <a:picLocks noGrp="1" noChangeAspect="1"/>
          </p:cNvPicPr>
          <p:nvPr>
            <p:ph type="pic" sz="quarter" idx="12"/>
          </p:nvPr>
        </p:nvPicPr>
        <p:blipFill>
          <a:blip r:embed="rId6">
            <a:extLst>
              <a:ext uri="{28A0092B-C50C-407E-A947-70E740481C1C}">
                <a14:useLocalDpi xmlns:a14="http://schemas.microsoft.com/office/drawing/2010/main" val="0"/>
              </a:ext>
            </a:extLst>
          </a:blip>
          <a:stretch>
            <a:fillRect/>
          </a:stretch>
        </p:blipFill>
        <p:spPr>
          <a:xfrm>
            <a:off x="6171809" y="2135563"/>
            <a:ext cx="2496935" cy="1851385"/>
          </a:xfrm>
        </p:spPr>
      </p:pic>
      <p:pic>
        <p:nvPicPr>
          <p:cNvPr id="43" name="图片占位符 42"/>
          <p:cNvPicPr>
            <a:picLocks noGrp="1" noChangeAspect="1"/>
          </p:cNvPicPr>
          <p:nvPr>
            <p:ph type="pic" sz="quarter" idx="13"/>
          </p:nvPr>
        </p:nvPicPr>
        <p:blipFill>
          <a:blip r:embed="rId7">
            <a:extLst>
              <a:ext uri="{28A0092B-C50C-407E-A947-70E740481C1C}">
                <a14:useLocalDpi xmlns:a14="http://schemas.microsoft.com/office/drawing/2010/main" val="0"/>
              </a:ext>
            </a:extLst>
          </a:blip>
          <a:stretch>
            <a:fillRect/>
          </a:stretch>
        </p:blipFill>
        <p:spPr>
          <a:xfrm>
            <a:off x="8820355" y="2135563"/>
            <a:ext cx="2496935" cy="1851385"/>
          </a:xfrm>
        </p:spPr>
      </p:pic>
      <p:grpSp>
        <p:nvGrpSpPr>
          <p:cNvPr id="19" name="组合 18"/>
          <p:cNvGrpSpPr/>
          <p:nvPr/>
        </p:nvGrpSpPr>
        <p:grpSpPr>
          <a:xfrm>
            <a:off x="2106576" y="317845"/>
            <a:ext cx="4885992" cy="774045"/>
            <a:chOff x="5373378" y="1290798"/>
            <a:chExt cx="4885992" cy="774045"/>
          </a:xfrm>
        </p:grpSpPr>
        <p:sp>
          <p:nvSpPr>
            <p:cNvPr id="20" name="文本框 19"/>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下步工作重点</a:t>
              </a:r>
            </a:p>
          </p:txBody>
        </p:sp>
        <p:sp>
          <p:nvSpPr>
            <p:cNvPr id="21" name="文本框 20"/>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custDataLst>
      <p:tags r:id="rId1"/>
    </p:custDataLst>
    <p:extLst>
      <p:ext uri="{BB962C8B-B14F-4D97-AF65-F5344CB8AC3E}">
        <p14:creationId xmlns:p14="http://schemas.microsoft.com/office/powerpoint/2010/main" val="1113324035"/>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1+#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1+#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1+#ppt_w/2"/>
                                          </p:val>
                                        </p:tav>
                                        <p:tav tm="100000">
                                          <p:val>
                                            <p:strVal val="#ppt_x"/>
                                          </p:val>
                                        </p:tav>
                                      </p:tavLst>
                                    </p:anim>
                                    <p:anim calcmode="lin" valueType="num">
                                      <p:cBhvr additive="base">
                                        <p:cTn id="16" dur="500" fill="hold"/>
                                        <p:tgtEl>
                                          <p:spTgt spid="42"/>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1+#ppt_w/2"/>
                                          </p:val>
                                        </p:tav>
                                        <p:tav tm="100000">
                                          <p:val>
                                            <p:strVal val="#ppt_x"/>
                                          </p:val>
                                        </p:tav>
                                      </p:tavLst>
                                    </p:anim>
                                    <p:anim calcmode="lin" valueType="num">
                                      <p:cBhvr additive="base">
                                        <p:cTn id="20" dur="500" fill="hold"/>
                                        <p:tgtEl>
                                          <p:spTgt spid="43"/>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0-#ppt_w/2"/>
                                          </p:val>
                                        </p:tav>
                                        <p:tav tm="100000">
                                          <p:val>
                                            <p:strVal val="#ppt_x"/>
                                          </p:val>
                                        </p:tav>
                                      </p:tavLst>
                                    </p:anim>
                                    <p:anim calcmode="lin" valueType="num">
                                      <p:cBhvr additive="base">
                                        <p:cTn id="25" dur="500" fill="hold"/>
                                        <p:tgtEl>
                                          <p:spTgt spid="2"/>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fade">
                                      <p:cBhvr>
                                        <p:cTn id="29" dur="500"/>
                                        <p:tgtEl>
                                          <p:spTgt spid="3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6"/>
                                        </p:tgtEl>
                                        <p:attrNameLst>
                                          <p:attrName>style.visibility</p:attrName>
                                        </p:attrNameLst>
                                      </p:cBhvr>
                                      <p:to>
                                        <p:strVal val="visible"/>
                                      </p:to>
                                    </p:set>
                                    <p:animEffect transition="in" filter="fade">
                                      <p:cBhvr>
                                        <p:cTn id="38" dur="500"/>
                                        <p:tgtEl>
                                          <p:spTgt spid="26"/>
                                        </p:tgtEl>
                                      </p:cBhvr>
                                    </p:animEffect>
                                  </p:childTnLst>
                                </p:cTn>
                              </p:par>
                            </p:childTnLst>
                          </p:cTn>
                        </p:par>
                        <p:par>
                          <p:cTn id="39" fill="hold">
                            <p:stCondLst>
                              <p:cond delay="1500"/>
                            </p:stCondLst>
                            <p:childTnLst>
                              <p:par>
                                <p:cTn id="40" presetID="53" presetClass="entr" presetSubtype="16"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p:cTn id="42" dur="500" fill="hold"/>
                                        <p:tgtEl>
                                          <p:spTgt spid="25"/>
                                        </p:tgtEl>
                                        <p:attrNameLst>
                                          <p:attrName>ppt_w</p:attrName>
                                        </p:attrNameLst>
                                      </p:cBhvr>
                                      <p:tavLst>
                                        <p:tav tm="0">
                                          <p:val>
                                            <p:fltVal val="0"/>
                                          </p:val>
                                        </p:tav>
                                        <p:tav tm="100000">
                                          <p:val>
                                            <p:strVal val="#ppt_w"/>
                                          </p:val>
                                        </p:tav>
                                      </p:tavLst>
                                    </p:anim>
                                    <p:anim calcmode="lin" valueType="num">
                                      <p:cBhvr>
                                        <p:cTn id="43" dur="500" fill="hold"/>
                                        <p:tgtEl>
                                          <p:spTgt spid="25"/>
                                        </p:tgtEl>
                                        <p:attrNameLst>
                                          <p:attrName>ppt_h</p:attrName>
                                        </p:attrNameLst>
                                      </p:cBhvr>
                                      <p:tavLst>
                                        <p:tav tm="0">
                                          <p:val>
                                            <p:fltVal val="0"/>
                                          </p:val>
                                        </p:tav>
                                        <p:tav tm="100000">
                                          <p:val>
                                            <p:strVal val="#ppt_h"/>
                                          </p:val>
                                        </p:tav>
                                      </p:tavLst>
                                    </p:anim>
                                    <p:animEffect transition="in" filter="fade">
                                      <p:cBhvr>
                                        <p:cTn id="44" dur="500"/>
                                        <p:tgtEl>
                                          <p:spTgt spid="25"/>
                                        </p:tgtEl>
                                      </p:cBhvr>
                                    </p:animEffect>
                                  </p:childTnLst>
                                </p:cTn>
                              </p:par>
                            </p:childTnLst>
                          </p:cTn>
                        </p:par>
                        <p:par>
                          <p:cTn id="45" fill="hold">
                            <p:stCondLst>
                              <p:cond delay="2000"/>
                            </p:stCondLst>
                            <p:childTnLst>
                              <p:par>
                                <p:cTn id="46" presetID="53" presetClass="entr" presetSubtype="16" fill="hold" grpId="0" nodeType="afterEffect">
                                  <p:stCondLst>
                                    <p:cond delay="0"/>
                                  </p:stCondLst>
                                  <p:childTnLst>
                                    <p:set>
                                      <p:cBhvr>
                                        <p:cTn id="47" dur="1" fill="hold">
                                          <p:stCondLst>
                                            <p:cond delay="0"/>
                                          </p:stCondLst>
                                        </p:cTn>
                                        <p:tgtEl>
                                          <p:spTgt spid="28"/>
                                        </p:tgtEl>
                                        <p:attrNameLst>
                                          <p:attrName>style.visibility</p:attrName>
                                        </p:attrNameLst>
                                      </p:cBhvr>
                                      <p:to>
                                        <p:strVal val="visible"/>
                                      </p:to>
                                    </p:set>
                                    <p:anim calcmode="lin" valueType="num">
                                      <p:cBhvr>
                                        <p:cTn id="48" dur="500" fill="hold"/>
                                        <p:tgtEl>
                                          <p:spTgt spid="28"/>
                                        </p:tgtEl>
                                        <p:attrNameLst>
                                          <p:attrName>ppt_w</p:attrName>
                                        </p:attrNameLst>
                                      </p:cBhvr>
                                      <p:tavLst>
                                        <p:tav tm="0">
                                          <p:val>
                                            <p:fltVal val="0"/>
                                          </p:val>
                                        </p:tav>
                                        <p:tav tm="100000">
                                          <p:val>
                                            <p:strVal val="#ppt_w"/>
                                          </p:val>
                                        </p:tav>
                                      </p:tavLst>
                                    </p:anim>
                                    <p:anim calcmode="lin" valueType="num">
                                      <p:cBhvr>
                                        <p:cTn id="49" dur="500" fill="hold"/>
                                        <p:tgtEl>
                                          <p:spTgt spid="28"/>
                                        </p:tgtEl>
                                        <p:attrNameLst>
                                          <p:attrName>ppt_h</p:attrName>
                                        </p:attrNameLst>
                                      </p:cBhvr>
                                      <p:tavLst>
                                        <p:tav tm="0">
                                          <p:val>
                                            <p:fltVal val="0"/>
                                          </p:val>
                                        </p:tav>
                                        <p:tav tm="100000">
                                          <p:val>
                                            <p:strVal val="#ppt_h"/>
                                          </p:val>
                                        </p:tav>
                                      </p:tavLst>
                                    </p:anim>
                                    <p:animEffect transition="in" filter="fade">
                                      <p:cBhvr>
                                        <p:cTn id="50" dur="500"/>
                                        <p:tgtEl>
                                          <p:spTgt spid="28"/>
                                        </p:tgtEl>
                                      </p:cBhvr>
                                    </p:animEffect>
                                  </p:childTnLst>
                                </p:cTn>
                              </p:par>
                            </p:childTnLst>
                          </p:cTn>
                        </p:par>
                        <p:par>
                          <p:cTn id="51" fill="hold">
                            <p:stCondLst>
                              <p:cond delay="2500"/>
                            </p:stCondLst>
                            <p:childTnLst>
                              <p:par>
                                <p:cTn id="52" presetID="53" presetClass="entr" presetSubtype="16" fill="hold" grpId="0" nodeType="after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animEffect transition="in" filter="fade">
                                      <p:cBhvr>
                                        <p:cTn id="56" dur="500"/>
                                        <p:tgtEl>
                                          <p:spTgt spid="31"/>
                                        </p:tgtEl>
                                      </p:cBhvr>
                                    </p:animEffect>
                                  </p:childTnLst>
                                </p:cTn>
                              </p:par>
                            </p:childTnLst>
                          </p:cTn>
                        </p:par>
                        <p:par>
                          <p:cTn id="57" fill="hold">
                            <p:stCondLst>
                              <p:cond delay="3000"/>
                            </p:stCondLst>
                            <p:childTnLst>
                              <p:par>
                                <p:cTn id="58" presetID="53" presetClass="entr" presetSubtype="16" fill="hold" grpId="0" nodeType="afterEffect">
                                  <p:stCondLst>
                                    <p:cond delay="0"/>
                                  </p:stCondLst>
                                  <p:childTnLst>
                                    <p:set>
                                      <p:cBhvr>
                                        <p:cTn id="59" dur="1" fill="hold">
                                          <p:stCondLst>
                                            <p:cond delay="0"/>
                                          </p:stCondLst>
                                        </p:cTn>
                                        <p:tgtEl>
                                          <p:spTgt spid="34"/>
                                        </p:tgtEl>
                                        <p:attrNameLst>
                                          <p:attrName>style.visibility</p:attrName>
                                        </p:attrNameLst>
                                      </p:cBhvr>
                                      <p:to>
                                        <p:strVal val="visible"/>
                                      </p:to>
                                    </p:set>
                                    <p:anim calcmode="lin" valueType="num">
                                      <p:cBhvr>
                                        <p:cTn id="60" dur="500" fill="hold"/>
                                        <p:tgtEl>
                                          <p:spTgt spid="34"/>
                                        </p:tgtEl>
                                        <p:attrNameLst>
                                          <p:attrName>ppt_w</p:attrName>
                                        </p:attrNameLst>
                                      </p:cBhvr>
                                      <p:tavLst>
                                        <p:tav tm="0">
                                          <p:val>
                                            <p:fltVal val="0"/>
                                          </p:val>
                                        </p:tav>
                                        <p:tav tm="100000">
                                          <p:val>
                                            <p:strVal val="#ppt_w"/>
                                          </p:val>
                                        </p:tav>
                                      </p:tavLst>
                                    </p:anim>
                                    <p:anim calcmode="lin" valueType="num">
                                      <p:cBhvr>
                                        <p:cTn id="61" dur="500" fill="hold"/>
                                        <p:tgtEl>
                                          <p:spTgt spid="34"/>
                                        </p:tgtEl>
                                        <p:attrNameLst>
                                          <p:attrName>ppt_h</p:attrName>
                                        </p:attrNameLst>
                                      </p:cBhvr>
                                      <p:tavLst>
                                        <p:tav tm="0">
                                          <p:val>
                                            <p:fltVal val="0"/>
                                          </p:val>
                                        </p:tav>
                                        <p:tav tm="100000">
                                          <p:val>
                                            <p:strVal val="#ppt_h"/>
                                          </p:val>
                                        </p:tav>
                                      </p:tavLst>
                                    </p:anim>
                                    <p:animEffect transition="in" filter="fade">
                                      <p:cBhvr>
                                        <p:cTn id="6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8" grpId="0"/>
      <p:bldP spid="29" grpId="0"/>
      <p:bldP spid="31" grpId="0"/>
      <p:bldP spid="32" grpId="0"/>
      <p:bldP spid="34" grpId="0"/>
      <p:bldP spid="3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占位符 22"/>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1028057" y="2334017"/>
            <a:ext cx="4852686" cy="2529980"/>
          </a:xfrm>
        </p:spPr>
      </p:pic>
      <p:pic>
        <p:nvPicPr>
          <p:cNvPr id="25" name="图片占位符 24"/>
          <p:cNvPicPr>
            <a:picLocks noGrp="1" noChangeAspect="1"/>
          </p:cNvPicPr>
          <p:nvPr>
            <p:ph type="pic" sz="quarter" idx="11"/>
          </p:nvPr>
        </p:nvPicPr>
        <p:blipFill>
          <a:blip r:embed="rId4">
            <a:extLst>
              <a:ext uri="{28A0092B-C50C-407E-A947-70E740481C1C}">
                <a14:useLocalDpi xmlns:a14="http://schemas.microsoft.com/office/drawing/2010/main" val="0"/>
              </a:ext>
            </a:extLst>
          </a:blip>
          <a:stretch>
            <a:fillRect/>
          </a:stretch>
        </p:blipFill>
        <p:spPr>
          <a:xfrm>
            <a:off x="6311257" y="2334017"/>
            <a:ext cx="4852686" cy="2529980"/>
          </a:xfrm>
        </p:spPr>
      </p:pic>
      <p:grpSp>
        <p:nvGrpSpPr>
          <p:cNvPr id="26" name="组合 25"/>
          <p:cNvGrpSpPr/>
          <p:nvPr/>
        </p:nvGrpSpPr>
        <p:grpSpPr>
          <a:xfrm>
            <a:off x="1028057" y="1707299"/>
            <a:ext cx="4852686" cy="468000"/>
            <a:chOff x="2378201" y="2258841"/>
            <a:chExt cx="2152398" cy="468000"/>
          </a:xfrm>
        </p:grpSpPr>
        <p:sp>
          <p:nvSpPr>
            <p:cNvPr id="8" name="矩形 7"/>
            <p:cNvSpPr/>
            <p:nvPr/>
          </p:nvSpPr>
          <p:spPr>
            <a:xfrm>
              <a:off x="2378201" y="2258841"/>
              <a:ext cx="2152398" cy="4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6" name="文本框 15"/>
            <p:cNvSpPr txBox="1"/>
            <p:nvPr/>
          </p:nvSpPr>
          <p:spPr>
            <a:xfrm>
              <a:off x="2707616" y="2262469"/>
              <a:ext cx="1493566" cy="461665"/>
            </a:xfrm>
            <a:prstGeom prst="rect">
              <a:avLst/>
            </a:prstGeom>
            <a:noFill/>
          </p:spPr>
          <p:txBody>
            <a:bodyPr wrap="square" rtlCol="0">
              <a:spAutoFit/>
              <a:scene3d>
                <a:camera prst="orthographicFront"/>
                <a:lightRig rig="threePt" dir="t"/>
              </a:scene3d>
              <a:sp3d contourW="12700"/>
            </a:bodyPr>
            <a:lstStyle/>
            <a:p>
              <a:pPr algn="ctr"/>
              <a:r>
                <a:rPr lang="zh-CN" altLang="en-US" sz="2400" dirty="0">
                  <a:solidFill>
                    <a:schemeClr val="bg1"/>
                  </a:solidFill>
                  <a:latin typeface="+mn-ea"/>
                </a:rPr>
                <a:t>标题添加此处</a:t>
              </a:r>
            </a:p>
          </p:txBody>
        </p:sp>
      </p:grpSp>
      <p:grpSp>
        <p:nvGrpSpPr>
          <p:cNvPr id="28" name="组合 27"/>
          <p:cNvGrpSpPr/>
          <p:nvPr/>
        </p:nvGrpSpPr>
        <p:grpSpPr>
          <a:xfrm>
            <a:off x="1028057" y="5042647"/>
            <a:ext cx="4852686" cy="959411"/>
            <a:chOff x="1028057" y="4360474"/>
            <a:chExt cx="4852686" cy="959411"/>
          </a:xfrm>
        </p:grpSpPr>
        <p:sp>
          <p:nvSpPr>
            <p:cNvPr id="9" name="矩形 8"/>
            <p:cNvSpPr/>
            <p:nvPr/>
          </p:nvSpPr>
          <p:spPr>
            <a:xfrm>
              <a:off x="1028057" y="4360474"/>
              <a:ext cx="4852686" cy="959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7" name="文本框 16"/>
            <p:cNvSpPr txBox="1"/>
            <p:nvPr/>
          </p:nvSpPr>
          <p:spPr>
            <a:xfrm>
              <a:off x="1228286" y="4547058"/>
              <a:ext cx="4452228" cy="584775"/>
            </a:xfrm>
            <a:prstGeom prst="rect">
              <a:avLst/>
            </a:prstGeom>
            <a:noFill/>
          </p:spPr>
          <p:txBody>
            <a:bodyPr wrap="square" rtlCol="0">
              <a:spAutoFit/>
              <a:scene3d>
                <a:camera prst="orthographicFront"/>
                <a:lightRig rig="threePt" dir="t"/>
              </a:scene3d>
              <a:sp3d contourW="12700"/>
            </a:bodyPr>
            <a:lstStyle/>
            <a:p>
              <a:pPr lvl="0" algn="ctr"/>
              <a:r>
                <a:rPr lang="zh-CN" altLang="en-US" sz="1600" dirty="0" smtClean="0">
                  <a:solidFill>
                    <a:schemeClr val="bg1"/>
                  </a:solidFill>
                  <a:latin typeface="+mn-ea"/>
                </a:rPr>
                <a:t>用户可以在投影仪或者计算机上进行演示也可以将演示文稿打印出来制作成胶片以便应用</a:t>
              </a:r>
              <a:endParaRPr lang="zh-CN" altLang="en-US" sz="1600" dirty="0">
                <a:solidFill>
                  <a:schemeClr val="bg1"/>
                </a:solidFill>
                <a:latin typeface="+mn-ea"/>
              </a:endParaRPr>
            </a:p>
          </p:txBody>
        </p:sp>
      </p:grpSp>
      <p:grpSp>
        <p:nvGrpSpPr>
          <p:cNvPr id="27" name="组合 26"/>
          <p:cNvGrpSpPr/>
          <p:nvPr/>
        </p:nvGrpSpPr>
        <p:grpSpPr>
          <a:xfrm>
            <a:off x="6311257" y="1707299"/>
            <a:ext cx="4852686" cy="468000"/>
            <a:chOff x="7661401" y="2258841"/>
            <a:chExt cx="2152398" cy="468000"/>
          </a:xfrm>
        </p:grpSpPr>
        <p:sp>
          <p:nvSpPr>
            <p:cNvPr id="12" name="矩形 11"/>
            <p:cNvSpPr/>
            <p:nvPr/>
          </p:nvSpPr>
          <p:spPr>
            <a:xfrm>
              <a:off x="7661401" y="2258841"/>
              <a:ext cx="2152398" cy="46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8" name="文本框 17"/>
            <p:cNvSpPr txBox="1"/>
            <p:nvPr/>
          </p:nvSpPr>
          <p:spPr>
            <a:xfrm>
              <a:off x="8287105" y="2262469"/>
              <a:ext cx="900990" cy="461665"/>
            </a:xfrm>
            <a:prstGeom prst="rect">
              <a:avLst/>
            </a:prstGeom>
            <a:noFill/>
          </p:spPr>
          <p:txBody>
            <a:bodyPr wrap="none" rtlCol="0">
              <a:spAutoFit/>
              <a:scene3d>
                <a:camera prst="orthographicFront"/>
                <a:lightRig rig="threePt" dir="t"/>
              </a:scene3d>
              <a:sp3d contourW="12700"/>
            </a:bodyPr>
            <a:lstStyle/>
            <a:p>
              <a:pPr algn="ctr"/>
              <a:r>
                <a:rPr lang="zh-CN" altLang="en-US" sz="2400" dirty="0">
                  <a:solidFill>
                    <a:schemeClr val="bg1"/>
                  </a:solidFill>
                  <a:latin typeface="+mn-ea"/>
                </a:rPr>
                <a:t>标题添加此处</a:t>
              </a:r>
            </a:p>
          </p:txBody>
        </p:sp>
      </p:grpSp>
      <p:grpSp>
        <p:nvGrpSpPr>
          <p:cNvPr id="29" name="组合 28"/>
          <p:cNvGrpSpPr/>
          <p:nvPr/>
        </p:nvGrpSpPr>
        <p:grpSpPr>
          <a:xfrm>
            <a:off x="6311257" y="5042647"/>
            <a:ext cx="4852686" cy="959411"/>
            <a:chOff x="6311257" y="4360474"/>
            <a:chExt cx="4852686" cy="959411"/>
          </a:xfrm>
        </p:grpSpPr>
        <p:sp>
          <p:nvSpPr>
            <p:cNvPr id="13" name="矩形 12"/>
            <p:cNvSpPr/>
            <p:nvPr/>
          </p:nvSpPr>
          <p:spPr>
            <a:xfrm>
              <a:off x="6311257" y="4360474"/>
              <a:ext cx="4852686" cy="959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n-ea"/>
              </a:endParaRPr>
            </a:p>
          </p:txBody>
        </p:sp>
        <p:sp>
          <p:nvSpPr>
            <p:cNvPr id="19" name="文本框 18"/>
            <p:cNvSpPr txBox="1"/>
            <p:nvPr/>
          </p:nvSpPr>
          <p:spPr>
            <a:xfrm>
              <a:off x="6444343" y="4547058"/>
              <a:ext cx="4586514" cy="584775"/>
            </a:xfrm>
            <a:prstGeom prst="rect">
              <a:avLst/>
            </a:prstGeom>
            <a:noFill/>
          </p:spPr>
          <p:txBody>
            <a:bodyPr wrap="square" rtlCol="0">
              <a:spAutoFit/>
              <a:scene3d>
                <a:camera prst="orthographicFront"/>
                <a:lightRig rig="threePt" dir="t"/>
              </a:scene3d>
              <a:sp3d contourW="12700"/>
            </a:bodyPr>
            <a:lstStyle/>
            <a:p>
              <a:pPr lvl="0" algn="ctr"/>
              <a:r>
                <a:rPr lang="zh-CN" altLang="en-US" sz="1600" dirty="0" smtClean="0">
                  <a:solidFill>
                    <a:schemeClr val="bg1"/>
                  </a:solidFill>
                  <a:latin typeface="+mn-ea"/>
                </a:rPr>
                <a:t>用户可以在投影仪或者计算机上进行演示也可以将演示文稿打印出来制作成胶片以便应用</a:t>
              </a:r>
              <a:endParaRPr lang="zh-CN" altLang="en-US" sz="1600" dirty="0">
                <a:solidFill>
                  <a:schemeClr val="bg1"/>
                </a:solidFill>
                <a:latin typeface="+mn-ea"/>
              </a:endParaRPr>
            </a:p>
          </p:txBody>
        </p:sp>
      </p:grpSp>
      <p:grpSp>
        <p:nvGrpSpPr>
          <p:cNvPr id="20" name="组合 19"/>
          <p:cNvGrpSpPr/>
          <p:nvPr/>
        </p:nvGrpSpPr>
        <p:grpSpPr>
          <a:xfrm>
            <a:off x="2106576" y="317845"/>
            <a:ext cx="4885992" cy="774045"/>
            <a:chOff x="5373378" y="1290798"/>
            <a:chExt cx="4885992" cy="774045"/>
          </a:xfrm>
        </p:grpSpPr>
        <p:sp>
          <p:nvSpPr>
            <p:cNvPr id="21" name="文本框 20"/>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下步工作重点</a:t>
              </a:r>
            </a:p>
          </p:txBody>
        </p:sp>
        <p:sp>
          <p:nvSpPr>
            <p:cNvPr id="22" name="文本框 21"/>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extLst>
      <p:ext uri="{BB962C8B-B14F-4D97-AF65-F5344CB8AC3E}">
        <p14:creationId xmlns:p14="http://schemas.microsoft.com/office/powerpoint/2010/main" val="363165899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53" presetClass="entr" presetSubtype="16"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1000"/>
                                        <p:tgtEl>
                                          <p:spTgt spid="26"/>
                                        </p:tgtEl>
                                      </p:cBhvr>
                                    </p:animEffect>
                                    <p:anim calcmode="lin" valueType="num">
                                      <p:cBhvr>
                                        <p:cTn id="19" dur="1000" fill="hold"/>
                                        <p:tgtEl>
                                          <p:spTgt spid="26"/>
                                        </p:tgtEl>
                                        <p:attrNameLst>
                                          <p:attrName>ppt_x</p:attrName>
                                        </p:attrNameLst>
                                      </p:cBhvr>
                                      <p:tavLst>
                                        <p:tav tm="0">
                                          <p:val>
                                            <p:strVal val="#ppt_x"/>
                                          </p:val>
                                        </p:tav>
                                        <p:tav tm="100000">
                                          <p:val>
                                            <p:strVal val="#ppt_x"/>
                                          </p:val>
                                        </p:tav>
                                      </p:tavLst>
                                    </p:anim>
                                    <p:anim calcmode="lin" valueType="num">
                                      <p:cBhvr>
                                        <p:cTn id="20" dur="1000" fill="hold"/>
                                        <p:tgtEl>
                                          <p:spTgt spid="26"/>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1000"/>
                                        <p:tgtEl>
                                          <p:spTgt spid="28"/>
                                        </p:tgtEl>
                                      </p:cBhvr>
                                    </p:animEffect>
                                    <p:anim calcmode="lin" valueType="num">
                                      <p:cBhvr>
                                        <p:cTn id="24" dur="1000" fill="hold"/>
                                        <p:tgtEl>
                                          <p:spTgt spid="28"/>
                                        </p:tgtEl>
                                        <p:attrNameLst>
                                          <p:attrName>ppt_x</p:attrName>
                                        </p:attrNameLst>
                                      </p:cBhvr>
                                      <p:tavLst>
                                        <p:tav tm="0">
                                          <p:val>
                                            <p:strVal val="#ppt_x"/>
                                          </p:val>
                                        </p:tav>
                                        <p:tav tm="100000">
                                          <p:val>
                                            <p:strVal val="#ppt_x"/>
                                          </p:val>
                                        </p:tav>
                                      </p:tavLst>
                                    </p:anim>
                                    <p:anim calcmode="lin" valueType="num">
                                      <p:cBhvr>
                                        <p:cTn id="25" dur="1000" fill="hold"/>
                                        <p:tgtEl>
                                          <p:spTgt spid="28"/>
                                        </p:tgtEl>
                                        <p:attrNameLst>
                                          <p:attrName>ppt_y</p:attrName>
                                        </p:attrNameLst>
                                      </p:cBhvr>
                                      <p:tavLst>
                                        <p:tav tm="0">
                                          <p:val>
                                            <p:strVal val="#ppt_y-.1"/>
                                          </p:val>
                                        </p:tav>
                                        <p:tav tm="100000">
                                          <p:val>
                                            <p:strVal val="#ppt_y"/>
                                          </p:val>
                                        </p:tav>
                                      </p:tavLst>
                                    </p:anim>
                                  </p:childTnLst>
                                </p:cTn>
                              </p:par>
                            </p:childTnLst>
                          </p:cTn>
                        </p:par>
                        <p:par>
                          <p:cTn id="26" fill="hold">
                            <p:stCondLst>
                              <p:cond delay="1500"/>
                            </p:stCondLst>
                            <p:childTnLst>
                              <p:par>
                                <p:cTn id="27" presetID="42" presetClass="entr" presetSubtype="0" fill="hold"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1000"/>
                                        <p:tgtEl>
                                          <p:spTgt spid="27"/>
                                        </p:tgtEl>
                                      </p:cBhvr>
                                    </p:animEffect>
                                    <p:anim calcmode="lin" valueType="num">
                                      <p:cBhvr>
                                        <p:cTn id="30" dur="1000" fill="hold"/>
                                        <p:tgtEl>
                                          <p:spTgt spid="27"/>
                                        </p:tgtEl>
                                        <p:attrNameLst>
                                          <p:attrName>ppt_x</p:attrName>
                                        </p:attrNameLst>
                                      </p:cBhvr>
                                      <p:tavLst>
                                        <p:tav tm="0">
                                          <p:val>
                                            <p:strVal val="#ppt_x"/>
                                          </p:val>
                                        </p:tav>
                                        <p:tav tm="100000">
                                          <p:val>
                                            <p:strVal val="#ppt_x"/>
                                          </p:val>
                                        </p:tav>
                                      </p:tavLst>
                                    </p:anim>
                                    <p:anim calcmode="lin" valueType="num">
                                      <p:cBhvr>
                                        <p:cTn id="31" dur="1000" fill="hold"/>
                                        <p:tgtEl>
                                          <p:spTgt spid="27"/>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fade">
                                      <p:cBhvr>
                                        <p:cTn id="34" dur="1000"/>
                                        <p:tgtEl>
                                          <p:spTgt spid="29"/>
                                        </p:tgtEl>
                                      </p:cBhvr>
                                    </p:animEffect>
                                    <p:anim calcmode="lin" valueType="num">
                                      <p:cBhvr>
                                        <p:cTn id="35" dur="1000" fill="hold"/>
                                        <p:tgtEl>
                                          <p:spTgt spid="29"/>
                                        </p:tgtEl>
                                        <p:attrNameLst>
                                          <p:attrName>ppt_x</p:attrName>
                                        </p:attrNameLst>
                                      </p:cBhvr>
                                      <p:tavLst>
                                        <p:tav tm="0">
                                          <p:val>
                                            <p:strVal val="#ppt_x"/>
                                          </p:val>
                                        </p:tav>
                                        <p:tav tm="100000">
                                          <p:val>
                                            <p:strVal val="#ppt_x"/>
                                          </p:val>
                                        </p:tav>
                                      </p:tavLst>
                                    </p:anim>
                                    <p:anim calcmode="lin" valueType="num">
                                      <p:cBhvr>
                                        <p:cTn id="3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图片占位符 22"/>
          <p:cNvPicPr>
            <a:picLocks noChangeAspect="1"/>
          </p:cNvPicPr>
          <p:nvPr/>
        </p:nvPicPr>
        <p:blipFill>
          <a:blip r:embed="rId3" cstate="print">
            <a:extLst>
              <a:ext uri="{28A0092B-C50C-407E-A947-70E740481C1C}">
                <a14:useLocalDpi xmlns:a14="http://schemas.microsoft.com/office/drawing/2010/main" val="0"/>
              </a:ext>
            </a:extLst>
          </a:blip>
          <a:srcRect l="16828" r="16828"/>
          <a:stretch>
            <a:fillRect/>
          </a:stretch>
        </p:blipFill>
        <p:spPr>
          <a:xfrm>
            <a:off x="5352084" y="0"/>
            <a:ext cx="6839917" cy="6858000"/>
          </a:xfrm>
          <a:custGeom>
            <a:avLst/>
            <a:gdLst>
              <a:gd name="connsiteX0" fmla="*/ 1330366 w 6839917"/>
              <a:gd name="connsiteY0" fmla="*/ 0 h 6873204"/>
              <a:gd name="connsiteX1" fmla="*/ 6839917 w 6839917"/>
              <a:gd name="connsiteY1" fmla="*/ 0 h 6873204"/>
              <a:gd name="connsiteX2" fmla="*/ 6839917 w 6839917"/>
              <a:gd name="connsiteY2" fmla="*/ 6873204 h 6873204"/>
              <a:gd name="connsiteX3" fmla="*/ 0 w 6839917"/>
              <a:gd name="connsiteY3" fmla="*/ 6873204 h 6873204"/>
              <a:gd name="connsiteX4" fmla="*/ 1982167 w 6839917"/>
              <a:gd name="connsiteY4" fmla="*/ 3453730 h 6873204"/>
              <a:gd name="connsiteX5" fmla="*/ 648667 w 6839917"/>
              <a:gd name="connsiteY5" fmla="*/ 1139155 h 6873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39917" h="6873204">
                <a:moveTo>
                  <a:pt x="1330366" y="0"/>
                </a:moveTo>
                <a:lnTo>
                  <a:pt x="6839917" y="0"/>
                </a:lnTo>
                <a:lnTo>
                  <a:pt x="6839917" y="6873204"/>
                </a:lnTo>
                <a:lnTo>
                  <a:pt x="0" y="6873204"/>
                </a:lnTo>
                <a:lnTo>
                  <a:pt x="1982167" y="3453730"/>
                </a:lnTo>
                <a:lnTo>
                  <a:pt x="648667" y="1139155"/>
                </a:lnTo>
                <a:close/>
              </a:path>
            </a:pathLst>
          </a:custGeom>
        </p:spPr>
      </p:pic>
      <p:sp>
        <p:nvSpPr>
          <p:cNvPr id="2" name="等腰三角形 1"/>
          <p:cNvSpPr/>
          <p:nvPr/>
        </p:nvSpPr>
        <p:spPr>
          <a:xfrm>
            <a:off x="5984101" y="0"/>
            <a:ext cx="1325880" cy="1143000"/>
          </a:xfrm>
          <a:prstGeom prst="triangle">
            <a:avLst/>
          </a:pr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等腰三角形 2"/>
          <p:cNvSpPr/>
          <p:nvPr/>
        </p:nvSpPr>
        <p:spPr>
          <a:xfrm flipV="1">
            <a:off x="5984101" y="1143000"/>
            <a:ext cx="1325880" cy="1143000"/>
          </a:xfrm>
          <a:prstGeom prst="triangle">
            <a:avLst/>
          </a:prstGeom>
          <a:solidFill>
            <a:srgbClr val="88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p:cNvSpPr/>
          <p:nvPr/>
        </p:nvSpPr>
        <p:spPr>
          <a:xfrm flipV="1">
            <a:off x="6647041" y="0"/>
            <a:ext cx="1325880" cy="1143000"/>
          </a:xfrm>
          <a:prstGeom prst="triangle">
            <a:avLst/>
          </a:prstGeom>
          <a:solidFill>
            <a:srgbClr val="EB1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6646020" y="1143000"/>
            <a:ext cx="1325880" cy="1143000"/>
          </a:xfrm>
          <a:prstGeom prst="triangle">
            <a:avLst/>
          </a:prstGeom>
          <a:solidFill>
            <a:srgbClr val="ED3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flipV="1">
            <a:off x="6647041" y="2286000"/>
            <a:ext cx="1325880" cy="1143000"/>
          </a:xfrm>
          <a:prstGeom prst="triangle">
            <a:avLst/>
          </a:prstGeom>
          <a:solidFill>
            <a:srgbClr val="EB19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7308960" y="2286000"/>
            <a:ext cx="1325880" cy="1143000"/>
          </a:xfrm>
          <a:prstGeom prst="triangle">
            <a:avLst/>
          </a:pr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p:nvSpPr>
        <p:spPr>
          <a:xfrm flipV="1">
            <a:off x="7971900" y="2286000"/>
            <a:ext cx="1325880" cy="1143000"/>
          </a:xfrm>
          <a:prstGeom prst="triangle">
            <a:avLst/>
          </a:prstGeom>
          <a:solidFill>
            <a:srgbClr val="88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p:nvSpPr>
        <p:spPr>
          <a:xfrm flipV="1">
            <a:off x="7308960" y="3429000"/>
            <a:ext cx="1325880" cy="1143000"/>
          </a:xfrm>
          <a:prstGeom prst="triangle">
            <a:avLst/>
          </a:prstGeom>
          <a:solidFill>
            <a:srgbClr val="ED3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p:nvSpPr>
        <p:spPr>
          <a:xfrm>
            <a:off x="6645510" y="3429000"/>
            <a:ext cx="1325880" cy="1143000"/>
          </a:xfrm>
          <a:prstGeom prst="triangle">
            <a:avLst/>
          </a:prstGeom>
          <a:solidFill>
            <a:srgbClr val="880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p:nvSpPr>
        <p:spPr>
          <a:xfrm flipV="1">
            <a:off x="6645510" y="4571999"/>
            <a:ext cx="1325880" cy="1143000"/>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等腰三角形 11"/>
          <p:cNvSpPr/>
          <p:nvPr/>
        </p:nvSpPr>
        <p:spPr>
          <a:xfrm>
            <a:off x="5981039" y="4571999"/>
            <a:ext cx="1325880" cy="114300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nvSpPr>
        <p:spPr>
          <a:xfrm flipV="1">
            <a:off x="5984100" y="5714999"/>
            <a:ext cx="1325880" cy="1143001"/>
          </a:xfrm>
          <a:prstGeom prs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p:cNvSpPr/>
          <p:nvPr/>
        </p:nvSpPr>
        <p:spPr>
          <a:xfrm>
            <a:off x="5319630" y="5714999"/>
            <a:ext cx="1325880" cy="114300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855186" y="2697281"/>
            <a:ext cx="5214563" cy="769441"/>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smtClean="0">
                <a:ln>
                  <a:noFill/>
                </a:ln>
                <a:solidFill>
                  <a:schemeClr val="tx1">
                    <a:lumMod val="75000"/>
                    <a:lumOff val="25000"/>
                  </a:schemeClr>
                </a:solidFill>
                <a:effectLst/>
                <a:uLnTx/>
                <a:uFillTx/>
                <a:latin typeface="+mn-ea"/>
              </a:rPr>
              <a:t>感谢您的</a:t>
            </a:r>
            <a:r>
              <a:rPr kumimoji="0" lang="zh-CN" altLang="en-US" sz="4400" b="1" i="0" u="none" strike="noStrike" kern="1200" cap="none" spc="0" normalizeH="0" baseline="0" noProof="0" dirty="0" smtClean="0">
                <a:ln>
                  <a:noFill/>
                </a:ln>
                <a:solidFill>
                  <a:schemeClr val="accent1"/>
                </a:solidFill>
                <a:effectLst/>
                <a:uLnTx/>
                <a:uFillTx/>
                <a:latin typeface="+mn-ea"/>
              </a:rPr>
              <a:t>观看指导</a:t>
            </a:r>
          </a:p>
        </p:txBody>
      </p:sp>
      <p:sp>
        <p:nvSpPr>
          <p:cNvPr id="15" name="文本框 14"/>
          <p:cNvSpPr txBox="1"/>
          <p:nvPr/>
        </p:nvSpPr>
        <p:spPr>
          <a:xfrm>
            <a:off x="855186" y="3559378"/>
            <a:ext cx="5353362" cy="584584"/>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2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微软雅黑"/>
                <a:cs typeface="+mn-cs"/>
              </a:rPr>
              <a:t>The user can demonstrate on a projector or </a:t>
            </a:r>
            <a:r>
              <a:rPr kumimoji="0" lang="en-US" altLang="zh-CN" sz="1400" b="0" i="0" u="none" strike="noStrike" kern="1200" cap="none" spc="0" normalizeH="0" baseline="0" noProof="0" dirty="0" smtClean="0">
                <a:ln>
                  <a:noFill/>
                </a:ln>
                <a:solidFill>
                  <a:prstClr val="black">
                    <a:lumMod val="65000"/>
                    <a:lumOff val="35000"/>
                  </a:prstClr>
                </a:solidFill>
                <a:effectLst/>
                <a:uLnTx/>
                <a:uFillTx/>
                <a:latin typeface="Century Gothic" panose="020B0502020202020204" pitchFamily="34" charset="0"/>
                <a:ea typeface="微软雅黑"/>
                <a:cs typeface="+mn-cs"/>
              </a:rPr>
              <a:t>computer or </a:t>
            </a:r>
            <a:r>
              <a:rPr kumimoji="0" lang="en-US" altLang="zh-CN"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微软雅黑"/>
                <a:cs typeface="+mn-cs"/>
              </a:rPr>
              <a:t>print </a:t>
            </a:r>
            <a:r>
              <a:rPr kumimoji="0" lang="en-US" altLang="zh-CN" sz="1400" b="0" i="0" u="none" strike="noStrike" kern="1200" cap="none" spc="0" normalizeH="0" baseline="0" noProof="0" dirty="0" smtClean="0">
                <a:ln>
                  <a:noFill/>
                </a:ln>
                <a:solidFill>
                  <a:prstClr val="black">
                    <a:lumMod val="65000"/>
                    <a:lumOff val="35000"/>
                  </a:prstClr>
                </a:solidFill>
                <a:effectLst/>
                <a:uLnTx/>
                <a:uFillTx/>
                <a:latin typeface="Century Gothic" panose="020B0502020202020204" pitchFamily="34" charset="0"/>
                <a:ea typeface="微软雅黑"/>
                <a:cs typeface="+mn-cs"/>
              </a:rPr>
              <a:t>the </a:t>
            </a:r>
            <a:r>
              <a:rPr kumimoji="0" lang="en-US" altLang="zh-CN" sz="1400" b="0" i="0" u="none" strike="noStrike" kern="1200" cap="none" spc="0" normalizeH="0" baseline="0" noProof="0" dirty="0">
                <a:ln>
                  <a:noFill/>
                </a:ln>
                <a:solidFill>
                  <a:prstClr val="black">
                    <a:lumMod val="65000"/>
                    <a:lumOff val="35000"/>
                  </a:prstClr>
                </a:solidFill>
                <a:effectLst/>
                <a:uLnTx/>
                <a:uFillTx/>
                <a:latin typeface="Century Gothic" panose="020B0502020202020204" pitchFamily="34" charset="0"/>
                <a:ea typeface="微软雅黑"/>
                <a:cs typeface="+mn-cs"/>
              </a:rPr>
              <a:t>it into a film to be used in a wider field</a:t>
            </a:r>
          </a:p>
        </p:txBody>
      </p:sp>
      <p:sp>
        <p:nvSpPr>
          <p:cNvPr id="16" name="椭圆 37"/>
          <p:cNvSpPr/>
          <p:nvPr/>
        </p:nvSpPr>
        <p:spPr>
          <a:xfrm>
            <a:off x="946946" y="4393527"/>
            <a:ext cx="284275" cy="313908"/>
          </a:xfrm>
          <a:custGeom>
            <a:avLst/>
            <a:gdLst>
              <a:gd name="T0" fmla="*/ 4679 w 5850"/>
              <a:gd name="T1" fmla="*/ 4350 h 6469"/>
              <a:gd name="T2" fmla="*/ 3615 w 5850"/>
              <a:gd name="T3" fmla="*/ 3289 h 6469"/>
              <a:gd name="T4" fmla="*/ 3638 w 5850"/>
              <a:gd name="T5" fmla="*/ 3151 h 6469"/>
              <a:gd name="T6" fmla="*/ 3969 w 5850"/>
              <a:gd name="T7" fmla="*/ 2500 h 6469"/>
              <a:gd name="T8" fmla="*/ 4273 w 5850"/>
              <a:gd name="T9" fmla="*/ 1950 h 6469"/>
              <a:gd name="T10" fmla="*/ 4154 w 5850"/>
              <a:gd name="T11" fmla="*/ 1678 h 6469"/>
              <a:gd name="T12" fmla="*/ 4238 w 5850"/>
              <a:gd name="T13" fmla="*/ 1107 h 6469"/>
              <a:gd name="T14" fmla="*/ 2940 w 5850"/>
              <a:gd name="T15" fmla="*/ 0 h 6469"/>
              <a:gd name="T16" fmla="*/ 2925 w 5850"/>
              <a:gd name="T17" fmla="*/ 0 h 6469"/>
              <a:gd name="T18" fmla="*/ 2911 w 5850"/>
              <a:gd name="T19" fmla="*/ 0 h 6469"/>
              <a:gd name="T20" fmla="*/ 1612 w 5850"/>
              <a:gd name="T21" fmla="*/ 1107 h 6469"/>
              <a:gd name="T22" fmla="*/ 1696 w 5850"/>
              <a:gd name="T23" fmla="*/ 1678 h 6469"/>
              <a:gd name="T24" fmla="*/ 1578 w 5850"/>
              <a:gd name="T25" fmla="*/ 1950 h 6469"/>
              <a:gd name="T26" fmla="*/ 1881 w 5850"/>
              <a:gd name="T27" fmla="*/ 2500 h 6469"/>
              <a:gd name="T28" fmla="*/ 2213 w 5850"/>
              <a:gd name="T29" fmla="*/ 3151 h 6469"/>
              <a:gd name="T30" fmla="*/ 2235 w 5850"/>
              <a:gd name="T31" fmla="*/ 3289 h 6469"/>
              <a:gd name="T32" fmla="*/ 1172 w 5850"/>
              <a:gd name="T33" fmla="*/ 4350 h 6469"/>
              <a:gd name="T34" fmla="*/ 0 w 5850"/>
              <a:gd name="T35" fmla="*/ 5141 h 6469"/>
              <a:gd name="T36" fmla="*/ 0 w 5850"/>
              <a:gd name="T37" fmla="*/ 6469 h 6469"/>
              <a:gd name="T38" fmla="*/ 2923 w 5850"/>
              <a:gd name="T39" fmla="*/ 6469 h 6469"/>
              <a:gd name="T40" fmla="*/ 2927 w 5850"/>
              <a:gd name="T41" fmla="*/ 6469 h 6469"/>
              <a:gd name="T42" fmla="*/ 5850 w 5850"/>
              <a:gd name="T43" fmla="*/ 6469 h 6469"/>
              <a:gd name="T44" fmla="*/ 5850 w 5850"/>
              <a:gd name="T45" fmla="*/ 5141 h 6469"/>
              <a:gd name="T46" fmla="*/ 4679 w 5850"/>
              <a:gd name="T47" fmla="*/ 4350 h 6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0" h="6469">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7" name="文本框 16"/>
          <p:cNvSpPr txBox="1"/>
          <p:nvPr/>
        </p:nvSpPr>
        <p:spPr>
          <a:xfrm>
            <a:off x="1348762" y="4396593"/>
            <a:ext cx="1589965" cy="30777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prstClr val="black">
                    <a:lumMod val="75000"/>
                    <a:lumOff val="25000"/>
                  </a:prstClr>
                </a:solidFill>
                <a:effectLst/>
                <a:uLnTx/>
                <a:uFillTx/>
                <a:latin typeface="微软雅黑"/>
                <a:ea typeface="微软雅黑"/>
                <a:cs typeface="+mn-cs"/>
              </a:rPr>
              <a:t>汇报人：</a:t>
            </a:r>
            <a:r>
              <a:rPr lang="zh-CN" altLang="en-US" sz="1400" dirty="0">
                <a:solidFill>
                  <a:prstClr val="black">
                    <a:lumMod val="75000"/>
                    <a:lumOff val="25000"/>
                  </a:prstClr>
                </a:solidFill>
                <a:latin typeface="微软雅黑"/>
                <a:ea typeface="微软雅黑"/>
              </a:rPr>
              <a:t>优</a:t>
            </a:r>
            <a:r>
              <a:rPr lang="zh-CN" altLang="en-US" sz="1400" dirty="0" smtClean="0">
                <a:solidFill>
                  <a:prstClr val="black">
                    <a:lumMod val="75000"/>
                    <a:lumOff val="25000"/>
                  </a:prstClr>
                </a:solidFill>
                <a:latin typeface="微软雅黑"/>
                <a:ea typeface="微软雅黑"/>
              </a:rPr>
              <a:t>品</a:t>
            </a:r>
            <a:r>
              <a:rPr lang="en-US" altLang="zh-CN" sz="1400" dirty="0" smtClean="0">
                <a:solidFill>
                  <a:prstClr val="black">
                    <a:lumMod val="75000"/>
                    <a:lumOff val="25000"/>
                  </a:prstClr>
                </a:solidFill>
                <a:latin typeface="微软雅黑"/>
                <a:ea typeface="微软雅黑"/>
              </a:rPr>
              <a:t>PPT</a:t>
            </a:r>
            <a:endParaRPr kumimoji="0" lang="zh-CN" altLang="en-US" sz="1400" b="0" i="0" u="none" strike="noStrike" kern="1200" cap="none" spc="0" normalizeH="0" baseline="0" noProof="0" dirty="0" smtClean="0">
              <a:ln>
                <a:noFill/>
              </a:ln>
              <a:solidFill>
                <a:prstClr val="black">
                  <a:lumMod val="75000"/>
                  <a:lumOff val="25000"/>
                </a:prstClr>
              </a:solidFill>
              <a:effectLst/>
              <a:uLnTx/>
              <a:uFillTx/>
              <a:latin typeface="微软雅黑"/>
              <a:ea typeface="微软雅黑"/>
              <a:cs typeface="+mn-cs"/>
            </a:endParaRPr>
          </a:p>
        </p:txBody>
      </p:sp>
      <p:sp>
        <p:nvSpPr>
          <p:cNvPr id="18" name="椭圆 39"/>
          <p:cNvSpPr/>
          <p:nvPr/>
        </p:nvSpPr>
        <p:spPr>
          <a:xfrm>
            <a:off x="3160123" y="4437217"/>
            <a:ext cx="313908" cy="226527"/>
          </a:xfrm>
          <a:custGeom>
            <a:avLst/>
            <a:gdLst>
              <a:gd name="connsiteX0" fmla="*/ 91000 w 605879"/>
              <a:gd name="connsiteY0" fmla="*/ 173662 h 437224"/>
              <a:gd name="connsiteX1" fmla="*/ 331193 w 605879"/>
              <a:gd name="connsiteY1" fmla="*/ 173662 h 437224"/>
              <a:gd name="connsiteX2" fmla="*/ 342454 w 605879"/>
              <a:gd name="connsiteY2" fmla="*/ 184882 h 437224"/>
              <a:gd name="connsiteX3" fmla="*/ 331193 w 605879"/>
              <a:gd name="connsiteY3" fmla="*/ 196102 h 437224"/>
              <a:gd name="connsiteX4" fmla="*/ 91000 w 605879"/>
              <a:gd name="connsiteY4" fmla="*/ 196102 h 437224"/>
              <a:gd name="connsiteX5" fmla="*/ 79739 w 605879"/>
              <a:gd name="connsiteY5" fmla="*/ 184882 h 437224"/>
              <a:gd name="connsiteX6" fmla="*/ 91000 w 605879"/>
              <a:gd name="connsiteY6" fmla="*/ 173662 h 437224"/>
              <a:gd name="connsiteX7" fmla="*/ 421630 w 605879"/>
              <a:gd name="connsiteY7" fmla="*/ 131441 h 437224"/>
              <a:gd name="connsiteX8" fmla="*/ 423552 w 605879"/>
              <a:gd name="connsiteY8" fmla="*/ 152274 h 437224"/>
              <a:gd name="connsiteX9" fmla="*/ 275961 w 605879"/>
              <a:gd name="connsiteY9" fmla="*/ 300986 h 437224"/>
              <a:gd name="connsiteX10" fmla="*/ 408175 w 605879"/>
              <a:gd name="connsiteY10" fmla="*/ 358277 h 437224"/>
              <a:gd name="connsiteX11" fmla="*/ 418060 w 605879"/>
              <a:gd name="connsiteY11" fmla="*/ 365267 h 437224"/>
              <a:gd name="connsiteX12" fmla="*/ 488218 w 605879"/>
              <a:gd name="connsiteY12" fmla="*/ 410360 h 437224"/>
              <a:gd name="connsiteX13" fmla="*/ 474214 w 605879"/>
              <a:gd name="connsiteY13" fmla="*/ 363348 h 437224"/>
              <a:gd name="connsiteX14" fmla="*/ 482039 w 605879"/>
              <a:gd name="connsiteY14" fmla="*/ 349916 h 437224"/>
              <a:gd name="connsiteX15" fmla="*/ 583363 w 605879"/>
              <a:gd name="connsiteY15" fmla="*/ 244928 h 437224"/>
              <a:gd name="connsiteX16" fmla="*/ 421630 w 605879"/>
              <a:gd name="connsiteY16" fmla="*/ 131441 h 437224"/>
              <a:gd name="connsiteX17" fmla="*/ 75898 w 605879"/>
              <a:gd name="connsiteY17" fmla="*/ 120173 h 437224"/>
              <a:gd name="connsiteX18" fmla="*/ 340509 w 605879"/>
              <a:gd name="connsiteY18" fmla="*/ 120173 h 437224"/>
              <a:gd name="connsiteX19" fmla="*/ 351769 w 605879"/>
              <a:gd name="connsiteY19" fmla="*/ 131428 h 437224"/>
              <a:gd name="connsiteX20" fmla="*/ 340509 w 605879"/>
              <a:gd name="connsiteY20" fmla="*/ 142683 h 437224"/>
              <a:gd name="connsiteX21" fmla="*/ 75898 w 605879"/>
              <a:gd name="connsiteY21" fmla="*/ 142683 h 437224"/>
              <a:gd name="connsiteX22" fmla="*/ 64638 w 605879"/>
              <a:gd name="connsiteY22" fmla="*/ 131428 h 437224"/>
              <a:gd name="connsiteX23" fmla="*/ 75898 w 605879"/>
              <a:gd name="connsiteY23" fmla="*/ 120173 h 437224"/>
              <a:gd name="connsiteX24" fmla="*/ 210609 w 605879"/>
              <a:gd name="connsiteY24" fmla="*/ 22478 h 437224"/>
              <a:gd name="connsiteX25" fmla="*/ 22516 w 605879"/>
              <a:gd name="connsiteY25" fmla="*/ 153508 h 437224"/>
              <a:gd name="connsiteX26" fmla="*/ 139216 w 605879"/>
              <a:gd name="connsiteY26" fmla="*/ 274807 h 437224"/>
              <a:gd name="connsiteX27" fmla="*/ 147042 w 605879"/>
              <a:gd name="connsiteY27" fmla="*/ 288102 h 437224"/>
              <a:gd name="connsiteX28" fmla="*/ 130017 w 605879"/>
              <a:gd name="connsiteY28" fmla="*/ 344297 h 437224"/>
              <a:gd name="connsiteX29" fmla="*/ 214041 w 605879"/>
              <a:gd name="connsiteY29" fmla="*/ 291254 h 437224"/>
              <a:gd name="connsiteX30" fmla="*/ 223927 w 605879"/>
              <a:gd name="connsiteY30" fmla="*/ 284264 h 437224"/>
              <a:gd name="connsiteX31" fmla="*/ 398839 w 605879"/>
              <a:gd name="connsiteY31" fmla="*/ 152960 h 437224"/>
              <a:gd name="connsiteX32" fmla="*/ 369596 w 605879"/>
              <a:gd name="connsiteY32" fmla="*/ 80592 h 437224"/>
              <a:gd name="connsiteX33" fmla="*/ 210609 w 605879"/>
              <a:gd name="connsiteY33" fmla="*/ 22478 h 437224"/>
              <a:gd name="connsiteX34" fmla="*/ 210609 w 605879"/>
              <a:gd name="connsiteY34" fmla="*/ 0 h 437224"/>
              <a:gd name="connsiteX35" fmla="*/ 385796 w 605879"/>
              <a:gd name="connsiteY35" fmla="*/ 64967 h 437224"/>
              <a:gd name="connsiteX36" fmla="*/ 414079 w 605879"/>
              <a:gd name="connsiteY36" fmla="*/ 109100 h 437224"/>
              <a:gd name="connsiteX37" fmla="*/ 419845 w 605879"/>
              <a:gd name="connsiteY37" fmla="*/ 108963 h 437224"/>
              <a:gd name="connsiteX38" fmla="*/ 605879 w 605879"/>
              <a:gd name="connsiteY38" fmla="*/ 244928 h 437224"/>
              <a:gd name="connsiteX39" fmla="*/ 498515 w 605879"/>
              <a:gd name="connsiteY39" fmla="*/ 368420 h 437224"/>
              <a:gd name="connsiteX40" fmla="*/ 516088 w 605879"/>
              <a:gd name="connsiteY40" fmla="*/ 414609 h 437224"/>
              <a:gd name="connsiteX41" fmla="*/ 522953 w 605879"/>
              <a:gd name="connsiteY41" fmla="*/ 428178 h 437224"/>
              <a:gd name="connsiteX42" fmla="*/ 510185 w 605879"/>
              <a:gd name="connsiteY42" fmla="*/ 437224 h 437224"/>
              <a:gd name="connsiteX43" fmla="*/ 400487 w 605879"/>
              <a:gd name="connsiteY43" fmla="*/ 380344 h 437224"/>
              <a:gd name="connsiteX44" fmla="*/ 250836 w 605879"/>
              <a:gd name="connsiteY44" fmla="*/ 304275 h 437224"/>
              <a:gd name="connsiteX45" fmla="*/ 231752 w 605879"/>
              <a:gd name="connsiteY45" fmla="*/ 306331 h 437224"/>
              <a:gd name="connsiteX46" fmla="*/ 107639 w 605879"/>
              <a:gd name="connsiteY46" fmla="*/ 371161 h 437224"/>
              <a:gd name="connsiteX47" fmla="*/ 94596 w 605879"/>
              <a:gd name="connsiteY47" fmla="*/ 361978 h 437224"/>
              <a:gd name="connsiteX48" fmla="*/ 102009 w 605879"/>
              <a:gd name="connsiteY48" fmla="*/ 348135 h 437224"/>
              <a:gd name="connsiteX49" fmla="*/ 122741 w 605879"/>
              <a:gd name="connsiteY49" fmla="*/ 293173 h 437224"/>
              <a:gd name="connsiteX50" fmla="*/ 0 w 605879"/>
              <a:gd name="connsiteY50" fmla="*/ 153508 h 437224"/>
              <a:gd name="connsiteX51" fmla="*/ 210609 w 605879"/>
              <a:gd name="connsiteY51" fmla="*/ 0 h 43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879" h="437224">
                <a:moveTo>
                  <a:pt x="91000" y="173662"/>
                </a:moveTo>
                <a:lnTo>
                  <a:pt x="331193" y="173662"/>
                </a:lnTo>
                <a:cubicBezTo>
                  <a:pt x="337373" y="173662"/>
                  <a:pt x="342454" y="178725"/>
                  <a:pt x="342454" y="184882"/>
                </a:cubicBezTo>
                <a:cubicBezTo>
                  <a:pt x="342454" y="191040"/>
                  <a:pt x="337373" y="196102"/>
                  <a:pt x="331193" y="196102"/>
                </a:cubicBezTo>
                <a:lnTo>
                  <a:pt x="91000" y="196102"/>
                </a:lnTo>
                <a:cubicBezTo>
                  <a:pt x="84683" y="196102"/>
                  <a:pt x="79739" y="191040"/>
                  <a:pt x="79739" y="184882"/>
                </a:cubicBezTo>
                <a:cubicBezTo>
                  <a:pt x="79739" y="178725"/>
                  <a:pt x="84683" y="173662"/>
                  <a:pt x="91000" y="173662"/>
                </a:cubicBezTo>
                <a:close/>
                <a:moveTo>
                  <a:pt x="421630" y="131441"/>
                </a:moveTo>
                <a:cubicBezTo>
                  <a:pt x="423003" y="138294"/>
                  <a:pt x="423552" y="145284"/>
                  <a:pt x="423552" y="152274"/>
                </a:cubicBezTo>
                <a:cubicBezTo>
                  <a:pt x="423552" y="220668"/>
                  <a:pt x="362456" y="281249"/>
                  <a:pt x="275961" y="300986"/>
                </a:cubicBezTo>
                <a:cubicBezTo>
                  <a:pt x="302047" y="334017"/>
                  <a:pt x="350924" y="355536"/>
                  <a:pt x="408175" y="358277"/>
                </a:cubicBezTo>
                <a:cubicBezTo>
                  <a:pt x="412569" y="358551"/>
                  <a:pt x="416413" y="361293"/>
                  <a:pt x="418060" y="365267"/>
                </a:cubicBezTo>
                <a:cubicBezTo>
                  <a:pt x="427259" y="388019"/>
                  <a:pt x="463505" y="403370"/>
                  <a:pt x="488218" y="410360"/>
                </a:cubicBezTo>
                <a:cubicBezTo>
                  <a:pt x="483962" y="399944"/>
                  <a:pt x="479156" y="385004"/>
                  <a:pt x="474214" y="363348"/>
                </a:cubicBezTo>
                <a:cubicBezTo>
                  <a:pt x="472841" y="357455"/>
                  <a:pt x="476273" y="351698"/>
                  <a:pt x="482039" y="349916"/>
                </a:cubicBezTo>
                <a:cubicBezTo>
                  <a:pt x="543685" y="332236"/>
                  <a:pt x="583500" y="290980"/>
                  <a:pt x="583363" y="244928"/>
                </a:cubicBezTo>
                <a:cubicBezTo>
                  <a:pt x="583363" y="182839"/>
                  <a:pt x="511009" y="132126"/>
                  <a:pt x="421630" y="131441"/>
                </a:cubicBezTo>
                <a:close/>
                <a:moveTo>
                  <a:pt x="75898" y="120173"/>
                </a:moveTo>
                <a:lnTo>
                  <a:pt x="340509" y="120173"/>
                </a:lnTo>
                <a:cubicBezTo>
                  <a:pt x="346826" y="120173"/>
                  <a:pt x="351769" y="125114"/>
                  <a:pt x="351769" y="131428"/>
                </a:cubicBezTo>
                <a:cubicBezTo>
                  <a:pt x="351769" y="137604"/>
                  <a:pt x="346826" y="142683"/>
                  <a:pt x="340509" y="142683"/>
                </a:cubicBezTo>
                <a:lnTo>
                  <a:pt x="75898" y="142683"/>
                </a:lnTo>
                <a:cubicBezTo>
                  <a:pt x="69719" y="142683"/>
                  <a:pt x="64638" y="137604"/>
                  <a:pt x="64638" y="131428"/>
                </a:cubicBezTo>
                <a:cubicBezTo>
                  <a:pt x="64638" y="125114"/>
                  <a:pt x="69719" y="120173"/>
                  <a:pt x="75898" y="120173"/>
                </a:cubicBezTo>
                <a:close/>
                <a:moveTo>
                  <a:pt x="210609" y="22478"/>
                </a:moveTo>
                <a:cubicBezTo>
                  <a:pt x="106952" y="22478"/>
                  <a:pt x="22516" y="81277"/>
                  <a:pt x="22516" y="153508"/>
                </a:cubicBezTo>
                <a:cubicBezTo>
                  <a:pt x="22516" y="206688"/>
                  <a:pt x="68372" y="254385"/>
                  <a:pt x="139216" y="274807"/>
                </a:cubicBezTo>
                <a:cubicBezTo>
                  <a:pt x="144983" y="276452"/>
                  <a:pt x="148415" y="282208"/>
                  <a:pt x="147042" y="288102"/>
                </a:cubicBezTo>
                <a:cubicBezTo>
                  <a:pt x="140864" y="314966"/>
                  <a:pt x="135097" y="332647"/>
                  <a:pt x="130017" y="344297"/>
                </a:cubicBezTo>
                <a:cubicBezTo>
                  <a:pt x="158437" y="336622"/>
                  <a:pt x="203058" y="318667"/>
                  <a:pt x="214041" y="291254"/>
                </a:cubicBezTo>
                <a:cubicBezTo>
                  <a:pt x="215689" y="287280"/>
                  <a:pt x="219533" y="284538"/>
                  <a:pt x="223927" y="284264"/>
                </a:cubicBezTo>
                <a:cubicBezTo>
                  <a:pt x="320170" y="279604"/>
                  <a:pt x="395407" y="223135"/>
                  <a:pt x="398839" y="152960"/>
                </a:cubicBezTo>
                <a:cubicBezTo>
                  <a:pt x="400075" y="126918"/>
                  <a:pt x="389915" y="101836"/>
                  <a:pt x="369596" y="80592"/>
                </a:cubicBezTo>
                <a:cubicBezTo>
                  <a:pt x="334860" y="44133"/>
                  <a:pt x="275412" y="22478"/>
                  <a:pt x="210609" y="22478"/>
                </a:cubicBezTo>
                <a:close/>
                <a:moveTo>
                  <a:pt x="210609" y="0"/>
                </a:moveTo>
                <a:cubicBezTo>
                  <a:pt x="281453" y="0"/>
                  <a:pt x="346942" y="24260"/>
                  <a:pt x="385796" y="64967"/>
                </a:cubicBezTo>
                <a:cubicBezTo>
                  <a:pt x="398702" y="78536"/>
                  <a:pt x="408175" y="93338"/>
                  <a:pt x="414079" y="109100"/>
                </a:cubicBezTo>
                <a:cubicBezTo>
                  <a:pt x="416001" y="108963"/>
                  <a:pt x="417923" y="108963"/>
                  <a:pt x="419845" y="108963"/>
                </a:cubicBezTo>
                <a:cubicBezTo>
                  <a:pt x="522404" y="108963"/>
                  <a:pt x="606016" y="169955"/>
                  <a:pt x="605879" y="244928"/>
                </a:cubicBezTo>
                <a:cubicBezTo>
                  <a:pt x="605879" y="298519"/>
                  <a:pt x="564141" y="346079"/>
                  <a:pt x="498515" y="368420"/>
                </a:cubicBezTo>
                <a:cubicBezTo>
                  <a:pt x="506066" y="398025"/>
                  <a:pt x="512931" y="412279"/>
                  <a:pt x="516088" y="414609"/>
                </a:cubicBezTo>
                <a:cubicBezTo>
                  <a:pt x="524601" y="418858"/>
                  <a:pt x="523228" y="426671"/>
                  <a:pt x="522953" y="428178"/>
                </a:cubicBezTo>
                <a:cubicBezTo>
                  <a:pt x="522541" y="429686"/>
                  <a:pt x="520207" y="437224"/>
                  <a:pt x="510185" y="437224"/>
                </a:cubicBezTo>
                <a:cubicBezTo>
                  <a:pt x="497828" y="437224"/>
                  <a:pt x="423689" y="421325"/>
                  <a:pt x="400487" y="380344"/>
                </a:cubicBezTo>
                <a:cubicBezTo>
                  <a:pt x="333899" y="375410"/>
                  <a:pt x="277746" y="346764"/>
                  <a:pt x="250836" y="304275"/>
                </a:cubicBezTo>
                <a:cubicBezTo>
                  <a:pt x="244521" y="305098"/>
                  <a:pt x="238205" y="305783"/>
                  <a:pt x="231752" y="306331"/>
                </a:cubicBezTo>
                <a:cubicBezTo>
                  <a:pt x="206216" y="353069"/>
                  <a:pt x="121643" y="371161"/>
                  <a:pt x="107639" y="371161"/>
                </a:cubicBezTo>
                <a:cubicBezTo>
                  <a:pt x="97616" y="371161"/>
                  <a:pt x="95145" y="364171"/>
                  <a:pt x="94596" y="361978"/>
                </a:cubicBezTo>
                <a:cubicBezTo>
                  <a:pt x="94184" y="360470"/>
                  <a:pt x="92948" y="352658"/>
                  <a:pt x="102009" y="348135"/>
                </a:cubicBezTo>
                <a:cubicBezTo>
                  <a:pt x="105030" y="345942"/>
                  <a:pt x="113130" y="331550"/>
                  <a:pt x="122741" y="293173"/>
                </a:cubicBezTo>
                <a:cubicBezTo>
                  <a:pt x="47778" y="268228"/>
                  <a:pt x="0" y="214226"/>
                  <a:pt x="0" y="153508"/>
                </a:cubicBezTo>
                <a:cubicBezTo>
                  <a:pt x="0" y="68804"/>
                  <a:pt x="94458" y="0"/>
                  <a:pt x="21060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9" name="文本框 18"/>
          <p:cNvSpPr txBox="1"/>
          <p:nvPr/>
        </p:nvSpPr>
        <p:spPr>
          <a:xfrm>
            <a:off x="3576756" y="4396593"/>
            <a:ext cx="1589965" cy="307777"/>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smtClean="0">
                <a:ln>
                  <a:noFill/>
                </a:ln>
                <a:solidFill>
                  <a:prstClr val="black">
                    <a:lumMod val="75000"/>
                    <a:lumOff val="25000"/>
                  </a:prstClr>
                </a:solidFill>
                <a:effectLst/>
                <a:uLnTx/>
                <a:uFillTx/>
                <a:latin typeface="微软雅黑"/>
                <a:ea typeface="微软雅黑"/>
                <a:cs typeface="+mn-cs"/>
              </a:rPr>
              <a:t>部门：设计部</a:t>
            </a:r>
          </a:p>
        </p:txBody>
      </p:sp>
      <p:grpSp>
        <p:nvGrpSpPr>
          <p:cNvPr id="37" name="组合 36"/>
          <p:cNvGrpSpPr/>
          <p:nvPr/>
        </p:nvGrpSpPr>
        <p:grpSpPr>
          <a:xfrm>
            <a:off x="855186" y="2268990"/>
            <a:ext cx="5214563" cy="338554"/>
            <a:chOff x="855186" y="2268990"/>
            <a:chExt cx="5214563" cy="338554"/>
          </a:xfrm>
        </p:grpSpPr>
        <p:sp>
          <p:nvSpPr>
            <p:cNvPr id="22" name="文本框 21"/>
            <p:cNvSpPr txBox="1"/>
            <p:nvPr/>
          </p:nvSpPr>
          <p:spPr>
            <a:xfrm>
              <a:off x="855186" y="2268990"/>
              <a:ext cx="5214563" cy="338554"/>
            </a:xfrm>
            <a:prstGeom prst="rect">
              <a:avLst/>
            </a:prstGeom>
            <a:noFill/>
          </p:spPr>
          <p:txBody>
            <a:bodyPr wrap="square" rtlCol="0">
              <a:spAutoFit/>
              <a:scene3d>
                <a:camera prst="orthographicFront"/>
                <a:lightRig rig="threePt" dir="t"/>
              </a:scene3d>
              <a:sp3d contourW="12700"/>
            </a:body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1600" dirty="0" smtClean="0">
                  <a:solidFill>
                    <a:schemeClr val="accent1"/>
                  </a:solidFill>
                  <a:latin typeface="+mn-ea"/>
                </a:rPr>
                <a:t>适用于述职报告 个人简介 工作总结 会议报告等</a:t>
              </a:r>
              <a:endParaRPr kumimoji="0" lang="zh-CN" altLang="en-US" sz="1600" i="0" u="none" strike="noStrike" kern="1200" cap="none" spc="0" normalizeH="0" baseline="0" noProof="0" dirty="0" smtClean="0">
                <a:ln>
                  <a:noFill/>
                </a:ln>
                <a:solidFill>
                  <a:schemeClr val="accent1"/>
                </a:solidFill>
                <a:effectLst/>
                <a:uLnTx/>
                <a:uFillTx/>
                <a:latin typeface="+mn-ea"/>
              </a:endParaRPr>
            </a:p>
          </p:txBody>
        </p:sp>
        <p:cxnSp>
          <p:nvCxnSpPr>
            <p:cNvPr id="24" name="直接连接符 23"/>
            <p:cNvCxnSpPr/>
            <p:nvPr/>
          </p:nvCxnSpPr>
          <p:spPr>
            <a:xfrm>
              <a:off x="911225" y="2346997"/>
              <a:ext cx="0" cy="19047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402681" y="2346997"/>
              <a:ext cx="0" cy="19047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267075" y="2346997"/>
              <a:ext cx="0" cy="19047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138613" y="2346997"/>
              <a:ext cx="0" cy="19047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229225" y="2346997"/>
              <a:ext cx="0" cy="190477"/>
            </a:xfrm>
            <a:prstGeom prst="line">
              <a:avLst/>
            </a:prstGeom>
            <a:ln w="127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2503454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par>
                                <p:cTn id="11" presetID="17" presetClass="entr" presetSubtype="1"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ppt_x</p:attrName>
                                        </p:attrNameLst>
                                      </p:cBhvr>
                                      <p:tavLst>
                                        <p:tav tm="0">
                                          <p:val>
                                            <p:strVal val="#ppt_x"/>
                                          </p:val>
                                        </p:tav>
                                        <p:tav tm="100000">
                                          <p:val>
                                            <p:strVal val="#ppt_x"/>
                                          </p:val>
                                        </p:tav>
                                      </p:tavLst>
                                    </p:anim>
                                    <p:anim calcmode="lin" valueType="num">
                                      <p:cBhvr>
                                        <p:cTn id="14" dur="500" fill="hold"/>
                                        <p:tgtEl>
                                          <p:spTgt spid="3"/>
                                        </p:tgtEl>
                                        <p:attrNameLst>
                                          <p:attrName>ppt_y</p:attrName>
                                        </p:attrNameLst>
                                      </p:cBhvr>
                                      <p:tavLst>
                                        <p:tav tm="0">
                                          <p:val>
                                            <p:strVal val="#ppt_y-#ppt_h/2"/>
                                          </p:val>
                                        </p:tav>
                                        <p:tav tm="100000">
                                          <p:val>
                                            <p:strVal val="#ppt_y"/>
                                          </p:val>
                                        </p:tav>
                                      </p:tavLst>
                                    </p:anim>
                                    <p:anim calcmode="lin" valueType="num">
                                      <p:cBhvr>
                                        <p:cTn id="15" dur="500" fill="hold"/>
                                        <p:tgtEl>
                                          <p:spTgt spid="3"/>
                                        </p:tgtEl>
                                        <p:attrNameLst>
                                          <p:attrName>ppt_w</p:attrName>
                                        </p:attrNameLst>
                                      </p:cBhvr>
                                      <p:tavLst>
                                        <p:tav tm="0">
                                          <p:val>
                                            <p:strVal val="#ppt_w"/>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childTnLst>
                                </p:cTn>
                              </p:par>
                              <p:par>
                                <p:cTn id="17" presetID="17" presetClass="entr" presetSubtype="1"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ppt_x</p:attrName>
                                        </p:attrNameLst>
                                      </p:cBhvr>
                                      <p:tavLst>
                                        <p:tav tm="0">
                                          <p:val>
                                            <p:strVal val="#ppt_x"/>
                                          </p:val>
                                        </p:tav>
                                        <p:tav tm="100000">
                                          <p:val>
                                            <p:strVal val="#ppt_x"/>
                                          </p:val>
                                        </p:tav>
                                      </p:tavLst>
                                    </p:anim>
                                    <p:anim calcmode="lin" valueType="num">
                                      <p:cBhvr>
                                        <p:cTn id="20" dur="500" fill="hold"/>
                                        <p:tgtEl>
                                          <p:spTgt spid="4"/>
                                        </p:tgtEl>
                                        <p:attrNameLst>
                                          <p:attrName>ppt_y</p:attrName>
                                        </p:attrNameLst>
                                      </p:cBhvr>
                                      <p:tavLst>
                                        <p:tav tm="0">
                                          <p:val>
                                            <p:strVal val="#ppt_y-#ppt_h/2"/>
                                          </p:val>
                                        </p:tav>
                                        <p:tav tm="100000">
                                          <p:val>
                                            <p:strVal val="#ppt_y"/>
                                          </p:val>
                                        </p:tav>
                                      </p:tavLst>
                                    </p:anim>
                                    <p:anim calcmode="lin" valueType="num">
                                      <p:cBhvr>
                                        <p:cTn id="21" dur="500" fill="hold"/>
                                        <p:tgtEl>
                                          <p:spTgt spid="4"/>
                                        </p:tgtEl>
                                        <p:attrNameLst>
                                          <p:attrName>ppt_w</p:attrName>
                                        </p:attrNameLst>
                                      </p:cBhvr>
                                      <p:tavLst>
                                        <p:tav tm="0">
                                          <p:val>
                                            <p:strVal val="#ppt_w"/>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childTnLst>
                                </p:cTn>
                              </p:par>
                              <p:par>
                                <p:cTn id="23" presetID="17" presetClass="entr" presetSubtype="4"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500" fill="hold"/>
                                        <p:tgtEl>
                                          <p:spTgt spid="5"/>
                                        </p:tgtEl>
                                        <p:attrNameLst>
                                          <p:attrName>ppt_x</p:attrName>
                                        </p:attrNameLst>
                                      </p:cBhvr>
                                      <p:tavLst>
                                        <p:tav tm="0">
                                          <p:val>
                                            <p:strVal val="#ppt_x"/>
                                          </p:val>
                                        </p:tav>
                                        <p:tav tm="100000">
                                          <p:val>
                                            <p:strVal val="#ppt_x"/>
                                          </p:val>
                                        </p:tav>
                                      </p:tavLst>
                                    </p:anim>
                                    <p:anim calcmode="lin" valueType="num">
                                      <p:cBhvr>
                                        <p:cTn id="26" dur="500" fill="hold"/>
                                        <p:tgtEl>
                                          <p:spTgt spid="5"/>
                                        </p:tgtEl>
                                        <p:attrNameLst>
                                          <p:attrName>ppt_y</p:attrName>
                                        </p:attrNameLst>
                                      </p:cBhvr>
                                      <p:tavLst>
                                        <p:tav tm="0">
                                          <p:val>
                                            <p:strVal val="#ppt_y+#ppt_h/2"/>
                                          </p:val>
                                        </p:tav>
                                        <p:tav tm="100000">
                                          <p:val>
                                            <p:strVal val="#ppt_y"/>
                                          </p:val>
                                        </p:tav>
                                      </p:tavLst>
                                    </p:anim>
                                    <p:anim calcmode="lin" valueType="num">
                                      <p:cBhvr>
                                        <p:cTn id="27" dur="500" fill="hold"/>
                                        <p:tgtEl>
                                          <p:spTgt spid="5"/>
                                        </p:tgtEl>
                                        <p:attrNameLst>
                                          <p:attrName>ppt_w</p:attrName>
                                        </p:attrNameLst>
                                      </p:cBhvr>
                                      <p:tavLst>
                                        <p:tav tm="0">
                                          <p:val>
                                            <p:strVal val="#ppt_w"/>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childTnLst>
                                </p:cTn>
                              </p:par>
                              <p:par>
                                <p:cTn id="29" presetID="17" presetClass="entr" presetSubtype="1"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ppt_x</p:attrName>
                                        </p:attrNameLst>
                                      </p:cBhvr>
                                      <p:tavLst>
                                        <p:tav tm="0">
                                          <p:val>
                                            <p:strVal val="#ppt_x"/>
                                          </p:val>
                                        </p:tav>
                                        <p:tav tm="100000">
                                          <p:val>
                                            <p:strVal val="#ppt_x"/>
                                          </p:val>
                                        </p:tav>
                                      </p:tavLst>
                                    </p:anim>
                                    <p:anim calcmode="lin" valueType="num">
                                      <p:cBhvr>
                                        <p:cTn id="32" dur="500" fill="hold"/>
                                        <p:tgtEl>
                                          <p:spTgt spid="6"/>
                                        </p:tgtEl>
                                        <p:attrNameLst>
                                          <p:attrName>ppt_y</p:attrName>
                                        </p:attrNameLst>
                                      </p:cBhvr>
                                      <p:tavLst>
                                        <p:tav tm="0">
                                          <p:val>
                                            <p:strVal val="#ppt_y-#ppt_h/2"/>
                                          </p:val>
                                        </p:tav>
                                        <p:tav tm="100000">
                                          <p:val>
                                            <p:strVal val="#ppt_y"/>
                                          </p:val>
                                        </p:tav>
                                      </p:tavLst>
                                    </p:anim>
                                    <p:anim calcmode="lin" valueType="num">
                                      <p:cBhvr>
                                        <p:cTn id="33" dur="500" fill="hold"/>
                                        <p:tgtEl>
                                          <p:spTgt spid="6"/>
                                        </p:tgtEl>
                                        <p:attrNameLst>
                                          <p:attrName>ppt_w</p:attrName>
                                        </p:attrNameLst>
                                      </p:cBhvr>
                                      <p:tavLst>
                                        <p:tav tm="0">
                                          <p:val>
                                            <p:strVal val="#ppt_w"/>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childTnLst>
                                </p:cTn>
                              </p:par>
                              <p:par>
                                <p:cTn id="35" presetID="17" presetClass="entr" presetSubtype="4"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ppt_x</p:attrName>
                                        </p:attrNameLst>
                                      </p:cBhvr>
                                      <p:tavLst>
                                        <p:tav tm="0">
                                          <p:val>
                                            <p:strVal val="#ppt_x"/>
                                          </p:val>
                                        </p:tav>
                                        <p:tav tm="100000">
                                          <p:val>
                                            <p:strVal val="#ppt_x"/>
                                          </p:val>
                                        </p:tav>
                                      </p:tavLst>
                                    </p:anim>
                                    <p:anim calcmode="lin" valueType="num">
                                      <p:cBhvr>
                                        <p:cTn id="38" dur="500" fill="hold"/>
                                        <p:tgtEl>
                                          <p:spTgt spid="7"/>
                                        </p:tgtEl>
                                        <p:attrNameLst>
                                          <p:attrName>ppt_y</p:attrName>
                                        </p:attrNameLst>
                                      </p:cBhvr>
                                      <p:tavLst>
                                        <p:tav tm="0">
                                          <p:val>
                                            <p:strVal val="#ppt_y+#ppt_h/2"/>
                                          </p:val>
                                        </p:tav>
                                        <p:tav tm="100000">
                                          <p:val>
                                            <p:strVal val="#ppt_y"/>
                                          </p:val>
                                        </p:tav>
                                      </p:tavLst>
                                    </p:anim>
                                    <p:anim calcmode="lin" valueType="num">
                                      <p:cBhvr>
                                        <p:cTn id="39" dur="500" fill="hold"/>
                                        <p:tgtEl>
                                          <p:spTgt spid="7"/>
                                        </p:tgtEl>
                                        <p:attrNameLst>
                                          <p:attrName>ppt_w</p:attrName>
                                        </p:attrNameLst>
                                      </p:cBhvr>
                                      <p:tavLst>
                                        <p:tav tm="0">
                                          <p:val>
                                            <p:strVal val="#ppt_w"/>
                                          </p:val>
                                        </p:tav>
                                        <p:tav tm="100000">
                                          <p:val>
                                            <p:strVal val="#ppt_w"/>
                                          </p:val>
                                        </p:tav>
                                      </p:tavLst>
                                    </p:anim>
                                    <p:anim calcmode="lin" valueType="num">
                                      <p:cBhvr>
                                        <p:cTn id="40" dur="500" fill="hold"/>
                                        <p:tgtEl>
                                          <p:spTgt spid="7"/>
                                        </p:tgtEl>
                                        <p:attrNameLst>
                                          <p:attrName>ppt_h</p:attrName>
                                        </p:attrNameLst>
                                      </p:cBhvr>
                                      <p:tavLst>
                                        <p:tav tm="0">
                                          <p:val>
                                            <p:fltVal val="0"/>
                                          </p:val>
                                        </p:tav>
                                        <p:tav tm="100000">
                                          <p:val>
                                            <p:strVal val="#ppt_h"/>
                                          </p:val>
                                        </p:tav>
                                      </p:tavLst>
                                    </p:anim>
                                  </p:childTnLst>
                                </p:cTn>
                              </p:par>
                              <p:par>
                                <p:cTn id="41" presetID="17" presetClass="entr" presetSubtype="1"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500" fill="hold"/>
                                        <p:tgtEl>
                                          <p:spTgt spid="8"/>
                                        </p:tgtEl>
                                        <p:attrNameLst>
                                          <p:attrName>ppt_x</p:attrName>
                                        </p:attrNameLst>
                                      </p:cBhvr>
                                      <p:tavLst>
                                        <p:tav tm="0">
                                          <p:val>
                                            <p:strVal val="#ppt_x"/>
                                          </p:val>
                                        </p:tav>
                                        <p:tav tm="100000">
                                          <p:val>
                                            <p:strVal val="#ppt_x"/>
                                          </p:val>
                                        </p:tav>
                                      </p:tavLst>
                                    </p:anim>
                                    <p:anim calcmode="lin" valueType="num">
                                      <p:cBhvr>
                                        <p:cTn id="44" dur="500" fill="hold"/>
                                        <p:tgtEl>
                                          <p:spTgt spid="8"/>
                                        </p:tgtEl>
                                        <p:attrNameLst>
                                          <p:attrName>ppt_y</p:attrName>
                                        </p:attrNameLst>
                                      </p:cBhvr>
                                      <p:tavLst>
                                        <p:tav tm="0">
                                          <p:val>
                                            <p:strVal val="#ppt_y-#ppt_h/2"/>
                                          </p:val>
                                        </p:tav>
                                        <p:tav tm="100000">
                                          <p:val>
                                            <p:strVal val="#ppt_y"/>
                                          </p:val>
                                        </p:tav>
                                      </p:tavLst>
                                    </p:anim>
                                    <p:anim calcmode="lin" valueType="num">
                                      <p:cBhvr>
                                        <p:cTn id="45" dur="500" fill="hold"/>
                                        <p:tgtEl>
                                          <p:spTgt spid="8"/>
                                        </p:tgtEl>
                                        <p:attrNameLst>
                                          <p:attrName>ppt_w</p:attrName>
                                        </p:attrNameLst>
                                      </p:cBhvr>
                                      <p:tavLst>
                                        <p:tav tm="0">
                                          <p:val>
                                            <p:strVal val="#ppt_w"/>
                                          </p:val>
                                        </p:tav>
                                        <p:tav tm="100000">
                                          <p:val>
                                            <p:strVal val="#ppt_w"/>
                                          </p:val>
                                        </p:tav>
                                      </p:tavLst>
                                    </p:anim>
                                    <p:anim calcmode="lin" valueType="num">
                                      <p:cBhvr>
                                        <p:cTn id="46" dur="500" fill="hold"/>
                                        <p:tgtEl>
                                          <p:spTgt spid="8"/>
                                        </p:tgtEl>
                                        <p:attrNameLst>
                                          <p:attrName>ppt_h</p:attrName>
                                        </p:attrNameLst>
                                      </p:cBhvr>
                                      <p:tavLst>
                                        <p:tav tm="0">
                                          <p:val>
                                            <p:fltVal val="0"/>
                                          </p:val>
                                        </p:tav>
                                        <p:tav tm="100000">
                                          <p:val>
                                            <p:strVal val="#ppt_h"/>
                                          </p:val>
                                        </p:tav>
                                      </p:tavLst>
                                    </p:anim>
                                  </p:childTnLst>
                                </p:cTn>
                              </p:par>
                              <p:par>
                                <p:cTn id="47" presetID="17" presetClass="entr" presetSubtype="1"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ppt_x</p:attrName>
                                        </p:attrNameLst>
                                      </p:cBhvr>
                                      <p:tavLst>
                                        <p:tav tm="0">
                                          <p:val>
                                            <p:strVal val="#ppt_x"/>
                                          </p:val>
                                        </p:tav>
                                        <p:tav tm="100000">
                                          <p:val>
                                            <p:strVal val="#ppt_x"/>
                                          </p:val>
                                        </p:tav>
                                      </p:tavLst>
                                    </p:anim>
                                    <p:anim calcmode="lin" valueType="num">
                                      <p:cBhvr>
                                        <p:cTn id="50" dur="500" fill="hold"/>
                                        <p:tgtEl>
                                          <p:spTgt spid="9"/>
                                        </p:tgtEl>
                                        <p:attrNameLst>
                                          <p:attrName>ppt_y</p:attrName>
                                        </p:attrNameLst>
                                      </p:cBhvr>
                                      <p:tavLst>
                                        <p:tav tm="0">
                                          <p:val>
                                            <p:strVal val="#ppt_y-#ppt_h/2"/>
                                          </p:val>
                                        </p:tav>
                                        <p:tav tm="100000">
                                          <p:val>
                                            <p:strVal val="#ppt_y"/>
                                          </p:val>
                                        </p:tav>
                                      </p:tavLst>
                                    </p:anim>
                                    <p:anim calcmode="lin" valueType="num">
                                      <p:cBhvr>
                                        <p:cTn id="51" dur="500" fill="hold"/>
                                        <p:tgtEl>
                                          <p:spTgt spid="9"/>
                                        </p:tgtEl>
                                        <p:attrNameLst>
                                          <p:attrName>ppt_w</p:attrName>
                                        </p:attrNameLst>
                                      </p:cBhvr>
                                      <p:tavLst>
                                        <p:tav tm="0">
                                          <p:val>
                                            <p:strVal val="#ppt_w"/>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childTnLst>
                                </p:cTn>
                              </p:par>
                              <p:par>
                                <p:cTn id="53" presetID="17" presetClass="entr" presetSubtype="4"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ppt_x</p:attrName>
                                        </p:attrNameLst>
                                      </p:cBhvr>
                                      <p:tavLst>
                                        <p:tav tm="0">
                                          <p:val>
                                            <p:strVal val="#ppt_x"/>
                                          </p:val>
                                        </p:tav>
                                        <p:tav tm="100000">
                                          <p:val>
                                            <p:strVal val="#ppt_x"/>
                                          </p:val>
                                        </p:tav>
                                      </p:tavLst>
                                    </p:anim>
                                    <p:anim calcmode="lin" valueType="num">
                                      <p:cBhvr>
                                        <p:cTn id="56" dur="500" fill="hold"/>
                                        <p:tgtEl>
                                          <p:spTgt spid="10"/>
                                        </p:tgtEl>
                                        <p:attrNameLst>
                                          <p:attrName>ppt_y</p:attrName>
                                        </p:attrNameLst>
                                      </p:cBhvr>
                                      <p:tavLst>
                                        <p:tav tm="0">
                                          <p:val>
                                            <p:strVal val="#ppt_y+#ppt_h/2"/>
                                          </p:val>
                                        </p:tav>
                                        <p:tav tm="100000">
                                          <p:val>
                                            <p:strVal val="#ppt_y"/>
                                          </p:val>
                                        </p:tav>
                                      </p:tavLst>
                                    </p:anim>
                                    <p:anim calcmode="lin" valueType="num">
                                      <p:cBhvr>
                                        <p:cTn id="57" dur="500" fill="hold"/>
                                        <p:tgtEl>
                                          <p:spTgt spid="10"/>
                                        </p:tgtEl>
                                        <p:attrNameLst>
                                          <p:attrName>ppt_w</p:attrName>
                                        </p:attrNameLst>
                                      </p:cBhvr>
                                      <p:tavLst>
                                        <p:tav tm="0">
                                          <p:val>
                                            <p:strVal val="#ppt_w"/>
                                          </p:val>
                                        </p:tav>
                                        <p:tav tm="100000">
                                          <p:val>
                                            <p:strVal val="#ppt_w"/>
                                          </p:val>
                                        </p:tav>
                                      </p:tavLst>
                                    </p:anim>
                                    <p:anim calcmode="lin" valueType="num">
                                      <p:cBhvr>
                                        <p:cTn id="58" dur="500" fill="hold"/>
                                        <p:tgtEl>
                                          <p:spTgt spid="10"/>
                                        </p:tgtEl>
                                        <p:attrNameLst>
                                          <p:attrName>ppt_h</p:attrName>
                                        </p:attrNameLst>
                                      </p:cBhvr>
                                      <p:tavLst>
                                        <p:tav tm="0">
                                          <p:val>
                                            <p:fltVal val="0"/>
                                          </p:val>
                                        </p:tav>
                                        <p:tav tm="100000">
                                          <p:val>
                                            <p:strVal val="#ppt_h"/>
                                          </p:val>
                                        </p:tav>
                                      </p:tavLst>
                                    </p:anim>
                                  </p:childTnLst>
                                </p:cTn>
                              </p:par>
                              <p:par>
                                <p:cTn id="59" presetID="17" presetClass="entr" presetSubtype="1"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ppt_x</p:attrName>
                                        </p:attrNameLst>
                                      </p:cBhvr>
                                      <p:tavLst>
                                        <p:tav tm="0">
                                          <p:val>
                                            <p:strVal val="#ppt_x"/>
                                          </p:val>
                                        </p:tav>
                                        <p:tav tm="100000">
                                          <p:val>
                                            <p:strVal val="#ppt_x"/>
                                          </p:val>
                                        </p:tav>
                                      </p:tavLst>
                                    </p:anim>
                                    <p:anim calcmode="lin" valueType="num">
                                      <p:cBhvr>
                                        <p:cTn id="62" dur="500" fill="hold"/>
                                        <p:tgtEl>
                                          <p:spTgt spid="11"/>
                                        </p:tgtEl>
                                        <p:attrNameLst>
                                          <p:attrName>ppt_y</p:attrName>
                                        </p:attrNameLst>
                                      </p:cBhvr>
                                      <p:tavLst>
                                        <p:tav tm="0">
                                          <p:val>
                                            <p:strVal val="#ppt_y-#ppt_h/2"/>
                                          </p:val>
                                        </p:tav>
                                        <p:tav tm="100000">
                                          <p:val>
                                            <p:strVal val="#ppt_y"/>
                                          </p:val>
                                        </p:tav>
                                      </p:tavLst>
                                    </p:anim>
                                    <p:anim calcmode="lin" valueType="num">
                                      <p:cBhvr>
                                        <p:cTn id="63" dur="500" fill="hold"/>
                                        <p:tgtEl>
                                          <p:spTgt spid="11"/>
                                        </p:tgtEl>
                                        <p:attrNameLst>
                                          <p:attrName>ppt_w</p:attrName>
                                        </p:attrNameLst>
                                      </p:cBhvr>
                                      <p:tavLst>
                                        <p:tav tm="0">
                                          <p:val>
                                            <p:strVal val="#ppt_w"/>
                                          </p:val>
                                        </p:tav>
                                        <p:tav tm="100000">
                                          <p:val>
                                            <p:strVal val="#ppt_w"/>
                                          </p:val>
                                        </p:tav>
                                      </p:tavLst>
                                    </p:anim>
                                    <p:anim calcmode="lin" valueType="num">
                                      <p:cBhvr>
                                        <p:cTn id="64" dur="500" fill="hold"/>
                                        <p:tgtEl>
                                          <p:spTgt spid="11"/>
                                        </p:tgtEl>
                                        <p:attrNameLst>
                                          <p:attrName>ppt_h</p:attrName>
                                        </p:attrNameLst>
                                      </p:cBhvr>
                                      <p:tavLst>
                                        <p:tav tm="0">
                                          <p:val>
                                            <p:fltVal val="0"/>
                                          </p:val>
                                        </p:tav>
                                        <p:tav tm="100000">
                                          <p:val>
                                            <p:strVal val="#ppt_h"/>
                                          </p:val>
                                        </p:tav>
                                      </p:tavLst>
                                    </p:anim>
                                  </p:childTnLst>
                                </p:cTn>
                              </p:par>
                              <p:par>
                                <p:cTn id="65" presetID="17" presetClass="entr" presetSubtype="4"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anim calcmode="lin" valueType="num">
                                      <p:cBhvr>
                                        <p:cTn id="67" dur="500" fill="hold"/>
                                        <p:tgtEl>
                                          <p:spTgt spid="12"/>
                                        </p:tgtEl>
                                        <p:attrNameLst>
                                          <p:attrName>ppt_x</p:attrName>
                                        </p:attrNameLst>
                                      </p:cBhvr>
                                      <p:tavLst>
                                        <p:tav tm="0">
                                          <p:val>
                                            <p:strVal val="#ppt_x"/>
                                          </p:val>
                                        </p:tav>
                                        <p:tav tm="100000">
                                          <p:val>
                                            <p:strVal val="#ppt_x"/>
                                          </p:val>
                                        </p:tav>
                                      </p:tavLst>
                                    </p:anim>
                                    <p:anim calcmode="lin" valueType="num">
                                      <p:cBhvr>
                                        <p:cTn id="68" dur="500" fill="hold"/>
                                        <p:tgtEl>
                                          <p:spTgt spid="12"/>
                                        </p:tgtEl>
                                        <p:attrNameLst>
                                          <p:attrName>ppt_y</p:attrName>
                                        </p:attrNameLst>
                                      </p:cBhvr>
                                      <p:tavLst>
                                        <p:tav tm="0">
                                          <p:val>
                                            <p:strVal val="#ppt_y+#ppt_h/2"/>
                                          </p:val>
                                        </p:tav>
                                        <p:tav tm="100000">
                                          <p:val>
                                            <p:strVal val="#ppt_y"/>
                                          </p:val>
                                        </p:tav>
                                      </p:tavLst>
                                    </p:anim>
                                    <p:anim calcmode="lin" valueType="num">
                                      <p:cBhvr>
                                        <p:cTn id="69" dur="500" fill="hold"/>
                                        <p:tgtEl>
                                          <p:spTgt spid="12"/>
                                        </p:tgtEl>
                                        <p:attrNameLst>
                                          <p:attrName>ppt_w</p:attrName>
                                        </p:attrNameLst>
                                      </p:cBhvr>
                                      <p:tavLst>
                                        <p:tav tm="0">
                                          <p:val>
                                            <p:strVal val="#ppt_w"/>
                                          </p:val>
                                        </p:tav>
                                        <p:tav tm="100000">
                                          <p:val>
                                            <p:strVal val="#ppt_w"/>
                                          </p:val>
                                        </p:tav>
                                      </p:tavLst>
                                    </p:anim>
                                    <p:anim calcmode="lin" valueType="num">
                                      <p:cBhvr>
                                        <p:cTn id="70" dur="500" fill="hold"/>
                                        <p:tgtEl>
                                          <p:spTgt spid="12"/>
                                        </p:tgtEl>
                                        <p:attrNameLst>
                                          <p:attrName>ppt_h</p:attrName>
                                        </p:attrNameLst>
                                      </p:cBhvr>
                                      <p:tavLst>
                                        <p:tav tm="0">
                                          <p:val>
                                            <p:fltVal val="0"/>
                                          </p:val>
                                        </p:tav>
                                        <p:tav tm="100000">
                                          <p:val>
                                            <p:strVal val="#ppt_h"/>
                                          </p:val>
                                        </p:tav>
                                      </p:tavLst>
                                    </p:anim>
                                  </p:childTnLst>
                                </p:cTn>
                              </p:par>
                              <p:par>
                                <p:cTn id="71" presetID="17" presetClass="entr" presetSubtype="1"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p:cTn id="73" dur="500" fill="hold"/>
                                        <p:tgtEl>
                                          <p:spTgt spid="20"/>
                                        </p:tgtEl>
                                        <p:attrNameLst>
                                          <p:attrName>ppt_x</p:attrName>
                                        </p:attrNameLst>
                                      </p:cBhvr>
                                      <p:tavLst>
                                        <p:tav tm="0">
                                          <p:val>
                                            <p:strVal val="#ppt_x"/>
                                          </p:val>
                                        </p:tav>
                                        <p:tav tm="100000">
                                          <p:val>
                                            <p:strVal val="#ppt_x"/>
                                          </p:val>
                                        </p:tav>
                                      </p:tavLst>
                                    </p:anim>
                                    <p:anim calcmode="lin" valueType="num">
                                      <p:cBhvr>
                                        <p:cTn id="74" dur="500" fill="hold"/>
                                        <p:tgtEl>
                                          <p:spTgt spid="20"/>
                                        </p:tgtEl>
                                        <p:attrNameLst>
                                          <p:attrName>ppt_y</p:attrName>
                                        </p:attrNameLst>
                                      </p:cBhvr>
                                      <p:tavLst>
                                        <p:tav tm="0">
                                          <p:val>
                                            <p:strVal val="#ppt_y-#ppt_h/2"/>
                                          </p:val>
                                        </p:tav>
                                        <p:tav tm="100000">
                                          <p:val>
                                            <p:strVal val="#ppt_y"/>
                                          </p:val>
                                        </p:tav>
                                      </p:tavLst>
                                    </p:anim>
                                    <p:anim calcmode="lin" valueType="num">
                                      <p:cBhvr>
                                        <p:cTn id="75" dur="500" fill="hold"/>
                                        <p:tgtEl>
                                          <p:spTgt spid="20"/>
                                        </p:tgtEl>
                                        <p:attrNameLst>
                                          <p:attrName>ppt_w</p:attrName>
                                        </p:attrNameLst>
                                      </p:cBhvr>
                                      <p:tavLst>
                                        <p:tav tm="0">
                                          <p:val>
                                            <p:strVal val="#ppt_w"/>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childTnLst>
                                </p:cTn>
                              </p:par>
                              <p:par>
                                <p:cTn id="77" presetID="17" presetClass="entr" presetSubtype="4"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p:cTn id="79" dur="500" fill="hold"/>
                                        <p:tgtEl>
                                          <p:spTgt spid="21"/>
                                        </p:tgtEl>
                                        <p:attrNameLst>
                                          <p:attrName>ppt_x</p:attrName>
                                        </p:attrNameLst>
                                      </p:cBhvr>
                                      <p:tavLst>
                                        <p:tav tm="0">
                                          <p:val>
                                            <p:strVal val="#ppt_x"/>
                                          </p:val>
                                        </p:tav>
                                        <p:tav tm="100000">
                                          <p:val>
                                            <p:strVal val="#ppt_x"/>
                                          </p:val>
                                        </p:tav>
                                      </p:tavLst>
                                    </p:anim>
                                    <p:anim calcmode="lin" valueType="num">
                                      <p:cBhvr>
                                        <p:cTn id="80" dur="500" fill="hold"/>
                                        <p:tgtEl>
                                          <p:spTgt spid="21"/>
                                        </p:tgtEl>
                                        <p:attrNameLst>
                                          <p:attrName>ppt_y</p:attrName>
                                        </p:attrNameLst>
                                      </p:cBhvr>
                                      <p:tavLst>
                                        <p:tav tm="0">
                                          <p:val>
                                            <p:strVal val="#ppt_y+#ppt_h/2"/>
                                          </p:val>
                                        </p:tav>
                                        <p:tav tm="100000">
                                          <p:val>
                                            <p:strVal val="#ppt_y"/>
                                          </p:val>
                                        </p:tav>
                                      </p:tavLst>
                                    </p:anim>
                                    <p:anim calcmode="lin" valueType="num">
                                      <p:cBhvr>
                                        <p:cTn id="81" dur="500" fill="hold"/>
                                        <p:tgtEl>
                                          <p:spTgt spid="21"/>
                                        </p:tgtEl>
                                        <p:attrNameLst>
                                          <p:attrName>ppt_w</p:attrName>
                                        </p:attrNameLst>
                                      </p:cBhvr>
                                      <p:tavLst>
                                        <p:tav tm="0">
                                          <p:val>
                                            <p:strVal val="#ppt_w"/>
                                          </p:val>
                                        </p:tav>
                                        <p:tav tm="100000">
                                          <p:val>
                                            <p:strVal val="#ppt_w"/>
                                          </p:val>
                                        </p:tav>
                                      </p:tavLst>
                                    </p:anim>
                                    <p:anim calcmode="lin" valueType="num">
                                      <p:cBhvr>
                                        <p:cTn id="82" dur="500" fill="hold"/>
                                        <p:tgtEl>
                                          <p:spTgt spid="21"/>
                                        </p:tgtEl>
                                        <p:attrNameLst>
                                          <p:attrName>ppt_h</p:attrName>
                                        </p:attrNameLst>
                                      </p:cBhvr>
                                      <p:tavLst>
                                        <p:tav tm="0">
                                          <p:val>
                                            <p:fltVal val="0"/>
                                          </p:val>
                                        </p:tav>
                                        <p:tav tm="100000">
                                          <p:val>
                                            <p:strVal val="#ppt_h"/>
                                          </p:val>
                                        </p:tav>
                                      </p:tavLst>
                                    </p:anim>
                                  </p:childTnLst>
                                </p:cTn>
                              </p:par>
                            </p:childTnLst>
                          </p:cTn>
                        </p:par>
                        <p:par>
                          <p:cTn id="83" fill="hold">
                            <p:stCondLst>
                              <p:cond delay="500"/>
                            </p:stCondLst>
                            <p:childTnLst>
                              <p:par>
                                <p:cTn id="84" presetID="10" presetClass="entr" presetSubtype="0" fill="hold" nodeType="after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fade">
                                      <p:cBhvr>
                                        <p:cTn id="86" dur="500"/>
                                        <p:tgtEl>
                                          <p:spTgt spid="29"/>
                                        </p:tgtEl>
                                      </p:cBhvr>
                                    </p:animEffect>
                                  </p:childTnLst>
                                </p:cTn>
                              </p:par>
                            </p:childTnLst>
                          </p:cTn>
                        </p:par>
                        <p:par>
                          <p:cTn id="87" fill="hold">
                            <p:stCondLst>
                              <p:cond delay="1000"/>
                            </p:stCondLst>
                            <p:childTnLst>
                              <p:par>
                                <p:cTn id="88" presetID="2" presetClass="entr" presetSubtype="4" fill="hold" grpId="0" nodeType="afterEffect">
                                  <p:stCondLst>
                                    <p:cond delay="0"/>
                                  </p:stCondLst>
                                  <p:childTnLst>
                                    <p:set>
                                      <p:cBhvr>
                                        <p:cTn id="89" dur="1" fill="hold">
                                          <p:stCondLst>
                                            <p:cond delay="0"/>
                                          </p:stCondLst>
                                        </p:cTn>
                                        <p:tgtEl>
                                          <p:spTgt spid="14"/>
                                        </p:tgtEl>
                                        <p:attrNameLst>
                                          <p:attrName>style.visibility</p:attrName>
                                        </p:attrNameLst>
                                      </p:cBhvr>
                                      <p:to>
                                        <p:strVal val="visible"/>
                                      </p:to>
                                    </p:set>
                                    <p:anim calcmode="lin" valueType="num">
                                      <p:cBhvr additive="base">
                                        <p:cTn id="90" dur="500" fill="hold"/>
                                        <p:tgtEl>
                                          <p:spTgt spid="14"/>
                                        </p:tgtEl>
                                        <p:attrNameLst>
                                          <p:attrName>ppt_x</p:attrName>
                                        </p:attrNameLst>
                                      </p:cBhvr>
                                      <p:tavLst>
                                        <p:tav tm="0">
                                          <p:val>
                                            <p:strVal val="#ppt_x"/>
                                          </p:val>
                                        </p:tav>
                                        <p:tav tm="100000">
                                          <p:val>
                                            <p:strVal val="#ppt_x"/>
                                          </p:val>
                                        </p:tav>
                                      </p:tavLst>
                                    </p:anim>
                                    <p:anim calcmode="lin" valueType="num">
                                      <p:cBhvr additive="base">
                                        <p:cTn id="91" dur="500" fill="hold"/>
                                        <p:tgtEl>
                                          <p:spTgt spid="14"/>
                                        </p:tgtEl>
                                        <p:attrNameLst>
                                          <p:attrName>ppt_y</p:attrName>
                                        </p:attrNameLst>
                                      </p:cBhvr>
                                      <p:tavLst>
                                        <p:tav tm="0">
                                          <p:val>
                                            <p:strVal val="1+#ppt_h/2"/>
                                          </p:val>
                                        </p:tav>
                                        <p:tav tm="100000">
                                          <p:val>
                                            <p:strVal val="#ppt_y"/>
                                          </p:val>
                                        </p:tav>
                                      </p:tavLst>
                                    </p:anim>
                                  </p:childTnLst>
                                </p:cTn>
                              </p:par>
                            </p:childTnLst>
                          </p:cTn>
                        </p:par>
                        <p:par>
                          <p:cTn id="92" fill="hold">
                            <p:stCondLst>
                              <p:cond delay="1500"/>
                            </p:stCondLst>
                            <p:childTnLst>
                              <p:par>
                                <p:cTn id="93" presetID="14" presetClass="entr" presetSubtype="10" fill="hold" grpId="0" nodeType="afterEffect">
                                  <p:stCondLst>
                                    <p:cond delay="0"/>
                                  </p:stCondLst>
                                  <p:childTnLst>
                                    <p:set>
                                      <p:cBhvr>
                                        <p:cTn id="94" dur="1" fill="hold">
                                          <p:stCondLst>
                                            <p:cond delay="0"/>
                                          </p:stCondLst>
                                        </p:cTn>
                                        <p:tgtEl>
                                          <p:spTgt spid="15"/>
                                        </p:tgtEl>
                                        <p:attrNameLst>
                                          <p:attrName>style.visibility</p:attrName>
                                        </p:attrNameLst>
                                      </p:cBhvr>
                                      <p:to>
                                        <p:strVal val="visible"/>
                                      </p:to>
                                    </p:set>
                                    <p:animEffect transition="in" filter="randombar(horizontal)">
                                      <p:cBhvr>
                                        <p:cTn id="95" dur="500"/>
                                        <p:tgtEl>
                                          <p:spTgt spid="15"/>
                                        </p:tgtEl>
                                      </p:cBhvr>
                                    </p:animEffect>
                                  </p:childTnLst>
                                </p:cTn>
                              </p:par>
                            </p:childTnLst>
                          </p:cTn>
                        </p:par>
                        <p:par>
                          <p:cTn id="96" fill="hold">
                            <p:stCondLst>
                              <p:cond delay="2000"/>
                            </p:stCondLst>
                            <p:childTnLst>
                              <p:par>
                                <p:cTn id="97" presetID="42" presetClass="entr" presetSubtype="0" fill="hold" grpId="0" nodeType="afterEffect">
                                  <p:stCondLst>
                                    <p:cond delay="0"/>
                                  </p:stCondLst>
                                  <p:childTnLst>
                                    <p:set>
                                      <p:cBhvr>
                                        <p:cTn id="98" dur="1" fill="hold">
                                          <p:stCondLst>
                                            <p:cond delay="0"/>
                                          </p:stCondLst>
                                        </p:cTn>
                                        <p:tgtEl>
                                          <p:spTgt spid="16"/>
                                        </p:tgtEl>
                                        <p:attrNameLst>
                                          <p:attrName>style.visibility</p:attrName>
                                        </p:attrNameLst>
                                      </p:cBhvr>
                                      <p:to>
                                        <p:strVal val="visible"/>
                                      </p:to>
                                    </p:set>
                                    <p:animEffect transition="in" filter="fade">
                                      <p:cBhvr>
                                        <p:cTn id="99" dur="1000"/>
                                        <p:tgtEl>
                                          <p:spTgt spid="16"/>
                                        </p:tgtEl>
                                      </p:cBhvr>
                                    </p:animEffect>
                                    <p:anim calcmode="lin" valueType="num">
                                      <p:cBhvr>
                                        <p:cTn id="100" dur="1000" fill="hold"/>
                                        <p:tgtEl>
                                          <p:spTgt spid="16"/>
                                        </p:tgtEl>
                                        <p:attrNameLst>
                                          <p:attrName>ppt_x</p:attrName>
                                        </p:attrNameLst>
                                      </p:cBhvr>
                                      <p:tavLst>
                                        <p:tav tm="0">
                                          <p:val>
                                            <p:strVal val="#ppt_x"/>
                                          </p:val>
                                        </p:tav>
                                        <p:tav tm="100000">
                                          <p:val>
                                            <p:strVal val="#ppt_x"/>
                                          </p:val>
                                        </p:tav>
                                      </p:tavLst>
                                    </p:anim>
                                    <p:anim calcmode="lin" valueType="num">
                                      <p:cBhvr>
                                        <p:cTn id="101" dur="1000" fill="hold"/>
                                        <p:tgtEl>
                                          <p:spTgt spid="16"/>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7"/>
                                        </p:tgtEl>
                                        <p:attrNameLst>
                                          <p:attrName>style.visibility</p:attrName>
                                        </p:attrNameLst>
                                      </p:cBhvr>
                                      <p:to>
                                        <p:strVal val="visible"/>
                                      </p:to>
                                    </p:set>
                                    <p:animEffect transition="in" filter="fade">
                                      <p:cBhvr>
                                        <p:cTn id="104" dur="1000"/>
                                        <p:tgtEl>
                                          <p:spTgt spid="17"/>
                                        </p:tgtEl>
                                      </p:cBhvr>
                                    </p:animEffect>
                                    <p:anim calcmode="lin" valueType="num">
                                      <p:cBhvr>
                                        <p:cTn id="105" dur="1000" fill="hold"/>
                                        <p:tgtEl>
                                          <p:spTgt spid="17"/>
                                        </p:tgtEl>
                                        <p:attrNameLst>
                                          <p:attrName>ppt_x</p:attrName>
                                        </p:attrNameLst>
                                      </p:cBhvr>
                                      <p:tavLst>
                                        <p:tav tm="0">
                                          <p:val>
                                            <p:strVal val="#ppt_x"/>
                                          </p:val>
                                        </p:tav>
                                        <p:tav tm="100000">
                                          <p:val>
                                            <p:strVal val="#ppt_x"/>
                                          </p:val>
                                        </p:tav>
                                      </p:tavLst>
                                    </p:anim>
                                    <p:anim calcmode="lin" valueType="num">
                                      <p:cBhvr>
                                        <p:cTn id="106" dur="1000" fill="hold"/>
                                        <p:tgtEl>
                                          <p:spTgt spid="17"/>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18"/>
                                        </p:tgtEl>
                                        <p:attrNameLst>
                                          <p:attrName>style.visibility</p:attrName>
                                        </p:attrNameLst>
                                      </p:cBhvr>
                                      <p:to>
                                        <p:strVal val="visible"/>
                                      </p:to>
                                    </p:set>
                                    <p:animEffect transition="in" filter="fade">
                                      <p:cBhvr>
                                        <p:cTn id="109" dur="1000"/>
                                        <p:tgtEl>
                                          <p:spTgt spid="18"/>
                                        </p:tgtEl>
                                      </p:cBhvr>
                                    </p:animEffect>
                                    <p:anim calcmode="lin" valueType="num">
                                      <p:cBhvr>
                                        <p:cTn id="110" dur="1000" fill="hold"/>
                                        <p:tgtEl>
                                          <p:spTgt spid="18"/>
                                        </p:tgtEl>
                                        <p:attrNameLst>
                                          <p:attrName>ppt_x</p:attrName>
                                        </p:attrNameLst>
                                      </p:cBhvr>
                                      <p:tavLst>
                                        <p:tav tm="0">
                                          <p:val>
                                            <p:strVal val="#ppt_x"/>
                                          </p:val>
                                        </p:tav>
                                        <p:tav tm="100000">
                                          <p:val>
                                            <p:strVal val="#ppt_x"/>
                                          </p:val>
                                        </p:tav>
                                      </p:tavLst>
                                    </p:anim>
                                    <p:anim calcmode="lin" valueType="num">
                                      <p:cBhvr>
                                        <p:cTn id="111" dur="1000" fill="hold"/>
                                        <p:tgtEl>
                                          <p:spTgt spid="18"/>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19"/>
                                        </p:tgtEl>
                                        <p:attrNameLst>
                                          <p:attrName>style.visibility</p:attrName>
                                        </p:attrNameLst>
                                      </p:cBhvr>
                                      <p:to>
                                        <p:strVal val="visible"/>
                                      </p:to>
                                    </p:set>
                                    <p:animEffect transition="in" filter="fade">
                                      <p:cBhvr>
                                        <p:cTn id="114" dur="1000"/>
                                        <p:tgtEl>
                                          <p:spTgt spid="19"/>
                                        </p:tgtEl>
                                      </p:cBhvr>
                                    </p:animEffect>
                                    <p:anim calcmode="lin" valueType="num">
                                      <p:cBhvr>
                                        <p:cTn id="115" dur="1000" fill="hold"/>
                                        <p:tgtEl>
                                          <p:spTgt spid="19"/>
                                        </p:tgtEl>
                                        <p:attrNameLst>
                                          <p:attrName>ppt_x</p:attrName>
                                        </p:attrNameLst>
                                      </p:cBhvr>
                                      <p:tavLst>
                                        <p:tav tm="0">
                                          <p:val>
                                            <p:strVal val="#ppt_x"/>
                                          </p:val>
                                        </p:tav>
                                        <p:tav tm="100000">
                                          <p:val>
                                            <p:strVal val="#ppt_x"/>
                                          </p:val>
                                        </p:tav>
                                      </p:tavLst>
                                    </p:anim>
                                    <p:anim calcmode="lin" valueType="num">
                                      <p:cBhvr>
                                        <p:cTn id="116" dur="1000" fill="hold"/>
                                        <p:tgtEl>
                                          <p:spTgt spid="19"/>
                                        </p:tgtEl>
                                        <p:attrNameLst>
                                          <p:attrName>ppt_y</p:attrName>
                                        </p:attrNameLst>
                                      </p:cBhvr>
                                      <p:tavLst>
                                        <p:tav tm="0">
                                          <p:val>
                                            <p:strVal val="#ppt_y+.1"/>
                                          </p:val>
                                        </p:tav>
                                        <p:tav tm="100000">
                                          <p:val>
                                            <p:strVal val="#ppt_y"/>
                                          </p:val>
                                        </p:tav>
                                      </p:tavLst>
                                    </p:anim>
                                  </p:childTnLst>
                                </p:cTn>
                              </p:par>
                            </p:childTnLst>
                          </p:cTn>
                        </p:par>
                        <p:par>
                          <p:cTn id="117" fill="hold">
                            <p:stCondLst>
                              <p:cond delay="3000"/>
                            </p:stCondLst>
                            <p:childTnLst>
                              <p:par>
                                <p:cTn id="118" presetID="22" presetClass="entr" presetSubtype="8" fill="hold" nodeType="afterEffect">
                                  <p:stCondLst>
                                    <p:cond delay="0"/>
                                  </p:stCondLst>
                                  <p:childTnLst>
                                    <p:set>
                                      <p:cBhvr>
                                        <p:cTn id="119" dur="1" fill="hold">
                                          <p:stCondLst>
                                            <p:cond delay="0"/>
                                          </p:stCondLst>
                                        </p:cTn>
                                        <p:tgtEl>
                                          <p:spTgt spid="37"/>
                                        </p:tgtEl>
                                        <p:attrNameLst>
                                          <p:attrName>style.visibility</p:attrName>
                                        </p:attrNameLst>
                                      </p:cBhvr>
                                      <p:to>
                                        <p:strVal val="visible"/>
                                      </p:to>
                                    </p:set>
                                    <p:animEffect transition="in" filter="wipe(left)">
                                      <p:cBhvr>
                                        <p:cTn id="12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20" grpId="0" animBg="1"/>
      <p:bldP spid="21" grpId="0" animBg="1"/>
      <p:bldP spid="14" grpId="0"/>
      <p:bldP spid="15" grpId="0"/>
      <p:bldP spid="16" grpId="0" animBg="1"/>
      <p:bldP spid="17" grpId="0"/>
      <p:bldP spid="18" grpId="0" animBg="1"/>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9337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0" y="2714172"/>
            <a:ext cx="3686629" cy="1429658"/>
            <a:chOff x="0" y="2714172"/>
            <a:chExt cx="3686629" cy="1429658"/>
          </a:xfrm>
        </p:grpSpPr>
        <p:sp>
          <p:nvSpPr>
            <p:cNvPr id="2" name="五边形 1"/>
            <p:cNvSpPr/>
            <p:nvPr/>
          </p:nvSpPr>
          <p:spPr>
            <a:xfrm>
              <a:off x="0" y="2714172"/>
              <a:ext cx="3686629" cy="1429658"/>
            </a:xfrm>
            <a:prstGeom prst="homePlate">
              <a:avLst>
                <a:gd name="adj" fmla="val 2389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0" y="3429001"/>
              <a:ext cx="3686629" cy="714829"/>
            </a:xfrm>
            <a:custGeom>
              <a:avLst/>
              <a:gdLst>
                <a:gd name="connsiteX0" fmla="*/ 0 w 3686629"/>
                <a:gd name="connsiteY0" fmla="*/ 0 h 714829"/>
                <a:gd name="connsiteX1" fmla="*/ 3686629 w 3686629"/>
                <a:gd name="connsiteY1" fmla="*/ 0 h 714829"/>
                <a:gd name="connsiteX2" fmla="*/ 3344998 w 3686629"/>
                <a:gd name="connsiteY2" fmla="*/ 714829 h 714829"/>
                <a:gd name="connsiteX3" fmla="*/ 0 w 3686629"/>
                <a:gd name="connsiteY3" fmla="*/ 714829 h 714829"/>
              </a:gdLst>
              <a:ahLst/>
              <a:cxnLst>
                <a:cxn ang="0">
                  <a:pos x="connsiteX0" y="connsiteY0"/>
                </a:cxn>
                <a:cxn ang="0">
                  <a:pos x="connsiteX1" y="connsiteY1"/>
                </a:cxn>
                <a:cxn ang="0">
                  <a:pos x="connsiteX2" y="connsiteY2"/>
                </a:cxn>
                <a:cxn ang="0">
                  <a:pos x="connsiteX3" y="connsiteY3"/>
                </a:cxn>
              </a:cxnLst>
              <a:rect l="l" t="t" r="r" b="b"/>
              <a:pathLst>
                <a:path w="3686629" h="714829">
                  <a:moveTo>
                    <a:pt x="0" y="0"/>
                  </a:moveTo>
                  <a:lnTo>
                    <a:pt x="3686629" y="0"/>
                  </a:lnTo>
                  <a:lnTo>
                    <a:pt x="3344998" y="714829"/>
                  </a:lnTo>
                  <a:lnTo>
                    <a:pt x="0" y="714829"/>
                  </a:lnTo>
                  <a:close/>
                </a:path>
              </a:pathLst>
            </a:cu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a:off x="2179682" y="2848430"/>
              <a:ext cx="1346924" cy="116114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6"/>
            <p:cNvSpPr/>
            <p:nvPr/>
          </p:nvSpPr>
          <p:spPr>
            <a:xfrm>
              <a:off x="2531289" y="3134073"/>
              <a:ext cx="643710" cy="593484"/>
            </a:xfrm>
            <a:custGeom>
              <a:avLst/>
              <a:gdLst>
                <a:gd name="connsiteX0" fmla="*/ 469488 w 578320"/>
                <a:gd name="connsiteY0" fmla="*/ 312166 h 533197"/>
                <a:gd name="connsiteX1" fmla="*/ 523904 w 578320"/>
                <a:gd name="connsiteY1" fmla="*/ 363740 h 533197"/>
                <a:gd name="connsiteX2" fmla="*/ 523904 w 578320"/>
                <a:gd name="connsiteY2" fmla="*/ 376634 h 533197"/>
                <a:gd name="connsiteX3" fmla="*/ 527594 w 578320"/>
                <a:gd name="connsiteY3" fmla="*/ 391369 h 533197"/>
                <a:gd name="connsiteX4" fmla="*/ 512837 w 578320"/>
                <a:gd name="connsiteY4" fmla="*/ 411630 h 533197"/>
                <a:gd name="connsiteX5" fmla="*/ 498080 w 578320"/>
                <a:gd name="connsiteY5" fmla="*/ 440180 h 533197"/>
                <a:gd name="connsiteX6" fmla="*/ 529438 w 578320"/>
                <a:gd name="connsiteY6" fmla="*/ 475176 h 533197"/>
                <a:gd name="connsiteX7" fmla="*/ 578320 w 578320"/>
                <a:gd name="connsiteY7" fmla="*/ 518462 h 533197"/>
                <a:gd name="connsiteX8" fmla="*/ 485168 w 578320"/>
                <a:gd name="connsiteY8" fmla="*/ 533197 h 533197"/>
                <a:gd name="connsiteX9" fmla="*/ 477789 w 578320"/>
                <a:gd name="connsiteY9" fmla="*/ 486228 h 533197"/>
                <a:gd name="connsiteX10" fmla="*/ 481478 w 578320"/>
                <a:gd name="connsiteY10" fmla="*/ 479781 h 533197"/>
                <a:gd name="connsiteX11" fmla="*/ 480556 w 578320"/>
                <a:gd name="connsiteY11" fmla="*/ 477939 h 533197"/>
                <a:gd name="connsiteX12" fmla="*/ 471333 w 578320"/>
                <a:gd name="connsiteY12" fmla="*/ 466888 h 533197"/>
                <a:gd name="connsiteX13" fmla="*/ 467644 w 578320"/>
                <a:gd name="connsiteY13" fmla="*/ 466888 h 533197"/>
                <a:gd name="connsiteX14" fmla="*/ 458421 w 578320"/>
                <a:gd name="connsiteY14" fmla="*/ 477939 h 533197"/>
                <a:gd name="connsiteX15" fmla="*/ 458421 w 578320"/>
                <a:gd name="connsiteY15" fmla="*/ 479781 h 533197"/>
                <a:gd name="connsiteX16" fmla="*/ 462110 w 578320"/>
                <a:gd name="connsiteY16" fmla="*/ 486228 h 533197"/>
                <a:gd name="connsiteX17" fmla="*/ 454732 w 578320"/>
                <a:gd name="connsiteY17" fmla="*/ 533197 h 533197"/>
                <a:gd name="connsiteX18" fmla="*/ 361579 w 578320"/>
                <a:gd name="connsiteY18" fmla="*/ 518462 h 533197"/>
                <a:gd name="connsiteX19" fmla="*/ 409539 w 578320"/>
                <a:gd name="connsiteY19" fmla="*/ 475176 h 533197"/>
                <a:gd name="connsiteX20" fmla="*/ 440897 w 578320"/>
                <a:gd name="connsiteY20" fmla="*/ 440180 h 533197"/>
                <a:gd name="connsiteX21" fmla="*/ 427063 w 578320"/>
                <a:gd name="connsiteY21" fmla="*/ 411630 h 533197"/>
                <a:gd name="connsiteX22" fmla="*/ 411383 w 578320"/>
                <a:gd name="connsiteY22" fmla="*/ 391369 h 533197"/>
                <a:gd name="connsiteX23" fmla="*/ 415995 w 578320"/>
                <a:gd name="connsiteY23" fmla="*/ 376634 h 533197"/>
                <a:gd name="connsiteX24" fmla="*/ 415995 w 578320"/>
                <a:gd name="connsiteY24" fmla="*/ 363740 h 533197"/>
                <a:gd name="connsiteX25" fmla="*/ 469488 w 578320"/>
                <a:gd name="connsiteY25" fmla="*/ 312166 h 533197"/>
                <a:gd name="connsiteX26" fmla="*/ 107909 w 578320"/>
                <a:gd name="connsiteY26" fmla="*/ 312166 h 533197"/>
                <a:gd name="connsiteX27" fmla="*/ 162325 w 578320"/>
                <a:gd name="connsiteY27" fmla="*/ 363740 h 533197"/>
                <a:gd name="connsiteX28" fmla="*/ 162325 w 578320"/>
                <a:gd name="connsiteY28" fmla="*/ 376634 h 533197"/>
                <a:gd name="connsiteX29" fmla="*/ 166937 w 578320"/>
                <a:gd name="connsiteY29" fmla="*/ 391369 h 533197"/>
                <a:gd name="connsiteX30" fmla="*/ 151257 w 578320"/>
                <a:gd name="connsiteY30" fmla="*/ 411630 h 533197"/>
                <a:gd name="connsiteX31" fmla="*/ 137423 w 578320"/>
                <a:gd name="connsiteY31" fmla="*/ 440180 h 533197"/>
                <a:gd name="connsiteX32" fmla="*/ 167859 w 578320"/>
                <a:gd name="connsiteY32" fmla="*/ 475176 h 533197"/>
                <a:gd name="connsiteX33" fmla="*/ 216741 w 578320"/>
                <a:gd name="connsiteY33" fmla="*/ 518462 h 533197"/>
                <a:gd name="connsiteX34" fmla="*/ 123588 w 578320"/>
                <a:gd name="connsiteY34" fmla="*/ 533197 h 533197"/>
                <a:gd name="connsiteX35" fmla="*/ 116210 w 578320"/>
                <a:gd name="connsiteY35" fmla="*/ 486228 h 533197"/>
                <a:gd name="connsiteX36" fmla="*/ 119899 w 578320"/>
                <a:gd name="connsiteY36" fmla="*/ 479781 h 533197"/>
                <a:gd name="connsiteX37" fmla="*/ 119899 w 578320"/>
                <a:gd name="connsiteY37" fmla="*/ 477939 h 533197"/>
                <a:gd name="connsiteX38" fmla="*/ 109754 w 578320"/>
                <a:gd name="connsiteY38" fmla="*/ 466888 h 533197"/>
                <a:gd name="connsiteX39" fmla="*/ 106987 w 578320"/>
                <a:gd name="connsiteY39" fmla="*/ 466888 h 533197"/>
                <a:gd name="connsiteX40" fmla="*/ 96842 w 578320"/>
                <a:gd name="connsiteY40" fmla="*/ 477939 h 533197"/>
                <a:gd name="connsiteX41" fmla="*/ 96842 w 578320"/>
                <a:gd name="connsiteY41" fmla="*/ 479781 h 533197"/>
                <a:gd name="connsiteX42" fmla="*/ 100531 w 578320"/>
                <a:gd name="connsiteY42" fmla="*/ 486228 h 533197"/>
                <a:gd name="connsiteX43" fmla="*/ 93152 w 578320"/>
                <a:gd name="connsiteY43" fmla="*/ 533197 h 533197"/>
                <a:gd name="connsiteX44" fmla="*/ 0 w 578320"/>
                <a:gd name="connsiteY44" fmla="*/ 518462 h 533197"/>
                <a:gd name="connsiteX45" fmla="*/ 48882 w 578320"/>
                <a:gd name="connsiteY45" fmla="*/ 475176 h 533197"/>
                <a:gd name="connsiteX46" fmla="*/ 79318 w 578320"/>
                <a:gd name="connsiteY46" fmla="*/ 440180 h 533197"/>
                <a:gd name="connsiteX47" fmla="*/ 65483 w 578320"/>
                <a:gd name="connsiteY47" fmla="*/ 411630 h 533197"/>
                <a:gd name="connsiteX48" fmla="*/ 49804 w 578320"/>
                <a:gd name="connsiteY48" fmla="*/ 391369 h 533197"/>
                <a:gd name="connsiteX49" fmla="*/ 54416 w 578320"/>
                <a:gd name="connsiteY49" fmla="*/ 376634 h 533197"/>
                <a:gd name="connsiteX50" fmla="*/ 54416 w 578320"/>
                <a:gd name="connsiteY50" fmla="*/ 363740 h 533197"/>
                <a:gd name="connsiteX51" fmla="*/ 107909 w 578320"/>
                <a:gd name="connsiteY51" fmla="*/ 312166 h 533197"/>
                <a:gd name="connsiteX52" fmla="*/ 288717 w 578320"/>
                <a:gd name="connsiteY52" fmla="*/ 237601 h 533197"/>
                <a:gd name="connsiteX53" fmla="*/ 303485 w 578320"/>
                <a:gd name="connsiteY53" fmla="*/ 252338 h 533197"/>
                <a:gd name="connsiteX54" fmla="*/ 303485 w 578320"/>
                <a:gd name="connsiteY54" fmla="*/ 331547 h 533197"/>
                <a:gd name="connsiteX55" fmla="*/ 384708 w 578320"/>
                <a:gd name="connsiteY55" fmla="*/ 398782 h 533197"/>
                <a:gd name="connsiteX56" fmla="*/ 386554 w 578320"/>
                <a:gd name="connsiteY56" fmla="*/ 419045 h 533197"/>
                <a:gd name="connsiteX57" fmla="*/ 375478 w 578320"/>
                <a:gd name="connsiteY57" fmla="*/ 423650 h 533197"/>
                <a:gd name="connsiteX58" fmla="*/ 366248 w 578320"/>
                <a:gd name="connsiteY58" fmla="*/ 420887 h 533197"/>
                <a:gd name="connsiteX59" fmla="*/ 288717 w 578320"/>
                <a:gd name="connsiteY59" fmla="*/ 356415 h 533197"/>
                <a:gd name="connsiteX60" fmla="*/ 212108 w 578320"/>
                <a:gd name="connsiteY60" fmla="*/ 420887 h 533197"/>
                <a:gd name="connsiteX61" fmla="*/ 191802 w 578320"/>
                <a:gd name="connsiteY61" fmla="*/ 419045 h 533197"/>
                <a:gd name="connsiteX62" fmla="*/ 193648 w 578320"/>
                <a:gd name="connsiteY62" fmla="*/ 398782 h 533197"/>
                <a:gd name="connsiteX63" fmla="*/ 274872 w 578320"/>
                <a:gd name="connsiteY63" fmla="*/ 331547 h 533197"/>
                <a:gd name="connsiteX64" fmla="*/ 274872 w 578320"/>
                <a:gd name="connsiteY64" fmla="*/ 252338 h 533197"/>
                <a:gd name="connsiteX65" fmla="*/ 288717 w 578320"/>
                <a:gd name="connsiteY65" fmla="*/ 237601 h 533197"/>
                <a:gd name="connsiteX66" fmla="*/ 288699 w 578320"/>
                <a:gd name="connsiteY66" fmla="*/ 0 h 533197"/>
                <a:gd name="connsiteX67" fmla="*/ 343115 w 578320"/>
                <a:gd name="connsiteY67" fmla="*/ 50653 h 533197"/>
                <a:gd name="connsiteX68" fmla="*/ 343115 w 578320"/>
                <a:gd name="connsiteY68" fmla="*/ 63546 h 533197"/>
                <a:gd name="connsiteX69" fmla="*/ 346805 w 578320"/>
                <a:gd name="connsiteY69" fmla="*/ 78282 h 533197"/>
                <a:gd name="connsiteX70" fmla="*/ 332048 w 578320"/>
                <a:gd name="connsiteY70" fmla="*/ 98543 h 533197"/>
                <a:gd name="connsiteX71" fmla="*/ 318213 w 578320"/>
                <a:gd name="connsiteY71" fmla="*/ 127093 h 533197"/>
                <a:gd name="connsiteX72" fmla="*/ 348649 w 578320"/>
                <a:gd name="connsiteY72" fmla="*/ 163010 h 533197"/>
                <a:gd name="connsiteX73" fmla="*/ 397531 w 578320"/>
                <a:gd name="connsiteY73" fmla="*/ 206295 h 533197"/>
                <a:gd name="connsiteX74" fmla="*/ 304379 w 578320"/>
                <a:gd name="connsiteY74" fmla="*/ 220110 h 533197"/>
                <a:gd name="connsiteX75" fmla="*/ 297000 w 578320"/>
                <a:gd name="connsiteY75" fmla="*/ 173141 h 533197"/>
                <a:gd name="connsiteX76" fmla="*/ 300689 w 578320"/>
                <a:gd name="connsiteY76" fmla="*/ 167615 h 533197"/>
                <a:gd name="connsiteX77" fmla="*/ 300689 w 578320"/>
                <a:gd name="connsiteY77" fmla="*/ 164852 h 533197"/>
                <a:gd name="connsiteX78" fmla="*/ 290544 w 578320"/>
                <a:gd name="connsiteY78" fmla="*/ 154722 h 533197"/>
                <a:gd name="connsiteX79" fmla="*/ 287777 w 578320"/>
                <a:gd name="connsiteY79" fmla="*/ 154722 h 533197"/>
                <a:gd name="connsiteX80" fmla="*/ 277632 w 578320"/>
                <a:gd name="connsiteY80" fmla="*/ 164852 h 533197"/>
                <a:gd name="connsiteX81" fmla="*/ 277632 w 578320"/>
                <a:gd name="connsiteY81" fmla="*/ 167615 h 533197"/>
                <a:gd name="connsiteX82" fmla="*/ 281321 w 578320"/>
                <a:gd name="connsiteY82" fmla="*/ 173141 h 533197"/>
                <a:gd name="connsiteX83" fmla="*/ 273943 w 578320"/>
                <a:gd name="connsiteY83" fmla="*/ 221031 h 533197"/>
                <a:gd name="connsiteX84" fmla="*/ 180790 w 578320"/>
                <a:gd name="connsiteY84" fmla="*/ 206295 h 533197"/>
                <a:gd name="connsiteX85" fmla="*/ 228750 w 578320"/>
                <a:gd name="connsiteY85" fmla="*/ 163010 h 533197"/>
                <a:gd name="connsiteX86" fmla="*/ 260108 w 578320"/>
                <a:gd name="connsiteY86" fmla="*/ 127093 h 533197"/>
                <a:gd name="connsiteX87" fmla="*/ 246274 w 578320"/>
                <a:gd name="connsiteY87" fmla="*/ 98543 h 533197"/>
                <a:gd name="connsiteX88" fmla="*/ 230594 w 578320"/>
                <a:gd name="connsiteY88" fmla="*/ 78282 h 533197"/>
                <a:gd name="connsiteX89" fmla="*/ 235206 w 578320"/>
                <a:gd name="connsiteY89" fmla="*/ 63546 h 533197"/>
                <a:gd name="connsiteX90" fmla="*/ 235206 w 578320"/>
                <a:gd name="connsiteY90" fmla="*/ 50653 h 533197"/>
                <a:gd name="connsiteX91" fmla="*/ 288699 w 578320"/>
                <a:gd name="connsiteY91" fmla="*/ 0 h 53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578320" h="533197">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 name="文本框 7"/>
          <p:cNvSpPr txBox="1"/>
          <p:nvPr/>
        </p:nvSpPr>
        <p:spPr>
          <a:xfrm>
            <a:off x="4038236" y="3392510"/>
            <a:ext cx="5613398" cy="584584"/>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sz="1400" dirty="0">
                <a:solidFill>
                  <a:prstClr val="white">
                    <a:lumMod val="50000"/>
                  </a:prstClr>
                </a:solidFill>
                <a:latin typeface="Century Gothic" panose="020B0502020202020204" pitchFamily="34" charset="0"/>
              </a:rPr>
              <a:t>The user can demonstrate on a projector or computer or print the it into a film to be used in a wider field</a:t>
            </a:r>
          </a:p>
        </p:txBody>
      </p:sp>
      <p:sp>
        <p:nvSpPr>
          <p:cNvPr id="9" name="文本框 8"/>
          <p:cNvSpPr txBox="1"/>
          <p:nvPr/>
        </p:nvSpPr>
        <p:spPr>
          <a:xfrm>
            <a:off x="4038236" y="2659745"/>
            <a:ext cx="3262432" cy="707886"/>
          </a:xfrm>
          <a:prstGeom prst="rect">
            <a:avLst/>
          </a:prstGeom>
          <a:noFill/>
        </p:spPr>
        <p:txBody>
          <a:bodyPr wrap="none" rtlCol="0">
            <a:spAutoFit/>
            <a:scene3d>
              <a:camera prst="orthographicFront"/>
              <a:lightRig rig="threePt" dir="t"/>
            </a:scene3d>
            <a:sp3d contourW="12700"/>
          </a:bodyPr>
          <a:lstStyle/>
          <a:p>
            <a:pPr lvl="0">
              <a:defRPr/>
            </a:pPr>
            <a:r>
              <a:rPr lang="zh-CN" altLang="en-US" sz="4000" dirty="0">
                <a:solidFill>
                  <a:schemeClr val="tx1">
                    <a:lumMod val="75000"/>
                    <a:lumOff val="25000"/>
                  </a:schemeClr>
                </a:solidFill>
                <a:latin typeface="Century Gothic" panose="020B0502020202020204" pitchFamily="34" charset="0"/>
                <a:ea typeface="方正兰亭中黑_GBK" panose="02000000000000000000" pitchFamily="2" charset="-122"/>
              </a:rPr>
              <a:t>前期工作亮点</a:t>
            </a:r>
          </a:p>
        </p:txBody>
      </p:sp>
      <p:cxnSp>
        <p:nvCxnSpPr>
          <p:cNvPr id="10" name="直接连接符 9"/>
          <p:cNvCxnSpPr/>
          <p:nvPr/>
        </p:nvCxnSpPr>
        <p:spPr>
          <a:xfrm>
            <a:off x="4174893" y="4257900"/>
            <a:ext cx="7620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任意多边形 15"/>
          <p:cNvSpPr/>
          <p:nvPr/>
        </p:nvSpPr>
        <p:spPr>
          <a:xfrm>
            <a:off x="10196052" y="3404431"/>
            <a:ext cx="1995948" cy="3453569"/>
          </a:xfrm>
          <a:custGeom>
            <a:avLst/>
            <a:gdLst>
              <a:gd name="connsiteX0" fmla="*/ 863392 w 1995948"/>
              <a:gd name="connsiteY0" fmla="*/ 0 h 3453569"/>
              <a:gd name="connsiteX1" fmla="*/ 1995948 w 1995948"/>
              <a:gd name="connsiteY1" fmla="*/ 0 h 3453569"/>
              <a:gd name="connsiteX2" fmla="*/ 1995948 w 1995948"/>
              <a:gd name="connsiteY2" fmla="*/ 3453569 h 3453569"/>
              <a:gd name="connsiteX3" fmla="*/ 0 w 1995948"/>
              <a:gd name="connsiteY3" fmla="*/ 3453569 h 3453569"/>
            </a:gdLst>
            <a:ahLst/>
            <a:cxnLst>
              <a:cxn ang="0">
                <a:pos x="connsiteX0" y="connsiteY0"/>
              </a:cxn>
              <a:cxn ang="0">
                <a:pos x="connsiteX1" y="connsiteY1"/>
              </a:cxn>
              <a:cxn ang="0">
                <a:pos x="connsiteX2" y="connsiteY2"/>
              </a:cxn>
              <a:cxn ang="0">
                <a:pos x="connsiteX3" y="connsiteY3"/>
              </a:cxn>
            </a:cxnLst>
            <a:rect l="l" t="t" r="r" b="b"/>
            <a:pathLst>
              <a:path w="1995948" h="3453569">
                <a:moveTo>
                  <a:pt x="863392" y="0"/>
                </a:moveTo>
                <a:lnTo>
                  <a:pt x="1995948" y="0"/>
                </a:lnTo>
                <a:lnTo>
                  <a:pt x="1995948" y="3453569"/>
                </a:lnTo>
                <a:lnTo>
                  <a:pt x="0" y="3453569"/>
                </a:lnTo>
                <a:close/>
              </a:path>
            </a:pathLst>
          </a:cu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flipV="1">
            <a:off x="10196052" y="-1"/>
            <a:ext cx="1995948" cy="3404431"/>
          </a:xfrm>
          <a:custGeom>
            <a:avLst/>
            <a:gdLst>
              <a:gd name="connsiteX0" fmla="*/ 0 w 1995948"/>
              <a:gd name="connsiteY0" fmla="*/ 3453569 h 3453569"/>
              <a:gd name="connsiteX1" fmla="*/ 1995948 w 1995948"/>
              <a:gd name="connsiteY1" fmla="*/ 3453569 h 3453569"/>
              <a:gd name="connsiteX2" fmla="*/ 1995948 w 1995948"/>
              <a:gd name="connsiteY2" fmla="*/ 0 h 3453569"/>
              <a:gd name="connsiteX3" fmla="*/ 863392 w 1995948"/>
              <a:gd name="connsiteY3" fmla="*/ 0 h 3453569"/>
            </a:gdLst>
            <a:ahLst/>
            <a:cxnLst>
              <a:cxn ang="0">
                <a:pos x="connsiteX0" y="connsiteY0"/>
              </a:cxn>
              <a:cxn ang="0">
                <a:pos x="connsiteX1" y="connsiteY1"/>
              </a:cxn>
              <a:cxn ang="0">
                <a:pos x="connsiteX2" y="connsiteY2"/>
              </a:cxn>
              <a:cxn ang="0">
                <a:pos x="connsiteX3" y="connsiteY3"/>
              </a:cxn>
            </a:cxnLst>
            <a:rect l="l" t="t" r="r" b="b"/>
            <a:pathLst>
              <a:path w="1995948" h="3453569">
                <a:moveTo>
                  <a:pt x="0" y="3453569"/>
                </a:moveTo>
                <a:lnTo>
                  <a:pt x="1995948" y="3453569"/>
                </a:lnTo>
                <a:lnTo>
                  <a:pt x="1995948" y="0"/>
                </a:lnTo>
                <a:lnTo>
                  <a:pt x="86339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1179533" y="1764511"/>
            <a:ext cx="861774" cy="3328978"/>
          </a:xfrm>
          <a:prstGeom prst="rect">
            <a:avLst/>
          </a:prstGeom>
          <a:noFill/>
        </p:spPr>
        <p:txBody>
          <a:bodyPr vert="eaVert"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400" b="1" dirty="0">
                <a:solidFill>
                  <a:schemeClr val="bg1"/>
                </a:solidFill>
                <a:latin typeface="+mj-ea"/>
                <a:ea typeface="+mj-ea"/>
              </a:rPr>
              <a:t>第</a:t>
            </a:r>
            <a:r>
              <a:rPr lang="zh-CN" altLang="en-US" sz="4400" b="1" dirty="0" smtClean="0">
                <a:solidFill>
                  <a:schemeClr val="bg1"/>
                </a:solidFill>
                <a:latin typeface="+mj-ea"/>
                <a:ea typeface="+mj-ea"/>
              </a:rPr>
              <a:t>一部分</a:t>
            </a:r>
            <a:endParaRPr kumimoji="0" lang="zh-CN" altLang="en-US" sz="4400" b="1" u="none" strike="noStrike" kern="1200" cap="none" spc="0" normalizeH="0" baseline="0" noProof="0" dirty="0" smtClean="0">
              <a:ln>
                <a:noFill/>
              </a:ln>
              <a:solidFill>
                <a:schemeClr val="bg1"/>
              </a:solidFill>
              <a:effectLst/>
              <a:uLnTx/>
              <a:uFillTx/>
              <a:latin typeface="+mj-ea"/>
              <a:ea typeface="+mj-ea"/>
            </a:endParaRPr>
          </a:p>
        </p:txBody>
      </p:sp>
    </p:spTree>
    <p:extLst>
      <p:ext uri="{BB962C8B-B14F-4D97-AF65-F5344CB8AC3E}">
        <p14:creationId xmlns:p14="http://schemas.microsoft.com/office/powerpoint/2010/main" val="51672319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1+#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2000"/>
                            </p:stCondLst>
                            <p:childTnLst>
                              <p:par>
                                <p:cTn id="23" presetID="2" presetClass="entr" presetSubtype="1"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0-#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par>
                          <p:cTn id="31" fill="hold">
                            <p:stCondLst>
                              <p:cond delay="2500"/>
                            </p:stCondLst>
                            <p:childTnLst>
                              <p:par>
                                <p:cTn id="32" presetID="53" presetClass="entr" presetSubtype="16"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p:cTn id="34" dur="500" fill="hold"/>
                                        <p:tgtEl>
                                          <p:spTgt spid="19"/>
                                        </p:tgtEl>
                                        <p:attrNameLst>
                                          <p:attrName>ppt_w</p:attrName>
                                        </p:attrNameLst>
                                      </p:cBhvr>
                                      <p:tavLst>
                                        <p:tav tm="0">
                                          <p:val>
                                            <p:fltVal val="0"/>
                                          </p:val>
                                        </p:tav>
                                        <p:tav tm="100000">
                                          <p:val>
                                            <p:strVal val="#ppt_w"/>
                                          </p:val>
                                        </p:tav>
                                      </p:tavLst>
                                    </p:anim>
                                    <p:anim calcmode="lin" valueType="num">
                                      <p:cBhvr>
                                        <p:cTn id="35" dur="500" fill="hold"/>
                                        <p:tgtEl>
                                          <p:spTgt spid="19"/>
                                        </p:tgtEl>
                                        <p:attrNameLst>
                                          <p:attrName>ppt_h</p:attrName>
                                        </p:attrNameLst>
                                      </p:cBhvr>
                                      <p:tavLst>
                                        <p:tav tm="0">
                                          <p:val>
                                            <p:fltVal val="0"/>
                                          </p:val>
                                        </p:tav>
                                        <p:tav tm="100000">
                                          <p:val>
                                            <p:strVal val="#ppt_h"/>
                                          </p:val>
                                        </p:tav>
                                      </p:tavLst>
                                    </p:anim>
                                    <p:animEffect transition="in" filter="fad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6" grpId="0" animBg="1"/>
      <p:bldP spid="17" grpId="0" animBg="1"/>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图片占位符 47"/>
          <p:cNvPicPr>
            <a:picLocks noGrp="1" noChangeAspect="1"/>
          </p:cNvPicPr>
          <p:nvPr>
            <p:ph type="pic" sz="quarter" idx="11"/>
          </p:nvPr>
        </p:nvPicPr>
        <p:blipFill>
          <a:blip r:embed="rId3" cstate="print">
            <a:grayscl/>
            <a:extLst>
              <a:ext uri="{BEBA8EAE-BF5A-486C-A8C5-ECC9F3942E4B}">
                <a14:imgProps xmlns:a14="http://schemas.microsoft.com/office/drawing/2010/main">
                  <a14:imgLayer>
                    <a14:imgEffect>
                      <a14:colorTemperature colorTemp="5300"/>
                    </a14:imgEffect>
                    <a14:imgEffect>
                      <a14:brightnessContrast contrast="40000"/>
                    </a14:imgEffect>
                  </a14:imgLayer>
                </a14:imgProps>
              </a:ext>
              <a:ext uri="{28A0092B-C50C-407E-A947-70E740481C1C}">
                <a14:useLocalDpi xmlns:a14="http://schemas.microsoft.com/office/drawing/2010/main" val="0"/>
              </a:ext>
            </a:extLst>
          </a:blip>
          <a:srcRect l="18166" r="18166"/>
          <a:stretch>
            <a:fillRect/>
          </a:stretch>
        </p:blipFill>
        <p:spPr/>
      </p:pic>
      <p:sp>
        <p:nvSpPr>
          <p:cNvPr id="6" name="椭圆 5"/>
          <p:cNvSpPr/>
          <p:nvPr/>
        </p:nvSpPr>
        <p:spPr>
          <a:xfrm>
            <a:off x="4180197" y="3696264"/>
            <a:ext cx="1161708" cy="1161708"/>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7" name="椭圆 6"/>
          <p:cNvSpPr/>
          <p:nvPr/>
        </p:nvSpPr>
        <p:spPr>
          <a:xfrm>
            <a:off x="3987672" y="5100221"/>
            <a:ext cx="385049" cy="385049"/>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24" name="椭圆 23"/>
          <p:cNvSpPr/>
          <p:nvPr/>
        </p:nvSpPr>
        <p:spPr>
          <a:xfrm>
            <a:off x="5851698" y="2082801"/>
            <a:ext cx="488142" cy="48814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t>1</a:t>
            </a:r>
            <a:endParaRPr lang="en-US" altLang="zh-CN" sz="2400" dirty="0"/>
          </a:p>
        </p:txBody>
      </p:sp>
      <p:sp>
        <p:nvSpPr>
          <p:cNvPr id="20" name="椭圆 19"/>
          <p:cNvSpPr/>
          <p:nvPr/>
        </p:nvSpPr>
        <p:spPr>
          <a:xfrm>
            <a:off x="5851698" y="3011409"/>
            <a:ext cx="488142" cy="48814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t>2</a:t>
            </a:r>
            <a:endParaRPr lang="en-US" altLang="zh-CN" sz="2400" dirty="0"/>
          </a:p>
        </p:txBody>
      </p:sp>
      <p:sp>
        <p:nvSpPr>
          <p:cNvPr id="16" name="椭圆 15"/>
          <p:cNvSpPr/>
          <p:nvPr/>
        </p:nvSpPr>
        <p:spPr>
          <a:xfrm>
            <a:off x="5851698" y="3940016"/>
            <a:ext cx="488142" cy="48814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t>3</a:t>
            </a:r>
            <a:endParaRPr lang="en-US" altLang="zh-CN" sz="2400" dirty="0"/>
          </a:p>
        </p:txBody>
      </p:sp>
      <p:sp>
        <p:nvSpPr>
          <p:cNvPr id="12" name="椭圆 11"/>
          <p:cNvSpPr/>
          <p:nvPr/>
        </p:nvSpPr>
        <p:spPr>
          <a:xfrm>
            <a:off x="5851698" y="4868623"/>
            <a:ext cx="488142" cy="48814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smtClean="0"/>
              <a:t>4</a:t>
            </a:r>
            <a:endParaRPr lang="en-US" altLang="zh-CN" sz="2400" dirty="0"/>
          </a:p>
        </p:txBody>
      </p:sp>
      <p:grpSp>
        <p:nvGrpSpPr>
          <p:cNvPr id="33" name="组合 32"/>
          <p:cNvGrpSpPr/>
          <p:nvPr/>
        </p:nvGrpSpPr>
        <p:grpSpPr>
          <a:xfrm>
            <a:off x="6464300" y="2024888"/>
            <a:ext cx="4791529" cy="603964"/>
            <a:chOff x="874712" y="3387780"/>
            <a:chExt cx="4791529" cy="603964"/>
          </a:xfrm>
        </p:grpSpPr>
        <p:sp>
          <p:nvSpPr>
            <p:cNvPr id="34" name="矩形 33">
              <a:extLst>
                <a:ext uri="{FF2B5EF4-FFF2-40B4-BE49-F238E27FC236}">
                  <a16:creationId xmlns:a16="http://schemas.microsoft.com/office/drawing/2014/main" xmlns="" id="{E3EB1709-6D20-4440-8800-976CC5E9712E}"/>
                </a:ext>
              </a:extLst>
            </p:cNvPr>
            <p:cNvSpPr/>
            <p:nvPr/>
          </p:nvSpPr>
          <p:spPr>
            <a:xfrm>
              <a:off x="874712" y="3677812"/>
              <a:ext cx="4791529" cy="3139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rPr>
                <a:t>用户可以在投影仪或者计算机上进行演示也可以将演示</a:t>
              </a:r>
              <a:r>
                <a:rPr lang="zh-CN" altLang="en-US" sz="1200" dirty="0" smtClean="0">
                  <a:solidFill>
                    <a:schemeClr val="tx1">
                      <a:lumMod val="50000"/>
                      <a:lumOff val="50000"/>
                    </a:schemeClr>
                  </a:solidFill>
                </a:rPr>
                <a:t>文稿出来</a:t>
              </a:r>
              <a:endParaRPr lang="zh-CN" altLang="en-US" sz="1200" dirty="0">
                <a:solidFill>
                  <a:schemeClr val="tx1">
                    <a:lumMod val="50000"/>
                    <a:lumOff val="50000"/>
                  </a:schemeClr>
                </a:solidFill>
              </a:endParaRPr>
            </a:p>
          </p:txBody>
        </p:sp>
        <p:sp>
          <p:nvSpPr>
            <p:cNvPr id="35" name="矩形 34">
              <a:extLst>
                <a:ext uri="{FF2B5EF4-FFF2-40B4-BE49-F238E27FC236}">
                  <a16:creationId xmlns:a16="http://schemas.microsoft.com/office/drawing/2014/main" xmlns="" id="{CBCE2F27-1948-4AAF-B7D2-B7B4F23C2784}"/>
                </a:ext>
              </a:extLst>
            </p:cNvPr>
            <p:cNvSpPr/>
            <p:nvPr/>
          </p:nvSpPr>
          <p:spPr>
            <a:xfrm>
              <a:off x="874712" y="3387780"/>
              <a:ext cx="2241974" cy="362343"/>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accent1"/>
                  </a:solidFill>
                </a:rPr>
                <a:t>标题文字添加</a:t>
              </a:r>
            </a:p>
          </p:txBody>
        </p:sp>
      </p:grpSp>
      <p:grpSp>
        <p:nvGrpSpPr>
          <p:cNvPr id="36" name="组合 35"/>
          <p:cNvGrpSpPr/>
          <p:nvPr/>
        </p:nvGrpSpPr>
        <p:grpSpPr>
          <a:xfrm>
            <a:off x="6464300" y="2953496"/>
            <a:ext cx="4791529" cy="603964"/>
            <a:chOff x="874712" y="3387780"/>
            <a:chExt cx="4791529" cy="603964"/>
          </a:xfrm>
        </p:grpSpPr>
        <p:sp>
          <p:nvSpPr>
            <p:cNvPr id="37" name="矩形 36">
              <a:extLst>
                <a:ext uri="{FF2B5EF4-FFF2-40B4-BE49-F238E27FC236}">
                  <a16:creationId xmlns:a16="http://schemas.microsoft.com/office/drawing/2014/main" xmlns="" id="{E3EB1709-6D20-4440-8800-976CC5E9712E}"/>
                </a:ext>
              </a:extLst>
            </p:cNvPr>
            <p:cNvSpPr/>
            <p:nvPr/>
          </p:nvSpPr>
          <p:spPr>
            <a:xfrm>
              <a:off x="874712" y="3677812"/>
              <a:ext cx="4791529" cy="3139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rPr>
                <a:t>用户可以在投影仪或者计算机上进行演示也可以将演示</a:t>
              </a:r>
              <a:r>
                <a:rPr lang="zh-CN" altLang="en-US" sz="1200" dirty="0" smtClean="0">
                  <a:solidFill>
                    <a:schemeClr val="tx1">
                      <a:lumMod val="50000"/>
                      <a:lumOff val="50000"/>
                    </a:schemeClr>
                  </a:solidFill>
                </a:rPr>
                <a:t>文稿出来</a:t>
              </a:r>
              <a:endParaRPr lang="zh-CN" altLang="en-US" sz="1200" dirty="0">
                <a:solidFill>
                  <a:schemeClr val="tx1">
                    <a:lumMod val="50000"/>
                    <a:lumOff val="50000"/>
                  </a:schemeClr>
                </a:solidFill>
              </a:endParaRPr>
            </a:p>
          </p:txBody>
        </p:sp>
        <p:sp>
          <p:nvSpPr>
            <p:cNvPr id="38" name="矩形 37">
              <a:extLst>
                <a:ext uri="{FF2B5EF4-FFF2-40B4-BE49-F238E27FC236}">
                  <a16:creationId xmlns:a16="http://schemas.microsoft.com/office/drawing/2014/main" xmlns="" id="{CBCE2F27-1948-4AAF-B7D2-B7B4F23C2784}"/>
                </a:ext>
              </a:extLst>
            </p:cNvPr>
            <p:cNvSpPr/>
            <p:nvPr/>
          </p:nvSpPr>
          <p:spPr>
            <a:xfrm>
              <a:off x="874712" y="3387780"/>
              <a:ext cx="2241974" cy="362343"/>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accent1"/>
                  </a:solidFill>
                </a:rPr>
                <a:t>标题文字添加</a:t>
              </a:r>
            </a:p>
          </p:txBody>
        </p:sp>
      </p:grpSp>
      <p:grpSp>
        <p:nvGrpSpPr>
          <p:cNvPr id="39" name="组合 38"/>
          <p:cNvGrpSpPr/>
          <p:nvPr/>
        </p:nvGrpSpPr>
        <p:grpSpPr>
          <a:xfrm>
            <a:off x="6464300" y="3882103"/>
            <a:ext cx="4791529" cy="603964"/>
            <a:chOff x="874712" y="3387780"/>
            <a:chExt cx="4791529" cy="603964"/>
          </a:xfrm>
        </p:grpSpPr>
        <p:sp>
          <p:nvSpPr>
            <p:cNvPr id="40" name="矩形 39">
              <a:extLst>
                <a:ext uri="{FF2B5EF4-FFF2-40B4-BE49-F238E27FC236}">
                  <a16:creationId xmlns:a16="http://schemas.microsoft.com/office/drawing/2014/main" xmlns="" id="{E3EB1709-6D20-4440-8800-976CC5E9712E}"/>
                </a:ext>
              </a:extLst>
            </p:cNvPr>
            <p:cNvSpPr/>
            <p:nvPr/>
          </p:nvSpPr>
          <p:spPr>
            <a:xfrm>
              <a:off x="874712" y="3677812"/>
              <a:ext cx="4791529" cy="3139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rPr>
                <a:t>用户可以在投影仪或者计算机上进行演示也可以将演示</a:t>
              </a:r>
              <a:r>
                <a:rPr lang="zh-CN" altLang="en-US" sz="1200" dirty="0" smtClean="0">
                  <a:solidFill>
                    <a:schemeClr val="tx1">
                      <a:lumMod val="50000"/>
                      <a:lumOff val="50000"/>
                    </a:schemeClr>
                  </a:solidFill>
                </a:rPr>
                <a:t>文稿出来</a:t>
              </a:r>
              <a:endParaRPr lang="zh-CN" altLang="en-US" sz="1200" dirty="0">
                <a:solidFill>
                  <a:schemeClr val="tx1">
                    <a:lumMod val="50000"/>
                    <a:lumOff val="50000"/>
                  </a:schemeClr>
                </a:solidFill>
              </a:endParaRPr>
            </a:p>
          </p:txBody>
        </p:sp>
        <p:sp>
          <p:nvSpPr>
            <p:cNvPr id="41" name="矩形 40">
              <a:extLst>
                <a:ext uri="{FF2B5EF4-FFF2-40B4-BE49-F238E27FC236}">
                  <a16:creationId xmlns:a16="http://schemas.microsoft.com/office/drawing/2014/main" xmlns="" id="{CBCE2F27-1948-4AAF-B7D2-B7B4F23C2784}"/>
                </a:ext>
              </a:extLst>
            </p:cNvPr>
            <p:cNvSpPr/>
            <p:nvPr/>
          </p:nvSpPr>
          <p:spPr>
            <a:xfrm>
              <a:off x="874712" y="3387780"/>
              <a:ext cx="2241974" cy="362343"/>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accent1"/>
                  </a:solidFill>
                </a:rPr>
                <a:t>标题文字添加</a:t>
              </a:r>
            </a:p>
          </p:txBody>
        </p:sp>
      </p:grpSp>
      <p:grpSp>
        <p:nvGrpSpPr>
          <p:cNvPr id="42" name="组合 41"/>
          <p:cNvGrpSpPr/>
          <p:nvPr/>
        </p:nvGrpSpPr>
        <p:grpSpPr>
          <a:xfrm>
            <a:off x="6464300" y="4810710"/>
            <a:ext cx="4791529" cy="603964"/>
            <a:chOff x="874712" y="3387780"/>
            <a:chExt cx="4791529" cy="603964"/>
          </a:xfrm>
        </p:grpSpPr>
        <p:sp>
          <p:nvSpPr>
            <p:cNvPr id="43" name="矩形 42">
              <a:extLst>
                <a:ext uri="{FF2B5EF4-FFF2-40B4-BE49-F238E27FC236}">
                  <a16:creationId xmlns:a16="http://schemas.microsoft.com/office/drawing/2014/main" xmlns="" id="{E3EB1709-6D20-4440-8800-976CC5E9712E}"/>
                </a:ext>
              </a:extLst>
            </p:cNvPr>
            <p:cNvSpPr/>
            <p:nvPr/>
          </p:nvSpPr>
          <p:spPr>
            <a:xfrm>
              <a:off x="874712" y="3677812"/>
              <a:ext cx="4791529" cy="313932"/>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50000"/>
                      <a:lumOff val="50000"/>
                    </a:schemeClr>
                  </a:solidFill>
                </a:rPr>
                <a:t>用户可以在投影仪或者计算机上进行演示也可以将演示</a:t>
              </a:r>
              <a:r>
                <a:rPr lang="zh-CN" altLang="en-US" sz="1200" dirty="0" smtClean="0">
                  <a:solidFill>
                    <a:schemeClr val="tx1">
                      <a:lumMod val="50000"/>
                      <a:lumOff val="50000"/>
                    </a:schemeClr>
                  </a:solidFill>
                </a:rPr>
                <a:t>文稿出来</a:t>
              </a:r>
              <a:endParaRPr lang="zh-CN" altLang="en-US" sz="1200" dirty="0">
                <a:solidFill>
                  <a:schemeClr val="tx1">
                    <a:lumMod val="50000"/>
                    <a:lumOff val="50000"/>
                  </a:schemeClr>
                </a:solidFill>
              </a:endParaRPr>
            </a:p>
          </p:txBody>
        </p:sp>
        <p:sp>
          <p:nvSpPr>
            <p:cNvPr id="44" name="矩形 43">
              <a:extLst>
                <a:ext uri="{FF2B5EF4-FFF2-40B4-BE49-F238E27FC236}">
                  <a16:creationId xmlns:a16="http://schemas.microsoft.com/office/drawing/2014/main" xmlns="" id="{CBCE2F27-1948-4AAF-B7D2-B7B4F23C2784}"/>
                </a:ext>
              </a:extLst>
            </p:cNvPr>
            <p:cNvSpPr/>
            <p:nvPr/>
          </p:nvSpPr>
          <p:spPr>
            <a:xfrm>
              <a:off x="874712" y="3387780"/>
              <a:ext cx="2241974" cy="362343"/>
            </a:xfrm>
            <a:prstGeom prst="rect">
              <a:avLst/>
            </a:prstGeom>
          </p:spPr>
          <p:txBody>
            <a:bodyPr wrap="square">
              <a:spAutoFit/>
              <a:scene3d>
                <a:camera prst="orthographicFront"/>
                <a:lightRig rig="threePt" dir="t"/>
              </a:scene3d>
              <a:sp3d contourW="12700"/>
            </a:bodyPr>
            <a:lstStyle/>
            <a:p>
              <a:pPr>
                <a:lnSpc>
                  <a:spcPct val="120000"/>
                </a:lnSpc>
              </a:pPr>
              <a:r>
                <a:rPr lang="zh-CN" altLang="en-US" sz="1600" b="1" dirty="0">
                  <a:solidFill>
                    <a:schemeClr val="accent1"/>
                  </a:solidFill>
                </a:rPr>
                <a:t>标题文字添加</a:t>
              </a:r>
            </a:p>
          </p:txBody>
        </p:sp>
      </p:grpSp>
      <p:grpSp>
        <p:nvGrpSpPr>
          <p:cNvPr id="61" name="组合 60"/>
          <p:cNvGrpSpPr/>
          <p:nvPr/>
        </p:nvGrpSpPr>
        <p:grpSpPr>
          <a:xfrm>
            <a:off x="2106576" y="317845"/>
            <a:ext cx="4885992" cy="774045"/>
            <a:chOff x="5373378" y="1290798"/>
            <a:chExt cx="4885992" cy="774045"/>
          </a:xfrm>
        </p:grpSpPr>
        <p:sp>
          <p:nvSpPr>
            <p:cNvPr id="62" name="文本框 61"/>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前期工作亮点</a:t>
              </a:r>
            </a:p>
          </p:txBody>
        </p:sp>
        <p:sp>
          <p:nvSpPr>
            <p:cNvPr id="63" name="文本框 62"/>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extLst>
      <p:ext uri="{BB962C8B-B14F-4D97-AF65-F5344CB8AC3E}">
        <p14:creationId xmlns:p14="http://schemas.microsoft.com/office/powerpoint/2010/main" val="147005595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1000" fill="hold"/>
                                        <p:tgtEl>
                                          <p:spTgt spid="48"/>
                                        </p:tgtEl>
                                        <p:attrNameLst>
                                          <p:attrName>ppt_w</p:attrName>
                                        </p:attrNameLst>
                                      </p:cBhvr>
                                      <p:tavLst>
                                        <p:tav tm="0">
                                          <p:val>
                                            <p:fltVal val="0"/>
                                          </p:val>
                                        </p:tav>
                                        <p:tav tm="100000">
                                          <p:val>
                                            <p:strVal val="#ppt_w"/>
                                          </p:val>
                                        </p:tav>
                                      </p:tavLst>
                                    </p:anim>
                                    <p:anim calcmode="lin" valueType="num">
                                      <p:cBhvr>
                                        <p:cTn id="8" dur="1000" fill="hold"/>
                                        <p:tgtEl>
                                          <p:spTgt spid="48"/>
                                        </p:tgtEl>
                                        <p:attrNameLst>
                                          <p:attrName>ppt_h</p:attrName>
                                        </p:attrNameLst>
                                      </p:cBhvr>
                                      <p:tavLst>
                                        <p:tav tm="0">
                                          <p:val>
                                            <p:fltVal val="0"/>
                                          </p:val>
                                        </p:tav>
                                        <p:tav tm="100000">
                                          <p:val>
                                            <p:strVal val="#ppt_h"/>
                                          </p:val>
                                        </p:tav>
                                      </p:tavLst>
                                    </p:anim>
                                    <p:anim calcmode="lin" valueType="num">
                                      <p:cBhvr>
                                        <p:cTn id="9" dur="1000" fill="hold"/>
                                        <p:tgtEl>
                                          <p:spTgt spid="48"/>
                                        </p:tgtEl>
                                        <p:attrNameLst>
                                          <p:attrName>style.rotation</p:attrName>
                                        </p:attrNameLst>
                                      </p:cBhvr>
                                      <p:tavLst>
                                        <p:tav tm="0">
                                          <p:val>
                                            <p:fltVal val="90"/>
                                          </p:val>
                                        </p:tav>
                                        <p:tav tm="100000">
                                          <p:val>
                                            <p:fltVal val="0"/>
                                          </p:val>
                                        </p:tav>
                                      </p:tavLst>
                                    </p:anim>
                                    <p:animEffect transition="in" filter="fade">
                                      <p:cBhvr>
                                        <p:cTn id="10" dur="1000"/>
                                        <p:tgtEl>
                                          <p:spTgt spid="48"/>
                                        </p:tgtEl>
                                      </p:cBhvr>
                                    </p:animEffect>
                                  </p:childTnLst>
                                </p:cTn>
                              </p:par>
                            </p:childTnLst>
                          </p:cTn>
                        </p:par>
                        <p:par>
                          <p:cTn id="11" fill="hold">
                            <p:stCondLst>
                              <p:cond delay="10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par>
                          <p:cTn id="22" fill="hold">
                            <p:stCondLst>
                              <p:cond delay="1500"/>
                            </p:stCondLst>
                            <p:childTnLst>
                              <p:par>
                                <p:cTn id="23" presetID="2" presetClass="entr" presetSubtype="2"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1000" fill="hold"/>
                                        <p:tgtEl>
                                          <p:spTgt spid="24"/>
                                        </p:tgtEl>
                                        <p:attrNameLst>
                                          <p:attrName>ppt_x</p:attrName>
                                        </p:attrNameLst>
                                      </p:cBhvr>
                                      <p:tavLst>
                                        <p:tav tm="0">
                                          <p:val>
                                            <p:strVal val="1+#ppt_w/2"/>
                                          </p:val>
                                        </p:tav>
                                        <p:tav tm="100000">
                                          <p:val>
                                            <p:strVal val="#ppt_x"/>
                                          </p:val>
                                        </p:tav>
                                      </p:tavLst>
                                    </p:anim>
                                    <p:anim calcmode="lin" valueType="num">
                                      <p:cBhvr additive="base">
                                        <p:cTn id="26" dur="1000" fill="hold"/>
                                        <p:tgtEl>
                                          <p:spTgt spid="24"/>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 calcmode="lin" valueType="num">
                                      <p:cBhvr additive="base">
                                        <p:cTn id="29" dur="1000" fill="hold"/>
                                        <p:tgtEl>
                                          <p:spTgt spid="20"/>
                                        </p:tgtEl>
                                        <p:attrNameLst>
                                          <p:attrName>ppt_x</p:attrName>
                                        </p:attrNameLst>
                                      </p:cBhvr>
                                      <p:tavLst>
                                        <p:tav tm="0">
                                          <p:val>
                                            <p:strVal val="1+#ppt_w/2"/>
                                          </p:val>
                                        </p:tav>
                                        <p:tav tm="100000">
                                          <p:val>
                                            <p:strVal val="#ppt_x"/>
                                          </p:val>
                                        </p:tav>
                                      </p:tavLst>
                                    </p:anim>
                                    <p:anim calcmode="lin" valueType="num">
                                      <p:cBhvr additive="base">
                                        <p:cTn id="30" dur="1000" fill="hold"/>
                                        <p:tgtEl>
                                          <p:spTgt spid="20"/>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1000" fill="hold"/>
                                        <p:tgtEl>
                                          <p:spTgt spid="16"/>
                                        </p:tgtEl>
                                        <p:attrNameLst>
                                          <p:attrName>ppt_x</p:attrName>
                                        </p:attrNameLst>
                                      </p:cBhvr>
                                      <p:tavLst>
                                        <p:tav tm="0">
                                          <p:val>
                                            <p:strVal val="1+#ppt_w/2"/>
                                          </p:val>
                                        </p:tav>
                                        <p:tav tm="100000">
                                          <p:val>
                                            <p:strVal val="#ppt_x"/>
                                          </p:val>
                                        </p:tav>
                                      </p:tavLst>
                                    </p:anim>
                                    <p:anim calcmode="lin" valueType="num">
                                      <p:cBhvr additive="base">
                                        <p:cTn id="34" dur="1000" fill="hold"/>
                                        <p:tgtEl>
                                          <p:spTgt spid="16"/>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1000" fill="hold"/>
                                        <p:tgtEl>
                                          <p:spTgt spid="12"/>
                                        </p:tgtEl>
                                        <p:attrNameLst>
                                          <p:attrName>ppt_x</p:attrName>
                                        </p:attrNameLst>
                                      </p:cBhvr>
                                      <p:tavLst>
                                        <p:tav tm="0">
                                          <p:val>
                                            <p:strVal val="1+#ppt_w/2"/>
                                          </p:val>
                                        </p:tav>
                                        <p:tav tm="100000">
                                          <p:val>
                                            <p:strVal val="#ppt_x"/>
                                          </p:val>
                                        </p:tav>
                                      </p:tavLst>
                                    </p:anim>
                                    <p:anim calcmode="lin" valueType="num">
                                      <p:cBhvr additive="base">
                                        <p:cTn id="38" dur="1000" fill="hold"/>
                                        <p:tgtEl>
                                          <p:spTgt spid="12"/>
                                        </p:tgtEl>
                                        <p:attrNameLst>
                                          <p:attrName>ppt_y</p:attrName>
                                        </p:attrNameLst>
                                      </p:cBhvr>
                                      <p:tavLst>
                                        <p:tav tm="0">
                                          <p:val>
                                            <p:strVal val="#ppt_y"/>
                                          </p:val>
                                        </p:tav>
                                        <p:tav tm="100000">
                                          <p:val>
                                            <p:strVal val="#ppt_y"/>
                                          </p:val>
                                        </p:tav>
                                      </p:tavLst>
                                    </p:anim>
                                  </p:childTnLst>
                                </p:cTn>
                              </p:par>
                            </p:childTnLst>
                          </p:cTn>
                        </p:par>
                        <p:par>
                          <p:cTn id="39" fill="hold">
                            <p:stCondLst>
                              <p:cond delay="2500"/>
                            </p:stCondLst>
                            <p:childTnLst>
                              <p:par>
                                <p:cTn id="40" presetID="35" presetClass="path" presetSubtype="0" autoRev="1" fill="hold" grpId="1" nodeType="afterEffect">
                                  <p:stCondLst>
                                    <p:cond delay="0"/>
                                  </p:stCondLst>
                                  <p:childTnLst>
                                    <p:animMotion origin="layout" path="M 0 -3.7037E-7 L -0.02969 -3.7037E-7 " pathEditMode="relative" rAng="0" ptsTypes="AA">
                                      <p:cBhvr>
                                        <p:cTn id="41" dur="500" fill="hold"/>
                                        <p:tgtEl>
                                          <p:spTgt spid="16"/>
                                        </p:tgtEl>
                                        <p:attrNameLst>
                                          <p:attrName>ppt_x</p:attrName>
                                          <p:attrName>ppt_y</p:attrName>
                                        </p:attrNameLst>
                                      </p:cBhvr>
                                      <p:rCtr x="-1484" y="0"/>
                                    </p:animMotion>
                                  </p:childTnLst>
                                </p:cTn>
                              </p:par>
                              <p:par>
                                <p:cTn id="42" presetID="35" presetClass="path" presetSubtype="0" autoRev="1" fill="hold" grpId="1" nodeType="withEffect">
                                  <p:stCondLst>
                                    <p:cond delay="0"/>
                                  </p:stCondLst>
                                  <p:childTnLst>
                                    <p:animMotion origin="layout" path="M 0 -3.7037E-7 L -0.02969 -3.7037E-7 " pathEditMode="relative" rAng="0" ptsTypes="AA">
                                      <p:cBhvr>
                                        <p:cTn id="43" dur="500" fill="hold"/>
                                        <p:tgtEl>
                                          <p:spTgt spid="20"/>
                                        </p:tgtEl>
                                        <p:attrNameLst>
                                          <p:attrName>ppt_x</p:attrName>
                                          <p:attrName>ppt_y</p:attrName>
                                        </p:attrNameLst>
                                      </p:cBhvr>
                                      <p:rCtr x="-1484" y="0"/>
                                    </p:animMotion>
                                  </p:childTnLst>
                                </p:cTn>
                              </p:par>
                              <p:par>
                                <p:cTn id="44" presetID="35" presetClass="path" presetSubtype="0" autoRev="1" fill="hold" grpId="1" nodeType="withEffect">
                                  <p:stCondLst>
                                    <p:cond delay="0"/>
                                  </p:stCondLst>
                                  <p:childTnLst>
                                    <p:animMotion origin="layout" path="M 0 -3.7037E-7 L -0.02969 -3.7037E-7 " pathEditMode="relative" rAng="0" ptsTypes="AA">
                                      <p:cBhvr>
                                        <p:cTn id="45" dur="500" fill="hold"/>
                                        <p:tgtEl>
                                          <p:spTgt spid="12"/>
                                        </p:tgtEl>
                                        <p:attrNameLst>
                                          <p:attrName>ppt_x</p:attrName>
                                          <p:attrName>ppt_y</p:attrName>
                                        </p:attrNameLst>
                                      </p:cBhvr>
                                      <p:rCtr x="-1484" y="0"/>
                                    </p:animMotion>
                                  </p:childTnLst>
                                </p:cTn>
                              </p:par>
                              <p:par>
                                <p:cTn id="46" presetID="35" presetClass="path" presetSubtype="0" autoRev="1" fill="hold" grpId="1" nodeType="withEffect">
                                  <p:stCondLst>
                                    <p:cond delay="0"/>
                                  </p:stCondLst>
                                  <p:childTnLst>
                                    <p:animMotion origin="layout" path="M 0 -3.7037E-7 L -0.02969 -3.7037E-7 " pathEditMode="relative" rAng="0" ptsTypes="AA">
                                      <p:cBhvr>
                                        <p:cTn id="47" dur="500" fill="hold"/>
                                        <p:tgtEl>
                                          <p:spTgt spid="24"/>
                                        </p:tgtEl>
                                        <p:attrNameLst>
                                          <p:attrName>ppt_x</p:attrName>
                                          <p:attrName>ppt_y</p:attrName>
                                        </p:attrNameLst>
                                      </p:cBhvr>
                                      <p:rCtr x="-1484" y="0"/>
                                    </p:animMotion>
                                  </p:childTnLst>
                                </p:cTn>
                              </p:par>
                              <p:par>
                                <p:cTn id="48" presetID="22" presetClass="entr" presetSubtype="8" fill="hold" nodeType="withEffect">
                                  <p:stCondLst>
                                    <p:cond delay="500"/>
                                  </p:stCondLst>
                                  <p:childTnLst>
                                    <p:set>
                                      <p:cBhvr>
                                        <p:cTn id="49" dur="1" fill="hold">
                                          <p:stCondLst>
                                            <p:cond delay="0"/>
                                          </p:stCondLst>
                                        </p:cTn>
                                        <p:tgtEl>
                                          <p:spTgt spid="33"/>
                                        </p:tgtEl>
                                        <p:attrNameLst>
                                          <p:attrName>style.visibility</p:attrName>
                                        </p:attrNameLst>
                                      </p:cBhvr>
                                      <p:to>
                                        <p:strVal val="visible"/>
                                      </p:to>
                                    </p:set>
                                    <p:animEffect transition="in" filter="wipe(left)">
                                      <p:cBhvr>
                                        <p:cTn id="50" dur="1000"/>
                                        <p:tgtEl>
                                          <p:spTgt spid="33"/>
                                        </p:tgtEl>
                                      </p:cBhvr>
                                    </p:animEffect>
                                  </p:childTnLst>
                                </p:cTn>
                              </p:par>
                              <p:par>
                                <p:cTn id="51" presetID="22" presetClass="entr" presetSubtype="8" fill="hold" nodeType="withEffect">
                                  <p:stCondLst>
                                    <p:cond delay="500"/>
                                  </p:stCondLst>
                                  <p:childTnLst>
                                    <p:set>
                                      <p:cBhvr>
                                        <p:cTn id="52" dur="1" fill="hold">
                                          <p:stCondLst>
                                            <p:cond delay="0"/>
                                          </p:stCondLst>
                                        </p:cTn>
                                        <p:tgtEl>
                                          <p:spTgt spid="36"/>
                                        </p:tgtEl>
                                        <p:attrNameLst>
                                          <p:attrName>style.visibility</p:attrName>
                                        </p:attrNameLst>
                                      </p:cBhvr>
                                      <p:to>
                                        <p:strVal val="visible"/>
                                      </p:to>
                                    </p:set>
                                    <p:animEffect transition="in" filter="wipe(left)">
                                      <p:cBhvr>
                                        <p:cTn id="53" dur="1000"/>
                                        <p:tgtEl>
                                          <p:spTgt spid="36"/>
                                        </p:tgtEl>
                                      </p:cBhvr>
                                    </p:animEffect>
                                  </p:childTnLst>
                                </p:cTn>
                              </p:par>
                              <p:par>
                                <p:cTn id="54" presetID="22" presetClass="entr" presetSubtype="8" fill="hold" nodeType="withEffect">
                                  <p:stCondLst>
                                    <p:cond delay="500"/>
                                  </p:stCondLst>
                                  <p:childTnLst>
                                    <p:set>
                                      <p:cBhvr>
                                        <p:cTn id="55" dur="1" fill="hold">
                                          <p:stCondLst>
                                            <p:cond delay="0"/>
                                          </p:stCondLst>
                                        </p:cTn>
                                        <p:tgtEl>
                                          <p:spTgt spid="39"/>
                                        </p:tgtEl>
                                        <p:attrNameLst>
                                          <p:attrName>style.visibility</p:attrName>
                                        </p:attrNameLst>
                                      </p:cBhvr>
                                      <p:to>
                                        <p:strVal val="visible"/>
                                      </p:to>
                                    </p:set>
                                    <p:animEffect transition="in" filter="wipe(left)">
                                      <p:cBhvr>
                                        <p:cTn id="56" dur="1000"/>
                                        <p:tgtEl>
                                          <p:spTgt spid="39"/>
                                        </p:tgtEl>
                                      </p:cBhvr>
                                    </p:animEffect>
                                  </p:childTnLst>
                                </p:cTn>
                              </p:par>
                              <p:par>
                                <p:cTn id="57" presetID="22" presetClass="entr" presetSubtype="8" fill="hold" nodeType="withEffect">
                                  <p:stCondLst>
                                    <p:cond delay="500"/>
                                  </p:stCondLst>
                                  <p:childTnLst>
                                    <p:set>
                                      <p:cBhvr>
                                        <p:cTn id="58" dur="1" fill="hold">
                                          <p:stCondLst>
                                            <p:cond delay="0"/>
                                          </p:stCondLst>
                                        </p:cTn>
                                        <p:tgtEl>
                                          <p:spTgt spid="42"/>
                                        </p:tgtEl>
                                        <p:attrNameLst>
                                          <p:attrName>style.visibility</p:attrName>
                                        </p:attrNameLst>
                                      </p:cBhvr>
                                      <p:to>
                                        <p:strVal val="visible"/>
                                      </p:to>
                                    </p:set>
                                    <p:animEffect transition="in" filter="wipe(left)">
                                      <p:cBhvr>
                                        <p:cTn id="59"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4" grpId="0" animBg="1"/>
      <p:bldP spid="24" grpId="1" animBg="1"/>
      <p:bldP spid="20" grpId="0" animBg="1"/>
      <p:bldP spid="20" grpId="1" animBg="1"/>
      <p:bldP spid="16" grpId="0" animBg="1"/>
      <p:bldP spid="16" grpId="1" animBg="1"/>
      <p:bldP spid="12" grpId="0" animBg="1"/>
      <p:bldP spid="1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ïšḻïďê-Rectangle 2"/>
          <p:cNvSpPr/>
          <p:nvPr/>
        </p:nvSpPr>
        <p:spPr>
          <a:xfrm>
            <a:off x="1558860" y="2076450"/>
            <a:ext cx="2854097" cy="3660666"/>
          </a:xfrm>
          <a:prstGeom prst="rect">
            <a:avLst/>
          </a:prstGeom>
          <a:noFill/>
          <a:ln>
            <a:solidFill>
              <a:schemeClr val="bg1">
                <a:lumMod val="85000"/>
              </a:schemeClr>
            </a:solid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p>
        </p:txBody>
      </p:sp>
      <p:sp>
        <p:nvSpPr>
          <p:cNvPr id="4" name="ïšḻïďê-Rectangle 3"/>
          <p:cNvSpPr/>
          <p:nvPr/>
        </p:nvSpPr>
        <p:spPr>
          <a:xfrm>
            <a:off x="7781575" y="2076450"/>
            <a:ext cx="2854097" cy="3660666"/>
          </a:xfrm>
          <a:prstGeom prst="rect">
            <a:avLst/>
          </a:prstGeom>
          <a:noFill/>
          <a:ln>
            <a:solidFill>
              <a:schemeClr val="bg1">
                <a:lumMod val="85000"/>
              </a:schemeClr>
            </a:solid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p>
        </p:txBody>
      </p:sp>
      <p:sp>
        <p:nvSpPr>
          <p:cNvPr id="5" name="ïšḻïďê-Rectangle 4"/>
          <p:cNvSpPr/>
          <p:nvPr/>
        </p:nvSpPr>
        <p:spPr>
          <a:xfrm>
            <a:off x="4670218" y="2076450"/>
            <a:ext cx="2854097" cy="3660666"/>
          </a:xfrm>
          <a:prstGeom prst="rect">
            <a:avLst/>
          </a:prstGeom>
          <a:noFill/>
          <a:ln>
            <a:solidFill>
              <a:schemeClr val="bg1">
                <a:lumMod val="85000"/>
              </a:schemeClr>
            </a:solid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p>
        </p:txBody>
      </p:sp>
      <p:sp>
        <p:nvSpPr>
          <p:cNvPr id="6" name="ïšḻïďê-Rectangle 5"/>
          <p:cNvSpPr/>
          <p:nvPr/>
        </p:nvSpPr>
        <p:spPr>
          <a:xfrm>
            <a:off x="1558860" y="2076450"/>
            <a:ext cx="951854" cy="851463"/>
          </a:xfrm>
          <a:prstGeom prst="rect">
            <a:avLst/>
          </a:prstGeom>
          <a:solidFill>
            <a:schemeClr val="accent2"/>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p>
        </p:txBody>
      </p:sp>
      <p:sp>
        <p:nvSpPr>
          <p:cNvPr id="7" name="ïšḻïďê-Rectangle 6"/>
          <p:cNvSpPr/>
          <p:nvPr/>
        </p:nvSpPr>
        <p:spPr>
          <a:xfrm>
            <a:off x="4670218" y="2076450"/>
            <a:ext cx="951854" cy="851463"/>
          </a:xfrm>
          <a:prstGeom prst="rect">
            <a:avLst/>
          </a:prstGeom>
          <a:solidFill>
            <a:schemeClr val="accent2"/>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p>
        </p:txBody>
      </p:sp>
      <p:sp>
        <p:nvSpPr>
          <p:cNvPr id="8" name="ïšḻïďê-Rectangle 7"/>
          <p:cNvSpPr/>
          <p:nvPr/>
        </p:nvSpPr>
        <p:spPr>
          <a:xfrm>
            <a:off x="7781575" y="2076450"/>
            <a:ext cx="951854" cy="851463"/>
          </a:xfrm>
          <a:prstGeom prst="rect">
            <a:avLst/>
          </a:prstGeom>
          <a:solidFill>
            <a:schemeClr val="accent3"/>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p>
        </p:txBody>
      </p:sp>
      <p:sp>
        <p:nvSpPr>
          <p:cNvPr id="12" name="ïšḻïďê-任意多边形: 形状 11"/>
          <p:cNvSpPr>
            <a:spLocks noChangeAspect="1"/>
          </p:cNvSpPr>
          <p:nvPr/>
        </p:nvSpPr>
        <p:spPr bwMode="auto">
          <a:xfrm>
            <a:off x="4917678" y="2273715"/>
            <a:ext cx="456933" cy="456933"/>
          </a:xfrm>
          <a:custGeom>
            <a:avLst/>
            <a:gdLst>
              <a:gd name="T0" fmla="*/ 70 w 70"/>
              <a:gd name="T1" fmla="*/ 35 h 70"/>
              <a:gd name="T2" fmla="*/ 35 w 70"/>
              <a:gd name="T3" fmla="*/ 0 h 70"/>
              <a:gd name="T4" fmla="*/ 0 w 70"/>
              <a:gd name="T5" fmla="*/ 35 h 70"/>
              <a:gd name="T6" fmla="*/ 35 w 70"/>
              <a:gd name="T7" fmla="*/ 70 h 70"/>
              <a:gd name="T8" fmla="*/ 70 w 70"/>
              <a:gd name="T9" fmla="*/ 35 h 70"/>
              <a:gd name="T10" fmla="*/ 33 w 70"/>
              <a:gd name="T11" fmla="*/ 35 h 70"/>
              <a:gd name="T12" fmla="*/ 29 w 70"/>
              <a:gd name="T13" fmla="*/ 32 h 70"/>
              <a:gd name="T14" fmla="*/ 23 w 70"/>
              <a:gd name="T15" fmla="*/ 21 h 70"/>
              <a:gd name="T16" fmla="*/ 15 w 70"/>
              <a:gd name="T17" fmla="*/ 20 h 70"/>
              <a:gd name="T18" fmla="*/ 19 w 70"/>
              <a:gd name="T19" fmla="*/ 13 h 70"/>
              <a:gd name="T20" fmla="*/ 25 w 70"/>
              <a:gd name="T21" fmla="*/ 12 h 70"/>
              <a:gd name="T22" fmla="*/ 30 w 70"/>
              <a:gd name="T23" fmla="*/ 14 h 70"/>
              <a:gd name="T24" fmla="*/ 38 w 70"/>
              <a:gd name="T25" fmla="*/ 14 h 70"/>
              <a:gd name="T26" fmla="*/ 39 w 70"/>
              <a:gd name="T27" fmla="*/ 16 h 70"/>
              <a:gd name="T28" fmla="*/ 36 w 70"/>
              <a:gd name="T29" fmla="*/ 18 h 70"/>
              <a:gd name="T30" fmla="*/ 41 w 70"/>
              <a:gd name="T31" fmla="*/ 21 h 70"/>
              <a:gd name="T32" fmla="*/ 42 w 70"/>
              <a:gd name="T33" fmla="*/ 17 h 70"/>
              <a:gd name="T34" fmla="*/ 49 w 70"/>
              <a:gd name="T35" fmla="*/ 21 h 70"/>
              <a:gd name="T36" fmla="*/ 51 w 70"/>
              <a:gd name="T37" fmla="*/ 23 h 70"/>
              <a:gd name="T38" fmla="*/ 46 w 70"/>
              <a:gd name="T39" fmla="*/ 22 h 70"/>
              <a:gd name="T40" fmla="*/ 47 w 70"/>
              <a:gd name="T41" fmla="*/ 25 h 70"/>
              <a:gd name="T42" fmla="*/ 45 w 70"/>
              <a:gd name="T43" fmla="*/ 25 h 70"/>
              <a:gd name="T44" fmla="*/ 42 w 70"/>
              <a:gd name="T45" fmla="*/ 28 h 70"/>
              <a:gd name="T46" fmla="*/ 41 w 70"/>
              <a:gd name="T47" fmla="*/ 31 h 70"/>
              <a:gd name="T48" fmla="*/ 39 w 70"/>
              <a:gd name="T49" fmla="*/ 30 h 70"/>
              <a:gd name="T50" fmla="*/ 35 w 70"/>
              <a:gd name="T51" fmla="*/ 32 h 70"/>
              <a:gd name="T52" fmla="*/ 39 w 70"/>
              <a:gd name="T53" fmla="*/ 33 h 70"/>
              <a:gd name="T54" fmla="*/ 40 w 70"/>
              <a:gd name="T55" fmla="*/ 35 h 70"/>
              <a:gd name="T56" fmla="*/ 43 w 70"/>
              <a:gd name="T57" fmla="*/ 38 h 70"/>
              <a:gd name="T58" fmla="*/ 46 w 70"/>
              <a:gd name="T59" fmla="*/ 39 h 70"/>
              <a:gd name="T60" fmla="*/ 51 w 70"/>
              <a:gd name="T61" fmla="*/ 42 h 70"/>
              <a:gd name="T62" fmla="*/ 55 w 70"/>
              <a:gd name="T63" fmla="*/ 44 h 70"/>
              <a:gd name="T64" fmla="*/ 53 w 70"/>
              <a:gd name="T65" fmla="*/ 48 h 70"/>
              <a:gd name="T66" fmla="*/ 45 w 70"/>
              <a:gd name="T67" fmla="*/ 58 h 70"/>
              <a:gd name="T68" fmla="*/ 44 w 70"/>
              <a:gd name="T69" fmla="*/ 61 h 70"/>
              <a:gd name="T70" fmla="*/ 41 w 70"/>
              <a:gd name="T71" fmla="*/ 57 h 70"/>
              <a:gd name="T72" fmla="*/ 41 w 70"/>
              <a:gd name="T73" fmla="*/ 54 h 70"/>
              <a:gd name="T74" fmla="*/ 42 w 70"/>
              <a:gd name="T75" fmla="*/ 47 h 70"/>
              <a:gd name="T76" fmla="*/ 40 w 70"/>
              <a:gd name="T77" fmla="*/ 38 h 70"/>
              <a:gd name="T78" fmla="*/ 37 w 70"/>
              <a:gd name="T79" fmla="*/ 35 h 70"/>
              <a:gd name="T80" fmla="*/ 33 w 70"/>
              <a:gd name="T81" fmla="*/ 35 h 70"/>
              <a:gd name="T82" fmla="*/ 33 w 70"/>
              <a:gd name="T83" fmla="*/ 35 h 70"/>
              <a:gd name="T84" fmla="*/ 33 w 70"/>
              <a:gd name="T85" fmla="*/ 35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0" h="70">
                <a:moveTo>
                  <a:pt x="70" y="35"/>
                </a:moveTo>
                <a:cubicBezTo>
                  <a:pt x="70" y="16"/>
                  <a:pt x="55" y="0"/>
                  <a:pt x="35" y="0"/>
                </a:cubicBezTo>
                <a:cubicBezTo>
                  <a:pt x="16" y="0"/>
                  <a:pt x="0" y="16"/>
                  <a:pt x="0" y="35"/>
                </a:cubicBezTo>
                <a:cubicBezTo>
                  <a:pt x="0" y="55"/>
                  <a:pt x="16" y="70"/>
                  <a:pt x="35" y="70"/>
                </a:cubicBezTo>
                <a:cubicBezTo>
                  <a:pt x="55" y="70"/>
                  <a:pt x="70" y="55"/>
                  <a:pt x="70" y="35"/>
                </a:cubicBezTo>
                <a:close/>
                <a:moveTo>
                  <a:pt x="33" y="35"/>
                </a:moveTo>
                <a:cubicBezTo>
                  <a:pt x="32" y="30"/>
                  <a:pt x="30" y="33"/>
                  <a:pt x="29" y="32"/>
                </a:cubicBezTo>
                <a:cubicBezTo>
                  <a:pt x="28" y="29"/>
                  <a:pt x="23" y="24"/>
                  <a:pt x="23" y="21"/>
                </a:cubicBezTo>
                <a:cubicBezTo>
                  <a:pt x="24" y="19"/>
                  <a:pt x="18" y="17"/>
                  <a:pt x="15" y="20"/>
                </a:cubicBezTo>
                <a:cubicBezTo>
                  <a:pt x="16" y="18"/>
                  <a:pt x="16" y="12"/>
                  <a:pt x="19" y="13"/>
                </a:cubicBezTo>
                <a:cubicBezTo>
                  <a:pt x="22" y="13"/>
                  <a:pt x="24" y="12"/>
                  <a:pt x="25" y="12"/>
                </a:cubicBezTo>
                <a:cubicBezTo>
                  <a:pt x="29" y="13"/>
                  <a:pt x="27" y="14"/>
                  <a:pt x="30" y="14"/>
                </a:cubicBezTo>
                <a:cubicBezTo>
                  <a:pt x="32" y="15"/>
                  <a:pt x="36" y="13"/>
                  <a:pt x="38" y="14"/>
                </a:cubicBezTo>
                <a:cubicBezTo>
                  <a:pt x="39" y="14"/>
                  <a:pt x="40" y="15"/>
                  <a:pt x="39" y="16"/>
                </a:cubicBezTo>
                <a:cubicBezTo>
                  <a:pt x="38" y="17"/>
                  <a:pt x="34" y="17"/>
                  <a:pt x="36" y="18"/>
                </a:cubicBezTo>
                <a:cubicBezTo>
                  <a:pt x="37" y="19"/>
                  <a:pt x="39" y="21"/>
                  <a:pt x="41" y="21"/>
                </a:cubicBezTo>
                <a:cubicBezTo>
                  <a:pt x="43" y="22"/>
                  <a:pt x="41" y="17"/>
                  <a:pt x="42" y="17"/>
                </a:cubicBezTo>
                <a:cubicBezTo>
                  <a:pt x="44" y="16"/>
                  <a:pt x="50" y="21"/>
                  <a:pt x="49" y="21"/>
                </a:cubicBezTo>
                <a:cubicBezTo>
                  <a:pt x="47" y="22"/>
                  <a:pt x="52" y="23"/>
                  <a:pt x="51" y="23"/>
                </a:cubicBezTo>
                <a:cubicBezTo>
                  <a:pt x="51" y="24"/>
                  <a:pt x="46" y="22"/>
                  <a:pt x="46" y="22"/>
                </a:cubicBezTo>
                <a:cubicBezTo>
                  <a:pt x="45" y="24"/>
                  <a:pt x="47" y="23"/>
                  <a:pt x="47" y="25"/>
                </a:cubicBezTo>
                <a:cubicBezTo>
                  <a:pt x="47" y="25"/>
                  <a:pt x="46" y="25"/>
                  <a:pt x="45" y="25"/>
                </a:cubicBezTo>
                <a:cubicBezTo>
                  <a:pt x="44" y="26"/>
                  <a:pt x="42" y="28"/>
                  <a:pt x="42" y="28"/>
                </a:cubicBezTo>
                <a:cubicBezTo>
                  <a:pt x="40" y="30"/>
                  <a:pt x="41" y="30"/>
                  <a:pt x="41" y="31"/>
                </a:cubicBezTo>
                <a:cubicBezTo>
                  <a:pt x="40" y="31"/>
                  <a:pt x="40" y="30"/>
                  <a:pt x="39" y="30"/>
                </a:cubicBezTo>
                <a:cubicBezTo>
                  <a:pt x="38" y="31"/>
                  <a:pt x="35" y="31"/>
                  <a:pt x="35" y="32"/>
                </a:cubicBezTo>
                <a:cubicBezTo>
                  <a:pt x="35" y="33"/>
                  <a:pt x="38" y="33"/>
                  <a:pt x="39" y="33"/>
                </a:cubicBezTo>
                <a:cubicBezTo>
                  <a:pt x="40" y="34"/>
                  <a:pt x="39" y="35"/>
                  <a:pt x="40" y="35"/>
                </a:cubicBezTo>
                <a:cubicBezTo>
                  <a:pt x="41" y="35"/>
                  <a:pt x="43" y="38"/>
                  <a:pt x="43" y="38"/>
                </a:cubicBezTo>
                <a:cubicBezTo>
                  <a:pt x="43" y="38"/>
                  <a:pt x="44" y="39"/>
                  <a:pt x="46" y="39"/>
                </a:cubicBezTo>
                <a:cubicBezTo>
                  <a:pt x="51" y="38"/>
                  <a:pt x="51" y="42"/>
                  <a:pt x="51" y="42"/>
                </a:cubicBezTo>
                <a:cubicBezTo>
                  <a:pt x="53" y="41"/>
                  <a:pt x="56" y="43"/>
                  <a:pt x="55" y="44"/>
                </a:cubicBezTo>
                <a:cubicBezTo>
                  <a:pt x="53" y="46"/>
                  <a:pt x="53" y="48"/>
                  <a:pt x="53" y="48"/>
                </a:cubicBezTo>
                <a:cubicBezTo>
                  <a:pt x="51" y="49"/>
                  <a:pt x="44" y="55"/>
                  <a:pt x="45" y="58"/>
                </a:cubicBezTo>
                <a:cubicBezTo>
                  <a:pt x="44" y="59"/>
                  <a:pt x="45" y="60"/>
                  <a:pt x="44" y="61"/>
                </a:cubicBezTo>
                <a:cubicBezTo>
                  <a:pt x="42" y="62"/>
                  <a:pt x="39" y="57"/>
                  <a:pt x="41" y="57"/>
                </a:cubicBezTo>
                <a:cubicBezTo>
                  <a:pt x="41" y="56"/>
                  <a:pt x="41" y="56"/>
                  <a:pt x="41" y="54"/>
                </a:cubicBezTo>
                <a:cubicBezTo>
                  <a:pt x="42" y="54"/>
                  <a:pt x="42" y="51"/>
                  <a:pt x="42" y="47"/>
                </a:cubicBezTo>
                <a:cubicBezTo>
                  <a:pt x="33" y="41"/>
                  <a:pt x="42" y="39"/>
                  <a:pt x="40" y="38"/>
                </a:cubicBezTo>
                <a:cubicBezTo>
                  <a:pt x="40" y="37"/>
                  <a:pt x="39" y="36"/>
                  <a:pt x="37" y="35"/>
                </a:cubicBezTo>
                <a:cubicBezTo>
                  <a:pt x="35" y="35"/>
                  <a:pt x="34" y="36"/>
                  <a:pt x="33" y="35"/>
                </a:cubicBezTo>
                <a:close/>
                <a:moveTo>
                  <a:pt x="33" y="35"/>
                </a:moveTo>
                <a:cubicBezTo>
                  <a:pt x="33" y="35"/>
                  <a:pt x="33" y="35"/>
                  <a:pt x="33" y="35"/>
                </a:cubicBezTo>
              </a:path>
            </a:pathLst>
          </a:custGeom>
          <a:solidFill>
            <a:schemeClr val="bg1"/>
          </a:solidFill>
          <a:ln>
            <a:noFill/>
          </a:ln>
          <a:extLst/>
        </p:spPr>
        <p:txBody>
          <a:bodyPr anchor="ctr"/>
          <a:lstStyle/>
          <a:p>
            <a:pPr algn="ctr"/>
            <a:endParaRPr/>
          </a:p>
        </p:txBody>
      </p:sp>
      <p:sp>
        <p:nvSpPr>
          <p:cNvPr id="13" name="ïšḻïďê-任意多边形: 形状 12"/>
          <p:cNvSpPr>
            <a:spLocks noChangeAspect="1"/>
          </p:cNvSpPr>
          <p:nvPr/>
        </p:nvSpPr>
        <p:spPr bwMode="auto">
          <a:xfrm>
            <a:off x="8029036" y="2273715"/>
            <a:ext cx="456933" cy="456933"/>
          </a:xfrm>
          <a:custGeom>
            <a:avLst/>
            <a:gdLst>
              <a:gd name="connsiteX0" fmla="*/ 225702 w 508000"/>
              <a:gd name="connsiteY0" fmla="*/ 59797 h 508000"/>
              <a:gd name="connsiteX1" fmla="*/ 392654 w 508000"/>
              <a:gd name="connsiteY1" fmla="*/ 115241 h 508000"/>
              <a:gd name="connsiteX2" fmla="*/ 392654 w 508000"/>
              <a:gd name="connsiteY2" fmla="*/ 392809 h 508000"/>
              <a:gd name="connsiteX3" fmla="*/ 115086 w 508000"/>
              <a:gd name="connsiteY3" fmla="*/ 392809 h 508000"/>
              <a:gd name="connsiteX4" fmla="*/ 77168 w 508000"/>
              <a:gd name="connsiteY4" fmla="*/ 168251 h 508000"/>
              <a:gd name="connsiteX5" fmla="*/ 259760 w 508000"/>
              <a:gd name="connsiteY5" fmla="*/ 259915 h 508000"/>
              <a:gd name="connsiteX6" fmla="*/ 168464 w 508000"/>
              <a:gd name="connsiteY6" fmla="*/ 77323 h 508000"/>
              <a:gd name="connsiteX7" fmla="*/ 225702 w 508000"/>
              <a:gd name="connsiteY7" fmla="*/ 59797 h 508000"/>
              <a:gd name="connsiteX8" fmla="*/ 109644 w 508000"/>
              <a:gd name="connsiteY8" fmla="*/ 18815 h 508000"/>
              <a:gd name="connsiteX9" fmla="*/ 201365 w 508000"/>
              <a:gd name="connsiteY9" fmla="*/ 201365 h 508000"/>
              <a:gd name="connsiteX10" fmla="*/ 18659 w 508000"/>
              <a:gd name="connsiteY10" fmla="*/ 109722 h 508000"/>
              <a:gd name="connsiteX11" fmla="*/ 56600 w 508000"/>
              <a:gd name="connsiteY11" fmla="*/ 56724 h 508000"/>
              <a:gd name="connsiteX12" fmla="*/ 109644 w 508000"/>
              <a:gd name="connsiteY12" fmla="*/ 18815 h 508000"/>
              <a:gd name="connsiteX13" fmla="*/ 254000 w 508000"/>
              <a:gd name="connsiteY13" fmla="*/ 0 h 508000"/>
              <a:gd name="connsiteX14" fmla="*/ 433641 w 508000"/>
              <a:gd name="connsiteY14" fmla="*/ 74359 h 508000"/>
              <a:gd name="connsiteX15" fmla="*/ 508000 w 508000"/>
              <a:gd name="connsiteY15" fmla="*/ 254000 h 508000"/>
              <a:gd name="connsiteX16" fmla="*/ 433641 w 508000"/>
              <a:gd name="connsiteY16" fmla="*/ 433641 h 508000"/>
              <a:gd name="connsiteX17" fmla="*/ 254000 w 508000"/>
              <a:gd name="connsiteY17" fmla="*/ 508000 h 508000"/>
              <a:gd name="connsiteX18" fmla="*/ 74360 w 508000"/>
              <a:gd name="connsiteY18" fmla="*/ 433641 h 508000"/>
              <a:gd name="connsiteX19" fmla="*/ 0 w 508000"/>
              <a:gd name="connsiteY19" fmla="*/ 254000 h 508000"/>
              <a:gd name="connsiteX20" fmla="*/ 25768 w 508000"/>
              <a:gd name="connsiteY20" fmla="*/ 142461 h 508000"/>
              <a:gd name="connsiteX21" fmla="*/ 46751 w 508000"/>
              <a:gd name="connsiteY21" fmla="*/ 153136 h 508000"/>
              <a:gd name="connsiteX22" fmla="*/ 90925 w 508000"/>
              <a:gd name="connsiteY22" fmla="*/ 417075 h 508000"/>
              <a:gd name="connsiteX23" fmla="*/ 417076 w 508000"/>
              <a:gd name="connsiteY23" fmla="*/ 417075 h 508000"/>
              <a:gd name="connsiteX24" fmla="*/ 417076 w 508000"/>
              <a:gd name="connsiteY24" fmla="*/ 90925 h 508000"/>
              <a:gd name="connsiteX25" fmla="*/ 153136 w 508000"/>
              <a:gd name="connsiteY25" fmla="*/ 46751 h 508000"/>
              <a:gd name="connsiteX26" fmla="*/ 142461 w 508000"/>
              <a:gd name="connsiteY26" fmla="*/ 25768 h 508000"/>
              <a:gd name="connsiteX27" fmla="*/ 254000 w 508000"/>
              <a:gd name="connsiteY27" fmla="*/ 0 h 5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08000" h="508000">
                <a:moveTo>
                  <a:pt x="225702" y="59797"/>
                </a:moveTo>
                <a:cubicBezTo>
                  <a:pt x="284770" y="51255"/>
                  <a:pt x="347098" y="69685"/>
                  <a:pt x="392654" y="115241"/>
                </a:cubicBezTo>
                <a:cubicBezTo>
                  <a:pt x="469593" y="191811"/>
                  <a:pt x="469593" y="316239"/>
                  <a:pt x="392654" y="392809"/>
                </a:cubicBezTo>
                <a:cubicBezTo>
                  <a:pt x="316084" y="469748"/>
                  <a:pt x="191656" y="469748"/>
                  <a:pt x="115086" y="392809"/>
                </a:cubicBezTo>
                <a:cubicBezTo>
                  <a:pt x="54344" y="332068"/>
                  <a:pt x="41828" y="241509"/>
                  <a:pt x="77168" y="168251"/>
                </a:cubicBezTo>
                <a:lnTo>
                  <a:pt x="259760" y="259915"/>
                </a:lnTo>
                <a:cubicBezTo>
                  <a:pt x="259760" y="259915"/>
                  <a:pt x="259760" y="259915"/>
                  <a:pt x="168464" y="77323"/>
                </a:cubicBezTo>
                <a:cubicBezTo>
                  <a:pt x="186687" y="68488"/>
                  <a:pt x="206013" y="62644"/>
                  <a:pt x="225702" y="59797"/>
                </a:cubicBezTo>
                <a:close/>
                <a:moveTo>
                  <a:pt x="109644" y="18815"/>
                </a:moveTo>
                <a:lnTo>
                  <a:pt x="201365" y="201365"/>
                </a:lnTo>
                <a:cubicBezTo>
                  <a:pt x="201365" y="201365"/>
                  <a:pt x="201365" y="201365"/>
                  <a:pt x="18659" y="109722"/>
                </a:cubicBezTo>
                <a:cubicBezTo>
                  <a:pt x="27868" y="90584"/>
                  <a:pt x="40392" y="72549"/>
                  <a:pt x="56600" y="56724"/>
                </a:cubicBezTo>
                <a:cubicBezTo>
                  <a:pt x="72440" y="40530"/>
                  <a:pt x="90489" y="28016"/>
                  <a:pt x="109644" y="18815"/>
                </a:cubicBezTo>
                <a:close/>
                <a:moveTo>
                  <a:pt x="254000" y="0"/>
                </a:moveTo>
                <a:cubicBezTo>
                  <a:pt x="322102" y="0"/>
                  <a:pt x="385786" y="26504"/>
                  <a:pt x="433641" y="74359"/>
                </a:cubicBezTo>
                <a:cubicBezTo>
                  <a:pt x="481864" y="122583"/>
                  <a:pt x="508000" y="186267"/>
                  <a:pt x="508000" y="254000"/>
                </a:cubicBezTo>
                <a:cubicBezTo>
                  <a:pt x="508000" y="322101"/>
                  <a:pt x="481864" y="385786"/>
                  <a:pt x="433641" y="433641"/>
                </a:cubicBezTo>
                <a:cubicBezTo>
                  <a:pt x="385786" y="481864"/>
                  <a:pt x="322102" y="508000"/>
                  <a:pt x="254000" y="508000"/>
                </a:cubicBezTo>
                <a:cubicBezTo>
                  <a:pt x="186267" y="508000"/>
                  <a:pt x="122215" y="481864"/>
                  <a:pt x="74360" y="433641"/>
                </a:cubicBezTo>
                <a:cubicBezTo>
                  <a:pt x="26504" y="385786"/>
                  <a:pt x="0" y="322101"/>
                  <a:pt x="0" y="254000"/>
                </a:cubicBezTo>
                <a:cubicBezTo>
                  <a:pt x="0" y="214612"/>
                  <a:pt x="8835" y="176696"/>
                  <a:pt x="25768" y="142461"/>
                </a:cubicBezTo>
                <a:cubicBezTo>
                  <a:pt x="25768" y="142461"/>
                  <a:pt x="25768" y="142461"/>
                  <a:pt x="46751" y="153136"/>
                </a:cubicBezTo>
                <a:cubicBezTo>
                  <a:pt x="5153" y="238907"/>
                  <a:pt x="19878" y="345661"/>
                  <a:pt x="90925" y="417075"/>
                </a:cubicBezTo>
                <a:cubicBezTo>
                  <a:pt x="181113" y="506896"/>
                  <a:pt x="327255" y="506896"/>
                  <a:pt x="417076" y="417075"/>
                </a:cubicBezTo>
                <a:cubicBezTo>
                  <a:pt x="506896" y="327255"/>
                  <a:pt x="506896" y="181113"/>
                  <a:pt x="417076" y="90925"/>
                </a:cubicBezTo>
                <a:cubicBezTo>
                  <a:pt x="345661" y="19878"/>
                  <a:pt x="238907" y="5154"/>
                  <a:pt x="153136" y="46751"/>
                </a:cubicBezTo>
                <a:cubicBezTo>
                  <a:pt x="153136" y="46751"/>
                  <a:pt x="153136" y="46751"/>
                  <a:pt x="142461" y="25768"/>
                </a:cubicBezTo>
                <a:cubicBezTo>
                  <a:pt x="176696" y="8835"/>
                  <a:pt x="214612" y="0"/>
                  <a:pt x="254000" y="0"/>
                </a:cubicBezTo>
                <a:close/>
              </a:path>
            </a:pathLst>
          </a:custGeom>
          <a:solidFill>
            <a:schemeClr val="bg1"/>
          </a:solidFill>
          <a:ln>
            <a:noFill/>
          </a:ln>
          <a:extLst/>
        </p:spPr>
        <p:txBody>
          <a:bodyPr anchor="ctr"/>
          <a:lstStyle/>
          <a:p>
            <a:pPr algn="ctr"/>
            <a:endParaRPr/>
          </a:p>
        </p:txBody>
      </p:sp>
      <p:sp>
        <p:nvSpPr>
          <p:cNvPr id="14" name="ïšḻïďê-任意多边形: 形状 13"/>
          <p:cNvSpPr>
            <a:spLocks noChangeAspect="1"/>
          </p:cNvSpPr>
          <p:nvPr/>
        </p:nvSpPr>
        <p:spPr bwMode="auto">
          <a:xfrm>
            <a:off x="1806320" y="2273715"/>
            <a:ext cx="456933" cy="456933"/>
          </a:xfrm>
          <a:custGeom>
            <a:avLst/>
            <a:gdLst>
              <a:gd name="connsiteX0" fmla="*/ 304145 w 508000"/>
              <a:gd name="connsiteY0" fmla="*/ 402460 h 508000"/>
              <a:gd name="connsiteX1" fmla="*/ 321059 w 508000"/>
              <a:gd name="connsiteY1" fmla="*/ 426292 h 508000"/>
              <a:gd name="connsiteX2" fmla="*/ 361651 w 508000"/>
              <a:gd name="connsiteY2" fmla="*/ 480764 h 508000"/>
              <a:gd name="connsiteX3" fmla="*/ 253405 w 508000"/>
              <a:gd name="connsiteY3" fmla="*/ 508000 h 508000"/>
              <a:gd name="connsiteX4" fmla="*/ 185751 w 508000"/>
              <a:gd name="connsiteY4" fmla="*/ 497787 h 508000"/>
              <a:gd name="connsiteX5" fmla="*/ 304145 w 508000"/>
              <a:gd name="connsiteY5" fmla="*/ 402460 h 508000"/>
              <a:gd name="connsiteX6" fmla="*/ 291291 w 508000"/>
              <a:gd name="connsiteY6" fmla="*/ 348986 h 508000"/>
              <a:gd name="connsiteX7" fmla="*/ 308378 w 508000"/>
              <a:gd name="connsiteY7" fmla="*/ 348986 h 508000"/>
              <a:gd name="connsiteX8" fmla="*/ 315213 w 508000"/>
              <a:gd name="connsiteY8" fmla="*/ 358837 h 508000"/>
              <a:gd name="connsiteX9" fmla="*/ 304961 w 508000"/>
              <a:gd name="connsiteY9" fmla="*/ 368687 h 508000"/>
              <a:gd name="connsiteX10" fmla="*/ 291291 w 508000"/>
              <a:gd name="connsiteY10" fmla="*/ 348986 h 508000"/>
              <a:gd name="connsiteX11" fmla="*/ 223414 w 508000"/>
              <a:gd name="connsiteY11" fmla="*/ 348986 h 508000"/>
              <a:gd name="connsiteX12" fmla="*/ 250565 w 508000"/>
              <a:gd name="connsiteY12" fmla="*/ 348986 h 508000"/>
              <a:gd name="connsiteX13" fmla="*/ 253959 w 508000"/>
              <a:gd name="connsiteY13" fmla="*/ 348986 h 508000"/>
              <a:gd name="connsiteX14" fmla="*/ 264140 w 508000"/>
              <a:gd name="connsiteY14" fmla="*/ 348986 h 508000"/>
              <a:gd name="connsiteX15" fmla="*/ 291291 w 508000"/>
              <a:gd name="connsiteY15" fmla="*/ 385985 h 508000"/>
              <a:gd name="connsiteX16" fmla="*/ 158931 w 508000"/>
              <a:gd name="connsiteY16" fmla="*/ 486892 h 508000"/>
              <a:gd name="connsiteX17" fmla="*/ 118205 w 508000"/>
              <a:gd name="connsiteY17" fmla="*/ 466711 h 508000"/>
              <a:gd name="connsiteX18" fmla="*/ 172506 w 508000"/>
              <a:gd name="connsiteY18" fmla="*/ 372531 h 508000"/>
              <a:gd name="connsiteX19" fmla="*/ 186082 w 508000"/>
              <a:gd name="connsiteY19" fmla="*/ 375895 h 508000"/>
              <a:gd name="connsiteX20" fmla="*/ 223414 w 508000"/>
              <a:gd name="connsiteY20" fmla="*/ 348986 h 508000"/>
              <a:gd name="connsiteX21" fmla="*/ 493928 w 508000"/>
              <a:gd name="connsiteY21" fmla="*/ 332100 h 508000"/>
              <a:gd name="connsiteX22" fmla="*/ 382299 w 508000"/>
              <a:gd name="connsiteY22" fmla="*/ 470006 h 508000"/>
              <a:gd name="connsiteX23" fmla="*/ 318028 w 508000"/>
              <a:gd name="connsiteY23" fmla="*/ 385917 h 508000"/>
              <a:gd name="connsiteX24" fmla="*/ 334941 w 508000"/>
              <a:gd name="connsiteY24" fmla="*/ 372463 h 508000"/>
              <a:gd name="connsiteX25" fmla="*/ 348472 w 508000"/>
              <a:gd name="connsiteY25" fmla="*/ 375826 h 508000"/>
              <a:gd name="connsiteX26" fmla="*/ 389065 w 508000"/>
              <a:gd name="connsiteY26" fmla="*/ 342191 h 508000"/>
              <a:gd name="connsiteX27" fmla="*/ 493928 w 508000"/>
              <a:gd name="connsiteY27" fmla="*/ 332100 h 508000"/>
              <a:gd name="connsiteX28" fmla="*/ 2814 w 508000"/>
              <a:gd name="connsiteY28" fmla="*/ 301141 h 508000"/>
              <a:gd name="connsiteX29" fmla="*/ 145973 w 508000"/>
              <a:gd name="connsiteY29" fmla="*/ 338291 h 508000"/>
              <a:gd name="connsiteX30" fmla="*/ 156199 w 508000"/>
              <a:gd name="connsiteY30" fmla="*/ 358555 h 508000"/>
              <a:gd name="connsiteX31" fmla="*/ 98254 w 508000"/>
              <a:gd name="connsiteY31" fmla="*/ 453119 h 508000"/>
              <a:gd name="connsiteX32" fmla="*/ 2814 w 508000"/>
              <a:gd name="connsiteY32" fmla="*/ 301141 h 508000"/>
              <a:gd name="connsiteX33" fmla="*/ 223589 w 508000"/>
              <a:gd name="connsiteY33" fmla="*/ 291291 h 508000"/>
              <a:gd name="connsiteX34" fmla="*/ 247667 w 508000"/>
              <a:gd name="connsiteY34" fmla="*/ 327878 h 508000"/>
              <a:gd name="connsiteX35" fmla="*/ 227028 w 508000"/>
              <a:gd name="connsiteY35" fmla="*/ 327878 h 508000"/>
              <a:gd name="connsiteX36" fmla="*/ 216709 w 508000"/>
              <a:gd name="connsiteY36" fmla="*/ 304595 h 508000"/>
              <a:gd name="connsiteX37" fmla="*/ 223589 w 508000"/>
              <a:gd name="connsiteY37" fmla="*/ 291291 h 508000"/>
              <a:gd name="connsiteX38" fmla="*/ 426916 w 508000"/>
              <a:gd name="connsiteY38" fmla="*/ 246260 h 508000"/>
              <a:gd name="connsiteX39" fmla="*/ 481263 w 508000"/>
              <a:gd name="connsiteY39" fmla="*/ 310672 h 508000"/>
              <a:gd name="connsiteX40" fmla="*/ 389552 w 508000"/>
              <a:gd name="connsiteY40" fmla="*/ 320842 h 508000"/>
              <a:gd name="connsiteX41" fmla="*/ 382759 w 508000"/>
              <a:gd name="connsiteY41" fmla="*/ 307282 h 508000"/>
              <a:gd name="connsiteX42" fmla="*/ 426916 w 508000"/>
              <a:gd name="connsiteY42" fmla="*/ 246260 h 508000"/>
              <a:gd name="connsiteX43" fmla="*/ 447490 w 508000"/>
              <a:gd name="connsiteY43" fmla="*/ 236410 h 508000"/>
              <a:gd name="connsiteX44" fmla="*/ 508000 w 508000"/>
              <a:gd name="connsiteY44" fmla="*/ 256851 h 508000"/>
              <a:gd name="connsiteX45" fmla="*/ 501277 w 508000"/>
              <a:gd name="connsiteY45" fmla="*/ 301141 h 508000"/>
              <a:gd name="connsiteX46" fmla="*/ 447490 w 508000"/>
              <a:gd name="connsiteY46" fmla="*/ 236410 h 508000"/>
              <a:gd name="connsiteX47" fmla="*/ 172473 w 508000"/>
              <a:gd name="connsiteY47" fmla="*/ 212488 h 508000"/>
              <a:gd name="connsiteX48" fmla="*/ 199528 w 508000"/>
              <a:gd name="connsiteY48" fmla="*/ 260151 h 508000"/>
              <a:gd name="connsiteX49" fmla="*/ 209673 w 508000"/>
              <a:gd name="connsiteY49" fmla="*/ 273769 h 508000"/>
              <a:gd name="connsiteX50" fmla="*/ 196146 w 508000"/>
              <a:gd name="connsiteY50" fmla="*/ 290792 h 508000"/>
              <a:gd name="connsiteX51" fmla="*/ 186000 w 508000"/>
              <a:gd name="connsiteY51" fmla="*/ 290792 h 508000"/>
              <a:gd name="connsiteX52" fmla="*/ 145418 w 508000"/>
              <a:gd name="connsiteY52" fmla="*/ 318028 h 508000"/>
              <a:gd name="connsiteX53" fmla="*/ 0 w 508000"/>
              <a:gd name="connsiteY53" fmla="*/ 273769 h 508000"/>
              <a:gd name="connsiteX54" fmla="*/ 0 w 508000"/>
              <a:gd name="connsiteY54" fmla="*/ 253342 h 508000"/>
              <a:gd name="connsiteX55" fmla="*/ 0 w 508000"/>
              <a:gd name="connsiteY55" fmla="*/ 229510 h 508000"/>
              <a:gd name="connsiteX56" fmla="*/ 172473 w 508000"/>
              <a:gd name="connsiteY56" fmla="*/ 212488 h 508000"/>
              <a:gd name="connsiteX57" fmla="*/ 284146 w 508000"/>
              <a:gd name="connsiteY57" fmla="*/ 209673 h 508000"/>
              <a:gd name="connsiteX58" fmla="*/ 413717 w 508000"/>
              <a:gd name="connsiteY58" fmla="*/ 226559 h 508000"/>
              <a:gd name="connsiteX59" fmla="*/ 365980 w 508000"/>
              <a:gd name="connsiteY59" fmla="*/ 294105 h 508000"/>
              <a:gd name="connsiteX60" fmla="*/ 348932 w 508000"/>
              <a:gd name="connsiteY60" fmla="*/ 290728 h 508000"/>
              <a:gd name="connsiteX61" fmla="*/ 304605 w 508000"/>
              <a:gd name="connsiteY61" fmla="*/ 324501 h 508000"/>
              <a:gd name="connsiteX62" fmla="*/ 273917 w 508000"/>
              <a:gd name="connsiteY62" fmla="*/ 327878 h 508000"/>
              <a:gd name="connsiteX63" fmla="*/ 236410 w 508000"/>
              <a:gd name="connsiteY63" fmla="*/ 273842 h 508000"/>
              <a:gd name="connsiteX64" fmla="*/ 263688 w 508000"/>
              <a:gd name="connsiteY64" fmla="*/ 233314 h 508000"/>
              <a:gd name="connsiteX65" fmla="*/ 284146 w 508000"/>
              <a:gd name="connsiteY65" fmla="*/ 209673 h 508000"/>
              <a:gd name="connsiteX66" fmla="*/ 257518 w 508000"/>
              <a:gd name="connsiteY66" fmla="*/ 209673 h 508000"/>
              <a:gd name="connsiteX67" fmla="*/ 247433 w 508000"/>
              <a:gd name="connsiteY67" fmla="*/ 223095 h 508000"/>
              <a:gd name="connsiteX68" fmla="*/ 223901 w 508000"/>
              <a:gd name="connsiteY68" fmla="*/ 253296 h 508000"/>
              <a:gd name="connsiteX69" fmla="*/ 220540 w 508000"/>
              <a:gd name="connsiteY69" fmla="*/ 246585 h 508000"/>
              <a:gd name="connsiteX70" fmla="*/ 197008 w 508000"/>
              <a:gd name="connsiteY70" fmla="*/ 213028 h 508000"/>
              <a:gd name="connsiteX71" fmla="*/ 257518 w 508000"/>
              <a:gd name="connsiteY71" fmla="*/ 209673 h 508000"/>
              <a:gd name="connsiteX72" fmla="*/ 335564 w 508000"/>
              <a:gd name="connsiteY72" fmla="*/ 154792 h 508000"/>
              <a:gd name="connsiteX73" fmla="*/ 355698 w 508000"/>
              <a:gd name="connsiteY73" fmla="*/ 158256 h 508000"/>
              <a:gd name="connsiteX74" fmla="*/ 365765 w 508000"/>
              <a:gd name="connsiteY74" fmla="*/ 158256 h 508000"/>
              <a:gd name="connsiteX75" fmla="*/ 379187 w 508000"/>
              <a:gd name="connsiteY75" fmla="*/ 179039 h 508000"/>
              <a:gd name="connsiteX76" fmla="*/ 392610 w 508000"/>
              <a:gd name="connsiteY76" fmla="*/ 199822 h 508000"/>
              <a:gd name="connsiteX77" fmla="*/ 305363 w 508000"/>
              <a:gd name="connsiteY77" fmla="*/ 189430 h 508000"/>
              <a:gd name="connsiteX78" fmla="*/ 335564 w 508000"/>
              <a:gd name="connsiteY78" fmla="*/ 154792 h 508000"/>
              <a:gd name="connsiteX79" fmla="*/ 483912 w 508000"/>
              <a:gd name="connsiteY79" fmla="*/ 151978 h 508000"/>
              <a:gd name="connsiteX80" fmla="*/ 503778 w 508000"/>
              <a:gd name="connsiteY80" fmla="*/ 233596 h 508000"/>
              <a:gd name="connsiteX81" fmla="*/ 447490 w 508000"/>
              <a:gd name="connsiteY81" fmla="*/ 213191 h 508000"/>
              <a:gd name="connsiteX82" fmla="*/ 483912 w 508000"/>
              <a:gd name="connsiteY82" fmla="*/ 151978 h 508000"/>
              <a:gd name="connsiteX83" fmla="*/ 436962 w 508000"/>
              <a:gd name="connsiteY83" fmla="*/ 77396 h 508000"/>
              <a:gd name="connsiteX84" fmla="*/ 474227 w 508000"/>
              <a:gd name="connsiteY84" fmla="*/ 127944 h 508000"/>
              <a:gd name="connsiteX85" fmla="*/ 426799 w 508000"/>
              <a:gd name="connsiteY85" fmla="*/ 205451 h 508000"/>
              <a:gd name="connsiteX86" fmla="*/ 423411 w 508000"/>
              <a:gd name="connsiteY86" fmla="*/ 205451 h 508000"/>
              <a:gd name="connsiteX87" fmla="*/ 396310 w 508000"/>
              <a:gd name="connsiteY87" fmla="*/ 168382 h 508000"/>
              <a:gd name="connsiteX88" fmla="*/ 382759 w 508000"/>
              <a:gd name="connsiteY88" fmla="*/ 148163 h 508000"/>
              <a:gd name="connsiteX89" fmla="*/ 399698 w 508000"/>
              <a:gd name="connsiteY89" fmla="*/ 117834 h 508000"/>
              <a:gd name="connsiteX90" fmla="*/ 396310 w 508000"/>
              <a:gd name="connsiteY90" fmla="*/ 104355 h 508000"/>
              <a:gd name="connsiteX91" fmla="*/ 436962 w 508000"/>
              <a:gd name="connsiteY91" fmla="*/ 77396 h 508000"/>
              <a:gd name="connsiteX92" fmla="*/ 111079 w 508000"/>
              <a:gd name="connsiteY92" fmla="*/ 43623 h 508000"/>
              <a:gd name="connsiteX93" fmla="*/ 161828 w 508000"/>
              <a:gd name="connsiteY93" fmla="*/ 192729 h 508000"/>
              <a:gd name="connsiteX94" fmla="*/ 2814 w 508000"/>
              <a:gd name="connsiteY94" fmla="*/ 209673 h 508000"/>
              <a:gd name="connsiteX95" fmla="*/ 111079 w 508000"/>
              <a:gd name="connsiteY95" fmla="*/ 43623 h 508000"/>
              <a:gd name="connsiteX96" fmla="*/ 310992 w 508000"/>
              <a:gd name="connsiteY96" fmla="*/ 5629 h 508000"/>
              <a:gd name="connsiteX97" fmla="*/ 419347 w 508000"/>
              <a:gd name="connsiteY97" fmla="*/ 63442 h 508000"/>
              <a:gd name="connsiteX98" fmla="*/ 382100 w 508000"/>
              <a:gd name="connsiteY98" fmla="*/ 87247 h 508000"/>
              <a:gd name="connsiteX99" fmla="*/ 355011 w 508000"/>
              <a:gd name="connsiteY99" fmla="*/ 77045 h 508000"/>
              <a:gd name="connsiteX100" fmla="*/ 344853 w 508000"/>
              <a:gd name="connsiteY100" fmla="*/ 77045 h 508000"/>
              <a:gd name="connsiteX101" fmla="*/ 310992 w 508000"/>
              <a:gd name="connsiteY101" fmla="*/ 5629 h 508000"/>
              <a:gd name="connsiteX102" fmla="*/ 253733 w 508000"/>
              <a:gd name="connsiteY102" fmla="*/ 0 h 508000"/>
              <a:gd name="connsiteX103" fmla="*/ 284303 w 508000"/>
              <a:gd name="connsiteY103" fmla="*/ 3367 h 508000"/>
              <a:gd name="connsiteX104" fmla="*/ 325063 w 508000"/>
              <a:gd name="connsiteY104" fmla="*/ 90915 h 508000"/>
              <a:gd name="connsiteX105" fmla="*/ 314873 w 508000"/>
              <a:gd name="connsiteY105" fmla="*/ 117853 h 508000"/>
              <a:gd name="connsiteX106" fmla="*/ 321666 w 508000"/>
              <a:gd name="connsiteY106" fmla="*/ 141424 h 508000"/>
              <a:gd name="connsiteX107" fmla="*/ 274113 w 508000"/>
              <a:gd name="connsiteY107" fmla="*/ 188565 h 508000"/>
              <a:gd name="connsiteX108" fmla="*/ 270716 w 508000"/>
              <a:gd name="connsiteY108" fmla="*/ 188565 h 508000"/>
              <a:gd name="connsiteX109" fmla="*/ 185799 w 508000"/>
              <a:gd name="connsiteY109" fmla="*/ 188565 h 508000"/>
              <a:gd name="connsiteX110" fmla="*/ 128055 w 508000"/>
              <a:gd name="connsiteY110" fmla="*/ 33672 h 508000"/>
              <a:gd name="connsiteX111" fmla="*/ 253733 w 508000"/>
              <a:gd name="connsiteY111" fmla="*/ 0 h 5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08000" h="508000">
                <a:moveTo>
                  <a:pt x="304145" y="402460"/>
                </a:moveTo>
                <a:cubicBezTo>
                  <a:pt x="307528" y="409269"/>
                  <a:pt x="314293" y="419483"/>
                  <a:pt x="321059" y="426292"/>
                </a:cubicBezTo>
                <a:cubicBezTo>
                  <a:pt x="337972" y="450123"/>
                  <a:pt x="351503" y="467146"/>
                  <a:pt x="361651" y="480764"/>
                </a:cubicBezTo>
                <a:cubicBezTo>
                  <a:pt x="327824" y="497787"/>
                  <a:pt x="290614" y="508000"/>
                  <a:pt x="253405" y="508000"/>
                </a:cubicBezTo>
                <a:cubicBezTo>
                  <a:pt x="229726" y="508000"/>
                  <a:pt x="206047" y="504596"/>
                  <a:pt x="185751" y="497787"/>
                </a:cubicBezTo>
                <a:cubicBezTo>
                  <a:pt x="216195" y="477359"/>
                  <a:pt x="260170" y="446719"/>
                  <a:pt x="304145" y="402460"/>
                </a:cubicBezTo>
                <a:close/>
                <a:moveTo>
                  <a:pt x="291291" y="348986"/>
                </a:moveTo>
                <a:cubicBezTo>
                  <a:pt x="298126" y="348986"/>
                  <a:pt x="301543" y="348986"/>
                  <a:pt x="308378" y="348986"/>
                </a:cubicBezTo>
                <a:cubicBezTo>
                  <a:pt x="311796" y="352270"/>
                  <a:pt x="311796" y="355553"/>
                  <a:pt x="315213" y="358837"/>
                </a:cubicBezTo>
                <a:cubicBezTo>
                  <a:pt x="311796" y="362120"/>
                  <a:pt x="308378" y="365404"/>
                  <a:pt x="304961" y="368687"/>
                </a:cubicBezTo>
                <a:cubicBezTo>
                  <a:pt x="301543" y="362120"/>
                  <a:pt x="294708" y="355553"/>
                  <a:pt x="291291" y="348986"/>
                </a:cubicBezTo>
                <a:close/>
                <a:moveTo>
                  <a:pt x="223414" y="348986"/>
                </a:moveTo>
                <a:cubicBezTo>
                  <a:pt x="233596" y="348986"/>
                  <a:pt x="243777" y="348986"/>
                  <a:pt x="250565" y="348986"/>
                </a:cubicBezTo>
                <a:cubicBezTo>
                  <a:pt x="250565" y="348986"/>
                  <a:pt x="250565" y="348986"/>
                  <a:pt x="253959" y="348986"/>
                </a:cubicBezTo>
                <a:cubicBezTo>
                  <a:pt x="257353" y="348986"/>
                  <a:pt x="260746" y="348986"/>
                  <a:pt x="264140" y="348986"/>
                </a:cubicBezTo>
                <a:cubicBezTo>
                  <a:pt x="274322" y="362440"/>
                  <a:pt x="281109" y="372531"/>
                  <a:pt x="291291" y="385985"/>
                </a:cubicBezTo>
                <a:cubicBezTo>
                  <a:pt x="240383" y="436439"/>
                  <a:pt x="186082" y="470074"/>
                  <a:pt x="158931" y="486892"/>
                </a:cubicBezTo>
                <a:cubicBezTo>
                  <a:pt x="145356" y="480165"/>
                  <a:pt x="131780" y="473438"/>
                  <a:pt x="118205" y="466711"/>
                </a:cubicBezTo>
                <a:cubicBezTo>
                  <a:pt x="128387" y="446529"/>
                  <a:pt x="148750" y="412894"/>
                  <a:pt x="172506" y="372531"/>
                </a:cubicBezTo>
                <a:cubicBezTo>
                  <a:pt x="175900" y="372531"/>
                  <a:pt x="179294" y="375895"/>
                  <a:pt x="186082" y="375895"/>
                </a:cubicBezTo>
                <a:cubicBezTo>
                  <a:pt x="203051" y="375895"/>
                  <a:pt x="216626" y="362440"/>
                  <a:pt x="223414" y="348986"/>
                </a:cubicBezTo>
                <a:close/>
                <a:moveTo>
                  <a:pt x="493928" y="332100"/>
                </a:moveTo>
                <a:cubicBezTo>
                  <a:pt x="473632" y="389281"/>
                  <a:pt x="433040" y="439734"/>
                  <a:pt x="382299" y="470006"/>
                </a:cubicBezTo>
                <a:cubicBezTo>
                  <a:pt x="365386" y="449825"/>
                  <a:pt x="345090" y="419553"/>
                  <a:pt x="318028" y="385917"/>
                </a:cubicBezTo>
                <a:cubicBezTo>
                  <a:pt x="324793" y="382554"/>
                  <a:pt x="328176" y="375826"/>
                  <a:pt x="334941" y="372463"/>
                </a:cubicBezTo>
                <a:cubicBezTo>
                  <a:pt x="338324" y="372463"/>
                  <a:pt x="341707" y="375826"/>
                  <a:pt x="348472" y="375826"/>
                </a:cubicBezTo>
                <a:cubicBezTo>
                  <a:pt x="365386" y="375826"/>
                  <a:pt x="382299" y="362372"/>
                  <a:pt x="389065" y="342191"/>
                </a:cubicBezTo>
                <a:cubicBezTo>
                  <a:pt x="429657" y="342191"/>
                  <a:pt x="466866" y="335464"/>
                  <a:pt x="493928" y="332100"/>
                </a:cubicBezTo>
                <a:close/>
                <a:moveTo>
                  <a:pt x="2814" y="301141"/>
                </a:moveTo>
                <a:cubicBezTo>
                  <a:pt x="33491" y="311273"/>
                  <a:pt x="84619" y="328159"/>
                  <a:pt x="145973" y="338291"/>
                </a:cubicBezTo>
                <a:cubicBezTo>
                  <a:pt x="145973" y="348423"/>
                  <a:pt x="149382" y="355178"/>
                  <a:pt x="156199" y="358555"/>
                </a:cubicBezTo>
                <a:cubicBezTo>
                  <a:pt x="128931" y="399083"/>
                  <a:pt x="111888" y="432855"/>
                  <a:pt x="98254" y="453119"/>
                </a:cubicBezTo>
                <a:cubicBezTo>
                  <a:pt x="50534" y="415969"/>
                  <a:pt x="16448" y="361932"/>
                  <a:pt x="2814" y="301141"/>
                </a:cubicBezTo>
                <a:close/>
                <a:moveTo>
                  <a:pt x="223589" y="291291"/>
                </a:moveTo>
                <a:cubicBezTo>
                  <a:pt x="230468" y="304595"/>
                  <a:pt x="240787" y="314574"/>
                  <a:pt x="247667" y="327878"/>
                </a:cubicBezTo>
                <a:cubicBezTo>
                  <a:pt x="240787" y="327878"/>
                  <a:pt x="233908" y="327878"/>
                  <a:pt x="227028" y="327878"/>
                </a:cubicBezTo>
                <a:cubicBezTo>
                  <a:pt x="227028" y="317900"/>
                  <a:pt x="220149" y="311248"/>
                  <a:pt x="216709" y="304595"/>
                </a:cubicBezTo>
                <a:cubicBezTo>
                  <a:pt x="220149" y="301269"/>
                  <a:pt x="220149" y="297943"/>
                  <a:pt x="223589" y="291291"/>
                </a:cubicBezTo>
                <a:close/>
                <a:moveTo>
                  <a:pt x="426916" y="246260"/>
                </a:moveTo>
                <a:cubicBezTo>
                  <a:pt x="443899" y="266601"/>
                  <a:pt x="464280" y="290331"/>
                  <a:pt x="481263" y="310672"/>
                </a:cubicBezTo>
                <a:cubicBezTo>
                  <a:pt x="454089" y="314062"/>
                  <a:pt x="423519" y="317452"/>
                  <a:pt x="389552" y="320842"/>
                </a:cubicBezTo>
                <a:cubicBezTo>
                  <a:pt x="386156" y="317452"/>
                  <a:pt x="386156" y="314062"/>
                  <a:pt x="382759" y="307282"/>
                </a:cubicBezTo>
                <a:cubicBezTo>
                  <a:pt x="399742" y="286941"/>
                  <a:pt x="413329" y="266601"/>
                  <a:pt x="426916" y="246260"/>
                </a:cubicBezTo>
                <a:close/>
                <a:moveTo>
                  <a:pt x="447490" y="236410"/>
                </a:moveTo>
                <a:cubicBezTo>
                  <a:pt x="471022" y="243224"/>
                  <a:pt x="491192" y="250038"/>
                  <a:pt x="508000" y="256851"/>
                </a:cubicBezTo>
                <a:cubicBezTo>
                  <a:pt x="508000" y="270479"/>
                  <a:pt x="504638" y="287514"/>
                  <a:pt x="501277" y="301141"/>
                </a:cubicBezTo>
                <a:cubicBezTo>
                  <a:pt x="484468" y="284107"/>
                  <a:pt x="464298" y="260258"/>
                  <a:pt x="447490" y="236410"/>
                </a:cubicBezTo>
                <a:close/>
                <a:moveTo>
                  <a:pt x="172473" y="212488"/>
                </a:moveTo>
                <a:cubicBezTo>
                  <a:pt x="182618" y="229510"/>
                  <a:pt x="189382" y="243129"/>
                  <a:pt x="199528" y="260151"/>
                </a:cubicBezTo>
                <a:cubicBezTo>
                  <a:pt x="202909" y="263556"/>
                  <a:pt x="206291" y="266960"/>
                  <a:pt x="209673" y="273769"/>
                </a:cubicBezTo>
                <a:cubicBezTo>
                  <a:pt x="206291" y="280578"/>
                  <a:pt x="202909" y="287387"/>
                  <a:pt x="196146" y="290792"/>
                </a:cubicBezTo>
                <a:cubicBezTo>
                  <a:pt x="192764" y="290792"/>
                  <a:pt x="189382" y="290792"/>
                  <a:pt x="186000" y="290792"/>
                </a:cubicBezTo>
                <a:cubicBezTo>
                  <a:pt x="165709" y="290792"/>
                  <a:pt x="152182" y="301006"/>
                  <a:pt x="145418" y="318028"/>
                </a:cubicBezTo>
                <a:cubicBezTo>
                  <a:pt x="81164" y="304410"/>
                  <a:pt x="30436" y="287387"/>
                  <a:pt x="0" y="273769"/>
                </a:cubicBezTo>
                <a:cubicBezTo>
                  <a:pt x="0" y="266960"/>
                  <a:pt x="0" y="260151"/>
                  <a:pt x="0" y="253342"/>
                </a:cubicBezTo>
                <a:cubicBezTo>
                  <a:pt x="0" y="246533"/>
                  <a:pt x="0" y="236319"/>
                  <a:pt x="0" y="229510"/>
                </a:cubicBezTo>
                <a:cubicBezTo>
                  <a:pt x="33818" y="226106"/>
                  <a:pt x="98073" y="215892"/>
                  <a:pt x="172473" y="212488"/>
                </a:cubicBezTo>
                <a:close/>
                <a:moveTo>
                  <a:pt x="284146" y="209673"/>
                </a:moveTo>
                <a:cubicBezTo>
                  <a:pt x="331883" y="209673"/>
                  <a:pt x="372800" y="216427"/>
                  <a:pt x="413717" y="226559"/>
                </a:cubicBezTo>
                <a:cubicBezTo>
                  <a:pt x="400078" y="250201"/>
                  <a:pt x="383029" y="270464"/>
                  <a:pt x="365980" y="294105"/>
                </a:cubicBezTo>
                <a:cubicBezTo>
                  <a:pt x="362571" y="290728"/>
                  <a:pt x="355751" y="290728"/>
                  <a:pt x="348932" y="290728"/>
                </a:cubicBezTo>
                <a:cubicBezTo>
                  <a:pt x="325064" y="290728"/>
                  <a:pt x="308015" y="304237"/>
                  <a:pt x="304605" y="324501"/>
                </a:cubicBezTo>
                <a:cubicBezTo>
                  <a:pt x="294376" y="327878"/>
                  <a:pt x="284146" y="327878"/>
                  <a:pt x="273917" y="327878"/>
                </a:cubicBezTo>
                <a:cubicBezTo>
                  <a:pt x="260278" y="307614"/>
                  <a:pt x="250049" y="290728"/>
                  <a:pt x="236410" y="273842"/>
                </a:cubicBezTo>
                <a:cubicBezTo>
                  <a:pt x="246639" y="260332"/>
                  <a:pt x="253459" y="246823"/>
                  <a:pt x="263688" y="233314"/>
                </a:cubicBezTo>
                <a:cubicBezTo>
                  <a:pt x="270508" y="226559"/>
                  <a:pt x="277327" y="216427"/>
                  <a:pt x="284146" y="209673"/>
                </a:cubicBezTo>
                <a:close/>
                <a:moveTo>
                  <a:pt x="257518" y="209673"/>
                </a:moveTo>
                <a:cubicBezTo>
                  <a:pt x="254156" y="213028"/>
                  <a:pt x="250795" y="216384"/>
                  <a:pt x="247433" y="223095"/>
                </a:cubicBezTo>
                <a:cubicBezTo>
                  <a:pt x="240710" y="233162"/>
                  <a:pt x="230625" y="243229"/>
                  <a:pt x="223901" y="253296"/>
                </a:cubicBezTo>
                <a:cubicBezTo>
                  <a:pt x="223901" y="253296"/>
                  <a:pt x="220540" y="249941"/>
                  <a:pt x="220540" y="246585"/>
                </a:cubicBezTo>
                <a:cubicBezTo>
                  <a:pt x="210455" y="236518"/>
                  <a:pt x="203731" y="223095"/>
                  <a:pt x="197008" y="213028"/>
                </a:cubicBezTo>
                <a:cubicBezTo>
                  <a:pt x="217178" y="209673"/>
                  <a:pt x="237348" y="209673"/>
                  <a:pt x="257518" y="209673"/>
                </a:cubicBezTo>
                <a:close/>
                <a:moveTo>
                  <a:pt x="335564" y="154792"/>
                </a:moveTo>
                <a:cubicBezTo>
                  <a:pt x="342275" y="158256"/>
                  <a:pt x="348986" y="158256"/>
                  <a:pt x="355698" y="158256"/>
                </a:cubicBezTo>
                <a:cubicBezTo>
                  <a:pt x="359053" y="158256"/>
                  <a:pt x="362409" y="158256"/>
                  <a:pt x="365765" y="158256"/>
                </a:cubicBezTo>
                <a:cubicBezTo>
                  <a:pt x="369120" y="165183"/>
                  <a:pt x="372476" y="172111"/>
                  <a:pt x="379187" y="179039"/>
                </a:cubicBezTo>
                <a:cubicBezTo>
                  <a:pt x="382543" y="185966"/>
                  <a:pt x="385899" y="192894"/>
                  <a:pt x="392610" y="199822"/>
                </a:cubicBezTo>
                <a:cubicBezTo>
                  <a:pt x="365765" y="196358"/>
                  <a:pt x="335564" y="189430"/>
                  <a:pt x="305363" y="189430"/>
                </a:cubicBezTo>
                <a:cubicBezTo>
                  <a:pt x="315430" y="175575"/>
                  <a:pt x="325497" y="165183"/>
                  <a:pt x="335564" y="154792"/>
                </a:cubicBezTo>
                <a:close/>
                <a:moveTo>
                  <a:pt x="483912" y="151978"/>
                </a:moveTo>
                <a:cubicBezTo>
                  <a:pt x="493845" y="175783"/>
                  <a:pt x="503778" y="202989"/>
                  <a:pt x="503778" y="233596"/>
                </a:cubicBezTo>
                <a:cubicBezTo>
                  <a:pt x="490534" y="226794"/>
                  <a:pt x="470667" y="219993"/>
                  <a:pt x="447490" y="213191"/>
                </a:cubicBezTo>
                <a:cubicBezTo>
                  <a:pt x="460734" y="189386"/>
                  <a:pt x="473978" y="168982"/>
                  <a:pt x="483912" y="151978"/>
                </a:cubicBezTo>
                <a:close/>
                <a:moveTo>
                  <a:pt x="436962" y="77396"/>
                </a:moveTo>
                <a:cubicBezTo>
                  <a:pt x="450513" y="94245"/>
                  <a:pt x="464064" y="107725"/>
                  <a:pt x="474227" y="127944"/>
                </a:cubicBezTo>
                <a:cubicBezTo>
                  <a:pt x="460676" y="148163"/>
                  <a:pt x="443738" y="175122"/>
                  <a:pt x="426799" y="205451"/>
                </a:cubicBezTo>
                <a:cubicBezTo>
                  <a:pt x="423411" y="205451"/>
                  <a:pt x="423411" y="205451"/>
                  <a:pt x="423411" y="205451"/>
                </a:cubicBezTo>
                <a:cubicBezTo>
                  <a:pt x="413248" y="191971"/>
                  <a:pt x="406473" y="181862"/>
                  <a:pt x="396310" y="168382"/>
                </a:cubicBezTo>
                <a:cubicBezTo>
                  <a:pt x="392922" y="161643"/>
                  <a:pt x="389534" y="154903"/>
                  <a:pt x="382759" y="148163"/>
                </a:cubicBezTo>
                <a:cubicBezTo>
                  <a:pt x="392922" y="141423"/>
                  <a:pt x="399698" y="131314"/>
                  <a:pt x="399698" y="117834"/>
                </a:cubicBezTo>
                <a:cubicBezTo>
                  <a:pt x="399698" y="114464"/>
                  <a:pt x="396310" y="111095"/>
                  <a:pt x="396310" y="104355"/>
                </a:cubicBezTo>
                <a:cubicBezTo>
                  <a:pt x="409861" y="94245"/>
                  <a:pt x="423411" y="84136"/>
                  <a:pt x="436962" y="77396"/>
                </a:cubicBezTo>
                <a:close/>
                <a:moveTo>
                  <a:pt x="111079" y="43623"/>
                </a:moveTo>
                <a:cubicBezTo>
                  <a:pt x="121229" y="80899"/>
                  <a:pt x="138145" y="138509"/>
                  <a:pt x="161828" y="192729"/>
                </a:cubicBezTo>
                <a:cubicBezTo>
                  <a:pt x="94162" y="196118"/>
                  <a:pt x="36647" y="202895"/>
                  <a:pt x="2814" y="209673"/>
                </a:cubicBezTo>
                <a:cubicBezTo>
                  <a:pt x="16347" y="141897"/>
                  <a:pt x="53563" y="80899"/>
                  <a:pt x="111079" y="43623"/>
                </a:cubicBezTo>
                <a:close/>
                <a:moveTo>
                  <a:pt x="310992" y="5629"/>
                </a:moveTo>
                <a:cubicBezTo>
                  <a:pt x="351625" y="15831"/>
                  <a:pt x="388872" y="36236"/>
                  <a:pt x="419347" y="63442"/>
                </a:cubicBezTo>
                <a:cubicBezTo>
                  <a:pt x="409189" y="70243"/>
                  <a:pt x="395644" y="77045"/>
                  <a:pt x="382100" y="87247"/>
                </a:cubicBezTo>
                <a:cubicBezTo>
                  <a:pt x="375328" y="80445"/>
                  <a:pt x="365170" y="77045"/>
                  <a:pt x="355011" y="77045"/>
                </a:cubicBezTo>
                <a:cubicBezTo>
                  <a:pt x="351625" y="77045"/>
                  <a:pt x="348239" y="77045"/>
                  <a:pt x="344853" y="77045"/>
                </a:cubicBezTo>
                <a:cubicBezTo>
                  <a:pt x="327922" y="49839"/>
                  <a:pt x="317764" y="26033"/>
                  <a:pt x="310992" y="5629"/>
                </a:cubicBezTo>
                <a:close/>
                <a:moveTo>
                  <a:pt x="253733" y="0"/>
                </a:moveTo>
                <a:cubicBezTo>
                  <a:pt x="263923" y="0"/>
                  <a:pt x="274113" y="0"/>
                  <a:pt x="284303" y="3367"/>
                </a:cubicBezTo>
                <a:cubicBezTo>
                  <a:pt x="294493" y="23570"/>
                  <a:pt x="308080" y="53876"/>
                  <a:pt x="325063" y="90915"/>
                </a:cubicBezTo>
                <a:cubicBezTo>
                  <a:pt x="318270" y="97650"/>
                  <a:pt x="314873" y="107751"/>
                  <a:pt x="314873" y="117853"/>
                </a:cubicBezTo>
                <a:cubicBezTo>
                  <a:pt x="314873" y="124587"/>
                  <a:pt x="318270" y="134689"/>
                  <a:pt x="321666" y="141424"/>
                </a:cubicBezTo>
                <a:cubicBezTo>
                  <a:pt x="304683" y="154893"/>
                  <a:pt x="291096" y="171729"/>
                  <a:pt x="274113" y="188565"/>
                </a:cubicBezTo>
                <a:cubicBezTo>
                  <a:pt x="274113" y="188565"/>
                  <a:pt x="270716" y="188565"/>
                  <a:pt x="270716" y="188565"/>
                </a:cubicBezTo>
                <a:cubicBezTo>
                  <a:pt x="243542" y="188565"/>
                  <a:pt x="212972" y="188565"/>
                  <a:pt x="185799" y="188565"/>
                </a:cubicBezTo>
                <a:cubicBezTo>
                  <a:pt x="158625" y="134689"/>
                  <a:pt x="138245" y="70712"/>
                  <a:pt x="128055" y="33672"/>
                </a:cubicBezTo>
                <a:cubicBezTo>
                  <a:pt x="165419" y="10102"/>
                  <a:pt x="209576" y="0"/>
                  <a:pt x="253733" y="0"/>
                </a:cubicBezTo>
                <a:close/>
              </a:path>
            </a:pathLst>
          </a:custGeom>
          <a:solidFill>
            <a:schemeClr val="bg1"/>
          </a:solidFill>
          <a:ln>
            <a:noFill/>
          </a:ln>
          <a:extLst/>
        </p:spPr>
        <p:txBody>
          <a:bodyPr anchor="ctr"/>
          <a:lstStyle/>
          <a:p>
            <a:pPr algn="ctr"/>
            <a:endParaRPr/>
          </a:p>
        </p:txBody>
      </p:sp>
      <p:grpSp>
        <p:nvGrpSpPr>
          <p:cNvPr id="18" name="组合 17"/>
          <p:cNvGrpSpPr/>
          <p:nvPr/>
        </p:nvGrpSpPr>
        <p:grpSpPr>
          <a:xfrm>
            <a:off x="1658965" y="3118008"/>
            <a:ext cx="425396" cy="1076601"/>
            <a:chOff x="719138" y="2358101"/>
            <a:chExt cx="504056" cy="1275674"/>
          </a:xfrm>
        </p:grpSpPr>
        <p:sp>
          <p:nvSpPr>
            <p:cNvPr id="45" name="ïšḻïďê-Oval 44"/>
            <p:cNvSpPr/>
            <p:nvPr/>
          </p:nvSpPr>
          <p:spPr>
            <a:xfrm>
              <a:off x="719138" y="2358101"/>
              <a:ext cx="504056" cy="504056"/>
            </a:xfrm>
            <a:prstGeom prst="ellipse">
              <a:avLst/>
            </a:prstGeom>
            <a:solidFill>
              <a:schemeClr val="accent4"/>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wrap="none" anchor="ctr">
              <a:normAutofit/>
            </a:bodyPr>
            <a:lstStyle/>
            <a:p>
              <a:pPr algn="ctr"/>
              <a:r>
                <a:rPr lang="en-US" altLang="zh-CN" sz="1200" i="1">
                  <a:latin typeface="Century Gothic" panose="020B0502020202020204" pitchFamily="34" charset="0"/>
                </a:rPr>
                <a:t>01</a:t>
              </a:r>
            </a:p>
          </p:txBody>
        </p:sp>
        <p:sp>
          <p:nvSpPr>
            <p:cNvPr id="46" name="ïšḻïďê-Oval 45"/>
            <p:cNvSpPr/>
            <p:nvPr/>
          </p:nvSpPr>
          <p:spPr>
            <a:xfrm>
              <a:off x="719138" y="3129719"/>
              <a:ext cx="504056" cy="504056"/>
            </a:xfrm>
            <a:prstGeom prst="ellipse">
              <a:avLst/>
            </a:prstGeom>
            <a:solidFill>
              <a:schemeClr val="accent2"/>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wrap="none" anchor="ctr">
              <a:normAutofit/>
            </a:bodyPr>
            <a:lstStyle/>
            <a:p>
              <a:pPr algn="ctr"/>
              <a:r>
                <a:rPr lang="en-US" altLang="zh-CN" sz="1200" i="1">
                  <a:latin typeface="Century Gothic" panose="020B0502020202020204" pitchFamily="34" charset="0"/>
                </a:rPr>
                <a:t>02</a:t>
              </a:r>
            </a:p>
          </p:txBody>
        </p:sp>
      </p:grpSp>
      <p:grpSp>
        <p:nvGrpSpPr>
          <p:cNvPr id="19" name="组合 18"/>
          <p:cNvGrpSpPr/>
          <p:nvPr/>
        </p:nvGrpSpPr>
        <p:grpSpPr>
          <a:xfrm>
            <a:off x="4770322" y="3118008"/>
            <a:ext cx="425396" cy="1076601"/>
            <a:chOff x="719138" y="2358101"/>
            <a:chExt cx="504056" cy="1275674"/>
          </a:xfrm>
        </p:grpSpPr>
        <p:sp>
          <p:nvSpPr>
            <p:cNvPr id="33" name="ïšḻïďê-Oval 32"/>
            <p:cNvSpPr/>
            <p:nvPr/>
          </p:nvSpPr>
          <p:spPr>
            <a:xfrm>
              <a:off x="719138" y="2358101"/>
              <a:ext cx="504056" cy="504056"/>
            </a:xfrm>
            <a:prstGeom prst="ellipse">
              <a:avLst/>
            </a:prstGeom>
            <a:solidFill>
              <a:schemeClr val="accent4"/>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wrap="none" anchor="ctr">
              <a:normAutofit/>
            </a:bodyPr>
            <a:lstStyle/>
            <a:p>
              <a:pPr algn="ctr"/>
              <a:r>
                <a:rPr lang="en-US" altLang="zh-CN" sz="1200" i="1" dirty="0">
                  <a:latin typeface="Century Gothic" panose="020B0502020202020204" pitchFamily="34" charset="0"/>
                </a:rPr>
                <a:t>01</a:t>
              </a:r>
            </a:p>
          </p:txBody>
        </p:sp>
        <p:sp>
          <p:nvSpPr>
            <p:cNvPr id="34" name="ïšḻïďê-Oval 33"/>
            <p:cNvSpPr/>
            <p:nvPr/>
          </p:nvSpPr>
          <p:spPr>
            <a:xfrm>
              <a:off x="719138" y="3129719"/>
              <a:ext cx="504056" cy="504056"/>
            </a:xfrm>
            <a:prstGeom prst="ellipse">
              <a:avLst/>
            </a:prstGeom>
            <a:solidFill>
              <a:schemeClr val="accent2"/>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wrap="none" anchor="ctr">
              <a:normAutofit/>
            </a:bodyPr>
            <a:lstStyle/>
            <a:p>
              <a:pPr algn="ctr"/>
              <a:r>
                <a:rPr lang="en-US" altLang="zh-CN" sz="1200" i="1">
                  <a:latin typeface="Century Gothic" panose="020B0502020202020204" pitchFamily="34" charset="0"/>
                </a:rPr>
                <a:t>02</a:t>
              </a:r>
            </a:p>
          </p:txBody>
        </p:sp>
      </p:grpSp>
      <p:grpSp>
        <p:nvGrpSpPr>
          <p:cNvPr id="20" name="组合 19"/>
          <p:cNvGrpSpPr/>
          <p:nvPr/>
        </p:nvGrpSpPr>
        <p:grpSpPr>
          <a:xfrm>
            <a:off x="7881680" y="3118008"/>
            <a:ext cx="425396" cy="1076601"/>
            <a:chOff x="719138" y="2358101"/>
            <a:chExt cx="504056" cy="1275674"/>
          </a:xfrm>
        </p:grpSpPr>
        <p:sp>
          <p:nvSpPr>
            <p:cNvPr id="21" name="ïšḻïďê-Oval 20"/>
            <p:cNvSpPr/>
            <p:nvPr/>
          </p:nvSpPr>
          <p:spPr>
            <a:xfrm>
              <a:off x="719138" y="2358101"/>
              <a:ext cx="504056" cy="504056"/>
            </a:xfrm>
            <a:prstGeom prst="ellipse">
              <a:avLst/>
            </a:prstGeom>
            <a:solidFill>
              <a:schemeClr val="accent1"/>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wrap="none" anchor="ctr">
              <a:normAutofit/>
            </a:bodyPr>
            <a:lstStyle/>
            <a:p>
              <a:pPr algn="ctr"/>
              <a:r>
                <a:rPr lang="en-US" altLang="zh-CN" sz="1200" i="1">
                  <a:latin typeface="Century Gothic" panose="020B0502020202020204" pitchFamily="34" charset="0"/>
                </a:rPr>
                <a:t>01</a:t>
              </a:r>
            </a:p>
          </p:txBody>
        </p:sp>
        <p:sp>
          <p:nvSpPr>
            <p:cNvPr id="22" name="ïšḻïďê-Oval 21"/>
            <p:cNvSpPr/>
            <p:nvPr/>
          </p:nvSpPr>
          <p:spPr>
            <a:xfrm>
              <a:off x="719138" y="3129719"/>
              <a:ext cx="504056" cy="504056"/>
            </a:xfrm>
            <a:prstGeom prst="ellipse">
              <a:avLst/>
            </a:prstGeom>
            <a:solidFill>
              <a:schemeClr val="accent1"/>
            </a:solidFill>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wrap="none" anchor="ctr">
              <a:normAutofit/>
            </a:bodyPr>
            <a:lstStyle/>
            <a:p>
              <a:pPr algn="ctr"/>
              <a:r>
                <a:rPr lang="en-US" altLang="zh-CN" sz="1200" i="1">
                  <a:latin typeface="Century Gothic" panose="020B0502020202020204" pitchFamily="34" charset="0"/>
                </a:rPr>
                <a:t>02</a:t>
              </a:r>
            </a:p>
          </p:txBody>
        </p:sp>
      </p:grpSp>
      <p:sp>
        <p:nvSpPr>
          <p:cNvPr id="85" name="矩形 84"/>
          <p:cNvSpPr/>
          <p:nvPr/>
        </p:nvSpPr>
        <p:spPr>
          <a:xfrm>
            <a:off x="2125992" y="3072943"/>
            <a:ext cx="2159875"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50000"/>
                    <a:lumOff val="50000"/>
                  </a:schemeClr>
                </a:solidFill>
                <a:latin typeface="+mn-ea"/>
              </a:rPr>
              <a:t>用户可以在投影仪或者计算机上进行演示也可以将演示</a:t>
            </a:r>
            <a:r>
              <a:rPr lang="zh-CN" altLang="en-US" sz="1100" dirty="0" smtClean="0">
                <a:solidFill>
                  <a:schemeClr val="tx1">
                    <a:lumMod val="50000"/>
                    <a:lumOff val="50000"/>
                  </a:schemeClr>
                </a:solidFill>
                <a:latin typeface="+mn-ea"/>
              </a:rPr>
              <a:t>文稿</a:t>
            </a:r>
          </a:p>
        </p:txBody>
      </p:sp>
      <p:sp>
        <p:nvSpPr>
          <p:cNvPr id="86" name="矩形 85"/>
          <p:cNvSpPr/>
          <p:nvPr/>
        </p:nvSpPr>
        <p:spPr>
          <a:xfrm>
            <a:off x="2645103" y="2452705"/>
            <a:ext cx="1767854"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latin typeface="+mn-ea"/>
              </a:rPr>
              <a:t>文字添加此处</a:t>
            </a:r>
            <a:endParaRPr lang="zh-CN" altLang="en-US" b="1" dirty="0">
              <a:latin typeface="+mn-ea"/>
            </a:endParaRPr>
          </a:p>
        </p:txBody>
      </p:sp>
      <p:sp>
        <p:nvSpPr>
          <p:cNvPr id="87" name="矩形 86"/>
          <p:cNvSpPr/>
          <p:nvPr/>
        </p:nvSpPr>
        <p:spPr>
          <a:xfrm>
            <a:off x="5756461" y="2452705"/>
            <a:ext cx="1767854"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latin typeface="+mn-ea"/>
              </a:rPr>
              <a:t>文字添加此处</a:t>
            </a:r>
            <a:endParaRPr lang="zh-CN" altLang="en-US" b="1" dirty="0">
              <a:latin typeface="+mn-ea"/>
            </a:endParaRPr>
          </a:p>
        </p:txBody>
      </p:sp>
      <p:sp>
        <p:nvSpPr>
          <p:cNvPr id="88" name="矩形 87"/>
          <p:cNvSpPr/>
          <p:nvPr/>
        </p:nvSpPr>
        <p:spPr>
          <a:xfrm>
            <a:off x="8870858" y="2452705"/>
            <a:ext cx="1767854" cy="396583"/>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smtClean="0">
                <a:latin typeface="+mn-ea"/>
              </a:rPr>
              <a:t>文字添加</a:t>
            </a:r>
            <a:r>
              <a:rPr lang="zh-CN" altLang="en-US" b="1" dirty="0">
                <a:latin typeface="+mn-ea"/>
              </a:rPr>
              <a:t>此处</a:t>
            </a:r>
          </a:p>
        </p:txBody>
      </p:sp>
      <p:sp>
        <p:nvSpPr>
          <p:cNvPr id="89" name="矩形 88"/>
          <p:cNvSpPr/>
          <p:nvPr/>
        </p:nvSpPr>
        <p:spPr>
          <a:xfrm>
            <a:off x="2125992" y="3722967"/>
            <a:ext cx="2159875"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50000"/>
                    <a:lumOff val="50000"/>
                  </a:schemeClr>
                </a:solidFill>
                <a:latin typeface="+mn-ea"/>
              </a:rPr>
              <a:t>用户可以在投影仪或者计算机上进行演示也可以将演示</a:t>
            </a:r>
            <a:r>
              <a:rPr lang="zh-CN" altLang="en-US" sz="1100" dirty="0" smtClean="0">
                <a:solidFill>
                  <a:schemeClr val="tx1">
                    <a:lumMod val="50000"/>
                    <a:lumOff val="50000"/>
                  </a:schemeClr>
                </a:solidFill>
                <a:latin typeface="+mn-ea"/>
              </a:rPr>
              <a:t>文稿</a:t>
            </a:r>
          </a:p>
        </p:txBody>
      </p:sp>
      <p:sp>
        <p:nvSpPr>
          <p:cNvPr id="90" name="矩形 89"/>
          <p:cNvSpPr/>
          <p:nvPr/>
        </p:nvSpPr>
        <p:spPr>
          <a:xfrm>
            <a:off x="5257785" y="3072943"/>
            <a:ext cx="2159875"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50000"/>
                    <a:lumOff val="50000"/>
                  </a:schemeClr>
                </a:solidFill>
                <a:latin typeface="+mn-ea"/>
              </a:rPr>
              <a:t>用户可以在投影仪或者计算机上进行演示也可以将演示</a:t>
            </a:r>
            <a:r>
              <a:rPr lang="zh-CN" altLang="en-US" sz="1100" dirty="0" smtClean="0">
                <a:solidFill>
                  <a:schemeClr val="tx1">
                    <a:lumMod val="50000"/>
                    <a:lumOff val="50000"/>
                  </a:schemeClr>
                </a:solidFill>
                <a:latin typeface="+mn-ea"/>
              </a:rPr>
              <a:t>文稿</a:t>
            </a:r>
          </a:p>
        </p:txBody>
      </p:sp>
      <p:sp>
        <p:nvSpPr>
          <p:cNvPr id="91" name="矩形 90"/>
          <p:cNvSpPr/>
          <p:nvPr/>
        </p:nvSpPr>
        <p:spPr>
          <a:xfrm>
            <a:off x="5257785" y="3722967"/>
            <a:ext cx="2159875"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50000"/>
                    <a:lumOff val="50000"/>
                  </a:schemeClr>
                </a:solidFill>
                <a:latin typeface="+mn-ea"/>
              </a:rPr>
              <a:t>用户可以在投影仪或者计算机上进行演示也可以将演示</a:t>
            </a:r>
            <a:r>
              <a:rPr lang="zh-CN" altLang="en-US" sz="1100" dirty="0" smtClean="0">
                <a:solidFill>
                  <a:schemeClr val="tx1">
                    <a:lumMod val="50000"/>
                    <a:lumOff val="50000"/>
                  </a:schemeClr>
                </a:solidFill>
                <a:latin typeface="+mn-ea"/>
              </a:rPr>
              <a:t>文稿</a:t>
            </a:r>
          </a:p>
        </p:txBody>
      </p:sp>
      <p:sp>
        <p:nvSpPr>
          <p:cNvPr id="92" name="矩形 91"/>
          <p:cNvSpPr/>
          <p:nvPr/>
        </p:nvSpPr>
        <p:spPr>
          <a:xfrm>
            <a:off x="8339640" y="3072943"/>
            <a:ext cx="2159875"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50000"/>
                    <a:lumOff val="50000"/>
                  </a:schemeClr>
                </a:solidFill>
                <a:latin typeface="+mn-ea"/>
              </a:rPr>
              <a:t>用户可以在投影仪或者计算机上进行演示也可以将演示</a:t>
            </a:r>
            <a:r>
              <a:rPr lang="zh-CN" altLang="en-US" sz="1100" dirty="0" smtClean="0">
                <a:solidFill>
                  <a:schemeClr val="tx1">
                    <a:lumMod val="50000"/>
                    <a:lumOff val="50000"/>
                  </a:schemeClr>
                </a:solidFill>
                <a:latin typeface="+mn-ea"/>
              </a:rPr>
              <a:t>文稿</a:t>
            </a:r>
          </a:p>
        </p:txBody>
      </p:sp>
      <p:sp>
        <p:nvSpPr>
          <p:cNvPr id="93" name="矩形 92"/>
          <p:cNvSpPr/>
          <p:nvPr/>
        </p:nvSpPr>
        <p:spPr>
          <a:xfrm>
            <a:off x="8339640" y="3722967"/>
            <a:ext cx="2159875" cy="515526"/>
          </a:xfrm>
          <a:prstGeom prst="rect">
            <a:avLst/>
          </a:prstGeom>
        </p:spPr>
        <p:txBody>
          <a:bodyPr wrap="square">
            <a:spAutoFit/>
            <a:scene3d>
              <a:camera prst="orthographicFront"/>
              <a:lightRig rig="threePt" dir="t"/>
            </a:scene3d>
            <a:sp3d contourW="12700"/>
          </a:bodyPr>
          <a:lstStyle/>
          <a:p>
            <a:pPr>
              <a:lnSpc>
                <a:spcPct val="125000"/>
              </a:lnSpc>
            </a:pPr>
            <a:r>
              <a:rPr lang="zh-CN" altLang="en-US" sz="1100" dirty="0">
                <a:solidFill>
                  <a:schemeClr val="tx1">
                    <a:lumMod val="50000"/>
                    <a:lumOff val="50000"/>
                  </a:schemeClr>
                </a:solidFill>
                <a:latin typeface="+mn-ea"/>
              </a:rPr>
              <a:t>用户可以在投影仪或者计算机上进行演示也可以将演示</a:t>
            </a:r>
            <a:r>
              <a:rPr lang="zh-CN" altLang="en-US" sz="1100" dirty="0" smtClean="0">
                <a:solidFill>
                  <a:schemeClr val="tx1">
                    <a:lumMod val="50000"/>
                    <a:lumOff val="50000"/>
                  </a:schemeClr>
                </a:solidFill>
                <a:latin typeface="+mn-ea"/>
              </a:rPr>
              <a:t>文稿</a:t>
            </a:r>
          </a:p>
        </p:txBody>
      </p:sp>
      <p:pic>
        <p:nvPicPr>
          <p:cNvPr id="97" name="图片占位符 96"/>
          <p:cNvPicPr>
            <a:picLocks noGrp="1" noChangeAspect="1"/>
          </p:cNvPicPr>
          <p:nvPr>
            <p:ph type="pic" sz="quarter" idx="10"/>
          </p:nvPr>
        </p:nvPicPr>
        <p:blipFill>
          <a:blip r:embed="rId4" cstate="print">
            <a:grayscl/>
            <a:extLst>
              <a:ext uri="{28A0092B-C50C-407E-A947-70E740481C1C}">
                <a14:useLocalDpi xmlns:a14="http://schemas.microsoft.com/office/drawing/2010/main" val="0"/>
              </a:ext>
            </a:extLst>
          </a:blip>
          <a:srcRect t="15962" b="15962"/>
          <a:stretch>
            <a:fillRect/>
          </a:stretch>
        </p:blipFill>
        <p:spPr/>
      </p:pic>
      <p:pic>
        <p:nvPicPr>
          <p:cNvPr id="98" name="图片占位符 97"/>
          <p:cNvPicPr>
            <a:picLocks noGrp="1" noChangeAspect="1"/>
          </p:cNvPicPr>
          <p:nvPr>
            <p:ph type="pic" sz="quarter" idx="11"/>
          </p:nvPr>
        </p:nvPicPr>
        <p:blipFill>
          <a:blip r:embed="rId5" cstate="print">
            <a:grayscl/>
            <a:extLst>
              <a:ext uri="{28A0092B-C50C-407E-A947-70E740481C1C}">
                <a14:useLocalDpi xmlns:a14="http://schemas.microsoft.com/office/drawing/2010/main" val="0"/>
              </a:ext>
            </a:extLst>
          </a:blip>
          <a:srcRect t="15962" b="15962"/>
          <a:stretch>
            <a:fillRect/>
          </a:stretch>
        </p:blipFill>
        <p:spPr/>
      </p:pic>
      <p:pic>
        <p:nvPicPr>
          <p:cNvPr id="99" name="图片占位符 98"/>
          <p:cNvPicPr>
            <a:picLocks noGrp="1" noChangeAspect="1"/>
          </p:cNvPicPr>
          <p:nvPr>
            <p:ph type="pic" sz="quarter" idx="12"/>
          </p:nvPr>
        </p:nvPicPr>
        <p:blipFill>
          <a:blip r:embed="rId6" cstate="print">
            <a:grayscl/>
            <a:extLst>
              <a:ext uri="{28A0092B-C50C-407E-A947-70E740481C1C}">
                <a14:useLocalDpi xmlns:a14="http://schemas.microsoft.com/office/drawing/2010/main" val="0"/>
              </a:ext>
            </a:extLst>
          </a:blip>
          <a:srcRect t="15841" b="15841"/>
          <a:stretch>
            <a:fillRect/>
          </a:stretch>
        </p:blipFill>
        <p:spPr/>
      </p:pic>
      <p:grpSp>
        <p:nvGrpSpPr>
          <p:cNvPr id="32" name="组合 31"/>
          <p:cNvGrpSpPr/>
          <p:nvPr/>
        </p:nvGrpSpPr>
        <p:grpSpPr>
          <a:xfrm>
            <a:off x="2106576" y="317845"/>
            <a:ext cx="4885992" cy="774045"/>
            <a:chOff x="5373378" y="1290798"/>
            <a:chExt cx="4885992" cy="774045"/>
          </a:xfrm>
        </p:grpSpPr>
        <p:sp>
          <p:nvSpPr>
            <p:cNvPr id="35" name="文本框 34"/>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前期工作亮点</a:t>
              </a:r>
            </a:p>
          </p:txBody>
        </p:sp>
        <p:sp>
          <p:nvSpPr>
            <p:cNvPr id="36" name="文本框 35"/>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custDataLst>
      <p:tags r:id="rId1"/>
    </p:custDataLst>
    <p:extLst>
      <p:ext uri="{BB962C8B-B14F-4D97-AF65-F5344CB8AC3E}">
        <p14:creationId xmlns:p14="http://schemas.microsoft.com/office/powerpoint/2010/main" val="145342868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5"/>
                                        </p:tgtEl>
                                        <p:attrNameLst>
                                          <p:attrName>style.visibility</p:attrName>
                                        </p:attrNameLst>
                                      </p:cBhvr>
                                      <p:to>
                                        <p:strVal val="visible"/>
                                      </p:to>
                                    </p:set>
                                    <p:animEffect transition="in" filter="fade">
                                      <p:cBhvr>
                                        <p:cTn id="27" dur="1000"/>
                                        <p:tgtEl>
                                          <p:spTgt spid="85"/>
                                        </p:tgtEl>
                                      </p:cBhvr>
                                    </p:animEffect>
                                    <p:anim calcmode="lin" valueType="num">
                                      <p:cBhvr>
                                        <p:cTn id="28" dur="1000" fill="hold"/>
                                        <p:tgtEl>
                                          <p:spTgt spid="85"/>
                                        </p:tgtEl>
                                        <p:attrNameLst>
                                          <p:attrName>ppt_x</p:attrName>
                                        </p:attrNameLst>
                                      </p:cBhvr>
                                      <p:tavLst>
                                        <p:tav tm="0">
                                          <p:val>
                                            <p:strVal val="#ppt_x"/>
                                          </p:val>
                                        </p:tav>
                                        <p:tav tm="100000">
                                          <p:val>
                                            <p:strVal val="#ppt_x"/>
                                          </p:val>
                                        </p:tav>
                                      </p:tavLst>
                                    </p:anim>
                                    <p:anim calcmode="lin" valueType="num">
                                      <p:cBhvr>
                                        <p:cTn id="29" dur="1000" fill="hold"/>
                                        <p:tgtEl>
                                          <p:spTgt spid="8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6"/>
                                        </p:tgtEl>
                                        <p:attrNameLst>
                                          <p:attrName>style.visibility</p:attrName>
                                        </p:attrNameLst>
                                      </p:cBhvr>
                                      <p:to>
                                        <p:strVal val="visible"/>
                                      </p:to>
                                    </p:set>
                                    <p:animEffect transition="in" filter="fade">
                                      <p:cBhvr>
                                        <p:cTn id="32" dur="1000"/>
                                        <p:tgtEl>
                                          <p:spTgt spid="86"/>
                                        </p:tgtEl>
                                      </p:cBhvr>
                                    </p:animEffect>
                                    <p:anim calcmode="lin" valueType="num">
                                      <p:cBhvr>
                                        <p:cTn id="33" dur="1000" fill="hold"/>
                                        <p:tgtEl>
                                          <p:spTgt spid="86"/>
                                        </p:tgtEl>
                                        <p:attrNameLst>
                                          <p:attrName>ppt_x</p:attrName>
                                        </p:attrNameLst>
                                      </p:cBhvr>
                                      <p:tavLst>
                                        <p:tav tm="0">
                                          <p:val>
                                            <p:strVal val="#ppt_x"/>
                                          </p:val>
                                        </p:tav>
                                        <p:tav tm="100000">
                                          <p:val>
                                            <p:strVal val="#ppt_x"/>
                                          </p:val>
                                        </p:tav>
                                      </p:tavLst>
                                    </p:anim>
                                    <p:anim calcmode="lin" valueType="num">
                                      <p:cBhvr>
                                        <p:cTn id="34" dur="1000" fill="hold"/>
                                        <p:tgtEl>
                                          <p:spTgt spid="8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9"/>
                                        </p:tgtEl>
                                        <p:attrNameLst>
                                          <p:attrName>style.visibility</p:attrName>
                                        </p:attrNameLst>
                                      </p:cBhvr>
                                      <p:to>
                                        <p:strVal val="visible"/>
                                      </p:to>
                                    </p:set>
                                    <p:animEffect transition="in" filter="fade">
                                      <p:cBhvr>
                                        <p:cTn id="37" dur="1000"/>
                                        <p:tgtEl>
                                          <p:spTgt spid="89"/>
                                        </p:tgtEl>
                                      </p:cBhvr>
                                    </p:animEffect>
                                    <p:anim calcmode="lin" valueType="num">
                                      <p:cBhvr>
                                        <p:cTn id="38" dur="1000" fill="hold"/>
                                        <p:tgtEl>
                                          <p:spTgt spid="89"/>
                                        </p:tgtEl>
                                        <p:attrNameLst>
                                          <p:attrName>ppt_x</p:attrName>
                                        </p:attrNameLst>
                                      </p:cBhvr>
                                      <p:tavLst>
                                        <p:tav tm="0">
                                          <p:val>
                                            <p:strVal val="#ppt_x"/>
                                          </p:val>
                                        </p:tav>
                                        <p:tav tm="100000">
                                          <p:val>
                                            <p:strVal val="#ppt_x"/>
                                          </p:val>
                                        </p:tav>
                                      </p:tavLst>
                                    </p:anim>
                                    <p:anim calcmode="lin" valueType="num">
                                      <p:cBhvr>
                                        <p:cTn id="39" dur="1000" fill="hold"/>
                                        <p:tgtEl>
                                          <p:spTgt spid="89"/>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97"/>
                                        </p:tgtEl>
                                        <p:attrNameLst>
                                          <p:attrName>style.visibility</p:attrName>
                                        </p:attrNameLst>
                                      </p:cBhvr>
                                      <p:to>
                                        <p:strVal val="visible"/>
                                      </p:to>
                                    </p:set>
                                    <p:animEffect transition="in" filter="fade">
                                      <p:cBhvr>
                                        <p:cTn id="42" dur="1000"/>
                                        <p:tgtEl>
                                          <p:spTgt spid="97"/>
                                        </p:tgtEl>
                                      </p:cBhvr>
                                    </p:animEffect>
                                    <p:anim calcmode="lin" valueType="num">
                                      <p:cBhvr>
                                        <p:cTn id="43" dur="1000" fill="hold"/>
                                        <p:tgtEl>
                                          <p:spTgt spid="97"/>
                                        </p:tgtEl>
                                        <p:attrNameLst>
                                          <p:attrName>ppt_x</p:attrName>
                                        </p:attrNameLst>
                                      </p:cBhvr>
                                      <p:tavLst>
                                        <p:tav tm="0">
                                          <p:val>
                                            <p:strVal val="#ppt_x"/>
                                          </p:val>
                                        </p:tav>
                                        <p:tav tm="100000">
                                          <p:val>
                                            <p:strVal val="#ppt_x"/>
                                          </p:val>
                                        </p:tav>
                                      </p:tavLst>
                                    </p:anim>
                                    <p:anim calcmode="lin" valueType="num">
                                      <p:cBhvr>
                                        <p:cTn id="44" dur="1000" fill="hold"/>
                                        <p:tgtEl>
                                          <p:spTgt spid="97"/>
                                        </p:tgtEl>
                                        <p:attrNameLst>
                                          <p:attrName>ppt_y</p:attrName>
                                        </p:attrNameLst>
                                      </p:cBhvr>
                                      <p:tavLst>
                                        <p:tav tm="0">
                                          <p:val>
                                            <p:strVal val="#ppt_y+.1"/>
                                          </p:val>
                                        </p:tav>
                                        <p:tav tm="100000">
                                          <p:val>
                                            <p:strVal val="#ppt_y"/>
                                          </p:val>
                                        </p:tav>
                                      </p:tavLst>
                                    </p:anim>
                                  </p:childTnLst>
                                </p:cTn>
                              </p:par>
                            </p:childTnLst>
                          </p:cTn>
                        </p:par>
                        <p:par>
                          <p:cTn id="45" fill="hold">
                            <p:stCondLst>
                              <p:cond delay="1000"/>
                            </p:stCondLst>
                            <p:childTnLst>
                              <p:par>
                                <p:cTn id="46" presetID="42" presetClass="entr" presetSubtype="0" fill="hold" grpId="0"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fade">
                                      <p:cBhvr>
                                        <p:cTn id="48" dur="1000"/>
                                        <p:tgtEl>
                                          <p:spTgt spid="5"/>
                                        </p:tgtEl>
                                      </p:cBhvr>
                                    </p:animEffect>
                                    <p:anim calcmode="lin" valueType="num">
                                      <p:cBhvr>
                                        <p:cTn id="49" dur="1000" fill="hold"/>
                                        <p:tgtEl>
                                          <p:spTgt spid="5"/>
                                        </p:tgtEl>
                                        <p:attrNameLst>
                                          <p:attrName>ppt_x</p:attrName>
                                        </p:attrNameLst>
                                      </p:cBhvr>
                                      <p:tavLst>
                                        <p:tav tm="0">
                                          <p:val>
                                            <p:strVal val="#ppt_x"/>
                                          </p:val>
                                        </p:tav>
                                        <p:tav tm="100000">
                                          <p:val>
                                            <p:strVal val="#ppt_x"/>
                                          </p:val>
                                        </p:tav>
                                      </p:tavLst>
                                    </p:anim>
                                    <p:anim calcmode="lin" valueType="num">
                                      <p:cBhvr>
                                        <p:cTn id="50" dur="1000" fill="hold"/>
                                        <p:tgtEl>
                                          <p:spTgt spid="5"/>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1000"/>
                                        <p:tgtEl>
                                          <p:spTgt spid="7"/>
                                        </p:tgtEl>
                                      </p:cBhvr>
                                    </p:animEffect>
                                    <p:anim calcmode="lin" valueType="num">
                                      <p:cBhvr>
                                        <p:cTn id="54" dur="1000" fill="hold"/>
                                        <p:tgtEl>
                                          <p:spTgt spid="7"/>
                                        </p:tgtEl>
                                        <p:attrNameLst>
                                          <p:attrName>ppt_x</p:attrName>
                                        </p:attrNameLst>
                                      </p:cBhvr>
                                      <p:tavLst>
                                        <p:tav tm="0">
                                          <p:val>
                                            <p:strVal val="#ppt_x"/>
                                          </p:val>
                                        </p:tav>
                                        <p:tav tm="100000">
                                          <p:val>
                                            <p:strVal val="#ppt_x"/>
                                          </p:val>
                                        </p:tav>
                                      </p:tavLst>
                                    </p:anim>
                                    <p:anim calcmode="lin" valueType="num">
                                      <p:cBhvr>
                                        <p:cTn id="55" dur="1000" fill="hold"/>
                                        <p:tgtEl>
                                          <p:spTgt spid="7"/>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1000"/>
                                        <p:tgtEl>
                                          <p:spTgt spid="12"/>
                                        </p:tgtEl>
                                      </p:cBhvr>
                                    </p:animEffect>
                                    <p:anim calcmode="lin" valueType="num">
                                      <p:cBhvr>
                                        <p:cTn id="59" dur="1000" fill="hold"/>
                                        <p:tgtEl>
                                          <p:spTgt spid="12"/>
                                        </p:tgtEl>
                                        <p:attrNameLst>
                                          <p:attrName>ppt_x</p:attrName>
                                        </p:attrNameLst>
                                      </p:cBhvr>
                                      <p:tavLst>
                                        <p:tav tm="0">
                                          <p:val>
                                            <p:strVal val="#ppt_x"/>
                                          </p:val>
                                        </p:tav>
                                        <p:tav tm="100000">
                                          <p:val>
                                            <p:strVal val="#ppt_x"/>
                                          </p:val>
                                        </p:tav>
                                      </p:tavLst>
                                    </p:anim>
                                    <p:anim calcmode="lin" valueType="num">
                                      <p:cBhvr>
                                        <p:cTn id="60" dur="1000" fill="hold"/>
                                        <p:tgtEl>
                                          <p:spTgt spid="12"/>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87"/>
                                        </p:tgtEl>
                                        <p:attrNameLst>
                                          <p:attrName>style.visibility</p:attrName>
                                        </p:attrNameLst>
                                      </p:cBhvr>
                                      <p:to>
                                        <p:strVal val="visible"/>
                                      </p:to>
                                    </p:set>
                                    <p:animEffect transition="in" filter="fade">
                                      <p:cBhvr>
                                        <p:cTn id="63" dur="1000"/>
                                        <p:tgtEl>
                                          <p:spTgt spid="87"/>
                                        </p:tgtEl>
                                      </p:cBhvr>
                                    </p:animEffect>
                                    <p:anim calcmode="lin" valueType="num">
                                      <p:cBhvr>
                                        <p:cTn id="64" dur="1000" fill="hold"/>
                                        <p:tgtEl>
                                          <p:spTgt spid="87"/>
                                        </p:tgtEl>
                                        <p:attrNameLst>
                                          <p:attrName>ppt_x</p:attrName>
                                        </p:attrNameLst>
                                      </p:cBhvr>
                                      <p:tavLst>
                                        <p:tav tm="0">
                                          <p:val>
                                            <p:strVal val="#ppt_x"/>
                                          </p:val>
                                        </p:tav>
                                        <p:tav tm="100000">
                                          <p:val>
                                            <p:strVal val="#ppt_x"/>
                                          </p:val>
                                        </p:tav>
                                      </p:tavLst>
                                    </p:anim>
                                    <p:anim calcmode="lin" valueType="num">
                                      <p:cBhvr>
                                        <p:cTn id="65" dur="1000" fill="hold"/>
                                        <p:tgtEl>
                                          <p:spTgt spid="87"/>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90"/>
                                        </p:tgtEl>
                                        <p:attrNameLst>
                                          <p:attrName>style.visibility</p:attrName>
                                        </p:attrNameLst>
                                      </p:cBhvr>
                                      <p:to>
                                        <p:strVal val="visible"/>
                                      </p:to>
                                    </p:set>
                                    <p:animEffect transition="in" filter="fade">
                                      <p:cBhvr>
                                        <p:cTn id="68" dur="1000"/>
                                        <p:tgtEl>
                                          <p:spTgt spid="90"/>
                                        </p:tgtEl>
                                      </p:cBhvr>
                                    </p:animEffect>
                                    <p:anim calcmode="lin" valueType="num">
                                      <p:cBhvr>
                                        <p:cTn id="69" dur="1000" fill="hold"/>
                                        <p:tgtEl>
                                          <p:spTgt spid="90"/>
                                        </p:tgtEl>
                                        <p:attrNameLst>
                                          <p:attrName>ppt_x</p:attrName>
                                        </p:attrNameLst>
                                      </p:cBhvr>
                                      <p:tavLst>
                                        <p:tav tm="0">
                                          <p:val>
                                            <p:strVal val="#ppt_x"/>
                                          </p:val>
                                        </p:tav>
                                        <p:tav tm="100000">
                                          <p:val>
                                            <p:strVal val="#ppt_x"/>
                                          </p:val>
                                        </p:tav>
                                      </p:tavLst>
                                    </p:anim>
                                    <p:anim calcmode="lin" valueType="num">
                                      <p:cBhvr>
                                        <p:cTn id="70" dur="1000" fill="hold"/>
                                        <p:tgtEl>
                                          <p:spTgt spid="90"/>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animEffect transition="in" filter="fade">
                                      <p:cBhvr>
                                        <p:cTn id="73" dur="1000"/>
                                        <p:tgtEl>
                                          <p:spTgt spid="91"/>
                                        </p:tgtEl>
                                      </p:cBhvr>
                                    </p:animEffect>
                                    <p:anim calcmode="lin" valueType="num">
                                      <p:cBhvr>
                                        <p:cTn id="74" dur="1000" fill="hold"/>
                                        <p:tgtEl>
                                          <p:spTgt spid="91"/>
                                        </p:tgtEl>
                                        <p:attrNameLst>
                                          <p:attrName>ppt_x</p:attrName>
                                        </p:attrNameLst>
                                      </p:cBhvr>
                                      <p:tavLst>
                                        <p:tav tm="0">
                                          <p:val>
                                            <p:strVal val="#ppt_x"/>
                                          </p:val>
                                        </p:tav>
                                        <p:tav tm="100000">
                                          <p:val>
                                            <p:strVal val="#ppt_x"/>
                                          </p:val>
                                        </p:tav>
                                      </p:tavLst>
                                    </p:anim>
                                    <p:anim calcmode="lin" valueType="num">
                                      <p:cBhvr>
                                        <p:cTn id="75" dur="1000" fill="hold"/>
                                        <p:tgtEl>
                                          <p:spTgt spid="91"/>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98"/>
                                        </p:tgtEl>
                                        <p:attrNameLst>
                                          <p:attrName>style.visibility</p:attrName>
                                        </p:attrNameLst>
                                      </p:cBhvr>
                                      <p:to>
                                        <p:strVal val="visible"/>
                                      </p:to>
                                    </p:set>
                                    <p:animEffect transition="in" filter="fade">
                                      <p:cBhvr>
                                        <p:cTn id="78" dur="1000"/>
                                        <p:tgtEl>
                                          <p:spTgt spid="98"/>
                                        </p:tgtEl>
                                      </p:cBhvr>
                                    </p:animEffect>
                                    <p:anim calcmode="lin" valueType="num">
                                      <p:cBhvr>
                                        <p:cTn id="79" dur="1000" fill="hold"/>
                                        <p:tgtEl>
                                          <p:spTgt spid="98"/>
                                        </p:tgtEl>
                                        <p:attrNameLst>
                                          <p:attrName>ppt_x</p:attrName>
                                        </p:attrNameLst>
                                      </p:cBhvr>
                                      <p:tavLst>
                                        <p:tav tm="0">
                                          <p:val>
                                            <p:strVal val="#ppt_x"/>
                                          </p:val>
                                        </p:tav>
                                        <p:tav tm="100000">
                                          <p:val>
                                            <p:strVal val="#ppt_x"/>
                                          </p:val>
                                        </p:tav>
                                      </p:tavLst>
                                    </p:anim>
                                    <p:anim calcmode="lin" valueType="num">
                                      <p:cBhvr>
                                        <p:cTn id="80" dur="1000" fill="hold"/>
                                        <p:tgtEl>
                                          <p:spTgt spid="98"/>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fade">
                                      <p:cBhvr>
                                        <p:cTn id="83" dur="1000"/>
                                        <p:tgtEl>
                                          <p:spTgt spid="19"/>
                                        </p:tgtEl>
                                      </p:cBhvr>
                                    </p:animEffect>
                                    <p:anim calcmode="lin" valueType="num">
                                      <p:cBhvr>
                                        <p:cTn id="84" dur="1000" fill="hold"/>
                                        <p:tgtEl>
                                          <p:spTgt spid="19"/>
                                        </p:tgtEl>
                                        <p:attrNameLst>
                                          <p:attrName>ppt_x</p:attrName>
                                        </p:attrNameLst>
                                      </p:cBhvr>
                                      <p:tavLst>
                                        <p:tav tm="0">
                                          <p:val>
                                            <p:strVal val="#ppt_x"/>
                                          </p:val>
                                        </p:tav>
                                        <p:tav tm="100000">
                                          <p:val>
                                            <p:strVal val="#ppt_x"/>
                                          </p:val>
                                        </p:tav>
                                      </p:tavLst>
                                    </p:anim>
                                    <p:anim calcmode="lin" valueType="num">
                                      <p:cBhvr>
                                        <p:cTn id="85" dur="1000" fill="hold"/>
                                        <p:tgtEl>
                                          <p:spTgt spid="19"/>
                                        </p:tgtEl>
                                        <p:attrNameLst>
                                          <p:attrName>ppt_y</p:attrName>
                                        </p:attrNameLst>
                                      </p:cBhvr>
                                      <p:tavLst>
                                        <p:tav tm="0">
                                          <p:val>
                                            <p:strVal val="#ppt_y+.1"/>
                                          </p:val>
                                        </p:tav>
                                        <p:tav tm="100000">
                                          <p:val>
                                            <p:strVal val="#ppt_y"/>
                                          </p:val>
                                        </p:tav>
                                      </p:tavLst>
                                    </p:anim>
                                  </p:childTnLst>
                                </p:cTn>
                              </p:par>
                            </p:childTnLst>
                          </p:cTn>
                        </p:par>
                        <p:par>
                          <p:cTn id="86" fill="hold">
                            <p:stCondLst>
                              <p:cond delay="2000"/>
                            </p:stCondLst>
                            <p:childTnLst>
                              <p:par>
                                <p:cTn id="87" presetID="42" presetClass="entr" presetSubtype="0" fill="hold" grpId="0" nodeType="afterEffect">
                                  <p:stCondLst>
                                    <p:cond delay="0"/>
                                  </p:stCondLst>
                                  <p:childTnLst>
                                    <p:set>
                                      <p:cBhvr>
                                        <p:cTn id="88" dur="1" fill="hold">
                                          <p:stCondLst>
                                            <p:cond delay="0"/>
                                          </p:stCondLst>
                                        </p:cTn>
                                        <p:tgtEl>
                                          <p:spTgt spid="4"/>
                                        </p:tgtEl>
                                        <p:attrNameLst>
                                          <p:attrName>style.visibility</p:attrName>
                                        </p:attrNameLst>
                                      </p:cBhvr>
                                      <p:to>
                                        <p:strVal val="visible"/>
                                      </p:to>
                                    </p:set>
                                    <p:animEffect transition="in" filter="fade">
                                      <p:cBhvr>
                                        <p:cTn id="89" dur="1000"/>
                                        <p:tgtEl>
                                          <p:spTgt spid="4"/>
                                        </p:tgtEl>
                                      </p:cBhvr>
                                    </p:animEffect>
                                    <p:anim calcmode="lin" valueType="num">
                                      <p:cBhvr>
                                        <p:cTn id="90" dur="1000" fill="hold"/>
                                        <p:tgtEl>
                                          <p:spTgt spid="4"/>
                                        </p:tgtEl>
                                        <p:attrNameLst>
                                          <p:attrName>ppt_x</p:attrName>
                                        </p:attrNameLst>
                                      </p:cBhvr>
                                      <p:tavLst>
                                        <p:tav tm="0">
                                          <p:val>
                                            <p:strVal val="#ppt_x"/>
                                          </p:val>
                                        </p:tav>
                                        <p:tav tm="100000">
                                          <p:val>
                                            <p:strVal val="#ppt_x"/>
                                          </p:val>
                                        </p:tav>
                                      </p:tavLst>
                                    </p:anim>
                                    <p:anim calcmode="lin" valueType="num">
                                      <p:cBhvr>
                                        <p:cTn id="91" dur="1000" fill="hold"/>
                                        <p:tgtEl>
                                          <p:spTgt spid="4"/>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8"/>
                                        </p:tgtEl>
                                        <p:attrNameLst>
                                          <p:attrName>style.visibility</p:attrName>
                                        </p:attrNameLst>
                                      </p:cBhvr>
                                      <p:to>
                                        <p:strVal val="visible"/>
                                      </p:to>
                                    </p:set>
                                    <p:animEffect transition="in" filter="fade">
                                      <p:cBhvr>
                                        <p:cTn id="94" dur="1000"/>
                                        <p:tgtEl>
                                          <p:spTgt spid="8"/>
                                        </p:tgtEl>
                                      </p:cBhvr>
                                    </p:animEffect>
                                    <p:anim calcmode="lin" valueType="num">
                                      <p:cBhvr>
                                        <p:cTn id="95" dur="1000" fill="hold"/>
                                        <p:tgtEl>
                                          <p:spTgt spid="8"/>
                                        </p:tgtEl>
                                        <p:attrNameLst>
                                          <p:attrName>ppt_x</p:attrName>
                                        </p:attrNameLst>
                                      </p:cBhvr>
                                      <p:tavLst>
                                        <p:tav tm="0">
                                          <p:val>
                                            <p:strVal val="#ppt_x"/>
                                          </p:val>
                                        </p:tav>
                                        <p:tav tm="100000">
                                          <p:val>
                                            <p:strVal val="#ppt_x"/>
                                          </p:val>
                                        </p:tav>
                                      </p:tavLst>
                                    </p:anim>
                                    <p:anim calcmode="lin" valueType="num">
                                      <p:cBhvr>
                                        <p:cTn id="96" dur="1000" fill="hold"/>
                                        <p:tgtEl>
                                          <p:spTgt spid="8"/>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13"/>
                                        </p:tgtEl>
                                        <p:attrNameLst>
                                          <p:attrName>style.visibility</p:attrName>
                                        </p:attrNameLst>
                                      </p:cBhvr>
                                      <p:to>
                                        <p:strVal val="visible"/>
                                      </p:to>
                                    </p:set>
                                    <p:animEffect transition="in" filter="fade">
                                      <p:cBhvr>
                                        <p:cTn id="99" dur="1000"/>
                                        <p:tgtEl>
                                          <p:spTgt spid="13"/>
                                        </p:tgtEl>
                                      </p:cBhvr>
                                    </p:animEffect>
                                    <p:anim calcmode="lin" valueType="num">
                                      <p:cBhvr>
                                        <p:cTn id="100" dur="1000" fill="hold"/>
                                        <p:tgtEl>
                                          <p:spTgt spid="13"/>
                                        </p:tgtEl>
                                        <p:attrNameLst>
                                          <p:attrName>ppt_x</p:attrName>
                                        </p:attrNameLst>
                                      </p:cBhvr>
                                      <p:tavLst>
                                        <p:tav tm="0">
                                          <p:val>
                                            <p:strVal val="#ppt_x"/>
                                          </p:val>
                                        </p:tav>
                                        <p:tav tm="100000">
                                          <p:val>
                                            <p:strVal val="#ppt_x"/>
                                          </p:val>
                                        </p:tav>
                                      </p:tavLst>
                                    </p:anim>
                                    <p:anim calcmode="lin" valueType="num">
                                      <p:cBhvr>
                                        <p:cTn id="101" dur="1000" fill="hold"/>
                                        <p:tgtEl>
                                          <p:spTgt spid="13"/>
                                        </p:tgtEl>
                                        <p:attrNameLst>
                                          <p:attrName>ppt_y</p:attrName>
                                        </p:attrNameLst>
                                      </p:cBhvr>
                                      <p:tavLst>
                                        <p:tav tm="0">
                                          <p:val>
                                            <p:strVal val="#ppt_y+.1"/>
                                          </p:val>
                                        </p:tav>
                                        <p:tav tm="100000">
                                          <p:val>
                                            <p:strVal val="#ppt_y"/>
                                          </p:val>
                                        </p:tav>
                                      </p:tavLst>
                                    </p:anim>
                                  </p:childTnLst>
                                </p:cTn>
                              </p:par>
                              <p:par>
                                <p:cTn id="102" presetID="42" presetClass="entr" presetSubtype="0" fill="hold" nodeType="withEffect">
                                  <p:stCondLst>
                                    <p:cond delay="0"/>
                                  </p:stCondLst>
                                  <p:childTnLst>
                                    <p:set>
                                      <p:cBhvr>
                                        <p:cTn id="103" dur="1" fill="hold">
                                          <p:stCondLst>
                                            <p:cond delay="0"/>
                                          </p:stCondLst>
                                        </p:cTn>
                                        <p:tgtEl>
                                          <p:spTgt spid="20"/>
                                        </p:tgtEl>
                                        <p:attrNameLst>
                                          <p:attrName>style.visibility</p:attrName>
                                        </p:attrNameLst>
                                      </p:cBhvr>
                                      <p:to>
                                        <p:strVal val="visible"/>
                                      </p:to>
                                    </p:set>
                                    <p:animEffect transition="in" filter="fade">
                                      <p:cBhvr>
                                        <p:cTn id="104" dur="1000"/>
                                        <p:tgtEl>
                                          <p:spTgt spid="20"/>
                                        </p:tgtEl>
                                      </p:cBhvr>
                                    </p:animEffect>
                                    <p:anim calcmode="lin" valueType="num">
                                      <p:cBhvr>
                                        <p:cTn id="105" dur="1000" fill="hold"/>
                                        <p:tgtEl>
                                          <p:spTgt spid="20"/>
                                        </p:tgtEl>
                                        <p:attrNameLst>
                                          <p:attrName>ppt_x</p:attrName>
                                        </p:attrNameLst>
                                      </p:cBhvr>
                                      <p:tavLst>
                                        <p:tav tm="0">
                                          <p:val>
                                            <p:strVal val="#ppt_x"/>
                                          </p:val>
                                        </p:tav>
                                        <p:tav tm="100000">
                                          <p:val>
                                            <p:strVal val="#ppt_x"/>
                                          </p:val>
                                        </p:tav>
                                      </p:tavLst>
                                    </p:anim>
                                    <p:anim calcmode="lin" valueType="num">
                                      <p:cBhvr>
                                        <p:cTn id="106" dur="1000" fill="hold"/>
                                        <p:tgtEl>
                                          <p:spTgt spid="20"/>
                                        </p:tgtEl>
                                        <p:attrNameLst>
                                          <p:attrName>ppt_y</p:attrName>
                                        </p:attrNameLst>
                                      </p:cBhvr>
                                      <p:tavLst>
                                        <p:tav tm="0">
                                          <p:val>
                                            <p:strVal val="#ppt_y+.1"/>
                                          </p:val>
                                        </p:tav>
                                        <p:tav tm="100000">
                                          <p:val>
                                            <p:strVal val="#ppt_y"/>
                                          </p:val>
                                        </p:tav>
                                      </p:tavLst>
                                    </p:anim>
                                  </p:childTnLst>
                                </p:cTn>
                              </p:par>
                              <p:par>
                                <p:cTn id="107" presetID="42" presetClass="entr" presetSubtype="0" fill="hold" grpId="0" nodeType="withEffect">
                                  <p:stCondLst>
                                    <p:cond delay="0"/>
                                  </p:stCondLst>
                                  <p:childTnLst>
                                    <p:set>
                                      <p:cBhvr>
                                        <p:cTn id="108" dur="1" fill="hold">
                                          <p:stCondLst>
                                            <p:cond delay="0"/>
                                          </p:stCondLst>
                                        </p:cTn>
                                        <p:tgtEl>
                                          <p:spTgt spid="88"/>
                                        </p:tgtEl>
                                        <p:attrNameLst>
                                          <p:attrName>style.visibility</p:attrName>
                                        </p:attrNameLst>
                                      </p:cBhvr>
                                      <p:to>
                                        <p:strVal val="visible"/>
                                      </p:to>
                                    </p:set>
                                    <p:animEffect transition="in" filter="fade">
                                      <p:cBhvr>
                                        <p:cTn id="109" dur="1000"/>
                                        <p:tgtEl>
                                          <p:spTgt spid="88"/>
                                        </p:tgtEl>
                                      </p:cBhvr>
                                    </p:animEffect>
                                    <p:anim calcmode="lin" valueType="num">
                                      <p:cBhvr>
                                        <p:cTn id="110" dur="1000" fill="hold"/>
                                        <p:tgtEl>
                                          <p:spTgt spid="88"/>
                                        </p:tgtEl>
                                        <p:attrNameLst>
                                          <p:attrName>ppt_x</p:attrName>
                                        </p:attrNameLst>
                                      </p:cBhvr>
                                      <p:tavLst>
                                        <p:tav tm="0">
                                          <p:val>
                                            <p:strVal val="#ppt_x"/>
                                          </p:val>
                                        </p:tav>
                                        <p:tav tm="100000">
                                          <p:val>
                                            <p:strVal val="#ppt_x"/>
                                          </p:val>
                                        </p:tav>
                                      </p:tavLst>
                                    </p:anim>
                                    <p:anim calcmode="lin" valueType="num">
                                      <p:cBhvr>
                                        <p:cTn id="111" dur="1000" fill="hold"/>
                                        <p:tgtEl>
                                          <p:spTgt spid="88"/>
                                        </p:tgtEl>
                                        <p:attrNameLst>
                                          <p:attrName>ppt_y</p:attrName>
                                        </p:attrNameLst>
                                      </p:cBhvr>
                                      <p:tavLst>
                                        <p:tav tm="0">
                                          <p:val>
                                            <p:strVal val="#ppt_y+.1"/>
                                          </p:val>
                                        </p:tav>
                                        <p:tav tm="100000">
                                          <p:val>
                                            <p:strVal val="#ppt_y"/>
                                          </p:val>
                                        </p:tav>
                                      </p:tavLst>
                                    </p:anim>
                                  </p:childTnLst>
                                </p:cTn>
                              </p:par>
                              <p:par>
                                <p:cTn id="112" presetID="42" presetClass="entr" presetSubtype="0" fill="hold" grpId="0" nodeType="withEffect">
                                  <p:stCondLst>
                                    <p:cond delay="0"/>
                                  </p:stCondLst>
                                  <p:childTnLst>
                                    <p:set>
                                      <p:cBhvr>
                                        <p:cTn id="113" dur="1" fill="hold">
                                          <p:stCondLst>
                                            <p:cond delay="0"/>
                                          </p:stCondLst>
                                        </p:cTn>
                                        <p:tgtEl>
                                          <p:spTgt spid="92"/>
                                        </p:tgtEl>
                                        <p:attrNameLst>
                                          <p:attrName>style.visibility</p:attrName>
                                        </p:attrNameLst>
                                      </p:cBhvr>
                                      <p:to>
                                        <p:strVal val="visible"/>
                                      </p:to>
                                    </p:set>
                                    <p:animEffect transition="in" filter="fade">
                                      <p:cBhvr>
                                        <p:cTn id="114" dur="1000"/>
                                        <p:tgtEl>
                                          <p:spTgt spid="92"/>
                                        </p:tgtEl>
                                      </p:cBhvr>
                                    </p:animEffect>
                                    <p:anim calcmode="lin" valueType="num">
                                      <p:cBhvr>
                                        <p:cTn id="115" dur="1000" fill="hold"/>
                                        <p:tgtEl>
                                          <p:spTgt spid="92"/>
                                        </p:tgtEl>
                                        <p:attrNameLst>
                                          <p:attrName>ppt_x</p:attrName>
                                        </p:attrNameLst>
                                      </p:cBhvr>
                                      <p:tavLst>
                                        <p:tav tm="0">
                                          <p:val>
                                            <p:strVal val="#ppt_x"/>
                                          </p:val>
                                        </p:tav>
                                        <p:tav tm="100000">
                                          <p:val>
                                            <p:strVal val="#ppt_x"/>
                                          </p:val>
                                        </p:tav>
                                      </p:tavLst>
                                    </p:anim>
                                    <p:anim calcmode="lin" valueType="num">
                                      <p:cBhvr>
                                        <p:cTn id="116" dur="1000" fill="hold"/>
                                        <p:tgtEl>
                                          <p:spTgt spid="92"/>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93"/>
                                        </p:tgtEl>
                                        <p:attrNameLst>
                                          <p:attrName>style.visibility</p:attrName>
                                        </p:attrNameLst>
                                      </p:cBhvr>
                                      <p:to>
                                        <p:strVal val="visible"/>
                                      </p:to>
                                    </p:set>
                                    <p:animEffect transition="in" filter="fade">
                                      <p:cBhvr>
                                        <p:cTn id="119" dur="1000"/>
                                        <p:tgtEl>
                                          <p:spTgt spid="93"/>
                                        </p:tgtEl>
                                      </p:cBhvr>
                                    </p:animEffect>
                                    <p:anim calcmode="lin" valueType="num">
                                      <p:cBhvr>
                                        <p:cTn id="120" dur="1000" fill="hold"/>
                                        <p:tgtEl>
                                          <p:spTgt spid="93"/>
                                        </p:tgtEl>
                                        <p:attrNameLst>
                                          <p:attrName>ppt_x</p:attrName>
                                        </p:attrNameLst>
                                      </p:cBhvr>
                                      <p:tavLst>
                                        <p:tav tm="0">
                                          <p:val>
                                            <p:strVal val="#ppt_x"/>
                                          </p:val>
                                        </p:tav>
                                        <p:tav tm="100000">
                                          <p:val>
                                            <p:strVal val="#ppt_x"/>
                                          </p:val>
                                        </p:tav>
                                      </p:tavLst>
                                    </p:anim>
                                    <p:anim calcmode="lin" valueType="num">
                                      <p:cBhvr>
                                        <p:cTn id="121" dur="1000" fill="hold"/>
                                        <p:tgtEl>
                                          <p:spTgt spid="93"/>
                                        </p:tgtEl>
                                        <p:attrNameLst>
                                          <p:attrName>ppt_y</p:attrName>
                                        </p:attrNameLst>
                                      </p:cBhvr>
                                      <p:tavLst>
                                        <p:tav tm="0">
                                          <p:val>
                                            <p:strVal val="#ppt_y+.1"/>
                                          </p:val>
                                        </p:tav>
                                        <p:tav tm="100000">
                                          <p:val>
                                            <p:strVal val="#ppt_y"/>
                                          </p:val>
                                        </p:tav>
                                      </p:tavLst>
                                    </p:anim>
                                  </p:childTnLst>
                                </p:cTn>
                              </p:par>
                              <p:par>
                                <p:cTn id="122" presetID="42" presetClass="entr" presetSubtype="0" fill="hold" nodeType="withEffect">
                                  <p:stCondLst>
                                    <p:cond delay="0"/>
                                  </p:stCondLst>
                                  <p:childTnLst>
                                    <p:set>
                                      <p:cBhvr>
                                        <p:cTn id="123" dur="1" fill="hold">
                                          <p:stCondLst>
                                            <p:cond delay="0"/>
                                          </p:stCondLst>
                                        </p:cTn>
                                        <p:tgtEl>
                                          <p:spTgt spid="99"/>
                                        </p:tgtEl>
                                        <p:attrNameLst>
                                          <p:attrName>style.visibility</p:attrName>
                                        </p:attrNameLst>
                                      </p:cBhvr>
                                      <p:to>
                                        <p:strVal val="visible"/>
                                      </p:to>
                                    </p:set>
                                    <p:animEffect transition="in" filter="fade">
                                      <p:cBhvr>
                                        <p:cTn id="124" dur="1000"/>
                                        <p:tgtEl>
                                          <p:spTgt spid="99"/>
                                        </p:tgtEl>
                                      </p:cBhvr>
                                    </p:animEffect>
                                    <p:anim calcmode="lin" valueType="num">
                                      <p:cBhvr>
                                        <p:cTn id="125" dur="1000" fill="hold"/>
                                        <p:tgtEl>
                                          <p:spTgt spid="99"/>
                                        </p:tgtEl>
                                        <p:attrNameLst>
                                          <p:attrName>ppt_x</p:attrName>
                                        </p:attrNameLst>
                                      </p:cBhvr>
                                      <p:tavLst>
                                        <p:tav tm="0">
                                          <p:val>
                                            <p:strVal val="#ppt_x"/>
                                          </p:val>
                                        </p:tav>
                                        <p:tav tm="100000">
                                          <p:val>
                                            <p:strVal val="#ppt_x"/>
                                          </p:val>
                                        </p:tav>
                                      </p:tavLst>
                                    </p:anim>
                                    <p:anim calcmode="lin" valueType="num">
                                      <p:cBhvr>
                                        <p:cTn id="126"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12" grpId="0" animBg="1"/>
      <p:bldP spid="13" grpId="0" animBg="1"/>
      <p:bldP spid="14" grpId="0" animBg="1"/>
      <p:bldP spid="85" grpId="0"/>
      <p:bldP spid="86" grpId="0"/>
      <p:bldP spid="87" grpId="0"/>
      <p:bldP spid="88" grpId="0"/>
      <p:bldP spid="89" grpId="0"/>
      <p:bldP spid="90" grpId="0"/>
      <p:bldP spid="91" grpId="0"/>
      <p:bldP spid="92" grpId="0"/>
      <p:bldP spid="9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4254392" y="1908176"/>
            <a:ext cx="3683215" cy="3762374"/>
            <a:chOff x="4254392" y="1908176"/>
            <a:chExt cx="3683215" cy="3762374"/>
          </a:xfrm>
        </p:grpSpPr>
        <p:grpSp>
          <p:nvGrpSpPr>
            <p:cNvPr id="15" name="组合 14"/>
            <p:cNvGrpSpPr/>
            <p:nvPr/>
          </p:nvGrpSpPr>
          <p:grpSpPr>
            <a:xfrm>
              <a:off x="4475880" y="1908176"/>
              <a:ext cx="3461727" cy="3762374"/>
              <a:chOff x="4213224" y="1176338"/>
              <a:chExt cx="3838576" cy="4171950"/>
            </a:xfrm>
          </p:grpSpPr>
          <p:sp>
            <p:nvSpPr>
              <p:cNvPr id="29" name="îŝḷîḓé-任意多边形: 形状 51"/>
              <p:cNvSpPr/>
              <p:nvPr/>
            </p:nvSpPr>
            <p:spPr>
              <a:xfrm>
                <a:off x="4213224" y="1509712"/>
                <a:ext cx="3838576" cy="3838576"/>
              </a:xfrm>
              <a:custGeom>
                <a:avLst/>
                <a:gdLst>
                  <a:gd name="connsiteX0" fmla="*/ 1919288 w 3838576"/>
                  <a:gd name="connsiteY0" fmla="*/ 0 h 3838576"/>
                  <a:gd name="connsiteX1" fmla="*/ 3838576 w 3838576"/>
                  <a:gd name="connsiteY1" fmla="*/ 1919288 h 3838576"/>
                  <a:gd name="connsiteX2" fmla="*/ 1919288 w 3838576"/>
                  <a:gd name="connsiteY2" fmla="*/ 3838576 h 3838576"/>
                  <a:gd name="connsiteX3" fmla="*/ 0 w 3838576"/>
                  <a:gd name="connsiteY3" fmla="*/ 1919288 h 3838576"/>
                  <a:gd name="connsiteX4" fmla="*/ 959644 w 3838576"/>
                  <a:gd name="connsiteY4" fmla="*/ 1919288 h 3838576"/>
                  <a:gd name="connsiteX5" fmla="*/ 1919288 w 3838576"/>
                  <a:gd name="connsiteY5" fmla="*/ 2878932 h 3838576"/>
                  <a:gd name="connsiteX6" fmla="*/ 2878932 w 3838576"/>
                  <a:gd name="connsiteY6" fmla="*/ 1919288 h 3838576"/>
                  <a:gd name="connsiteX7" fmla="*/ 1919288 w 3838576"/>
                  <a:gd name="connsiteY7" fmla="*/ 959644 h 3838576"/>
                  <a:gd name="connsiteX8" fmla="*/ 1919288 w 3838576"/>
                  <a:gd name="connsiteY8" fmla="*/ 0 h 383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8576" h="3838576">
                    <a:moveTo>
                      <a:pt x="1919288" y="0"/>
                    </a:moveTo>
                    <a:cubicBezTo>
                      <a:pt x="2979281" y="0"/>
                      <a:pt x="3838576" y="859295"/>
                      <a:pt x="3838576" y="1919288"/>
                    </a:cubicBezTo>
                    <a:cubicBezTo>
                      <a:pt x="3838576" y="2979281"/>
                      <a:pt x="2979281" y="3838576"/>
                      <a:pt x="1919288" y="3838576"/>
                    </a:cubicBezTo>
                    <a:cubicBezTo>
                      <a:pt x="859295" y="3838576"/>
                      <a:pt x="0" y="2979281"/>
                      <a:pt x="0" y="1919288"/>
                    </a:cubicBezTo>
                    <a:lnTo>
                      <a:pt x="959644" y="1919288"/>
                    </a:lnTo>
                    <a:cubicBezTo>
                      <a:pt x="959644" y="2449285"/>
                      <a:pt x="1389291" y="2878932"/>
                      <a:pt x="1919288" y="2878932"/>
                    </a:cubicBezTo>
                    <a:cubicBezTo>
                      <a:pt x="2449285" y="2878932"/>
                      <a:pt x="2878932" y="2449285"/>
                      <a:pt x="2878932" y="1919288"/>
                    </a:cubicBezTo>
                    <a:cubicBezTo>
                      <a:pt x="2878932" y="1389291"/>
                      <a:pt x="2449285" y="959644"/>
                      <a:pt x="1919288" y="959644"/>
                    </a:cubicBezTo>
                    <a:lnTo>
                      <a:pt x="1919288" y="0"/>
                    </a:lnTo>
                    <a:close/>
                  </a:path>
                </a:pathLst>
              </a:custGeom>
              <a:solidFill>
                <a:schemeClr val="bg1">
                  <a:lumMod val="9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0" name="îŝḷîḓé-Isosceles Triangle 29"/>
              <p:cNvSpPr/>
              <p:nvPr/>
            </p:nvSpPr>
            <p:spPr>
              <a:xfrm rot="16200000">
                <a:off x="5028161" y="1691234"/>
                <a:ext cx="1619250" cy="589457"/>
              </a:xfrm>
              <a:prstGeom prst="triangle">
                <a:avLst/>
              </a:prstGeom>
              <a:solidFill>
                <a:schemeClr val="bg1">
                  <a:lumMod val="9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sp>
          <p:nvSpPr>
            <p:cNvPr id="27" name="îŝḷîḓé-矩形: 圆角 49"/>
            <p:cNvSpPr/>
            <p:nvPr/>
          </p:nvSpPr>
          <p:spPr>
            <a:xfrm>
              <a:off x="4254392" y="2652475"/>
              <a:ext cx="1287210" cy="1287211"/>
            </a:xfrm>
            <a:prstGeom prst="roundRect">
              <a:avLst/>
            </a:prstGeom>
            <a:solidFill>
              <a:schemeClr val="bg1">
                <a:lumMod val="85000"/>
              </a:schemeClr>
            </a:solid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8" name="îŝḷîḓé-矩形: 圆角 50"/>
            <p:cNvSpPr/>
            <p:nvPr/>
          </p:nvSpPr>
          <p:spPr>
            <a:xfrm>
              <a:off x="4334565" y="2732647"/>
              <a:ext cx="1126865" cy="1126866"/>
            </a:xfrm>
            <a:prstGeom prst="roundRect">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îŝḷîḓé-Oval 16"/>
            <p:cNvSpPr/>
            <p:nvPr/>
          </p:nvSpPr>
          <p:spPr>
            <a:xfrm>
              <a:off x="6620206" y="2509852"/>
              <a:ext cx="635811" cy="635811"/>
            </a:xfrm>
            <a:prstGeom prst="ellipse">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8" name="îŝḷîḓé-Oval 17"/>
            <p:cNvSpPr/>
            <p:nvPr/>
          </p:nvSpPr>
          <p:spPr>
            <a:xfrm>
              <a:off x="7187552" y="3621780"/>
              <a:ext cx="635811" cy="635811"/>
            </a:xfrm>
            <a:prstGeom prst="ellipse">
              <a:avLst/>
            </a:prstGeom>
            <a:solidFill>
              <a:schemeClr val="accent5"/>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9" name="îŝḷîḓé-Oval 18"/>
            <p:cNvSpPr/>
            <p:nvPr/>
          </p:nvSpPr>
          <p:spPr>
            <a:xfrm>
              <a:off x="4664699" y="4039661"/>
              <a:ext cx="635811" cy="635811"/>
            </a:xfrm>
            <a:prstGeom prst="ellipse">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0" name="îŝḷîḓé-Oval 19"/>
            <p:cNvSpPr/>
            <p:nvPr/>
          </p:nvSpPr>
          <p:spPr>
            <a:xfrm>
              <a:off x="5461429" y="4835088"/>
              <a:ext cx="635811" cy="635811"/>
            </a:xfrm>
            <a:prstGeom prst="ellipse">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îṥļîḑé-Oval 20"/>
            <p:cNvSpPr/>
            <p:nvPr/>
          </p:nvSpPr>
          <p:spPr>
            <a:xfrm>
              <a:off x="6699518" y="4646165"/>
              <a:ext cx="635811" cy="635811"/>
            </a:xfrm>
            <a:prstGeom prst="ellipse">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4" name="îṥļîḑé-任意多边形: 形状 53"/>
            <p:cNvSpPr>
              <a:spLocks/>
            </p:cNvSpPr>
            <p:nvPr/>
          </p:nvSpPr>
          <p:spPr bwMode="auto">
            <a:xfrm>
              <a:off x="4530311" y="2985359"/>
              <a:ext cx="735372" cy="621442"/>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lumMod val="65000"/>
              </a:schemeClr>
            </a:solidFill>
            <a:ln w="9525">
              <a:noFill/>
              <a:round/>
              <a:headEnd/>
              <a:tailEnd/>
            </a:ln>
          </p:spPr>
          <p:txBody>
            <a:bodyPr anchor="ctr"/>
            <a:lstStyle/>
            <a:p>
              <a:pPr algn="ctr"/>
              <a:endParaRPr/>
            </a:p>
          </p:txBody>
        </p:sp>
        <p:sp>
          <p:nvSpPr>
            <p:cNvPr id="55" name="îŝḷîḓé-Oval 16"/>
            <p:cNvSpPr/>
            <p:nvPr/>
          </p:nvSpPr>
          <p:spPr>
            <a:xfrm>
              <a:off x="6822280" y="2713565"/>
              <a:ext cx="231664" cy="228386"/>
            </a:xfrm>
            <a:custGeom>
              <a:avLst/>
              <a:gdLst>
                <a:gd name="connsiteX0" fmla="*/ 481576 w 607554"/>
                <a:gd name="connsiteY0" fmla="*/ 446886 h 598959"/>
                <a:gd name="connsiteX1" fmla="*/ 481576 w 607554"/>
                <a:gd name="connsiteY1" fmla="*/ 503769 h 598959"/>
                <a:gd name="connsiteX2" fmla="*/ 519134 w 607554"/>
                <a:gd name="connsiteY2" fmla="*/ 503769 h 598959"/>
                <a:gd name="connsiteX3" fmla="*/ 519134 w 607554"/>
                <a:gd name="connsiteY3" fmla="*/ 446886 h 598959"/>
                <a:gd name="connsiteX4" fmla="*/ 481576 w 607554"/>
                <a:gd name="connsiteY4" fmla="*/ 270994 h 598959"/>
                <a:gd name="connsiteX5" fmla="*/ 481576 w 607554"/>
                <a:gd name="connsiteY5" fmla="*/ 327877 h 598959"/>
                <a:gd name="connsiteX6" fmla="*/ 519134 w 607554"/>
                <a:gd name="connsiteY6" fmla="*/ 327877 h 598959"/>
                <a:gd name="connsiteX7" fmla="*/ 519134 w 607554"/>
                <a:gd name="connsiteY7" fmla="*/ 270994 h 598959"/>
                <a:gd name="connsiteX8" fmla="*/ 195909 w 607554"/>
                <a:gd name="connsiteY8" fmla="*/ 265961 h 598959"/>
                <a:gd name="connsiteX9" fmla="*/ 358877 w 607554"/>
                <a:gd name="connsiteY9" fmla="*/ 265961 h 598959"/>
                <a:gd name="connsiteX10" fmla="*/ 378725 w 607554"/>
                <a:gd name="connsiteY10" fmla="*/ 285870 h 598959"/>
                <a:gd name="connsiteX11" fmla="*/ 358877 w 607554"/>
                <a:gd name="connsiteY11" fmla="*/ 305689 h 598959"/>
                <a:gd name="connsiteX12" fmla="*/ 195909 w 607554"/>
                <a:gd name="connsiteY12" fmla="*/ 305689 h 598959"/>
                <a:gd name="connsiteX13" fmla="*/ 176061 w 607554"/>
                <a:gd name="connsiteY13" fmla="*/ 285870 h 598959"/>
                <a:gd name="connsiteX14" fmla="*/ 195909 w 607554"/>
                <a:gd name="connsiteY14" fmla="*/ 265961 h 598959"/>
                <a:gd name="connsiteX15" fmla="*/ 195909 w 607554"/>
                <a:gd name="connsiteY15" fmla="*/ 169145 h 598959"/>
                <a:gd name="connsiteX16" fmla="*/ 358877 w 607554"/>
                <a:gd name="connsiteY16" fmla="*/ 169145 h 598959"/>
                <a:gd name="connsiteX17" fmla="*/ 378725 w 607554"/>
                <a:gd name="connsiteY17" fmla="*/ 189053 h 598959"/>
                <a:gd name="connsiteX18" fmla="*/ 358877 w 607554"/>
                <a:gd name="connsiteY18" fmla="*/ 208873 h 598959"/>
                <a:gd name="connsiteX19" fmla="*/ 195909 w 607554"/>
                <a:gd name="connsiteY19" fmla="*/ 208873 h 598959"/>
                <a:gd name="connsiteX20" fmla="*/ 176061 w 607554"/>
                <a:gd name="connsiteY20" fmla="*/ 189053 h 598959"/>
                <a:gd name="connsiteX21" fmla="*/ 195909 w 607554"/>
                <a:gd name="connsiteY21" fmla="*/ 169145 h 598959"/>
                <a:gd name="connsiteX22" fmla="*/ 481576 w 607554"/>
                <a:gd name="connsiteY22" fmla="*/ 95190 h 598959"/>
                <a:gd name="connsiteX23" fmla="*/ 481576 w 607554"/>
                <a:gd name="connsiteY23" fmla="*/ 152073 h 598959"/>
                <a:gd name="connsiteX24" fmla="*/ 552954 w 607554"/>
                <a:gd name="connsiteY24" fmla="*/ 152073 h 598959"/>
                <a:gd name="connsiteX25" fmla="*/ 565858 w 607554"/>
                <a:gd name="connsiteY25" fmla="*/ 123631 h 598959"/>
                <a:gd name="connsiteX26" fmla="*/ 552954 w 607554"/>
                <a:gd name="connsiteY26" fmla="*/ 95190 h 598959"/>
                <a:gd name="connsiteX27" fmla="*/ 118547 w 607554"/>
                <a:gd name="connsiteY27" fmla="*/ 39640 h 598959"/>
                <a:gd name="connsiteX28" fmla="*/ 118547 w 607554"/>
                <a:gd name="connsiteY28" fmla="*/ 559230 h 598959"/>
                <a:gd name="connsiteX29" fmla="*/ 441793 w 607554"/>
                <a:gd name="connsiteY29" fmla="*/ 559230 h 598959"/>
                <a:gd name="connsiteX30" fmla="*/ 441793 w 607554"/>
                <a:gd name="connsiteY30" fmla="*/ 39640 h 598959"/>
                <a:gd name="connsiteX31" fmla="*/ 39783 w 607554"/>
                <a:gd name="connsiteY31" fmla="*/ 39640 h 598959"/>
                <a:gd name="connsiteX32" fmla="*/ 39783 w 607554"/>
                <a:gd name="connsiteY32" fmla="*/ 559230 h 598959"/>
                <a:gd name="connsiteX33" fmla="*/ 78764 w 607554"/>
                <a:gd name="connsiteY33" fmla="*/ 559230 h 598959"/>
                <a:gd name="connsiteX34" fmla="*/ 78764 w 607554"/>
                <a:gd name="connsiteY34" fmla="*/ 39640 h 598959"/>
                <a:gd name="connsiteX35" fmla="*/ 19847 w 607554"/>
                <a:gd name="connsiteY35" fmla="*/ 0 h 598959"/>
                <a:gd name="connsiteX36" fmla="*/ 461729 w 607554"/>
                <a:gd name="connsiteY36" fmla="*/ 0 h 598959"/>
                <a:gd name="connsiteX37" fmla="*/ 481576 w 607554"/>
                <a:gd name="connsiteY37" fmla="*/ 19820 h 598959"/>
                <a:gd name="connsiteX38" fmla="*/ 481576 w 607554"/>
                <a:gd name="connsiteY38" fmla="*/ 55461 h 598959"/>
                <a:gd name="connsiteX39" fmla="*/ 565769 w 607554"/>
                <a:gd name="connsiteY39" fmla="*/ 55461 h 598959"/>
                <a:gd name="connsiteX40" fmla="*/ 583836 w 607554"/>
                <a:gd name="connsiteY40" fmla="*/ 67104 h 598959"/>
                <a:gd name="connsiteX41" fmla="*/ 605819 w 607554"/>
                <a:gd name="connsiteY41" fmla="*/ 115454 h 598959"/>
                <a:gd name="connsiteX42" fmla="*/ 605819 w 607554"/>
                <a:gd name="connsiteY42" fmla="*/ 131808 h 598959"/>
                <a:gd name="connsiteX43" fmla="*/ 583836 w 607554"/>
                <a:gd name="connsiteY43" fmla="*/ 180159 h 598959"/>
                <a:gd name="connsiteX44" fmla="*/ 565769 w 607554"/>
                <a:gd name="connsiteY44" fmla="*/ 191802 h 598959"/>
                <a:gd name="connsiteX45" fmla="*/ 481576 w 607554"/>
                <a:gd name="connsiteY45" fmla="*/ 191802 h 598959"/>
                <a:gd name="connsiteX46" fmla="*/ 481576 w 607554"/>
                <a:gd name="connsiteY46" fmla="*/ 231264 h 598959"/>
                <a:gd name="connsiteX47" fmla="*/ 539070 w 607554"/>
                <a:gd name="connsiteY47" fmla="*/ 231264 h 598959"/>
                <a:gd name="connsiteX48" fmla="*/ 558916 w 607554"/>
                <a:gd name="connsiteY48" fmla="*/ 251173 h 598959"/>
                <a:gd name="connsiteX49" fmla="*/ 558916 w 607554"/>
                <a:gd name="connsiteY49" fmla="*/ 347786 h 598959"/>
                <a:gd name="connsiteX50" fmla="*/ 539070 w 607554"/>
                <a:gd name="connsiteY50" fmla="*/ 367606 h 598959"/>
                <a:gd name="connsiteX51" fmla="*/ 481576 w 607554"/>
                <a:gd name="connsiteY51" fmla="*/ 367606 h 598959"/>
                <a:gd name="connsiteX52" fmla="*/ 481576 w 607554"/>
                <a:gd name="connsiteY52" fmla="*/ 407157 h 598959"/>
                <a:gd name="connsiteX53" fmla="*/ 539070 w 607554"/>
                <a:gd name="connsiteY53" fmla="*/ 407157 h 598959"/>
                <a:gd name="connsiteX54" fmla="*/ 558916 w 607554"/>
                <a:gd name="connsiteY54" fmla="*/ 426977 h 598959"/>
                <a:gd name="connsiteX55" fmla="*/ 558916 w 607554"/>
                <a:gd name="connsiteY55" fmla="*/ 523589 h 598959"/>
                <a:gd name="connsiteX56" fmla="*/ 539070 w 607554"/>
                <a:gd name="connsiteY56" fmla="*/ 543498 h 598959"/>
                <a:gd name="connsiteX57" fmla="*/ 481576 w 607554"/>
                <a:gd name="connsiteY57" fmla="*/ 543498 h 598959"/>
                <a:gd name="connsiteX58" fmla="*/ 481576 w 607554"/>
                <a:gd name="connsiteY58" fmla="*/ 579139 h 598959"/>
                <a:gd name="connsiteX59" fmla="*/ 461729 w 607554"/>
                <a:gd name="connsiteY59" fmla="*/ 598959 h 598959"/>
                <a:gd name="connsiteX60" fmla="*/ 19847 w 607554"/>
                <a:gd name="connsiteY60" fmla="*/ 598959 h 598959"/>
                <a:gd name="connsiteX61" fmla="*/ 0 w 607554"/>
                <a:gd name="connsiteY61" fmla="*/ 579139 h 598959"/>
                <a:gd name="connsiteX62" fmla="*/ 0 w 607554"/>
                <a:gd name="connsiteY62" fmla="*/ 19820 h 598959"/>
                <a:gd name="connsiteX63" fmla="*/ 19847 w 607554"/>
                <a:gd name="connsiteY63" fmla="*/ 0 h 598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07554" h="598959">
                  <a:moveTo>
                    <a:pt x="481576" y="446886"/>
                  </a:moveTo>
                  <a:lnTo>
                    <a:pt x="481576" y="503769"/>
                  </a:lnTo>
                  <a:lnTo>
                    <a:pt x="519134" y="503769"/>
                  </a:lnTo>
                  <a:lnTo>
                    <a:pt x="519134" y="446886"/>
                  </a:lnTo>
                  <a:close/>
                  <a:moveTo>
                    <a:pt x="481576" y="270994"/>
                  </a:moveTo>
                  <a:lnTo>
                    <a:pt x="481576" y="327877"/>
                  </a:lnTo>
                  <a:lnTo>
                    <a:pt x="519134" y="327877"/>
                  </a:lnTo>
                  <a:lnTo>
                    <a:pt x="519134" y="270994"/>
                  </a:lnTo>
                  <a:close/>
                  <a:moveTo>
                    <a:pt x="195909" y="265961"/>
                  </a:moveTo>
                  <a:lnTo>
                    <a:pt x="358877" y="265961"/>
                  </a:lnTo>
                  <a:cubicBezTo>
                    <a:pt x="369825" y="265961"/>
                    <a:pt x="378725" y="274849"/>
                    <a:pt x="378725" y="285870"/>
                  </a:cubicBezTo>
                  <a:cubicBezTo>
                    <a:pt x="378725" y="296801"/>
                    <a:pt x="369825" y="305689"/>
                    <a:pt x="358877" y="305689"/>
                  </a:cubicBezTo>
                  <a:lnTo>
                    <a:pt x="195909" y="305689"/>
                  </a:lnTo>
                  <a:cubicBezTo>
                    <a:pt x="184962" y="305689"/>
                    <a:pt x="176061" y="296801"/>
                    <a:pt x="176061" y="285870"/>
                  </a:cubicBezTo>
                  <a:cubicBezTo>
                    <a:pt x="176061" y="274849"/>
                    <a:pt x="184962" y="265961"/>
                    <a:pt x="195909" y="265961"/>
                  </a:cubicBezTo>
                  <a:close/>
                  <a:moveTo>
                    <a:pt x="195909" y="169145"/>
                  </a:moveTo>
                  <a:lnTo>
                    <a:pt x="358877" y="169145"/>
                  </a:lnTo>
                  <a:cubicBezTo>
                    <a:pt x="369825" y="169145"/>
                    <a:pt x="378725" y="178033"/>
                    <a:pt x="378725" y="189053"/>
                  </a:cubicBezTo>
                  <a:cubicBezTo>
                    <a:pt x="378725" y="199985"/>
                    <a:pt x="369825" y="208873"/>
                    <a:pt x="358877" y="208873"/>
                  </a:cubicBezTo>
                  <a:lnTo>
                    <a:pt x="195909" y="208873"/>
                  </a:lnTo>
                  <a:cubicBezTo>
                    <a:pt x="184962" y="208873"/>
                    <a:pt x="176061" y="199985"/>
                    <a:pt x="176061" y="189053"/>
                  </a:cubicBezTo>
                  <a:cubicBezTo>
                    <a:pt x="176061" y="178033"/>
                    <a:pt x="184962" y="169145"/>
                    <a:pt x="195909" y="169145"/>
                  </a:cubicBezTo>
                  <a:close/>
                  <a:moveTo>
                    <a:pt x="481576" y="95190"/>
                  </a:moveTo>
                  <a:lnTo>
                    <a:pt x="481576" y="152073"/>
                  </a:lnTo>
                  <a:lnTo>
                    <a:pt x="552954" y="152073"/>
                  </a:lnTo>
                  <a:lnTo>
                    <a:pt x="565858" y="123631"/>
                  </a:lnTo>
                  <a:lnTo>
                    <a:pt x="552954" y="95190"/>
                  </a:lnTo>
                  <a:close/>
                  <a:moveTo>
                    <a:pt x="118547" y="39640"/>
                  </a:moveTo>
                  <a:lnTo>
                    <a:pt x="118547" y="559230"/>
                  </a:lnTo>
                  <a:lnTo>
                    <a:pt x="441793" y="559230"/>
                  </a:lnTo>
                  <a:lnTo>
                    <a:pt x="441793" y="39640"/>
                  </a:lnTo>
                  <a:close/>
                  <a:moveTo>
                    <a:pt x="39783" y="39640"/>
                  </a:moveTo>
                  <a:lnTo>
                    <a:pt x="39783" y="559230"/>
                  </a:lnTo>
                  <a:lnTo>
                    <a:pt x="78764" y="559230"/>
                  </a:lnTo>
                  <a:lnTo>
                    <a:pt x="78764" y="39640"/>
                  </a:lnTo>
                  <a:close/>
                  <a:moveTo>
                    <a:pt x="19847" y="0"/>
                  </a:moveTo>
                  <a:lnTo>
                    <a:pt x="461729" y="0"/>
                  </a:lnTo>
                  <a:cubicBezTo>
                    <a:pt x="472676" y="0"/>
                    <a:pt x="481576" y="8888"/>
                    <a:pt x="481576" y="19820"/>
                  </a:cubicBezTo>
                  <a:lnTo>
                    <a:pt x="481576" y="55461"/>
                  </a:lnTo>
                  <a:lnTo>
                    <a:pt x="565769" y="55461"/>
                  </a:lnTo>
                  <a:cubicBezTo>
                    <a:pt x="573512" y="55461"/>
                    <a:pt x="580632" y="59994"/>
                    <a:pt x="583836" y="67104"/>
                  </a:cubicBezTo>
                  <a:lnTo>
                    <a:pt x="605819" y="115454"/>
                  </a:lnTo>
                  <a:cubicBezTo>
                    <a:pt x="608133" y="120609"/>
                    <a:pt x="608133" y="126653"/>
                    <a:pt x="605819" y="131808"/>
                  </a:cubicBezTo>
                  <a:lnTo>
                    <a:pt x="583836" y="180159"/>
                  </a:lnTo>
                  <a:cubicBezTo>
                    <a:pt x="580632" y="187269"/>
                    <a:pt x="573512" y="191802"/>
                    <a:pt x="565769" y="191802"/>
                  </a:cubicBezTo>
                  <a:lnTo>
                    <a:pt x="481576" y="191802"/>
                  </a:lnTo>
                  <a:lnTo>
                    <a:pt x="481576" y="231264"/>
                  </a:lnTo>
                  <a:lnTo>
                    <a:pt x="539070" y="231264"/>
                  </a:lnTo>
                  <a:cubicBezTo>
                    <a:pt x="550017" y="231264"/>
                    <a:pt x="558916" y="240152"/>
                    <a:pt x="558916" y="251173"/>
                  </a:cubicBezTo>
                  <a:lnTo>
                    <a:pt x="558916" y="347786"/>
                  </a:lnTo>
                  <a:cubicBezTo>
                    <a:pt x="558916" y="358718"/>
                    <a:pt x="550017" y="367606"/>
                    <a:pt x="539070" y="367606"/>
                  </a:cubicBezTo>
                  <a:lnTo>
                    <a:pt x="481576" y="367606"/>
                  </a:lnTo>
                  <a:lnTo>
                    <a:pt x="481576" y="407157"/>
                  </a:lnTo>
                  <a:lnTo>
                    <a:pt x="539070" y="407157"/>
                  </a:lnTo>
                  <a:cubicBezTo>
                    <a:pt x="550017" y="407157"/>
                    <a:pt x="558916" y="416045"/>
                    <a:pt x="558916" y="426977"/>
                  </a:cubicBezTo>
                  <a:lnTo>
                    <a:pt x="558916" y="523589"/>
                  </a:lnTo>
                  <a:cubicBezTo>
                    <a:pt x="558916" y="534610"/>
                    <a:pt x="550017" y="543498"/>
                    <a:pt x="539070" y="543498"/>
                  </a:cubicBezTo>
                  <a:lnTo>
                    <a:pt x="481576" y="543498"/>
                  </a:lnTo>
                  <a:lnTo>
                    <a:pt x="481576" y="579139"/>
                  </a:lnTo>
                  <a:cubicBezTo>
                    <a:pt x="481576" y="590071"/>
                    <a:pt x="472676" y="598959"/>
                    <a:pt x="461729" y="598959"/>
                  </a:cubicBezTo>
                  <a:lnTo>
                    <a:pt x="19847" y="598959"/>
                  </a:lnTo>
                  <a:cubicBezTo>
                    <a:pt x="8900" y="598959"/>
                    <a:pt x="0" y="590071"/>
                    <a:pt x="0" y="579139"/>
                  </a:cubicBezTo>
                  <a:lnTo>
                    <a:pt x="0" y="19820"/>
                  </a:lnTo>
                  <a:cubicBezTo>
                    <a:pt x="0" y="8888"/>
                    <a:pt x="8900" y="0"/>
                    <a:pt x="19847" y="0"/>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54" name="îŝḷîḓé-Oval 17"/>
            <p:cNvSpPr/>
            <p:nvPr/>
          </p:nvSpPr>
          <p:spPr>
            <a:xfrm>
              <a:off x="7392146" y="3823854"/>
              <a:ext cx="226624" cy="231664"/>
            </a:xfrm>
            <a:custGeom>
              <a:avLst/>
              <a:gdLst>
                <a:gd name="connsiteX0" fmla="*/ 59789 w 593384"/>
                <a:gd name="connsiteY0" fmla="*/ 323835 h 606580"/>
                <a:gd name="connsiteX1" fmla="*/ 44670 w 593384"/>
                <a:gd name="connsiteY1" fmla="*/ 338857 h 606580"/>
                <a:gd name="connsiteX2" fmla="*/ 44670 w 593384"/>
                <a:gd name="connsiteY2" fmla="*/ 477027 h 606580"/>
                <a:gd name="connsiteX3" fmla="*/ 59713 w 593384"/>
                <a:gd name="connsiteY3" fmla="*/ 492048 h 606580"/>
                <a:gd name="connsiteX4" fmla="*/ 386834 w 593384"/>
                <a:gd name="connsiteY4" fmla="*/ 492048 h 606580"/>
                <a:gd name="connsiteX5" fmla="*/ 402946 w 593384"/>
                <a:gd name="connsiteY5" fmla="*/ 508138 h 606580"/>
                <a:gd name="connsiteX6" fmla="*/ 402946 w 593384"/>
                <a:gd name="connsiteY6" fmla="*/ 545959 h 606580"/>
                <a:gd name="connsiteX7" fmla="*/ 419058 w 593384"/>
                <a:gd name="connsiteY7" fmla="*/ 561972 h 606580"/>
                <a:gd name="connsiteX8" fmla="*/ 429137 w 593384"/>
                <a:gd name="connsiteY8" fmla="*/ 558388 h 606580"/>
                <a:gd name="connsiteX9" fmla="*/ 543981 w 593384"/>
                <a:gd name="connsiteY9" fmla="*/ 464369 h 606580"/>
                <a:gd name="connsiteX10" fmla="*/ 544897 w 593384"/>
                <a:gd name="connsiteY10" fmla="*/ 463606 h 606580"/>
                <a:gd name="connsiteX11" fmla="*/ 544897 w 593384"/>
                <a:gd name="connsiteY11" fmla="*/ 445000 h 606580"/>
                <a:gd name="connsiteX12" fmla="*/ 543904 w 593384"/>
                <a:gd name="connsiteY12" fmla="*/ 444162 h 606580"/>
                <a:gd name="connsiteX13" fmla="*/ 427533 w 593384"/>
                <a:gd name="connsiteY13" fmla="*/ 349990 h 606580"/>
                <a:gd name="connsiteX14" fmla="*/ 418065 w 593384"/>
                <a:gd name="connsiteY14" fmla="*/ 346634 h 606580"/>
                <a:gd name="connsiteX15" fmla="*/ 402946 w 593384"/>
                <a:gd name="connsiteY15" fmla="*/ 361656 h 606580"/>
                <a:gd name="connsiteX16" fmla="*/ 402946 w 593384"/>
                <a:gd name="connsiteY16" fmla="*/ 400469 h 606580"/>
                <a:gd name="connsiteX17" fmla="*/ 386834 w 593384"/>
                <a:gd name="connsiteY17" fmla="*/ 416482 h 606580"/>
                <a:gd name="connsiteX18" fmla="*/ 136453 w 593384"/>
                <a:gd name="connsiteY18" fmla="*/ 416482 h 606580"/>
                <a:gd name="connsiteX19" fmla="*/ 120342 w 593384"/>
                <a:gd name="connsiteY19" fmla="*/ 400469 h 606580"/>
                <a:gd name="connsiteX20" fmla="*/ 120342 w 593384"/>
                <a:gd name="connsiteY20" fmla="*/ 376602 h 606580"/>
                <a:gd name="connsiteX21" fmla="*/ 113469 w 593384"/>
                <a:gd name="connsiteY21" fmla="*/ 362342 h 606580"/>
                <a:gd name="connsiteX22" fmla="*/ 69105 w 593384"/>
                <a:gd name="connsiteY22" fmla="*/ 327114 h 606580"/>
                <a:gd name="connsiteX23" fmla="*/ 59789 w 593384"/>
                <a:gd name="connsiteY23" fmla="*/ 323835 h 606580"/>
                <a:gd name="connsiteX24" fmla="*/ 59757 w 593384"/>
                <a:gd name="connsiteY24" fmla="*/ 323324 h 606580"/>
                <a:gd name="connsiteX25" fmla="*/ 69379 w 593384"/>
                <a:gd name="connsiteY25" fmla="*/ 326755 h 606580"/>
                <a:gd name="connsiteX26" fmla="*/ 113750 w 593384"/>
                <a:gd name="connsiteY26" fmla="*/ 361977 h 606580"/>
                <a:gd name="connsiteX27" fmla="*/ 120852 w 593384"/>
                <a:gd name="connsiteY27" fmla="*/ 376615 h 606580"/>
                <a:gd name="connsiteX28" fmla="*/ 120852 w 593384"/>
                <a:gd name="connsiteY28" fmla="*/ 400477 h 606580"/>
                <a:gd name="connsiteX29" fmla="*/ 136431 w 593384"/>
                <a:gd name="connsiteY29" fmla="*/ 416030 h 606580"/>
                <a:gd name="connsiteX30" fmla="*/ 386846 w 593384"/>
                <a:gd name="connsiteY30" fmla="*/ 416030 h 606580"/>
                <a:gd name="connsiteX31" fmla="*/ 402425 w 593384"/>
                <a:gd name="connsiteY31" fmla="*/ 400477 h 606580"/>
                <a:gd name="connsiteX32" fmla="*/ 402425 w 593384"/>
                <a:gd name="connsiteY32" fmla="*/ 361672 h 606580"/>
                <a:gd name="connsiteX33" fmla="*/ 418081 w 593384"/>
                <a:gd name="connsiteY33" fmla="*/ 346119 h 606580"/>
                <a:gd name="connsiteX34" fmla="*/ 427856 w 593384"/>
                <a:gd name="connsiteY34" fmla="*/ 349626 h 606580"/>
                <a:gd name="connsiteX35" fmla="*/ 544319 w 593384"/>
                <a:gd name="connsiteY35" fmla="*/ 443781 h 606580"/>
                <a:gd name="connsiteX36" fmla="*/ 545312 w 593384"/>
                <a:gd name="connsiteY36" fmla="*/ 444696 h 606580"/>
                <a:gd name="connsiteX37" fmla="*/ 545236 w 593384"/>
                <a:gd name="connsiteY37" fmla="*/ 463908 h 606580"/>
                <a:gd name="connsiteX38" fmla="*/ 544319 w 593384"/>
                <a:gd name="connsiteY38" fmla="*/ 464746 h 606580"/>
                <a:gd name="connsiteX39" fmla="*/ 429460 w 593384"/>
                <a:gd name="connsiteY39" fmla="*/ 558748 h 606580"/>
                <a:gd name="connsiteX40" fmla="*/ 419074 w 593384"/>
                <a:gd name="connsiteY40" fmla="*/ 562484 h 606580"/>
                <a:gd name="connsiteX41" fmla="*/ 402425 w 593384"/>
                <a:gd name="connsiteY41" fmla="*/ 545940 h 606580"/>
                <a:gd name="connsiteX42" fmla="*/ 402425 w 593384"/>
                <a:gd name="connsiteY42" fmla="*/ 508126 h 606580"/>
                <a:gd name="connsiteX43" fmla="*/ 386846 w 593384"/>
                <a:gd name="connsiteY43" fmla="*/ 492573 h 606580"/>
                <a:gd name="connsiteX44" fmla="*/ 59680 w 593384"/>
                <a:gd name="connsiteY44" fmla="*/ 492573 h 606580"/>
                <a:gd name="connsiteX45" fmla="*/ 44101 w 593384"/>
                <a:gd name="connsiteY45" fmla="*/ 477021 h 606580"/>
                <a:gd name="connsiteX46" fmla="*/ 44101 w 593384"/>
                <a:gd name="connsiteY46" fmla="*/ 338877 h 606580"/>
                <a:gd name="connsiteX47" fmla="*/ 59757 w 593384"/>
                <a:gd name="connsiteY47" fmla="*/ 323324 h 606580"/>
                <a:gd name="connsiteX48" fmla="*/ 59789 w 593384"/>
                <a:gd name="connsiteY48" fmla="*/ 322767 h 606580"/>
                <a:gd name="connsiteX49" fmla="*/ 43677 w 593384"/>
                <a:gd name="connsiteY49" fmla="*/ 338857 h 606580"/>
                <a:gd name="connsiteX50" fmla="*/ 43677 w 593384"/>
                <a:gd name="connsiteY50" fmla="*/ 477027 h 606580"/>
                <a:gd name="connsiteX51" fmla="*/ 59713 w 593384"/>
                <a:gd name="connsiteY51" fmla="*/ 493116 h 606580"/>
                <a:gd name="connsiteX52" fmla="*/ 386834 w 593384"/>
                <a:gd name="connsiteY52" fmla="*/ 493116 h 606580"/>
                <a:gd name="connsiteX53" fmla="*/ 401953 w 593384"/>
                <a:gd name="connsiteY53" fmla="*/ 508138 h 606580"/>
                <a:gd name="connsiteX54" fmla="*/ 401953 w 593384"/>
                <a:gd name="connsiteY54" fmla="*/ 545959 h 606580"/>
                <a:gd name="connsiteX55" fmla="*/ 419058 w 593384"/>
                <a:gd name="connsiteY55" fmla="*/ 563040 h 606580"/>
                <a:gd name="connsiteX56" fmla="*/ 429748 w 593384"/>
                <a:gd name="connsiteY56" fmla="*/ 559151 h 606580"/>
                <a:gd name="connsiteX57" fmla="*/ 544592 w 593384"/>
                <a:gd name="connsiteY57" fmla="*/ 465131 h 606580"/>
                <a:gd name="connsiteX58" fmla="*/ 545584 w 593384"/>
                <a:gd name="connsiteY58" fmla="*/ 464292 h 606580"/>
                <a:gd name="connsiteX59" fmla="*/ 545584 w 593384"/>
                <a:gd name="connsiteY59" fmla="*/ 444314 h 606580"/>
                <a:gd name="connsiteX60" fmla="*/ 544592 w 593384"/>
                <a:gd name="connsiteY60" fmla="*/ 443399 h 606580"/>
                <a:gd name="connsiteX61" fmla="*/ 428144 w 593384"/>
                <a:gd name="connsiteY61" fmla="*/ 349227 h 606580"/>
                <a:gd name="connsiteX62" fmla="*/ 418065 w 593384"/>
                <a:gd name="connsiteY62" fmla="*/ 345567 h 606580"/>
                <a:gd name="connsiteX63" fmla="*/ 401953 w 593384"/>
                <a:gd name="connsiteY63" fmla="*/ 361656 h 606580"/>
                <a:gd name="connsiteX64" fmla="*/ 401953 w 593384"/>
                <a:gd name="connsiteY64" fmla="*/ 400469 h 606580"/>
                <a:gd name="connsiteX65" fmla="*/ 386834 w 593384"/>
                <a:gd name="connsiteY65" fmla="*/ 415491 h 606580"/>
                <a:gd name="connsiteX66" fmla="*/ 136453 w 593384"/>
                <a:gd name="connsiteY66" fmla="*/ 415491 h 606580"/>
                <a:gd name="connsiteX67" fmla="*/ 121334 w 593384"/>
                <a:gd name="connsiteY67" fmla="*/ 400469 h 606580"/>
                <a:gd name="connsiteX68" fmla="*/ 121334 w 593384"/>
                <a:gd name="connsiteY68" fmla="*/ 376602 h 606580"/>
                <a:gd name="connsiteX69" fmla="*/ 114080 w 593384"/>
                <a:gd name="connsiteY69" fmla="*/ 361580 h 606580"/>
                <a:gd name="connsiteX70" fmla="*/ 69716 w 593384"/>
                <a:gd name="connsiteY70" fmla="*/ 326351 h 606580"/>
                <a:gd name="connsiteX71" fmla="*/ 59789 w 593384"/>
                <a:gd name="connsiteY71" fmla="*/ 322767 h 606580"/>
                <a:gd name="connsiteX72" fmla="*/ 59789 w 593384"/>
                <a:gd name="connsiteY72" fmla="*/ 280218 h 606580"/>
                <a:gd name="connsiteX73" fmla="*/ 96289 w 593384"/>
                <a:gd name="connsiteY73" fmla="*/ 293029 h 606580"/>
                <a:gd name="connsiteX74" fmla="*/ 140653 w 593384"/>
                <a:gd name="connsiteY74" fmla="*/ 328258 h 606580"/>
                <a:gd name="connsiteX75" fmla="*/ 157834 w 593384"/>
                <a:gd name="connsiteY75" fmla="*/ 349761 h 606580"/>
                <a:gd name="connsiteX76" fmla="*/ 163790 w 593384"/>
                <a:gd name="connsiteY76" fmla="*/ 372484 h 606580"/>
                <a:gd name="connsiteX77" fmla="*/ 163866 w 593384"/>
                <a:gd name="connsiteY77" fmla="*/ 372942 h 606580"/>
                <a:gd name="connsiteX78" fmla="*/ 359345 w 593384"/>
                <a:gd name="connsiteY78" fmla="*/ 372942 h 606580"/>
                <a:gd name="connsiteX79" fmla="*/ 359345 w 593384"/>
                <a:gd name="connsiteY79" fmla="*/ 361656 h 606580"/>
                <a:gd name="connsiteX80" fmla="*/ 364308 w 593384"/>
                <a:gd name="connsiteY80" fmla="*/ 337942 h 606580"/>
                <a:gd name="connsiteX81" fmla="*/ 377671 w 593384"/>
                <a:gd name="connsiteY81" fmla="*/ 319107 h 606580"/>
                <a:gd name="connsiteX82" fmla="*/ 418065 w 593384"/>
                <a:gd name="connsiteY82" fmla="*/ 303018 h 606580"/>
                <a:gd name="connsiteX83" fmla="*/ 454946 w 593384"/>
                <a:gd name="connsiteY83" fmla="*/ 316133 h 606580"/>
                <a:gd name="connsiteX84" fmla="*/ 571393 w 593384"/>
                <a:gd name="connsiteY84" fmla="*/ 410305 h 606580"/>
                <a:gd name="connsiteX85" fmla="*/ 575822 w 593384"/>
                <a:gd name="connsiteY85" fmla="*/ 414271 h 606580"/>
                <a:gd name="connsiteX86" fmla="*/ 575670 w 593384"/>
                <a:gd name="connsiteY86" fmla="*/ 494412 h 606580"/>
                <a:gd name="connsiteX87" fmla="*/ 571623 w 593384"/>
                <a:gd name="connsiteY87" fmla="*/ 498072 h 606580"/>
                <a:gd name="connsiteX88" fmla="*/ 456779 w 593384"/>
                <a:gd name="connsiteY88" fmla="*/ 592016 h 606580"/>
                <a:gd name="connsiteX89" fmla="*/ 419058 w 593384"/>
                <a:gd name="connsiteY89" fmla="*/ 605589 h 606580"/>
                <a:gd name="connsiteX90" fmla="*/ 377976 w 593384"/>
                <a:gd name="connsiteY90" fmla="*/ 589271 h 606580"/>
                <a:gd name="connsiteX91" fmla="*/ 364385 w 593384"/>
                <a:gd name="connsiteY91" fmla="*/ 570131 h 606580"/>
                <a:gd name="connsiteX92" fmla="*/ 359345 w 593384"/>
                <a:gd name="connsiteY92" fmla="*/ 545959 h 606580"/>
                <a:gd name="connsiteX93" fmla="*/ 359345 w 593384"/>
                <a:gd name="connsiteY93" fmla="*/ 535665 h 606580"/>
                <a:gd name="connsiteX94" fmla="*/ 59713 w 593384"/>
                <a:gd name="connsiteY94" fmla="*/ 535665 h 606580"/>
                <a:gd name="connsiteX95" fmla="*/ 1069 w 593384"/>
                <a:gd name="connsiteY95" fmla="*/ 477027 h 606580"/>
                <a:gd name="connsiteX96" fmla="*/ 1069 w 593384"/>
                <a:gd name="connsiteY96" fmla="*/ 338857 h 606580"/>
                <a:gd name="connsiteX97" fmla="*/ 6032 w 593384"/>
                <a:gd name="connsiteY97" fmla="*/ 315142 h 606580"/>
                <a:gd name="connsiteX98" fmla="*/ 19395 w 593384"/>
                <a:gd name="connsiteY98" fmla="*/ 296308 h 606580"/>
                <a:gd name="connsiteX99" fmla="*/ 59789 w 593384"/>
                <a:gd name="connsiteY99" fmla="*/ 280218 h 606580"/>
                <a:gd name="connsiteX100" fmla="*/ 59757 w 593384"/>
                <a:gd name="connsiteY100" fmla="*/ 279792 h 606580"/>
                <a:gd name="connsiteX101" fmla="*/ 18975 w 593384"/>
                <a:gd name="connsiteY101" fmla="*/ 295955 h 606580"/>
                <a:gd name="connsiteX102" fmla="*/ 5534 w 593384"/>
                <a:gd name="connsiteY102" fmla="*/ 315014 h 606580"/>
                <a:gd name="connsiteX103" fmla="*/ 494 w 593384"/>
                <a:gd name="connsiteY103" fmla="*/ 338877 h 606580"/>
                <a:gd name="connsiteX104" fmla="*/ 494 w 593384"/>
                <a:gd name="connsiteY104" fmla="*/ 477021 h 606580"/>
                <a:gd name="connsiteX105" fmla="*/ 59680 w 593384"/>
                <a:gd name="connsiteY105" fmla="*/ 536105 h 606580"/>
                <a:gd name="connsiteX106" fmla="*/ 358818 w 593384"/>
                <a:gd name="connsiteY106" fmla="*/ 536105 h 606580"/>
                <a:gd name="connsiteX107" fmla="*/ 358818 w 593384"/>
                <a:gd name="connsiteY107" fmla="*/ 545940 h 606580"/>
                <a:gd name="connsiteX108" fmla="*/ 363935 w 593384"/>
                <a:gd name="connsiteY108" fmla="*/ 570260 h 606580"/>
                <a:gd name="connsiteX109" fmla="*/ 377605 w 593384"/>
                <a:gd name="connsiteY109" fmla="*/ 589625 h 606580"/>
                <a:gd name="connsiteX110" fmla="*/ 419074 w 593384"/>
                <a:gd name="connsiteY110" fmla="*/ 606016 h 606580"/>
                <a:gd name="connsiteX111" fmla="*/ 457106 w 593384"/>
                <a:gd name="connsiteY111" fmla="*/ 592446 h 606580"/>
                <a:gd name="connsiteX112" fmla="*/ 571965 w 593384"/>
                <a:gd name="connsiteY112" fmla="*/ 498444 h 606580"/>
                <a:gd name="connsiteX113" fmla="*/ 576089 w 593384"/>
                <a:gd name="connsiteY113" fmla="*/ 494784 h 606580"/>
                <a:gd name="connsiteX114" fmla="*/ 576165 w 593384"/>
                <a:gd name="connsiteY114" fmla="*/ 413895 h 606580"/>
                <a:gd name="connsiteX115" fmla="*/ 571736 w 593384"/>
                <a:gd name="connsiteY115" fmla="*/ 409931 h 606580"/>
                <a:gd name="connsiteX116" fmla="*/ 455273 w 593384"/>
                <a:gd name="connsiteY116" fmla="*/ 315777 h 606580"/>
                <a:gd name="connsiteX117" fmla="*/ 418081 w 593384"/>
                <a:gd name="connsiteY117" fmla="*/ 302587 h 606580"/>
                <a:gd name="connsiteX118" fmla="*/ 377300 w 593384"/>
                <a:gd name="connsiteY118" fmla="*/ 318750 h 606580"/>
                <a:gd name="connsiteX119" fmla="*/ 363859 w 593384"/>
                <a:gd name="connsiteY119" fmla="*/ 337733 h 606580"/>
                <a:gd name="connsiteX120" fmla="*/ 358818 w 593384"/>
                <a:gd name="connsiteY120" fmla="*/ 361672 h 606580"/>
                <a:gd name="connsiteX121" fmla="*/ 358818 w 593384"/>
                <a:gd name="connsiteY121" fmla="*/ 372422 h 606580"/>
                <a:gd name="connsiteX122" fmla="*/ 164306 w 593384"/>
                <a:gd name="connsiteY122" fmla="*/ 372422 h 606580"/>
                <a:gd name="connsiteX123" fmla="*/ 158273 w 593384"/>
                <a:gd name="connsiteY123" fmla="*/ 349550 h 606580"/>
                <a:gd name="connsiteX124" fmla="*/ 140937 w 593384"/>
                <a:gd name="connsiteY124" fmla="*/ 327898 h 606580"/>
                <a:gd name="connsiteX125" fmla="*/ 96566 w 593384"/>
                <a:gd name="connsiteY125" fmla="*/ 292676 h 606580"/>
                <a:gd name="connsiteX126" fmla="*/ 59757 w 593384"/>
                <a:gd name="connsiteY126" fmla="*/ 279792 h 606580"/>
                <a:gd name="connsiteX127" fmla="*/ 59789 w 593384"/>
                <a:gd name="connsiteY127" fmla="*/ 279227 h 606580"/>
                <a:gd name="connsiteX128" fmla="*/ 96899 w 593384"/>
                <a:gd name="connsiteY128" fmla="*/ 292266 h 606580"/>
                <a:gd name="connsiteX129" fmla="*/ 141264 w 593384"/>
                <a:gd name="connsiteY129" fmla="*/ 327495 h 606580"/>
                <a:gd name="connsiteX130" fmla="*/ 158750 w 593384"/>
                <a:gd name="connsiteY130" fmla="*/ 349303 h 606580"/>
                <a:gd name="connsiteX131" fmla="*/ 164782 w 593384"/>
                <a:gd name="connsiteY131" fmla="*/ 371950 h 606580"/>
                <a:gd name="connsiteX132" fmla="*/ 358276 w 593384"/>
                <a:gd name="connsiteY132" fmla="*/ 371950 h 606580"/>
                <a:gd name="connsiteX133" fmla="*/ 358276 w 593384"/>
                <a:gd name="connsiteY133" fmla="*/ 361656 h 606580"/>
                <a:gd name="connsiteX134" fmla="*/ 363392 w 593384"/>
                <a:gd name="connsiteY134" fmla="*/ 337560 h 606580"/>
                <a:gd name="connsiteX135" fmla="*/ 376984 w 593384"/>
                <a:gd name="connsiteY135" fmla="*/ 318345 h 606580"/>
                <a:gd name="connsiteX136" fmla="*/ 418065 w 593384"/>
                <a:gd name="connsiteY136" fmla="*/ 302027 h 606580"/>
                <a:gd name="connsiteX137" fmla="*/ 455557 w 593384"/>
                <a:gd name="connsiteY137" fmla="*/ 315371 h 606580"/>
                <a:gd name="connsiteX138" fmla="*/ 572004 w 593384"/>
                <a:gd name="connsiteY138" fmla="*/ 409543 h 606580"/>
                <a:gd name="connsiteX139" fmla="*/ 576510 w 593384"/>
                <a:gd name="connsiteY139" fmla="*/ 413584 h 606580"/>
                <a:gd name="connsiteX140" fmla="*/ 576357 w 593384"/>
                <a:gd name="connsiteY140" fmla="*/ 495099 h 606580"/>
                <a:gd name="connsiteX141" fmla="*/ 572233 w 593384"/>
                <a:gd name="connsiteY141" fmla="*/ 498835 h 606580"/>
                <a:gd name="connsiteX142" fmla="*/ 457390 w 593384"/>
                <a:gd name="connsiteY142" fmla="*/ 592855 h 606580"/>
                <a:gd name="connsiteX143" fmla="*/ 419058 w 593384"/>
                <a:gd name="connsiteY143" fmla="*/ 606580 h 606580"/>
                <a:gd name="connsiteX144" fmla="*/ 377289 w 593384"/>
                <a:gd name="connsiteY144" fmla="*/ 589957 h 606580"/>
                <a:gd name="connsiteX145" fmla="*/ 363468 w 593384"/>
                <a:gd name="connsiteY145" fmla="*/ 570512 h 606580"/>
                <a:gd name="connsiteX146" fmla="*/ 358276 w 593384"/>
                <a:gd name="connsiteY146" fmla="*/ 545959 h 606580"/>
                <a:gd name="connsiteX147" fmla="*/ 358276 w 593384"/>
                <a:gd name="connsiteY147" fmla="*/ 536656 h 606580"/>
                <a:gd name="connsiteX148" fmla="*/ 59713 w 593384"/>
                <a:gd name="connsiteY148" fmla="*/ 536656 h 606580"/>
                <a:gd name="connsiteX149" fmla="*/ 0 w 593384"/>
                <a:gd name="connsiteY149" fmla="*/ 477027 h 606580"/>
                <a:gd name="connsiteX150" fmla="*/ 0 w 593384"/>
                <a:gd name="connsiteY150" fmla="*/ 338857 h 606580"/>
                <a:gd name="connsiteX151" fmla="*/ 5116 w 593384"/>
                <a:gd name="connsiteY151" fmla="*/ 314761 h 606580"/>
                <a:gd name="connsiteX152" fmla="*/ 18632 w 593384"/>
                <a:gd name="connsiteY152" fmla="*/ 295621 h 606580"/>
                <a:gd name="connsiteX153" fmla="*/ 59789 w 593384"/>
                <a:gd name="connsiteY153" fmla="*/ 279227 h 606580"/>
                <a:gd name="connsiteX154" fmla="*/ 174327 w 593384"/>
                <a:gd name="connsiteY154" fmla="*/ 44608 h 606580"/>
                <a:gd name="connsiteX155" fmla="*/ 164247 w 593384"/>
                <a:gd name="connsiteY155" fmla="*/ 48192 h 606580"/>
                <a:gd name="connsiteX156" fmla="*/ 49403 w 593384"/>
                <a:gd name="connsiteY156" fmla="*/ 142211 h 606580"/>
                <a:gd name="connsiteX157" fmla="*/ 48487 w 593384"/>
                <a:gd name="connsiteY157" fmla="*/ 142974 h 606580"/>
                <a:gd name="connsiteX158" fmla="*/ 48487 w 593384"/>
                <a:gd name="connsiteY158" fmla="*/ 161580 h 606580"/>
                <a:gd name="connsiteX159" fmla="*/ 49480 w 593384"/>
                <a:gd name="connsiteY159" fmla="*/ 162418 h 606580"/>
                <a:gd name="connsiteX160" fmla="*/ 165851 w 593384"/>
                <a:gd name="connsiteY160" fmla="*/ 256590 h 606580"/>
                <a:gd name="connsiteX161" fmla="*/ 175319 w 593384"/>
                <a:gd name="connsiteY161" fmla="*/ 259946 h 606580"/>
                <a:gd name="connsiteX162" fmla="*/ 190438 w 593384"/>
                <a:gd name="connsiteY162" fmla="*/ 244924 h 606580"/>
                <a:gd name="connsiteX163" fmla="*/ 190438 w 593384"/>
                <a:gd name="connsiteY163" fmla="*/ 206111 h 606580"/>
                <a:gd name="connsiteX164" fmla="*/ 206550 w 593384"/>
                <a:gd name="connsiteY164" fmla="*/ 190098 h 606580"/>
                <a:gd name="connsiteX165" fmla="*/ 456931 w 593384"/>
                <a:gd name="connsiteY165" fmla="*/ 190098 h 606580"/>
                <a:gd name="connsiteX166" fmla="*/ 473042 w 593384"/>
                <a:gd name="connsiteY166" fmla="*/ 206111 h 606580"/>
                <a:gd name="connsiteX167" fmla="*/ 473042 w 593384"/>
                <a:gd name="connsiteY167" fmla="*/ 229978 h 606580"/>
                <a:gd name="connsiteX168" fmla="*/ 479915 w 593384"/>
                <a:gd name="connsiteY168" fmla="*/ 244238 h 606580"/>
                <a:gd name="connsiteX169" fmla="*/ 524279 w 593384"/>
                <a:gd name="connsiteY169" fmla="*/ 279466 h 606580"/>
                <a:gd name="connsiteX170" fmla="*/ 533595 w 593384"/>
                <a:gd name="connsiteY170" fmla="*/ 282745 h 606580"/>
                <a:gd name="connsiteX171" fmla="*/ 548714 w 593384"/>
                <a:gd name="connsiteY171" fmla="*/ 267723 h 606580"/>
                <a:gd name="connsiteX172" fmla="*/ 548714 w 593384"/>
                <a:gd name="connsiteY172" fmla="*/ 129553 h 606580"/>
                <a:gd name="connsiteX173" fmla="*/ 533671 w 593384"/>
                <a:gd name="connsiteY173" fmla="*/ 114532 h 606580"/>
                <a:gd name="connsiteX174" fmla="*/ 206550 w 593384"/>
                <a:gd name="connsiteY174" fmla="*/ 114532 h 606580"/>
                <a:gd name="connsiteX175" fmla="*/ 190438 w 593384"/>
                <a:gd name="connsiteY175" fmla="*/ 98442 h 606580"/>
                <a:gd name="connsiteX176" fmla="*/ 190438 w 593384"/>
                <a:gd name="connsiteY176" fmla="*/ 60621 h 606580"/>
                <a:gd name="connsiteX177" fmla="*/ 174327 w 593384"/>
                <a:gd name="connsiteY177" fmla="*/ 44608 h 606580"/>
                <a:gd name="connsiteX178" fmla="*/ 174289 w 593384"/>
                <a:gd name="connsiteY178" fmla="*/ 44097 h 606580"/>
                <a:gd name="connsiteX179" fmla="*/ 190936 w 593384"/>
                <a:gd name="connsiteY179" fmla="*/ 60641 h 606580"/>
                <a:gd name="connsiteX180" fmla="*/ 190936 w 593384"/>
                <a:gd name="connsiteY180" fmla="*/ 98455 h 606580"/>
                <a:gd name="connsiteX181" fmla="*/ 206513 w 593384"/>
                <a:gd name="connsiteY181" fmla="*/ 114008 h 606580"/>
                <a:gd name="connsiteX182" fmla="*/ 533641 w 593384"/>
                <a:gd name="connsiteY182" fmla="*/ 114008 h 606580"/>
                <a:gd name="connsiteX183" fmla="*/ 549218 w 593384"/>
                <a:gd name="connsiteY183" fmla="*/ 129560 h 606580"/>
                <a:gd name="connsiteX184" fmla="*/ 549218 w 593384"/>
                <a:gd name="connsiteY184" fmla="*/ 267704 h 606580"/>
                <a:gd name="connsiteX185" fmla="*/ 533564 w 593384"/>
                <a:gd name="connsiteY185" fmla="*/ 283257 h 606580"/>
                <a:gd name="connsiteX186" fmla="*/ 523943 w 593384"/>
                <a:gd name="connsiteY186" fmla="*/ 279826 h 606580"/>
                <a:gd name="connsiteX187" fmla="*/ 479578 w 593384"/>
                <a:gd name="connsiteY187" fmla="*/ 244604 h 606580"/>
                <a:gd name="connsiteX188" fmla="*/ 472476 w 593384"/>
                <a:gd name="connsiteY188" fmla="*/ 229966 h 606580"/>
                <a:gd name="connsiteX189" fmla="*/ 472476 w 593384"/>
                <a:gd name="connsiteY189" fmla="*/ 206104 h 606580"/>
                <a:gd name="connsiteX190" fmla="*/ 456899 w 593384"/>
                <a:gd name="connsiteY190" fmla="*/ 190551 h 606580"/>
                <a:gd name="connsiteX191" fmla="*/ 206513 w 593384"/>
                <a:gd name="connsiteY191" fmla="*/ 190551 h 606580"/>
                <a:gd name="connsiteX192" fmla="*/ 190936 w 593384"/>
                <a:gd name="connsiteY192" fmla="*/ 206104 h 606580"/>
                <a:gd name="connsiteX193" fmla="*/ 190936 w 593384"/>
                <a:gd name="connsiteY193" fmla="*/ 244909 h 606580"/>
                <a:gd name="connsiteX194" fmla="*/ 175282 w 593384"/>
                <a:gd name="connsiteY194" fmla="*/ 260462 h 606580"/>
                <a:gd name="connsiteX195" fmla="*/ 165508 w 593384"/>
                <a:gd name="connsiteY195" fmla="*/ 256955 h 606580"/>
                <a:gd name="connsiteX196" fmla="*/ 49058 w 593384"/>
                <a:gd name="connsiteY196" fmla="*/ 162800 h 606580"/>
                <a:gd name="connsiteX197" fmla="*/ 48066 w 593384"/>
                <a:gd name="connsiteY197" fmla="*/ 161885 h 606580"/>
                <a:gd name="connsiteX198" fmla="*/ 48142 w 593384"/>
                <a:gd name="connsiteY198" fmla="*/ 142673 h 606580"/>
                <a:gd name="connsiteX199" fmla="*/ 49058 w 593384"/>
                <a:gd name="connsiteY199" fmla="*/ 141835 h 606580"/>
                <a:gd name="connsiteX200" fmla="*/ 163904 w 593384"/>
                <a:gd name="connsiteY200" fmla="*/ 47833 h 606580"/>
                <a:gd name="connsiteX201" fmla="*/ 174289 w 593384"/>
                <a:gd name="connsiteY201" fmla="*/ 44097 h 606580"/>
                <a:gd name="connsiteX202" fmla="*/ 174327 w 593384"/>
                <a:gd name="connsiteY202" fmla="*/ 43540 h 606580"/>
                <a:gd name="connsiteX203" fmla="*/ 163636 w 593384"/>
                <a:gd name="connsiteY203" fmla="*/ 47429 h 606580"/>
                <a:gd name="connsiteX204" fmla="*/ 48793 w 593384"/>
                <a:gd name="connsiteY204" fmla="*/ 141449 h 606580"/>
                <a:gd name="connsiteX205" fmla="*/ 47800 w 593384"/>
                <a:gd name="connsiteY205" fmla="*/ 142288 h 606580"/>
                <a:gd name="connsiteX206" fmla="*/ 47800 w 593384"/>
                <a:gd name="connsiteY206" fmla="*/ 162266 h 606580"/>
                <a:gd name="connsiteX207" fmla="*/ 48793 w 593384"/>
                <a:gd name="connsiteY207" fmla="*/ 163181 h 606580"/>
                <a:gd name="connsiteX208" fmla="*/ 165240 w 593384"/>
                <a:gd name="connsiteY208" fmla="*/ 257353 h 606580"/>
                <a:gd name="connsiteX209" fmla="*/ 175319 w 593384"/>
                <a:gd name="connsiteY209" fmla="*/ 261013 h 606580"/>
                <a:gd name="connsiteX210" fmla="*/ 191431 w 593384"/>
                <a:gd name="connsiteY210" fmla="*/ 244924 h 606580"/>
                <a:gd name="connsiteX211" fmla="*/ 191431 w 593384"/>
                <a:gd name="connsiteY211" fmla="*/ 206111 h 606580"/>
                <a:gd name="connsiteX212" fmla="*/ 206550 w 593384"/>
                <a:gd name="connsiteY212" fmla="*/ 191089 h 606580"/>
                <a:gd name="connsiteX213" fmla="*/ 456931 w 593384"/>
                <a:gd name="connsiteY213" fmla="*/ 191089 h 606580"/>
                <a:gd name="connsiteX214" fmla="*/ 472050 w 593384"/>
                <a:gd name="connsiteY214" fmla="*/ 206111 h 606580"/>
                <a:gd name="connsiteX215" fmla="*/ 472050 w 593384"/>
                <a:gd name="connsiteY215" fmla="*/ 229978 h 606580"/>
                <a:gd name="connsiteX216" fmla="*/ 479304 w 593384"/>
                <a:gd name="connsiteY216" fmla="*/ 245000 h 606580"/>
                <a:gd name="connsiteX217" fmla="*/ 523668 w 593384"/>
                <a:gd name="connsiteY217" fmla="*/ 280229 h 606580"/>
                <a:gd name="connsiteX218" fmla="*/ 533595 w 593384"/>
                <a:gd name="connsiteY218" fmla="*/ 283813 h 606580"/>
                <a:gd name="connsiteX219" fmla="*/ 549707 w 593384"/>
                <a:gd name="connsiteY219" fmla="*/ 267723 h 606580"/>
                <a:gd name="connsiteX220" fmla="*/ 549707 w 593384"/>
                <a:gd name="connsiteY220" fmla="*/ 129553 h 606580"/>
                <a:gd name="connsiteX221" fmla="*/ 533671 w 593384"/>
                <a:gd name="connsiteY221" fmla="*/ 113464 h 606580"/>
                <a:gd name="connsiteX222" fmla="*/ 206550 w 593384"/>
                <a:gd name="connsiteY222" fmla="*/ 113464 h 606580"/>
                <a:gd name="connsiteX223" fmla="*/ 191431 w 593384"/>
                <a:gd name="connsiteY223" fmla="*/ 98442 h 606580"/>
                <a:gd name="connsiteX224" fmla="*/ 191431 w 593384"/>
                <a:gd name="connsiteY224" fmla="*/ 60621 h 606580"/>
                <a:gd name="connsiteX225" fmla="*/ 174327 w 593384"/>
                <a:gd name="connsiteY225" fmla="*/ 43540 h 606580"/>
                <a:gd name="connsiteX226" fmla="*/ 174327 w 593384"/>
                <a:gd name="connsiteY226" fmla="*/ 991 h 606580"/>
                <a:gd name="connsiteX227" fmla="*/ 215408 w 593384"/>
                <a:gd name="connsiteY227" fmla="*/ 17309 h 606580"/>
                <a:gd name="connsiteX228" fmla="*/ 228999 w 593384"/>
                <a:gd name="connsiteY228" fmla="*/ 36449 h 606580"/>
                <a:gd name="connsiteX229" fmla="*/ 234039 w 593384"/>
                <a:gd name="connsiteY229" fmla="*/ 60621 h 606580"/>
                <a:gd name="connsiteX230" fmla="*/ 234039 w 593384"/>
                <a:gd name="connsiteY230" fmla="*/ 70915 h 606580"/>
                <a:gd name="connsiteX231" fmla="*/ 533671 w 593384"/>
                <a:gd name="connsiteY231" fmla="*/ 70915 h 606580"/>
                <a:gd name="connsiteX232" fmla="*/ 592315 w 593384"/>
                <a:gd name="connsiteY232" fmla="*/ 129553 h 606580"/>
                <a:gd name="connsiteX233" fmla="*/ 592315 w 593384"/>
                <a:gd name="connsiteY233" fmla="*/ 267723 h 606580"/>
                <a:gd name="connsiteX234" fmla="*/ 587352 w 593384"/>
                <a:gd name="connsiteY234" fmla="*/ 291438 h 606580"/>
                <a:gd name="connsiteX235" fmla="*/ 573989 w 593384"/>
                <a:gd name="connsiteY235" fmla="*/ 310272 h 606580"/>
                <a:gd name="connsiteX236" fmla="*/ 533595 w 593384"/>
                <a:gd name="connsiteY236" fmla="*/ 326285 h 606580"/>
                <a:gd name="connsiteX237" fmla="*/ 497095 w 593384"/>
                <a:gd name="connsiteY237" fmla="*/ 313551 h 606580"/>
                <a:gd name="connsiteX238" fmla="*/ 452731 w 593384"/>
                <a:gd name="connsiteY238" fmla="*/ 278323 h 606580"/>
                <a:gd name="connsiteX239" fmla="*/ 435550 w 593384"/>
                <a:gd name="connsiteY239" fmla="*/ 256819 h 606580"/>
                <a:gd name="connsiteX240" fmla="*/ 429594 w 593384"/>
                <a:gd name="connsiteY240" fmla="*/ 234096 h 606580"/>
                <a:gd name="connsiteX241" fmla="*/ 429518 w 593384"/>
                <a:gd name="connsiteY241" fmla="*/ 233638 h 606580"/>
                <a:gd name="connsiteX242" fmla="*/ 234039 w 593384"/>
                <a:gd name="connsiteY242" fmla="*/ 233638 h 606580"/>
                <a:gd name="connsiteX243" fmla="*/ 234039 w 593384"/>
                <a:gd name="connsiteY243" fmla="*/ 244924 h 606580"/>
                <a:gd name="connsiteX244" fmla="*/ 229076 w 593384"/>
                <a:gd name="connsiteY244" fmla="*/ 268638 h 606580"/>
                <a:gd name="connsiteX245" fmla="*/ 215713 w 593384"/>
                <a:gd name="connsiteY245" fmla="*/ 287473 h 606580"/>
                <a:gd name="connsiteX246" fmla="*/ 175319 w 593384"/>
                <a:gd name="connsiteY246" fmla="*/ 303562 h 606580"/>
                <a:gd name="connsiteX247" fmla="*/ 138438 w 593384"/>
                <a:gd name="connsiteY247" fmla="*/ 290447 h 606580"/>
                <a:gd name="connsiteX248" fmla="*/ 21991 w 593384"/>
                <a:gd name="connsiteY248" fmla="*/ 196275 h 606580"/>
                <a:gd name="connsiteX249" fmla="*/ 17562 w 593384"/>
                <a:gd name="connsiteY249" fmla="*/ 192309 h 606580"/>
                <a:gd name="connsiteX250" fmla="*/ 17714 w 593384"/>
                <a:gd name="connsiteY250" fmla="*/ 112168 h 606580"/>
                <a:gd name="connsiteX251" fmla="*/ 21762 w 593384"/>
                <a:gd name="connsiteY251" fmla="*/ 108508 h 606580"/>
                <a:gd name="connsiteX252" fmla="*/ 136605 w 593384"/>
                <a:gd name="connsiteY252" fmla="*/ 14564 h 606580"/>
                <a:gd name="connsiteX253" fmla="*/ 174327 w 593384"/>
                <a:gd name="connsiteY253" fmla="*/ 991 h 606580"/>
                <a:gd name="connsiteX254" fmla="*/ 174289 w 593384"/>
                <a:gd name="connsiteY254" fmla="*/ 565 h 606580"/>
                <a:gd name="connsiteX255" fmla="*/ 136262 w 593384"/>
                <a:gd name="connsiteY255" fmla="*/ 14135 h 606580"/>
                <a:gd name="connsiteX256" fmla="*/ 21416 w 593384"/>
                <a:gd name="connsiteY256" fmla="*/ 108137 h 606580"/>
                <a:gd name="connsiteX257" fmla="*/ 17293 w 593384"/>
                <a:gd name="connsiteY257" fmla="*/ 111797 h 606580"/>
                <a:gd name="connsiteX258" fmla="*/ 17216 w 593384"/>
                <a:gd name="connsiteY258" fmla="*/ 192686 h 606580"/>
                <a:gd name="connsiteX259" fmla="*/ 21645 w 593384"/>
                <a:gd name="connsiteY259" fmla="*/ 196650 h 606580"/>
                <a:gd name="connsiteX260" fmla="*/ 138095 w 593384"/>
                <a:gd name="connsiteY260" fmla="*/ 290805 h 606580"/>
                <a:gd name="connsiteX261" fmla="*/ 175282 w 593384"/>
                <a:gd name="connsiteY261" fmla="*/ 303994 h 606580"/>
                <a:gd name="connsiteX262" fmla="*/ 216058 w 593384"/>
                <a:gd name="connsiteY262" fmla="*/ 287831 h 606580"/>
                <a:gd name="connsiteX263" fmla="*/ 229498 w 593384"/>
                <a:gd name="connsiteY263" fmla="*/ 268848 h 606580"/>
                <a:gd name="connsiteX264" fmla="*/ 234538 w 593384"/>
                <a:gd name="connsiteY264" fmla="*/ 244909 h 606580"/>
                <a:gd name="connsiteX265" fmla="*/ 234538 w 593384"/>
                <a:gd name="connsiteY265" fmla="*/ 234159 h 606580"/>
                <a:gd name="connsiteX266" fmla="*/ 429027 w 593384"/>
                <a:gd name="connsiteY266" fmla="*/ 234159 h 606580"/>
                <a:gd name="connsiteX267" fmla="*/ 435060 w 593384"/>
                <a:gd name="connsiteY267" fmla="*/ 257031 h 606580"/>
                <a:gd name="connsiteX268" fmla="*/ 452393 w 593384"/>
                <a:gd name="connsiteY268" fmla="*/ 278683 h 606580"/>
                <a:gd name="connsiteX269" fmla="*/ 496759 w 593384"/>
                <a:gd name="connsiteY269" fmla="*/ 313905 h 606580"/>
                <a:gd name="connsiteX270" fmla="*/ 533564 w 593384"/>
                <a:gd name="connsiteY270" fmla="*/ 326789 h 606580"/>
                <a:gd name="connsiteX271" fmla="*/ 574341 w 593384"/>
                <a:gd name="connsiteY271" fmla="*/ 310550 h 606580"/>
                <a:gd name="connsiteX272" fmla="*/ 587780 w 593384"/>
                <a:gd name="connsiteY272" fmla="*/ 291567 h 606580"/>
                <a:gd name="connsiteX273" fmla="*/ 592820 w 593384"/>
                <a:gd name="connsiteY273" fmla="*/ 267704 h 606580"/>
                <a:gd name="connsiteX274" fmla="*/ 592820 w 593384"/>
                <a:gd name="connsiteY274" fmla="*/ 129560 h 606580"/>
                <a:gd name="connsiteX275" fmla="*/ 533641 w 593384"/>
                <a:gd name="connsiteY275" fmla="*/ 70476 h 606580"/>
                <a:gd name="connsiteX276" fmla="*/ 234538 w 593384"/>
                <a:gd name="connsiteY276" fmla="*/ 70476 h 606580"/>
                <a:gd name="connsiteX277" fmla="*/ 234538 w 593384"/>
                <a:gd name="connsiteY277" fmla="*/ 60641 h 606580"/>
                <a:gd name="connsiteX278" fmla="*/ 229421 w 593384"/>
                <a:gd name="connsiteY278" fmla="*/ 36321 h 606580"/>
                <a:gd name="connsiteX279" fmla="*/ 215753 w 593384"/>
                <a:gd name="connsiteY279" fmla="*/ 16956 h 606580"/>
                <a:gd name="connsiteX280" fmla="*/ 174289 w 593384"/>
                <a:gd name="connsiteY280" fmla="*/ 565 h 606580"/>
                <a:gd name="connsiteX281" fmla="*/ 174327 w 593384"/>
                <a:gd name="connsiteY281" fmla="*/ 0 h 606580"/>
                <a:gd name="connsiteX282" fmla="*/ 216095 w 593384"/>
                <a:gd name="connsiteY282" fmla="*/ 16623 h 606580"/>
                <a:gd name="connsiteX283" fmla="*/ 229916 w 593384"/>
                <a:gd name="connsiteY283" fmla="*/ 36068 h 606580"/>
                <a:gd name="connsiteX284" fmla="*/ 235108 w 593384"/>
                <a:gd name="connsiteY284" fmla="*/ 60621 h 606580"/>
                <a:gd name="connsiteX285" fmla="*/ 235108 w 593384"/>
                <a:gd name="connsiteY285" fmla="*/ 69924 h 606580"/>
                <a:gd name="connsiteX286" fmla="*/ 533671 w 593384"/>
                <a:gd name="connsiteY286" fmla="*/ 69924 h 606580"/>
                <a:gd name="connsiteX287" fmla="*/ 593384 w 593384"/>
                <a:gd name="connsiteY287" fmla="*/ 129553 h 606580"/>
                <a:gd name="connsiteX288" fmla="*/ 593384 w 593384"/>
                <a:gd name="connsiteY288" fmla="*/ 267723 h 606580"/>
                <a:gd name="connsiteX289" fmla="*/ 588268 w 593384"/>
                <a:gd name="connsiteY289" fmla="*/ 291819 h 606580"/>
                <a:gd name="connsiteX290" fmla="*/ 574752 w 593384"/>
                <a:gd name="connsiteY290" fmla="*/ 310959 h 606580"/>
                <a:gd name="connsiteX291" fmla="*/ 533595 w 593384"/>
                <a:gd name="connsiteY291" fmla="*/ 327353 h 606580"/>
                <a:gd name="connsiteX292" fmla="*/ 496485 w 593384"/>
                <a:gd name="connsiteY292" fmla="*/ 314314 h 606580"/>
                <a:gd name="connsiteX293" fmla="*/ 452120 w 593384"/>
                <a:gd name="connsiteY293" fmla="*/ 279085 h 606580"/>
                <a:gd name="connsiteX294" fmla="*/ 434634 w 593384"/>
                <a:gd name="connsiteY294" fmla="*/ 257277 h 606580"/>
                <a:gd name="connsiteX295" fmla="*/ 428602 w 593384"/>
                <a:gd name="connsiteY295" fmla="*/ 234630 h 606580"/>
                <a:gd name="connsiteX296" fmla="*/ 235108 w 593384"/>
                <a:gd name="connsiteY296" fmla="*/ 234630 h 606580"/>
                <a:gd name="connsiteX297" fmla="*/ 235108 w 593384"/>
                <a:gd name="connsiteY297" fmla="*/ 244924 h 606580"/>
                <a:gd name="connsiteX298" fmla="*/ 229992 w 593384"/>
                <a:gd name="connsiteY298" fmla="*/ 269020 h 606580"/>
                <a:gd name="connsiteX299" fmla="*/ 216400 w 593384"/>
                <a:gd name="connsiteY299" fmla="*/ 288235 h 606580"/>
                <a:gd name="connsiteX300" fmla="*/ 175319 w 593384"/>
                <a:gd name="connsiteY300" fmla="*/ 304553 h 606580"/>
                <a:gd name="connsiteX301" fmla="*/ 137827 w 593384"/>
                <a:gd name="connsiteY301" fmla="*/ 291209 h 606580"/>
                <a:gd name="connsiteX302" fmla="*/ 21380 w 593384"/>
                <a:gd name="connsiteY302" fmla="*/ 197037 h 606580"/>
                <a:gd name="connsiteX303" fmla="*/ 16875 w 593384"/>
                <a:gd name="connsiteY303" fmla="*/ 192996 h 606580"/>
                <a:gd name="connsiteX304" fmla="*/ 17027 w 593384"/>
                <a:gd name="connsiteY304" fmla="*/ 111405 h 606580"/>
                <a:gd name="connsiteX305" fmla="*/ 21151 w 593384"/>
                <a:gd name="connsiteY305" fmla="*/ 107745 h 606580"/>
                <a:gd name="connsiteX306" fmla="*/ 135994 w 593384"/>
                <a:gd name="connsiteY306" fmla="*/ 13725 h 606580"/>
                <a:gd name="connsiteX307" fmla="*/ 174327 w 593384"/>
                <a:gd name="connsiteY307" fmla="*/ 0 h 606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Lst>
              <a:rect l="l" t="t" r="r" b="b"/>
              <a:pathLst>
                <a:path w="593384" h="606580">
                  <a:moveTo>
                    <a:pt x="59789" y="323835"/>
                  </a:moveTo>
                  <a:cubicBezTo>
                    <a:pt x="52535" y="323835"/>
                    <a:pt x="44670" y="329554"/>
                    <a:pt x="44670" y="338857"/>
                  </a:cubicBezTo>
                  <a:lnTo>
                    <a:pt x="44670" y="477027"/>
                  </a:lnTo>
                  <a:cubicBezTo>
                    <a:pt x="44670" y="485338"/>
                    <a:pt x="51390" y="492048"/>
                    <a:pt x="59713" y="492048"/>
                  </a:cubicBezTo>
                  <a:lnTo>
                    <a:pt x="386834" y="492048"/>
                  </a:lnTo>
                  <a:cubicBezTo>
                    <a:pt x="395692" y="492048"/>
                    <a:pt x="402946" y="499292"/>
                    <a:pt x="402946" y="508138"/>
                  </a:cubicBezTo>
                  <a:lnTo>
                    <a:pt x="402946" y="545959"/>
                  </a:lnTo>
                  <a:cubicBezTo>
                    <a:pt x="402946" y="555872"/>
                    <a:pt x="411269" y="561972"/>
                    <a:pt x="419058" y="561972"/>
                  </a:cubicBezTo>
                  <a:cubicBezTo>
                    <a:pt x="422723" y="561972"/>
                    <a:pt x="426159" y="560752"/>
                    <a:pt x="429137" y="558388"/>
                  </a:cubicBezTo>
                  <a:lnTo>
                    <a:pt x="543981" y="464369"/>
                  </a:lnTo>
                  <a:cubicBezTo>
                    <a:pt x="544286" y="464140"/>
                    <a:pt x="544592" y="463835"/>
                    <a:pt x="544897" y="463606"/>
                  </a:cubicBezTo>
                  <a:cubicBezTo>
                    <a:pt x="550013" y="458497"/>
                    <a:pt x="550013" y="450109"/>
                    <a:pt x="544897" y="445000"/>
                  </a:cubicBezTo>
                  <a:cubicBezTo>
                    <a:pt x="544592" y="444695"/>
                    <a:pt x="544210" y="444390"/>
                    <a:pt x="543904" y="444162"/>
                  </a:cubicBezTo>
                  <a:lnTo>
                    <a:pt x="427533" y="349990"/>
                  </a:lnTo>
                  <a:cubicBezTo>
                    <a:pt x="424784" y="347778"/>
                    <a:pt x="421501" y="346634"/>
                    <a:pt x="418065" y="346634"/>
                  </a:cubicBezTo>
                  <a:cubicBezTo>
                    <a:pt x="410811" y="346634"/>
                    <a:pt x="402946" y="352353"/>
                    <a:pt x="402946" y="361656"/>
                  </a:cubicBezTo>
                  <a:lnTo>
                    <a:pt x="402946" y="400469"/>
                  </a:lnTo>
                  <a:cubicBezTo>
                    <a:pt x="402946" y="409314"/>
                    <a:pt x="395692" y="416482"/>
                    <a:pt x="386834" y="416482"/>
                  </a:cubicBezTo>
                  <a:lnTo>
                    <a:pt x="136453" y="416482"/>
                  </a:lnTo>
                  <a:cubicBezTo>
                    <a:pt x="127519" y="416482"/>
                    <a:pt x="120342" y="409314"/>
                    <a:pt x="120342" y="400469"/>
                  </a:cubicBezTo>
                  <a:lnTo>
                    <a:pt x="120342" y="376602"/>
                  </a:lnTo>
                  <a:cubicBezTo>
                    <a:pt x="120342" y="371035"/>
                    <a:pt x="117822" y="365850"/>
                    <a:pt x="113469" y="362342"/>
                  </a:cubicBezTo>
                  <a:lnTo>
                    <a:pt x="69105" y="327114"/>
                  </a:lnTo>
                  <a:cubicBezTo>
                    <a:pt x="66356" y="324979"/>
                    <a:pt x="63149" y="323835"/>
                    <a:pt x="59789" y="323835"/>
                  </a:cubicBezTo>
                  <a:close/>
                  <a:moveTo>
                    <a:pt x="59757" y="323324"/>
                  </a:moveTo>
                  <a:cubicBezTo>
                    <a:pt x="63040" y="323324"/>
                    <a:pt x="66401" y="324391"/>
                    <a:pt x="69379" y="326755"/>
                  </a:cubicBezTo>
                  <a:lnTo>
                    <a:pt x="113750" y="361977"/>
                  </a:lnTo>
                  <a:cubicBezTo>
                    <a:pt x="118255" y="365484"/>
                    <a:pt x="120852" y="370897"/>
                    <a:pt x="120852" y="376615"/>
                  </a:cubicBezTo>
                  <a:lnTo>
                    <a:pt x="120852" y="400477"/>
                  </a:lnTo>
                  <a:cubicBezTo>
                    <a:pt x="120852" y="409016"/>
                    <a:pt x="127802" y="416030"/>
                    <a:pt x="136431" y="416030"/>
                  </a:cubicBezTo>
                  <a:lnTo>
                    <a:pt x="386846" y="416030"/>
                  </a:lnTo>
                  <a:cubicBezTo>
                    <a:pt x="395476" y="416030"/>
                    <a:pt x="402425" y="409016"/>
                    <a:pt x="402425" y="400477"/>
                  </a:cubicBezTo>
                  <a:lnTo>
                    <a:pt x="402425" y="361672"/>
                  </a:lnTo>
                  <a:cubicBezTo>
                    <a:pt x="402425" y="352447"/>
                    <a:pt x="410062" y="346119"/>
                    <a:pt x="418081" y="346119"/>
                  </a:cubicBezTo>
                  <a:cubicBezTo>
                    <a:pt x="421441" y="346119"/>
                    <a:pt x="424878" y="347187"/>
                    <a:pt x="427856" y="349626"/>
                  </a:cubicBezTo>
                  <a:lnTo>
                    <a:pt x="544319" y="443781"/>
                  </a:lnTo>
                  <a:cubicBezTo>
                    <a:pt x="544625" y="444086"/>
                    <a:pt x="545007" y="444314"/>
                    <a:pt x="545312" y="444696"/>
                  </a:cubicBezTo>
                  <a:cubicBezTo>
                    <a:pt x="550582" y="449956"/>
                    <a:pt x="550582" y="458647"/>
                    <a:pt x="545236" y="463908"/>
                  </a:cubicBezTo>
                  <a:cubicBezTo>
                    <a:pt x="544930" y="464213"/>
                    <a:pt x="544625" y="464518"/>
                    <a:pt x="544319" y="464746"/>
                  </a:cubicBezTo>
                  <a:lnTo>
                    <a:pt x="429460" y="558748"/>
                  </a:lnTo>
                  <a:cubicBezTo>
                    <a:pt x="426252" y="561340"/>
                    <a:pt x="422587" y="562484"/>
                    <a:pt x="419074" y="562484"/>
                  </a:cubicBezTo>
                  <a:cubicBezTo>
                    <a:pt x="410520" y="562484"/>
                    <a:pt x="402425" y="555775"/>
                    <a:pt x="402425" y="545940"/>
                  </a:cubicBezTo>
                  <a:lnTo>
                    <a:pt x="402425" y="508126"/>
                  </a:lnTo>
                  <a:cubicBezTo>
                    <a:pt x="402425" y="499511"/>
                    <a:pt x="395476" y="492573"/>
                    <a:pt x="386846" y="492573"/>
                  </a:cubicBezTo>
                  <a:lnTo>
                    <a:pt x="59680" y="492573"/>
                  </a:lnTo>
                  <a:cubicBezTo>
                    <a:pt x="51127" y="492573"/>
                    <a:pt x="44101" y="485636"/>
                    <a:pt x="44101" y="477021"/>
                  </a:cubicBezTo>
                  <a:lnTo>
                    <a:pt x="44101" y="338877"/>
                  </a:lnTo>
                  <a:cubicBezTo>
                    <a:pt x="44101" y="329652"/>
                    <a:pt x="51738" y="323324"/>
                    <a:pt x="59757" y="323324"/>
                  </a:cubicBezTo>
                  <a:close/>
                  <a:moveTo>
                    <a:pt x="59789" y="322767"/>
                  </a:moveTo>
                  <a:cubicBezTo>
                    <a:pt x="52000" y="322767"/>
                    <a:pt x="43677" y="328944"/>
                    <a:pt x="43677" y="338857"/>
                  </a:cubicBezTo>
                  <a:lnTo>
                    <a:pt x="43677" y="477027"/>
                  </a:lnTo>
                  <a:cubicBezTo>
                    <a:pt x="43677" y="485872"/>
                    <a:pt x="50855" y="493116"/>
                    <a:pt x="59713" y="493116"/>
                  </a:cubicBezTo>
                  <a:lnTo>
                    <a:pt x="386834" y="493116"/>
                  </a:lnTo>
                  <a:cubicBezTo>
                    <a:pt x="395157" y="493116"/>
                    <a:pt x="401953" y="499826"/>
                    <a:pt x="401953" y="508138"/>
                  </a:cubicBezTo>
                  <a:lnTo>
                    <a:pt x="401953" y="545959"/>
                  </a:lnTo>
                  <a:cubicBezTo>
                    <a:pt x="401953" y="556482"/>
                    <a:pt x="410811" y="563040"/>
                    <a:pt x="419058" y="563040"/>
                  </a:cubicBezTo>
                  <a:cubicBezTo>
                    <a:pt x="422952" y="563040"/>
                    <a:pt x="426617" y="561667"/>
                    <a:pt x="429748" y="559151"/>
                  </a:cubicBezTo>
                  <a:lnTo>
                    <a:pt x="544592" y="465131"/>
                  </a:lnTo>
                  <a:cubicBezTo>
                    <a:pt x="544973" y="464902"/>
                    <a:pt x="545279" y="464597"/>
                    <a:pt x="545584" y="464292"/>
                  </a:cubicBezTo>
                  <a:cubicBezTo>
                    <a:pt x="551082" y="458802"/>
                    <a:pt x="551082" y="449804"/>
                    <a:pt x="545584" y="444314"/>
                  </a:cubicBezTo>
                  <a:cubicBezTo>
                    <a:pt x="545279" y="443933"/>
                    <a:pt x="544897" y="443628"/>
                    <a:pt x="544592" y="443399"/>
                  </a:cubicBezTo>
                  <a:lnTo>
                    <a:pt x="428144" y="349227"/>
                  </a:lnTo>
                  <a:cubicBezTo>
                    <a:pt x="425243" y="346863"/>
                    <a:pt x="421730" y="345567"/>
                    <a:pt x="418065" y="345567"/>
                  </a:cubicBezTo>
                  <a:cubicBezTo>
                    <a:pt x="410276" y="345567"/>
                    <a:pt x="401953" y="351743"/>
                    <a:pt x="401953" y="361656"/>
                  </a:cubicBezTo>
                  <a:lnTo>
                    <a:pt x="401953" y="400469"/>
                  </a:lnTo>
                  <a:cubicBezTo>
                    <a:pt x="401953" y="408704"/>
                    <a:pt x="395157" y="415491"/>
                    <a:pt x="386834" y="415491"/>
                  </a:cubicBezTo>
                  <a:lnTo>
                    <a:pt x="136453" y="415491"/>
                  </a:lnTo>
                  <a:cubicBezTo>
                    <a:pt x="128130" y="415491"/>
                    <a:pt x="121334" y="408704"/>
                    <a:pt x="121334" y="400469"/>
                  </a:cubicBezTo>
                  <a:lnTo>
                    <a:pt x="121334" y="376602"/>
                  </a:lnTo>
                  <a:cubicBezTo>
                    <a:pt x="121334" y="370730"/>
                    <a:pt x="118738" y="365240"/>
                    <a:pt x="114080" y="361580"/>
                  </a:cubicBezTo>
                  <a:lnTo>
                    <a:pt x="69716" y="326351"/>
                  </a:lnTo>
                  <a:cubicBezTo>
                    <a:pt x="66814" y="323987"/>
                    <a:pt x="63378" y="322767"/>
                    <a:pt x="59789" y="322767"/>
                  </a:cubicBezTo>
                  <a:close/>
                  <a:moveTo>
                    <a:pt x="59789" y="280218"/>
                  </a:moveTo>
                  <a:cubicBezTo>
                    <a:pt x="72923" y="280218"/>
                    <a:pt x="85904" y="284793"/>
                    <a:pt x="96289" y="293029"/>
                  </a:cubicBezTo>
                  <a:lnTo>
                    <a:pt x="140653" y="328258"/>
                  </a:lnTo>
                  <a:cubicBezTo>
                    <a:pt x="147831" y="334053"/>
                    <a:pt x="153787" y="341449"/>
                    <a:pt x="157834" y="349761"/>
                  </a:cubicBezTo>
                  <a:cubicBezTo>
                    <a:pt x="161194" y="356776"/>
                    <a:pt x="163255" y="364630"/>
                    <a:pt x="163790" y="372484"/>
                  </a:cubicBezTo>
                  <a:lnTo>
                    <a:pt x="163866" y="372942"/>
                  </a:lnTo>
                  <a:lnTo>
                    <a:pt x="359345" y="372942"/>
                  </a:lnTo>
                  <a:lnTo>
                    <a:pt x="359345" y="361656"/>
                  </a:lnTo>
                  <a:cubicBezTo>
                    <a:pt x="359345" y="353421"/>
                    <a:pt x="361025" y="345414"/>
                    <a:pt x="364308" y="337942"/>
                  </a:cubicBezTo>
                  <a:cubicBezTo>
                    <a:pt x="367439" y="330850"/>
                    <a:pt x="371944" y="324445"/>
                    <a:pt x="377671" y="319107"/>
                  </a:cubicBezTo>
                  <a:cubicBezTo>
                    <a:pt x="388667" y="308737"/>
                    <a:pt x="403022" y="303018"/>
                    <a:pt x="418065" y="303018"/>
                  </a:cubicBezTo>
                  <a:cubicBezTo>
                    <a:pt x="431428" y="303018"/>
                    <a:pt x="444485" y="307669"/>
                    <a:pt x="454946" y="316133"/>
                  </a:cubicBezTo>
                  <a:lnTo>
                    <a:pt x="571393" y="410305"/>
                  </a:lnTo>
                  <a:cubicBezTo>
                    <a:pt x="572386" y="411144"/>
                    <a:pt x="573990" y="412517"/>
                    <a:pt x="575822" y="414271"/>
                  </a:cubicBezTo>
                  <a:cubicBezTo>
                    <a:pt x="597890" y="436384"/>
                    <a:pt x="597814" y="472375"/>
                    <a:pt x="575670" y="494412"/>
                  </a:cubicBezTo>
                  <a:cubicBezTo>
                    <a:pt x="574066" y="496014"/>
                    <a:pt x="572539" y="497310"/>
                    <a:pt x="571623" y="498072"/>
                  </a:cubicBezTo>
                  <a:lnTo>
                    <a:pt x="456779" y="592016"/>
                  </a:lnTo>
                  <a:cubicBezTo>
                    <a:pt x="446089" y="600785"/>
                    <a:pt x="432726" y="605589"/>
                    <a:pt x="419058" y="605589"/>
                  </a:cubicBezTo>
                  <a:cubicBezTo>
                    <a:pt x="403709" y="605589"/>
                    <a:pt x="389125" y="599793"/>
                    <a:pt x="377976" y="589271"/>
                  </a:cubicBezTo>
                  <a:cubicBezTo>
                    <a:pt x="372173" y="583780"/>
                    <a:pt x="367592" y="577375"/>
                    <a:pt x="364385" y="570131"/>
                  </a:cubicBezTo>
                  <a:cubicBezTo>
                    <a:pt x="361025" y="562506"/>
                    <a:pt x="359345" y="554423"/>
                    <a:pt x="359345" y="545959"/>
                  </a:cubicBezTo>
                  <a:lnTo>
                    <a:pt x="359345" y="535665"/>
                  </a:lnTo>
                  <a:lnTo>
                    <a:pt x="59713" y="535665"/>
                  </a:lnTo>
                  <a:cubicBezTo>
                    <a:pt x="27336" y="535665"/>
                    <a:pt x="1069" y="509358"/>
                    <a:pt x="1069" y="477027"/>
                  </a:cubicBezTo>
                  <a:lnTo>
                    <a:pt x="1069" y="338857"/>
                  </a:lnTo>
                  <a:cubicBezTo>
                    <a:pt x="1069" y="330621"/>
                    <a:pt x="2749" y="322615"/>
                    <a:pt x="6032" y="315142"/>
                  </a:cubicBezTo>
                  <a:cubicBezTo>
                    <a:pt x="9163" y="308051"/>
                    <a:pt x="13668" y="301722"/>
                    <a:pt x="19395" y="296308"/>
                  </a:cubicBezTo>
                  <a:cubicBezTo>
                    <a:pt x="30314" y="285937"/>
                    <a:pt x="44746" y="280218"/>
                    <a:pt x="59789" y="280218"/>
                  </a:cubicBezTo>
                  <a:close/>
                  <a:moveTo>
                    <a:pt x="59757" y="279792"/>
                  </a:moveTo>
                  <a:cubicBezTo>
                    <a:pt x="44559" y="279792"/>
                    <a:pt x="30049" y="285510"/>
                    <a:pt x="18975" y="295955"/>
                  </a:cubicBezTo>
                  <a:cubicBezTo>
                    <a:pt x="13248" y="301367"/>
                    <a:pt x="8742" y="307771"/>
                    <a:pt x="5534" y="315014"/>
                  </a:cubicBezTo>
                  <a:cubicBezTo>
                    <a:pt x="2174" y="322562"/>
                    <a:pt x="494" y="330567"/>
                    <a:pt x="494" y="338877"/>
                  </a:cubicBezTo>
                  <a:lnTo>
                    <a:pt x="494" y="477021"/>
                  </a:lnTo>
                  <a:cubicBezTo>
                    <a:pt x="494" y="509574"/>
                    <a:pt x="27070" y="536105"/>
                    <a:pt x="59680" y="536105"/>
                  </a:cubicBezTo>
                  <a:lnTo>
                    <a:pt x="358818" y="536105"/>
                  </a:lnTo>
                  <a:lnTo>
                    <a:pt x="358818" y="545940"/>
                  </a:lnTo>
                  <a:cubicBezTo>
                    <a:pt x="358818" y="554403"/>
                    <a:pt x="360575" y="562636"/>
                    <a:pt x="363935" y="570260"/>
                  </a:cubicBezTo>
                  <a:cubicBezTo>
                    <a:pt x="367143" y="577579"/>
                    <a:pt x="371801" y="584059"/>
                    <a:pt x="377605" y="589625"/>
                  </a:cubicBezTo>
                  <a:cubicBezTo>
                    <a:pt x="388908" y="600222"/>
                    <a:pt x="403571" y="606016"/>
                    <a:pt x="419074" y="606016"/>
                  </a:cubicBezTo>
                  <a:cubicBezTo>
                    <a:pt x="432820" y="606016"/>
                    <a:pt x="446338" y="601213"/>
                    <a:pt x="457106" y="592446"/>
                  </a:cubicBezTo>
                  <a:lnTo>
                    <a:pt x="571965" y="498444"/>
                  </a:lnTo>
                  <a:cubicBezTo>
                    <a:pt x="572958" y="497681"/>
                    <a:pt x="574409" y="496385"/>
                    <a:pt x="576089" y="494784"/>
                  </a:cubicBezTo>
                  <a:cubicBezTo>
                    <a:pt x="598389" y="472523"/>
                    <a:pt x="598465" y="436233"/>
                    <a:pt x="576165" y="413895"/>
                  </a:cubicBezTo>
                  <a:cubicBezTo>
                    <a:pt x="574409" y="412142"/>
                    <a:pt x="572805" y="410770"/>
                    <a:pt x="571736" y="409931"/>
                  </a:cubicBezTo>
                  <a:lnTo>
                    <a:pt x="455273" y="315777"/>
                  </a:lnTo>
                  <a:cubicBezTo>
                    <a:pt x="444734" y="307238"/>
                    <a:pt x="431522" y="302587"/>
                    <a:pt x="418081" y="302587"/>
                  </a:cubicBezTo>
                  <a:cubicBezTo>
                    <a:pt x="402883" y="302587"/>
                    <a:pt x="388373" y="308305"/>
                    <a:pt x="377300" y="318750"/>
                  </a:cubicBezTo>
                  <a:cubicBezTo>
                    <a:pt x="371572" y="324163"/>
                    <a:pt x="367066" y="330567"/>
                    <a:pt x="363859" y="337733"/>
                  </a:cubicBezTo>
                  <a:cubicBezTo>
                    <a:pt x="360499" y="345281"/>
                    <a:pt x="358818" y="353362"/>
                    <a:pt x="358818" y="361672"/>
                  </a:cubicBezTo>
                  <a:lnTo>
                    <a:pt x="358818" y="372422"/>
                  </a:lnTo>
                  <a:lnTo>
                    <a:pt x="164306" y="372422"/>
                  </a:lnTo>
                  <a:cubicBezTo>
                    <a:pt x="163771" y="364569"/>
                    <a:pt x="161709" y="356717"/>
                    <a:pt x="158273" y="349550"/>
                  </a:cubicBezTo>
                  <a:cubicBezTo>
                    <a:pt x="154225" y="341164"/>
                    <a:pt x="148192" y="333693"/>
                    <a:pt x="140937" y="327898"/>
                  </a:cubicBezTo>
                  <a:lnTo>
                    <a:pt x="96566" y="292676"/>
                  </a:lnTo>
                  <a:cubicBezTo>
                    <a:pt x="86104" y="284366"/>
                    <a:pt x="73045" y="279792"/>
                    <a:pt x="59757" y="279792"/>
                  </a:cubicBezTo>
                  <a:close/>
                  <a:moveTo>
                    <a:pt x="59789" y="279227"/>
                  </a:moveTo>
                  <a:cubicBezTo>
                    <a:pt x="73152" y="279227"/>
                    <a:pt x="86362" y="283878"/>
                    <a:pt x="96899" y="292266"/>
                  </a:cubicBezTo>
                  <a:lnTo>
                    <a:pt x="141264" y="327495"/>
                  </a:lnTo>
                  <a:cubicBezTo>
                    <a:pt x="148594" y="333290"/>
                    <a:pt x="154627" y="340839"/>
                    <a:pt x="158750" y="349303"/>
                  </a:cubicBezTo>
                  <a:cubicBezTo>
                    <a:pt x="162110" y="356319"/>
                    <a:pt x="164172" y="364096"/>
                    <a:pt x="164782" y="371950"/>
                  </a:cubicBezTo>
                  <a:lnTo>
                    <a:pt x="358276" y="371950"/>
                  </a:lnTo>
                  <a:lnTo>
                    <a:pt x="358276" y="361656"/>
                  </a:lnTo>
                  <a:cubicBezTo>
                    <a:pt x="358276" y="353268"/>
                    <a:pt x="360032" y="345186"/>
                    <a:pt x="363392" y="337560"/>
                  </a:cubicBezTo>
                  <a:cubicBezTo>
                    <a:pt x="366599" y="330316"/>
                    <a:pt x="371180" y="323835"/>
                    <a:pt x="376984" y="318345"/>
                  </a:cubicBezTo>
                  <a:cubicBezTo>
                    <a:pt x="388132" y="307822"/>
                    <a:pt x="402717" y="302027"/>
                    <a:pt x="418065" y="302027"/>
                  </a:cubicBezTo>
                  <a:cubicBezTo>
                    <a:pt x="431657" y="302027"/>
                    <a:pt x="444943" y="306754"/>
                    <a:pt x="455557" y="315371"/>
                  </a:cubicBezTo>
                  <a:lnTo>
                    <a:pt x="572004" y="409543"/>
                  </a:lnTo>
                  <a:cubicBezTo>
                    <a:pt x="573073" y="410382"/>
                    <a:pt x="574677" y="411754"/>
                    <a:pt x="576510" y="413584"/>
                  </a:cubicBezTo>
                  <a:cubicBezTo>
                    <a:pt x="598959" y="436079"/>
                    <a:pt x="598959" y="472680"/>
                    <a:pt x="576357" y="495099"/>
                  </a:cubicBezTo>
                  <a:cubicBezTo>
                    <a:pt x="574753" y="496776"/>
                    <a:pt x="573226" y="498072"/>
                    <a:pt x="572233" y="498835"/>
                  </a:cubicBezTo>
                  <a:lnTo>
                    <a:pt x="457390" y="592855"/>
                  </a:lnTo>
                  <a:cubicBezTo>
                    <a:pt x="446547" y="601700"/>
                    <a:pt x="432955" y="606580"/>
                    <a:pt x="419058" y="606580"/>
                  </a:cubicBezTo>
                  <a:cubicBezTo>
                    <a:pt x="403480" y="606580"/>
                    <a:pt x="388590" y="600709"/>
                    <a:pt x="377289" y="589957"/>
                  </a:cubicBezTo>
                  <a:cubicBezTo>
                    <a:pt x="371333" y="584467"/>
                    <a:pt x="366752" y="577909"/>
                    <a:pt x="363468" y="570512"/>
                  </a:cubicBezTo>
                  <a:cubicBezTo>
                    <a:pt x="360032" y="562811"/>
                    <a:pt x="358276" y="554499"/>
                    <a:pt x="358276" y="545959"/>
                  </a:cubicBezTo>
                  <a:lnTo>
                    <a:pt x="358276" y="536656"/>
                  </a:lnTo>
                  <a:lnTo>
                    <a:pt x="59713" y="536656"/>
                  </a:lnTo>
                  <a:cubicBezTo>
                    <a:pt x="26802" y="536656"/>
                    <a:pt x="0" y="509892"/>
                    <a:pt x="0" y="477027"/>
                  </a:cubicBezTo>
                  <a:lnTo>
                    <a:pt x="0" y="338857"/>
                  </a:lnTo>
                  <a:cubicBezTo>
                    <a:pt x="0" y="330469"/>
                    <a:pt x="1756" y="322386"/>
                    <a:pt x="5116" y="314761"/>
                  </a:cubicBezTo>
                  <a:cubicBezTo>
                    <a:pt x="8323" y="307517"/>
                    <a:pt x="12905" y="301035"/>
                    <a:pt x="18632" y="295621"/>
                  </a:cubicBezTo>
                  <a:cubicBezTo>
                    <a:pt x="29856" y="285022"/>
                    <a:pt x="44441" y="279227"/>
                    <a:pt x="59789" y="279227"/>
                  </a:cubicBezTo>
                  <a:close/>
                  <a:moveTo>
                    <a:pt x="174327" y="44608"/>
                  </a:moveTo>
                  <a:cubicBezTo>
                    <a:pt x="170661" y="44608"/>
                    <a:pt x="167225" y="45828"/>
                    <a:pt x="164247" y="48192"/>
                  </a:cubicBezTo>
                  <a:lnTo>
                    <a:pt x="49403" y="142211"/>
                  </a:lnTo>
                  <a:cubicBezTo>
                    <a:pt x="49098" y="142440"/>
                    <a:pt x="48793" y="142745"/>
                    <a:pt x="48487" y="142974"/>
                  </a:cubicBezTo>
                  <a:cubicBezTo>
                    <a:pt x="43371" y="148083"/>
                    <a:pt x="43371" y="156394"/>
                    <a:pt x="48487" y="161580"/>
                  </a:cubicBezTo>
                  <a:cubicBezTo>
                    <a:pt x="48793" y="161885"/>
                    <a:pt x="49098" y="162113"/>
                    <a:pt x="49480" y="162418"/>
                  </a:cubicBezTo>
                  <a:lnTo>
                    <a:pt x="165851" y="256590"/>
                  </a:lnTo>
                  <a:cubicBezTo>
                    <a:pt x="168600" y="258802"/>
                    <a:pt x="171883" y="259946"/>
                    <a:pt x="175319" y="259946"/>
                  </a:cubicBezTo>
                  <a:cubicBezTo>
                    <a:pt x="182573" y="259946"/>
                    <a:pt x="190438" y="254227"/>
                    <a:pt x="190438" y="244924"/>
                  </a:cubicBezTo>
                  <a:lnTo>
                    <a:pt x="190438" y="206111"/>
                  </a:lnTo>
                  <a:cubicBezTo>
                    <a:pt x="190438" y="197266"/>
                    <a:pt x="197616" y="190098"/>
                    <a:pt x="206550" y="190098"/>
                  </a:cubicBezTo>
                  <a:lnTo>
                    <a:pt x="456931" y="190098"/>
                  </a:lnTo>
                  <a:cubicBezTo>
                    <a:pt x="465788" y="190098"/>
                    <a:pt x="473042" y="197266"/>
                    <a:pt x="473042" y="206111"/>
                  </a:cubicBezTo>
                  <a:lnTo>
                    <a:pt x="473042" y="229978"/>
                  </a:lnTo>
                  <a:cubicBezTo>
                    <a:pt x="473042" y="235545"/>
                    <a:pt x="475562" y="240730"/>
                    <a:pt x="479915" y="244238"/>
                  </a:cubicBezTo>
                  <a:lnTo>
                    <a:pt x="524279" y="279466"/>
                  </a:lnTo>
                  <a:cubicBezTo>
                    <a:pt x="526952" y="281601"/>
                    <a:pt x="530235" y="282745"/>
                    <a:pt x="533595" y="282745"/>
                  </a:cubicBezTo>
                  <a:cubicBezTo>
                    <a:pt x="540849" y="282745"/>
                    <a:pt x="548714" y="277026"/>
                    <a:pt x="548714" y="267723"/>
                  </a:cubicBezTo>
                  <a:lnTo>
                    <a:pt x="548714" y="129553"/>
                  </a:lnTo>
                  <a:cubicBezTo>
                    <a:pt x="548714" y="121242"/>
                    <a:pt x="541995" y="114532"/>
                    <a:pt x="533671" y="114532"/>
                  </a:cubicBezTo>
                  <a:lnTo>
                    <a:pt x="206550" y="114532"/>
                  </a:lnTo>
                  <a:cubicBezTo>
                    <a:pt x="197616" y="114532"/>
                    <a:pt x="190438" y="107288"/>
                    <a:pt x="190438" y="98442"/>
                  </a:cubicBezTo>
                  <a:lnTo>
                    <a:pt x="190438" y="60621"/>
                  </a:lnTo>
                  <a:cubicBezTo>
                    <a:pt x="190438" y="50708"/>
                    <a:pt x="182115" y="44608"/>
                    <a:pt x="174327" y="44608"/>
                  </a:cubicBezTo>
                  <a:close/>
                  <a:moveTo>
                    <a:pt x="174289" y="44097"/>
                  </a:moveTo>
                  <a:cubicBezTo>
                    <a:pt x="182842" y="44097"/>
                    <a:pt x="190936" y="50806"/>
                    <a:pt x="190936" y="60641"/>
                  </a:cubicBezTo>
                  <a:lnTo>
                    <a:pt x="190936" y="98455"/>
                  </a:lnTo>
                  <a:cubicBezTo>
                    <a:pt x="190936" y="107070"/>
                    <a:pt x="197885" y="114008"/>
                    <a:pt x="206513" y="114008"/>
                  </a:cubicBezTo>
                  <a:lnTo>
                    <a:pt x="533641" y="114008"/>
                  </a:lnTo>
                  <a:cubicBezTo>
                    <a:pt x="542193" y="114008"/>
                    <a:pt x="549218" y="120945"/>
                    <a:pt x="549218" y="129560"/>
                  </a:cubicBezTo>
                  <a:lnTo>
                    <a:pt x="549218" y="267704"/>
                  </a:lnTo>
                  <a:cubicBezTo>
                    <a:pt x="549218" y="276929"/>
                    <a:pt x="541582" y="283257"/>
                    <a:pt x="533564" y="283257"/>
                  </a:cubicBezTo>
                  <a:cubicBezTo>
                    <a:pt x="530281" y="283257"/>
                    <a:pt x="526845" y="282190"/>
                    <a:pt x="523943" y="279826"/>
                  </a:cubicBezTo>
                  <a:lnTo>
                    <a:pt x="479578" y="244604"/>
                  </a:lnTo>
                  <a:cubicBezTo>
                    <a:pt x="475072" y="241021"/>
                    <a:pt x="472476" y="235684"/>
                    <a:pt x="472476" y="229966"/>
                  </a:cubicBezTo>
                  <a:lnTo>
                    <a:pt x="472476" y="206104"/>
                  </a:lnTo>
                  <a:cubicBezTo>
                    <a:pt x="472476" y="197565"/>
                    <a:pt x="465527" y="190551"/>
                    <a:pt x="456899" y="190551"/>
                  </a:cubicBezTo>
                  <a:lnTo>
                    <a:pt x="206513" y="190551"/>
                  </a:lnTo>
                  <a:cubicBezTo>
                    <a:pt x="197885" y="190551"/>
                    <a:pt x="190936" y="197565"/>
                    <a:pt x="190936" y="206104"/>
                  </a:cubicBezTo>
                  <a:lnTo>
                    <a:pt x="190936" y="244909"/>
                  </a:lnTo>
                  <a:cubicBezTo>
                    <a:pt x="190936" y="254134"/>
                    <a:pt x="183300" y="260462"/>
                    <a:pt x="175282" y="260462"/>
                  </a:cubicBezTo>
                  <a:cubicBezTo>
                    <a:pt x="171922" y="260462"/>
                    <a:pt x="168486" y="259394"/>
                    <a:pt x="165508" y="256955"/>
                  </a:cubicBezTo>
                  <a:lnTo>
                    <a:pt x="49058" y="162800"/>
                  </a:lnTo>
                  <a:cubicBezTo>
                    <a:pt x="48753" y="162495"/>
                    <a:pt x="48371" y="162190"/>
                    <a:pt x="48066" y="161885"/>
                  </a:cubicBezTo>
                  <a:cubicBezTo>
                    <a:pt x="42797" y="156625"/>
                    <a:pt x="42797" y="147934"/>
                    <a:pt x="48142" y="142673"/>
                  </a:cubicBezTo>
                  <a:cubicBezTo>
                    <a:pt x="48448" y="142368"/>
                    <a:pt x="48753" y="142063"/>
                    <a:pt x="49058" y="141835"/>
                  </a:cubicBezTo>
                  <a:lnTo>
                    <a:pt x="163904" y="47833"/>
                  </a:lnTo>
                  <a:cubicBezTo>
                    <a:pt x="167111" y="45241"/>
                    <a:pt x="170777" y="44097"/>
                    <a:pt x="174289" y="44097"/>
                  </a:cubicBezTo>
                  <a:close/>
                  <a:moveTo>
                    <a:pt x="174327" y="43540"/>
                  </a:moveTo>
                  <a:cubicBezTo>
                    <a:pt x="170432" y="43540"/>
                    <a:pt x="166767" y="44913"/>
                    <a:pt x="163636" y="47429"/>
                  </a:cubicBezTo>
                  <a:lnTo>
                    <a:pt x="48793" y="141449"/>
                  </a:lnTo>
                  <a:cubicBezTo>
                    <a:pt x="48411" y="141678"/>
                    <a:pt x="48105" y="141983"/>
                    <a:pt x="47800" y="142288"/>
                  </a:cubicBezTo>
                  <a:cubicBezTo>
                    <a:pt x="42302" y="147778"/>
                    <a:pt x="42226" y="156776"/>
                    <a:pt x="47800" y="162266"/>
                  </a:cubicBezTo>
                  <a:cubicBezTo>
                    <a:pt x="48105" y="162647"/>
                    <a:pt x="48487" y="162876"/>
                    <a:pt x="48793" y="163181"/>
                  </a:cubicBezTo>
                  <a:lnTo>
                    <a:pt x="165240" y="257353"/>
                  </a:lnTo>
                  <a:cubicBezTo>
                    <a:pt x="168141" y="259717"/>
                    <a:pt x="171654" y="261013"/>
                    <a:pt x="175319" y="261013"/>
                  </a:cubicBezTo>
                  <a:cubicBezTo>
                    <a:pt x="183031" y="261013"/>
                    <a:pt x="191431" y="254837"/>
                    <a:pt x="191431" y="244924"/>
                  </a:cubicBezTo>
                  <a:lnTo>
                    <a:pt x="191431" y="206111"/>
                  </a:lnTo>
                  <a:cubicBezTo>
                    <a:pt x="191431" y="197876"/>
                    <a:pt x="198227" y="191089"/>
                    <a:pt x="206550" y="191089"/>
                  </a:cubicBezTo>
                  <a:lnTo>
                    <a:pt x="456931" y="191089"/>
                  </a:lnTo>
                  <a:cubicBezTo>
                    <a:pt x="465254" y="191089"/>
                    <a:pt x="472050" y="197876"/>
                    <a:pt x="472050" y="206111"/>
                  </a:cubicBezTo>
                  <a:lnTo>
                    <a:pt x="472050" y="229978"/>
                  </a:lnTo>
                  <a:cubicBezTo>
                    <a:pt x="472050" y="235850"/>
                    <a:pt x="474646" y="241340"/>
                    <a:pt x="479304" y="245000"/>
                  </a:cubicBezTo>
                  <a:lnTo>
                    <a:pt x="523668" y="280229"/>
                  </a:lnTo>
                  <a:cubicBezTo>
                    <a:pt x="526570" y="282593"/>
                    <a:pt x="530006" y="283813"/>
                    <a:pt x="533595" y="283813"/>
                  </a:cubicBezTo>
                  <a:cubicBezTo>
                    <a:pt x="541384" y="283813"/>
                    <a:pt x="549707" y="277636"/>
                    <a:pt x="549707" y="267723"/>
                  </a:cubicBezTo>
                  <a:lnTo>
                    <a:pt x="549707" y="129553"/>
                  </a:lnTo>
                  <a:cubicBezTo>
                    <a:pt x="549707" y="120708"/>
                    <a:pt x="542529" y="113464"/>
                    <a:pt x="533671" y="113464"/>
                  </a:cubicBezTo>
                  <a:lnTo>
                    <a:pt x="206550" y="113464"/>
                  </a:lnTo>
                  <a:cubicBezTo>
                    <a:pt x="198227" y="113464"/>
                    <a:pt x="191431" y="106754"/>
                    <a:pt x="191431" y="98442"/>
                  </a:cubicBezTo>
                  <a:lnTo>
                    <a:pt x="191431" y="60621"/>
                  </a:lnTo>
                  <a:cubicBezTo>
                    <a:pt x="191431" y="50098"/>
                    <a:pt x="182573" y="43540"/>
                    <a:pt x="174327" y="43540"/>
                  </a:cubicBezTo>
                  <a:close/>
                  <a:moveTo>
                    <a:pt x="174327" y="991"/>
                  </a:moveTo>
                  <a:cubicBezTo>
                    <a:pt x="189675" y="991"/>
                    <a:pt x="204259" y="6786"/>
                    <a:pt x="215408" y="17309"/>
                  </a:cubicBezTo>
                  <a:cubicBezTo>
                    <a:pt x="221211" y="22800"/>
                    <a:pt x="225792" y="29205"/>
                    <a:pt x="228999" y="36449"/>
                  </a:cubicBezTo>
                  <a:cubicBezTo>
                    <a:pt x="232359" y="44074"/>
                    <a:pt x="234039" y="52157"/>
                    <a:pt x="234039" y="60621"/>
                  </a:cubicBezTo>
                  <a:lnTo>
                    <a:pt x="234039" y="70915"/>
                  </a:lnTo>
                  <a:lnTo>
                    <a:pt x="533671" y="70915"/>
                  </a:lnTo>
                  <a:cubicBezTo>
                    <a:pt x="565971" y="70915"/>
                    <a:pt x="592315" y="97222"/>
                    <a:pt x="592315" y="129553"/>
                  </a:cubicBezTo>
                  <a:lnTo>
                    <a:pt x="592315" y="267723"/>
                  </a:lnTo>
                  <a:cubicBezTo>
                    <a:pt x="592315" y="275959"/>
                    <a:pt x="590635" y="283965"/>
                    <a:pt x="587352" y="291438"/>
                  </a:cubicBezTo>
                  <a:cubicBezTo>
                    <a:pt x="584221" y="298529"/>
                    <a:pt x="579716" y="304858"/>
                    <a:pt x="573989" y="310272"/>
                  </a:cubicBezTo>
                  <a:cubicBezTo>
                    <a:pt x="562993" y="320643"/>
                    <a:pt x="548638" y="326285"/>
                    <a:pt x="533595" y="326285"/>
                  </a:cubicBezTo>
                  <a:cubicBezTo>
                    <a:pt x="520461" y="326285"/>
                    <a:pt x="507480" y="321787"/>
                    <a:pt x="497095" y="313551"/>
                  </a:cubicBezTo>
                  <a:lnTo>
                    <a:pt x="452731" y="278323"/>
                  </a:lnTo>
                  <a:cubicBezTo>
                    <a:pt x="445477" y="272527"/>
                    <a:pt x="439597" y="265131"/>
                    <a:pt x="435550" y="256819"/>
                  </a:cubicBezTo>
                  <a:cubicBezTo>
                    <a:pt x="432190" y="249804"/>
                    <a:pt x="430129" y="241950"/>
                    <a:pt x="429594" y="234096"/>
                  </a:cubicBezTo>
                  <a:lnTo>
                    <a:pt x="429518" y="233638"/>
                  </a:lnTo>
                  <a:lnTo>
                    <a:pt x="234039" y="233638"/>
                  </a:lnTo>
                  <a:lnTo>
                    <a:pt x="234039" y="244924"/>
                  </a:lnTo>
                  <a:cubicBezTo>
                    <a:pt x="234039" y="253159"/>
                    <a:pt x="232359" y="261166"/>
                    <a:pt x="229076" y="268638"/>
                  </a:cubicBezTo>
                  <a:cubicBezTo>
                    <a:pt x="225945" y="275730"/>
                    <a:pt x="221440" y="282059"/>
                    <a:pt x="215713" y="287473"/>
                  </a:cubicBezTo>
                  <a:cubicBezTo>
                    <a:pt x="204717" y="297843"/>
                    <a:pt x="190362" y="303562"/>
                    <a:pt x="175319" y="303562"/>
                  </a:cubicBezTo>
                  <a:cubicBezTo>
                    <a:pt x="161956" y="303562"/>
                    <a:pt x="148899" y="298911"/>
                    <a:pt x="138438" y="290447"/>
                  </a:cubicBezTo>
                  <a:lnTo>
                    <a:pt x="21991" y="196275"/>
                  </a:lnTo>
                  <a:cubicBezTo>
                    <a:pt x="20922" y="195436"/>
                    <a:pt x="19394" y="194063"/>
                    <a:pt x="17562" y="192309"/>
                  </a:cubicBezTo>
                  <a:cubicBezTo>
                    <a:pt x="-4506" y="170196"/>
                    <a:pt x="-4430" y="134205"/>
                    <a:pt x="17714" y="112168"/>
                  </a:cubicBezTo>
                  <a:cubicBezTo>
                    <a:pt x="19394" y="110490"/>
                    <a:pt x="20845" y="109270"/>
                    <a:pt x="21762" y="108508"/>
                  </a:cubicBezTo>
                  <a:lnTo>
                    <a:pt x="136605" y="14564"/>
                  </a:lnTo>
                  <a:cubicBezTo>
                    <a:pt x="147296" y="5795"/>
                    <a:pt x="160658" y="991"/>
                    <a:pt x="174327" y="991"/>
                  </a:cubicBezTo>
                  <a:close/>
                  <a:moveTo>
                    <a:pt x="174289" y="565"/>
                  </a:moveTo>
                  <a:cubicBezTo>
                    <a:pt x="160544" y="565"/>
                    <a:pt x="147029" y="5368"/>
                    <a:pt x="136262" y="14135"/>
                  </a:cubicBezTo>
                  <a:lnTo>
                    <a:pt x="21416" y="108137"/>
                  </a:lnTo>
                  <a:cubicBezTo>
                    <a:pt x="20423" y="108900"/>
                    <a:pt x="18973" y="110120"/>
                    <a:pt x="17293" y="111797"/>
                  </a:cubicBezTo>
                  <a:cubicBezTo>
                    <a:pt x="-5005" y="134058"/>
                    <a:pt x="-5081" y="170348"/>
                    <a:pt x="17216" y="192686"/>
                  </a:cubicBezTo>
                  <a:cubicBezTo>
                    <a:pt x="18973" y="194439"/>
                    <a:pt x="20576" y="195811"/>
                    <a:pt x="21645" y="196650"/>
                  </a:cubicBezTo>
                  <a:lnTo>
                    <a:pt x="138095" y="290805"/>
                  </a:lnTo>
                  <a:cubicBezTo>
                    <a:pt x="148632" y="299343"/>
                    <a:pt x="161843" y="303994"/>
                    <a:pt x="175282" y="303994"/>
                  </a:cubicBezTo>
                  <a:cubicBezTo>
                    <a:pt x="190478" y="303994"/>
                    <a:pt x="204986" y="298276"/>
                    <a:pt x="216058" y="287831"/>
                  </a:cubicBezTo>
                  <a:cubicBezTo>
                    <a:pt x="221785" y="282418"/>
                    <a:pt x="226291" y="276014"/>
                    <a:pt x="229498" y="268848"/>
                  </a:cubicBezTo>
                  <a:cubicBezTo>
                    <a:pt x="232858" y="261300"/>
                    <a:pt x="234538" y="253219"/>
                    <a:pt x="234538" y="244909"/>
                  </a:cubicBezTo>
                  <a:lnTo>
                    <a:pt x="234538" y="234159"/>
                  </a:lnTo>
                  <a:lnTo>
                    <a:pt x="429027" y="234159"/>
                  </a:lnTo>
                  <a:cubicBezTo>
                    <a:pt x="429562" y="242012"/>
                    <a:pt x="431623" y="249864"/>
                    <a:pt x="435060" y="257031"/>
                  </a:cubicBezTo>
                  <a:cubicBezTo>
                    <a:pt x="439107" y="265417"/>
                    <a:pt x="445139" y="272888"/>
                    <a:pt x="452393" y="278683"/>
                  </a:cubicBezTo>
                  <a:lnTo>
                    <a:pt x="496759" y="313905"/>
                  </a:lnTo>
                  <a:cubicBezTo>
                    <a:pt x="507220" y="322215"/>
                    <a:pt x="520278" y="326789"/>
                    <a:pt x="533564" y="326789"/>
                  </a:cubicBezTo>
                  <a:cubicBezTo>
                    <a:pt x="548760" y="326789"/>
                    <a:pt x="563269" y="321071"/>
                    <a:pt x="574341" y="310550"/>
                  </a:cubicBezTo>
                  <a:cubicBezTo>
                    <a:pt x="580068" y="305137"/>
                    <a:pt x="584573" y="298810"/>
                    <a:pt x="587780" y="291567"/>
                  </a:cubicBezTo>
                  <a:cubicBezTo>
                    <a:pt x="591140" y="284019"/>
                    <a:pt x="592820" y="276014"/>
                    <a:pt x="592820" y="267704"/>
                  </a:cubicBezTo>
                  <a:lnTo>
                    <a:pt x="592820" y="129560"/>
                  </a:lnTo>
                  <a:cubicBezTo>
                    <a:pt x="592820" y="97007"/>
                    <a:pt x="566247" y="70476"/>
                    <a:pt x="533641" y="70476"/>
                  </a:cubicBezTo>
                  <a:lnTo>
                    <a:pt x="234538" y="70476"/>
                  </a:lnTo>
                  <a:lnTo>
                    <a:pt x="234538" y="60641"/>
                  </a:lnTo>
                  <a:cubicBezTo>
                    <a:pt x="234538" y="52102"/>
                    <a:pt x="232781" y="43945"/>
                    <a:pt x="229421" y="36321"/>
                  </a:cubicBezTo>
                  <a:cubicBezTo>
                    <a:pt x="226138" y="29002"/>
                    <a:pt x="221556" y="22522"/>
                    <a:pt x="215753" y="16956"/>
                  </a:cubicBezTo>
                  <a:cubicBezTo>
                    <a:pt x="204452" y="6359"/>
                    <a:pt x="189790" y="565"/>
                    <a:pt x="174289" y="565"/>
                  </a:cubicBezTo>
                  <a:close/>
                  <a:moveTo>
                    <a:pt x="174327" y="0"/>
                  </a:moveTo>
                  <a:cubicBezTo>
                    <a:pt x="189904" y="0"/>
                    <a:pt x="204794" y="5871"/>
                    <a:pt x="216095" y="16623"/>
                  </a:cubicBezTo>
                  <a:cubicBezTo>
                    <a:pt x="221974" y="22113"/>
                    <a:pt x="226632" y="28671"/>
                    <a:pt x="229916" y="36068"/>
                  </a:cubicBezTo>
                  <a:cubicBezTo>
                    <a:pt x="233352" y="43769"/>
                    <a:pt x="235108" y="52081"/>
                    <a:pt x="235108" y="60621"/>
                  </a:cubicBezTo>
                  <a:lnTo>
                    <a:pt x="235108" y="69924"/>
                  </a:lnTo>
                  <a:lnTo>
                    <a:pt x="533671" y="69924"/>
                  </a:lnTo>
                  <a:cubicBezTo>
                    <a:pt x="566582" y="69924"/>
                    <a:pt x="593384" y="96688"/>
                    <a:pt x="593384" y="129553"/>
                  </a:cubicBezTo>
                  <a:lnTo>
                    <a:pt x="593384" y="267723"/>
                  </a:lnTo>
                  <a:cubicBezTo>
                    <a:pt x="593384" y="276111"/>
                    <a:pt x="591628" y="284194"/>
                    <a:pt x="588268" y="291819"/>
                  </a:cubicBezTo>
                  <a:cubicBezTo>
                    <a:pt x="585061" y="299063"/>
                    <a:pt x="580479" y="305545"/>
                    <a:pt x="574752" y="310959"/>
                  </a:cubicBezTo>
                  <a:cubicBezTo>
                    <a:pt x="563528" y="321558"/>
                    <a:pt x="548943" y="327353"/>
                    <a:pt x="533595" y="327353"/>
                  </a:cubicBezTo>
                  <a:cubicBezTo>
                    <a:pt x="520232" y="327353"/>
                    <a:pt x="507022" y="322702"/>
                    <a:pt x="496485" y="314314"/>
                  </a:cubicBezTo>
                  <a:lnTo>
                    <a:pt x="452120" y="279085"/>
                  </a:lnTo>
                  <a:cubicBezTo>
                    <a:pt x="444790" y="273290"/>
                    <a:pt x="438757" y="265665"/>
                    <a:pt x="434634" y="257277"/>
                  </a:cubicBezTo>
                  <a:cubicBezTo>
                    <a:pt x="431274" y="250261"/>
                    <a:pt x="429136" y="242407"/>
                    <a:pt x="428602" y="234630"/>
                  </a:cubicBezTo>
                  <a:lnTo>
                    <a:pt x="235108" y="234630"/>
                  </a:lnTo>
                  <a:lnTo>
                    <a:pt x="235108" y="244924"/>
                  </a:lnTo>
                  <a:cubicBezTo>
                    <a:pt x="235108" y="253312"/>
                    <a:pt x="233352" y="261394"/>
                    <a:pt x="229992" y="269020"/>
                  </a:cubicBezTo>
                  <a:cubicBezTo>
                    <a:pt x="226785" y="276264"/>
                    <a:pt x="222204" y="282745"/>
                    <a:pt x="216400" y="288235"/>
                  </a:cubicBezTo>
                  <a:cubicBezTo>
                    <a:pt x="205252" y="298758"/>
                    <a:pt x="190667" y="304553"/>
                    <a:pt x="175319" y="304553"/>
                  </a:cubicBezTo>
                  <a:cubicBezTo>
                    <a:pt x="161727" y="304553"/>
                    <a:pt x="148441" y="299826"/>
                    <a:pt x="137827" y="291209"/>
                  </a:cubicBezTo>
                  <a:lnTo>
                    <a:pt x="21380" y="197037"/>
                  </a:lnTo>
                  <a:cubicBezTo>
                    <a:pt x="20311" y="196198"/>
                    <a:pt x="18707" y="194826"/>
                    <a:pt x="16875" y="192996"/>
                  </a:cubicBezTo>
                  <a:cubicBezTo>
                    <a:pt x="-5575" y="170501"/>
                    <a:pt x="-5575" y="133900"/>
                    <a:pt x="17027" y="111405"/>
                  </a:cubicBezTo>
                  <a:cubicBezTo>
                    <a:pt x="18707" y="109804"/>
                    <a:pt x="20158" y="108508"/>
                    <a:pt x="21151" y="107745"/>
                  </a:cubicBezTo>
                  <a:lnTo>
                    <a:pt x="135994" y="13725"/>
                  </a:lnTo>
                  <a:cubicBezTo>
                    <a:pt x="146837" y="4880"/>
                    <a:pt x="160429" y="0"/>
                    <a:pt x="174327" y="0"/>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56" name="îŝḷîḓé-Oval 18"/>
            <p:cNvSpPr/>
            <p:nvPr/>
          </p:nvSpPr>
          <p:spPr>
            <a:xfrm>
              <a:off x="4869985" y="4241735"/>
              <a:ext cx="225240" cy="231664"/>
            </a:xfrm>
            <a:custGeom>
              <a:avLst/>
              <a:gdLst>
                <a:gd name="T0" fmla="*/ 6023 w 6383"/>
                <a:gd name="T1" fmla="*/ 2985 h 6575"/>
                <a:gd name="T2" fmla="*/ 5921 w 6383"/>
                <a:gd name="T3" fmla="*/ 1957 h 6575"/>
                <a:gd name="T4" fmla="*/ 5304 w 6383"/>
                <a:gd name="T5" fmla="*/ 1379 h 6575"/>
                <a:gd name="T6" fmla="*/ 4619 w 6383"/>
                <a:gd name="T7" fmla="*/ 608 h 6575"/>
                <a:gd name="T8" fmla="*/ 3777 w 6383"/>
                <a:gd name="T9" fmla="*/ 501 h 6575"/>
                <a:gd name="T10" fmla="*/ 2768 w 6383"/>
                <a:gd name="T11" fmla="*/ 280 h 6575"/>
                <a:gd name="T12" fmla="*/ 2028 w 6383"/>
                <a:gd name="T13" fmla="*/ 688 h 6575"/>
                <a:gd name="T14" fmla="*/ 1083 w 6383"/>
                <a:gd name="T15" fmla="*/ 1103 h 6575"/>
                <a:gd name="T16" fmla="*/ 723 w 6383"/>
                <a:gd name="T17" fmla="*/ 1868 h 6575"/>
                <a:gd name="T18" fmla="*/ 201 w 6383"/>
                <a:gd name="T19" fmla="*/ 2759 h 6575"/>
                <a:gd name="T20" fmla="*/ 360 w 6383"/>
                <a:gd name="T21" fmla="*/ 3591 h 6575"/>
                <a:gd name="T22" fmla="*/ 461 w 6383"/>
                <a:gd name="T23" fmla="*/ 4619 h 6575"/>
                <a:gd name="T24" fmla="*/ 1079 w 6383"/>
                <a:gd name="T25" fmla="*/ 5197 h 6575"/>
                <a:gd name="T26" fmla="*/ 1764 w 6383"/>
                <a:gd name="T27" fmla="*/ 5968 h 6575"/>
                <a:gd name="T28" fmla="*/ 2604 w 6383"/>
                <a:gd name="T29" fmla="*/ 6073 h 6575"/>
                <a:gd name="T30" fmla="*/ 3613 w 6383"/>
                <a:gd name="T31" fmla="*/ 6295 h 6575"/>
                <a:gd name="T32" fmla="*/ 4353 w 6383"/>
                <a:gd name="T33" fmla="*/ 5888 h 6575"/>
                <a:gd name="T34" fmla="*/ 5299 w 6383"/>
                <a:gd name="T35" fmla="*/ 5473 h 6575"/>
                <a:gd name="T36" fmla="*/ 5659 w 6383"/>
                <a:gd name="T37" fmla="*/ 4708 h 6575"/>
                <a:gd name="T38" fmla="*/ 6180 w 6383"/>
                <a:gd name="T39" fmla="*/ 3817 h 6575"/>
                <a:gd name="T40" fmla="*/ 3877 w 6383"/>
                <a:gd name="T41" fmla="*/ 4231 h 6575"/>
                <a:gd name="T42" fmla="*/ 3381 w 6383"/>
                <a:gd name="T43" fmla="*/ 4613 h 6575"/>
                <a:gd name="T44" fmla="*/ 3287 w 6383"/>
                <a:gd name="T45" fmla="*/ 4924 h 6575"/>
                <a:gd name="T46" fmla="*/ 2960 w 6383"/>
                <a:gd name="T47" fmla="*/ 4820 h 6575"/>
                <a:gd name="T48" fmla="*/ 2844 w 6383"/>
                <a:gd name="T49" fmla="*/ 4529 h 6575"/>
                <a:gd name="T50" fmla="*/ 2356 w 6383"/>
                <a:gd name="T51" fmla="*/ 4233 h 6575"/>
                <a:gd name="T52" fmla="*/ 2560 w 6383"/>
                <a:gd name="T53" fmla="*/ 3940 h 6575"/>
                <a:gd name="T54" fmla="*/ 3307 w 6383"/>
                <a:gd name="T55" fmla="*/ 4036 h 6575"/>
                <a:gd name="T56" fmla="*/ 3193 w 6383"/>
                <a:gd name="T57" fmla="*/ 3535 h 6575"/>
                <a:gd name="T58" fmla="*/ 2365 w 6383"/>
                <a:gd name="T59" fmla="*/ 2705 h 6575"/>
                <a:gd name="T60" fmla="*/ 2991 w 6383"/>
                <a:gd name="T61" fmla="*/ 1897 h 6575"/>
                <a:gd name="T62" fmla="*/ 3105 w 6383"/>
                <a:gd name="T63" fmla="*/ 1651 h 6575"/>
                <a:gd name="T64" fmla="*/ 3401 w 6383"/>
                <a:gd name="T65" fmla="*/ 1856 h 6575"/>
                <a:gd name="T66" fmla="*/ 3865 w 6383"/>
                <a:gd name="T67" fmla="*/ 2119 h 6575"/>
                <a:gd name="T68" fmla="*/ 3847 w 6383"/>
                <a:gd name="T69" fmla="*/ 2508 h 6575"/>
                <a:gd name="T70" fmla="*/ 3208 w 6383"/>
                <a:gd name="T71" fmla="*/ 2464 h 6575"/>
                <a:gd name="T72" fmla="*/ 3025 w 6383"/>
                <a:gd name="T73" fmla="*/ 2832 h 6575"/>
                <a:gd name="T74" fmla="*/ 3647 w 6383"/>
                <a:gd name="T75" fmla="*/ 3137 h 6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83" h="6575">
                  <a:moveTo>
                    <a:pt x="6023" y="3591"/>
                  </a:moveTo>
                  <a:cubicBezTo>
                    <a:pt x="5895" y="3409"/>
                    <a:pt x="5895" y="3167"/>
                    <a:pt x="6023" y="2985"/>
                  </a:cubicBezTo>
                  <a:lnTo>
                    <a:pt x="6181" y="2759"/>
                  </a:lnTo>
                  <a:cubicBezTo>
                    <a:pt x="6383" y="2472"/>
                    <a:pt x="6253" y="2072"/>
                    <a:pt x="5921" y="1957"/>
                  </a:cubicBezTo>
                  <a:lnTo>
                    <a:pt x="5660" y="1868"/>
                  </a:lnTo>
                  <a:cubicBezTo>
                    <a:pt x="5451" y="1796"/>
                    <a:pt x="5308" y="1600"/>
                    <a:pt x="5304" y="1379"/>
                  </a:cubicBezTo>
                  <a:lnTo>
                    <a:pt x="5300" y="1103"/>
                  </a:lnTo>
                  <a:cubicBezTo>
                    <a:pt x="5295" y="752"/>
                    <a:pt x="4953" y="505"/>
                    <a:pt x="4619" y="608"/>
                  </a:cubicBezTo>
                  <a:lnTo>
                    <a:pt x="4353" y="688"/>
                  </a:lnTo>
                  <a:cubicBezTo>
                    <a:pt x="4141" y="753"/>
                    <a:pt x="3911" y="679"/>
                    <a:pt x="3777" y="501"/>
                  </a:cubicBezTo>
                  <a:lnTo>
                    <a:pt x="3611" y="280"/>
                  </a:lnTo>
                  <a:cubicBezTo>
                    <a:pt x="3400" y="0"/>
                    <a:pt x="2979" y="0"/>
                    <a:pt x="2768" y="280"/>
                  </a:cubicBezTo>
                  <a:lnTo>
                    <a:pt x="2604" y="501"/>
                  </a:lnTo>
                  <a:cubicBezTo>
                    <a:pt x="2471" y="679"/>
                    <a:pt x="2240" y="753"/>
                    <a:pt x="2028" y="688"/>
                  </a:cubicBezTo>
                  <a:lnTo>
                    <a:pt x="1764" y="608"/>
                  </a:lnTo>
                  <a:cubicBezTo>
                    <a:pt x="1429" y="505"/>
                    <a:pt x="1088" y="752"/>
                    <a:pt x="1083" y="1103"/>
                  </a:cubicBezTo>
                  <a:lnTo>
                    <a:pt x="1079" y="1379"/>
                  </a:lnTo>
                  <a:cubicBezTo>
                    <a:pt x="1075" y="1600"/>
                    <a:pt x="933" y="1796"/>
                    <a:pt x="723" y="1868"/>
                  </a:cubicBezTo>
                  <a:lnTo>
                    <a:pt x="461" y="1957"/>
                  </a:lnTo>
                  <a:cubicBezTo>
                    <a:pt x="129" y="2071"/>
                    <a:pt x="0" y="2471"/>
                    <a:pt x="201" y="2759"/>
                  </a:cubicBezTo>
                  <a:lnTo>
                    <a:pt x="360" y="2985"/>
                  </a:lnTo>
                  <a:cubicBezTo>
                    <a:pt x="488" y="3167"/>
                    <a:pt x="488" y="3409"/>
                    <a:pt x="360" y="3591"/>
                  </a:cubicBezTo>
                  <a:lnTo>
                    <a:pt x="201" y="3817"/>
                  </a:lnTo>
                  <a:cubicBezTo>
                    <a:pt x="0" y="4104"/>
                    <a:pt x="129" y="4504"/>
                    <a:pt x="461" y="4619"/>
                  </a:cubicBezTo>
                  <a:lnTo>
                    <a:pt x="723" y="4708"/>
                  </a:lnTo>
                  <a:cubicBezTo>
                    <a:pt x="932" y="4780"/>
                    <a:pt x="1075" y="4976"/>
                    <a:pt x="1079" y="5197"/>
                  </a:cubicBezTo>
                  <a:lnTo>
                    <a:pt x="1083" y="5473"/>
                  </a:lnTo>
                  <a:cubicBezTo>
                    <a:pt x="1088" y="5824"/>
                    <a:pt x="1429" y="6071"/>
                    <a:pt x="1764" y="5968"/>
                  </a:cubicBezTo>
                  <a:lnTo>
                    <a:pt x="2028" y="5887"/>
                  </a:lnTo>
                  <a:cubicBezTo>
                    <a:pt x="2240" y="5821"/>
                    <a:pt x="2471" y="5896"/>
                    <a:pt x="2604" y="6073"/>
                  </a:cubicBezTo>
                  <a:lnTo>
                    <a:pt x="2771" y="6295"/>
                  </a:lnTo>
                  <a:cubicBezTo>
                    <a:pt x="2981" y="6575"/>
                    <a:pt x="3403" y="6575"/>
                    <a:pt x="3613" y="6295"/>
                  </a:cubicBezTo>
                  <a:lnTo>
                    <a:pt x="3777" y="6075"/>
                  </a:lnTo>
                  <a:cubicBezTo>
                    <a:pt x="3911" y="5897"/>
                    <a:pt x="4141" y="5823"/>
                    <a:pt x="4353" y="5888"/>
                  </a:cubicBezTo>
                  <a:lnTo>
                    <a:pt x="4617" y="5968"/>
                  </a:lnTo>
                  <a:cubicBezTo>
                    <a:pt x="4952" y="6071"/>
                    <a:pt x="5293" y="5824"/>
                    <a:pt x="5299" y="5473"/>
                  </a:cubicBezTo>
                  <a:lnTo>
                    <a:pt x="5303" y="5197"/>
                  </a:lnTo>
                  <a:cubicBezTo>
                    <a:pt x="5307" y="4976"/>
                    <a:pt x="5448" y="4780"/>
                    <a:pt x="5659" y="4708"/>
                  </a:cubicBezTo>
                  <a:lnTo>
                    <a:pt x="5920" y="4619"/>
                  </a:lnTo>
                  <a:cubicBezTo>
                    <a:pt x="6252" y="4505"/>
                    <a:pt x="6381" y="4105"/>
                    <a:pt x="6180" y="3817"/>
                  </a:cubicBezTo>
                  <a:lnTo>
                    <a:pt x="6023" y="3591"/>
                  </a:lnTo>
                  <a:close/>
                  <a:moveTo>
                    <a:pt x="3877" y="4231"/>
                  </a:moveTo>
                  <a:cubicBezTo>
                    <a:pt x="3773" y="4357"/>
                    <a:pt x="3637" y="4443"/>
                    <a:pt x="3479" y="4487"/>
                  </a:cubicBezTo>
                  <a:cubicBezTo>
                    <a:pt x="3409" y="4505"/>
                    <a:pt x="3379" y="4541"/>
                    <a:pt x="3381" y="4613"/>
                  </a:cubicBezTo>
                  <a:cubicBezTo>
                    <a:pt x="3384" y="4684"/>
                    <a:pt x="3381" y="4755"/>
                    <a:pt x="3381" y="4825"/>
                  </a:cubicBezTo>
                  <a:cubicBezTo>
                    <a:pt x="3381" y="4888"/>
                    <a:pt x="3349" y="4923"/>
                    <a:pt x="3287" y="4924"/>
                  </a:cubicBezTo>
                  <a:cubicBezTo>
                    <a:pt x="3211" y="4925"/>
                    <a:pt x="3135" y="4925"/>
                    <a:pt x="3059" y="4924"/>
                  </a:cubicBezTo>
                  <a:cubicBezTo>
                    <a:pt x="2992" y="4923"/>
                    <a:pt x="2961" y="4885"/>
                    <a:pt x="2960" y="4820"/>
                  </a:cubicBezTo>
                  <a:cubicBezTo>
                    <a:pt x="2960" y="4768"/>
                    <a:pt x="2959" y="4717"/>
                    <a:pt x="2959" y="4665"/>
                  </a:cubicBezTo>
                  <a:cubicBezTo>
                    <a:pt x="2957" y="4552"/>
                    <a:pt x="2953" y="4547"/>
                    <a:pt x="2844" y="4529"/>
                  </a:cubicBezTo>
                  <a:cubicBezTo>
                    <a:pt x="2704" y="4507"/>
                    <a:pt x="2567" y="4475"/>
                    <a:pt x="2439" y="4413"/>
                  </a:cubicBezTo>
                  <a:cubicBezTo>
                    <a:pt x="2337" y="4364"/>
                    <a:pt x="2328" y="4339"/>
                    <a:pt x="2356" y="4233"/>
                  </a:cubicBezTo>
                  <a:cubicBezTo>
                    <a:pt x="2377" y="4155"/>
                    <a:pt x="2399" y="4076"/>
                    <a:pt x="2424" y="3999"/>
                  </a:cubicBezTo>
                  <a:cubicBezTo>
                    <a:pt x="2452" y="3908"/>
                    <a:pt x="2477" y="3897"/>
                    <a:pt x="2560" y="3940"/>
                  </a:cubicBezTo>
                  <a:cubicBezTo>
                    <a:pt x="2701" y="4013"/>
                    <a:pt x="2852" y="4055"/>
                    <a:pt x="3011" y="4075"/>
                  </a:cubicBezTo>
                  <a:cubicBezTo>
                    <a:pt x="3112" y="4088"/>
                    <a:pt x="3212" y="4077"/>
                    <a:pt x="3307" y="4036"/>
                  </a:cubicBezTo>
                  <a:cubicBezTo>
                    <a:pt x="3483" y="3959"/>
                    <a:pt x="3511" y="3755"/>
                    <a:pt x="3361" y="3633"/>
                  </a:cubicBezTo>
                  <a:cubicBezTo>
                    <a:pt x="3311" y="3592"/>
                    <a:pt x="3253" y="3561"/>
                    <a:pt x="3193" y="3535"/>
                  </a:cubicBezTo>
                  <a:cubicBezTo>
                    <a:pt x="3039" y="3467"/>
                    <a:pt x="2879" y="3415"/>
                    <a:pt x="2733" y="3328"/>
                  </a:cubicBezTo>
                  <a:cubicBezTo>
                    <a:pt x="2497" y="3187"/>
                    <a:pt x="2347" y="2992"/>
                    <a:pt x="2365" y="2705"/>
                  </a:cubicBezTo>
                  <a:cubicBezTo>
                    <a:pt x="2385" y="2380"/>
                    <a:pt x="2569" y="2177"/>
                    <a:pt x="2867" y="2069"/>
                  </a:cubicBezTo>
                  <a:cubicBezTo>
                    <a:pt x="2989" y="2024"/>
                    <a:pt x="2991" y="2027"/>
                    <a:pt x="2991" y="1897"/>
                  </a:cubicBezTo>
                  <a:lnTo>
                    <a:pt x="2991" y="1767"/>
                  </a:lnTo>
                  <a:cubicBezTo>
                    <a:pt x="2993" y="1669"/>
                    <a:pt x="3009" y="1653"/>
                    <a:pt x="3105" y="1651"/>
                  </a:cubicBezTo>
                  <a:cubicBezTo>
                    <a:pt x="3135" y="1649"/>
                    <a:pt x="3165" y="1651"/>
                    <a:pt x="3195" y="1651"/>
                  </a:cubicBezTo>
                  <a:cubicBezTo>
                    <a:pt x="3400" y="1651"/>
                    <a:pt x="3400" y="1651"/>
                    <a:pt x="3401" y="1856"/>
                  </a:cubicBezTo>
                  <a:cubicBezTo>
                    <a:pt x="3401" y="2001"/>
                    <a:pt x="3401" y="2001"/>
                    <a:pt x="3547" y="2024"/>
                  </a:cubicBezTo>
                  <a:cubicBezTo>
                    <a:pt x="3657" y="2041"/>
                    <a:pt x="3764" y="2075"/>
                    <a:pt x="3865" y="2119"/>
                  </a:cubicBezTo>
                  <a:cubicBezTo>
                    <a:pt x="3921" y="2144"/>
                    <a:pt x="3943" y="2183"/>
                    <a:pt x="3925" y="2243"/>
                  </a:cubicBezTo>
                  <a:cubicBezTo>
                    <a:pt x="3900" y="2332"/>
                    <a:pt x="3876" y="2420"/>
                    <a:pt x="3847" y="2508"/>
                  </a:cubicBezTo>
                  <a:cubicBezTo>
                    <a:pt x="3820" y="2591"/>
                    <a:pt x="3793" y="2603"/>
                    <a:pt x="3713" y="2564"/>
                  </a:cubicBezTo>
                  <a:cubicBezTo>
                    <a:pt x="3553" y="2487"/>
                    <a:pt x="3385" y="2455"/>
                    <a:pt x="3208" y="2464"/>
                  </a:cubicBezTo>
                  <a:cubicBezTo>
                    <a:pt x="3161" y="2467"/>
                    <a:pt x="3116" y="2473"/>
                    <a:pt x="3073" y="2492"/>
                  </a:cubicBezTo>
                  <a:cubicBezTo>
                    <a:pt x="2920" y="2559"/>
                    <a:pt x="2896" y="2728"/>
                    <a:pt x="3025" y="2832"/>
                  </a:cubicBezTo>
                  <a:cubicBezTo>
                    <a:pt x="3091" y="2885"/>
                    <a:pt x="3167" y="2923"/>
                    <a:pt x="3245" y="2956"/>
                  </a:cubicBezTo>
                  <a:cubicBezTo>
                    <a:pt x="3381" y="3012"/>
                    <a:pt x="3517" y="3065"/>
                    <a:pt x="3647" y="3137"/>
                  </a:cubicBezTo>
                  <a:cubicBezTo>
                    <a:pt x="4056" y="3365"/>
                    <a:pt x="4167" y="3880"/>
                    <a:pt x="3877" y="4231"/>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52" name="îŝḷîḓé-Oval 19"/>
            <p:cNvSpPr/>
            <p:nvPr/>
          </p:nvSpPr>
          <p:spPr>
            <a:xfrm>
              <a:off x="5663503" y="5046161"/>
              <a:ext cx="231664" cy="213665"/>
            </a:xfrm>
            <a:custGeom>
              <a:avLst/>
              <a:gdLst>
                <a:gd name="connsiteX0" fmla="*/ 176147 w 578111"/>
                <a:gd name="connsiteY0" fmla="*/ 221031 h 533197"/>
                <a:gd name="connsiteX1" fmla="*/ 212154 w 578111"/>
                <a:gd name="connsiteY1" fmla="*/ 256947 h 533197"/>
                <a:gd name="connsiteX2" fmla="*/ 212154 w 578111"/>
                <a:gd name="connsiteY2" fmla="*/ 348118 h 533197"/>
                <a:gd name="connsiteX3" fmla="*/ 176147 w 578111"/>
                <a:gd name="connsiteY3" fmla="*/ 384955 h 533197"/>
                <a:gd name="connsiteX4" fmla="*/ 139217 w 578111"/>
                <a:gd name="connsiteY4" fmla="*/ 348118 h 533197"/>
                <a:gd name="connsiteX5" fmla="*/ 139217 w 578111"/>
                <a:gd name="connsiteY5" fmla="*/ 256947 h 533197"/>
                <a:gd name="connsiteX6" fmla="*/ 176147 w 578111"/>
                <a:gd name="connsiteY6" fmla="*/ 221031 h 533197"/>
                <a:gd name="connsiteX7" fmla="*/ 267503 w 578111"/>
                <a:gd name="connsiteY7" fmla="*/ 184193 h 533197"/>
                <a:gd name="connsiteX8" fmla="*/ 303437 w 578111"/>
                <a:gd name="connsiteY8" fmla="*/ 221030 h 533197"/>
                <a:gd name="connsiteX9" fmla="*/ 303437 w 578111"/>
                <a:gd name="connsiteY9" fmla="*/ 348119 h 533197"/>
                <a:gd name="connsiteX10" fmla="*/ 267503 w 578111"/>
                <a:gd name="connsiteY10" fmla="*/ 384956 h 533197"/>
                <a:gd name="connsiteX11" fmla="*/ 230648 w 578111"/>
                <a:gd name="connsiteY11" fmla="*/ 348119 h 533197"/>
                <a:gd name="connsiteX12" fmla="*/ 230648 w 578111"/>
                <a:gd name="connsiteY12" fmla="*/ 221030 h 533197"/>
                <a:gd name="connsiteX13" fmla="*/ 267503 w 578111"/>
                <a:gd name="connsiteY13" fmla="*/ 184193 h 533197"/>
                <a:gd name="connsiteX14" fmla="*/ 357937 w 578111"/>
                <a:gd name="connsiteY14" fmla="*/ 148390 h 533197"/>
                <a:gd name="connsiteX15" fmla="*/ 394867 w 578111"/>
                <a:gd name="connsiteY15" fmla="*/ 184289 h 533197"/>
                <a:gd name="connsiteX16" fmla="*/ 394867 w 578111"/>
                <a:gd name="connsiteY16" fmla="*/ 348136 h 533197"/>
                <a:gd name="connsiteX17" fmla="*/ 357937 w 578111"/>
                <a:gd name="connsiteY17" fmla="*/ 384955 h 533197"/>
                <a:gd name="connsiteX18" fmla="*/ 321930 w 578111"/>
                <a:gd name="connsiteY18" fmla="*/ 348136 h 533197"/>
                <a:gd name="connsiteX19" fmla="*/ 321930 w 578111"/>
                <a:gd name="connsiteY19" fmla="*/ 184289 h 533197"/>
                <a:gd name="connsiteX20" fmla="*/ 357937 w 578111"/>
                <a:gd name="connsiteY20" fmla="*/ 148390 h 533197"/>
                <a:gd name="connsiteX21" fmla="*/ 267469 w 578111"/>
                <a:gd name="connsiteY21" fmla="*/ 0 h 533197"/>
                <a:gd name="connsiteX22" fmla="*/ 529404 w 578111"/>
                <a:gd name="connsiteY22" fmla="*/ 218252 h 533197"/>
                <a:gd name="connsiteX23" fmla="*/ 566296 w 578111"/>
                <a:gd name="connsiteY23" fmla="*/ 218252 h 533197"/>
                <a:gd name="connsiteX24" fmla="*/ 576441 w 578111"/>
                <a:gd name="connsiteY24" fmla="*/ 224698 h 533197"/>
                <a:gd name="connsiteX25" fmla="*/ 575519 w 578111"/>
                <a:gd name="connsiteY25" fmla="*/ 237590 h 533197"/>
                <a:gd name="connsiteX26" fmla="*/ 514647 w 578111"/>
                <a:gd name="connsiteY26" fmla="*/ 310341 h 533197"/>
                <a:gd name="connsiteX27" fmla="*/ 505424 w 578111"/>
                <a:gd name="connsiteY27" fmla="*/ 314945 h 533197"/>
                <a:gd name="connsiteX28" fmla="*/ 496201 w 578111"/>
                <a:gd name="connsiteY28" fmla="*/ 310341 h 533197"/>
                <a:gd name="connsiteX29" fmla="*/ 435328 w 578111"/>
                <a:gd name="connsiteY29" fmla="*/ 237590 h 533197"/>
                <a:gd name="connsiteX30" fmla="*/ 433484 w 578111"/>
                <a:gd name="connsiteY30" fmla="*/ 224698 h 533197"/>
                <a:gd name="connsiteX31" fmla="*/ 444551 w 578111"/>
                <a:gd name="connsiteY31" fmla="*/ 218252 h 533197"/>
                <a:gd name="connsiteX32" fmla="*/ 480521 w 578111"/>
                <a:gd name="connsiteY32" fmla="*/ 218252 h 533197"/>
                <a:gd name="connsiteX33" fmla="*/ 267469 w 578111"/>
                <a:gd name="connsiteY33" fmla="*/ 47886 h 533197"/>
                <a:gd name="connsiteX34" fmla="*/ 48882 w 578111"/>
                <a:gd name="connsiteY34" fmla="*/ 266138 h 533197"/>
                <a:gd name="connsiteX35" fmla="*/ 267469 w 578111"/>
                <a:gd name="connsiteY35" fmla="*/ 484390 h 533197"/>
                <a:gd name="connsiteX36" fmla="*/ 456541 w 578111"/>
                <a:gd name="connsiteY36" fmla="*/ 375724 h 533197"/>
                <a:gd name="connsiteX37" fmla="*/ 489744 w 578111"/>
                <a:gd name="connsiteY37" fmla="*/ 366515 h 533197"/>
                <a:gd name="connsiteX38" fmla="*/ 498967 w 578111"/>
                <a:gd name="connsiteY38" fmla="*/ 399668 h 533197"/>
                <a:gd name="connsiteX39" fmla="*/ 267469 w 578111"/>
                <a:gd name="connsiteY39" fmla="*/ 533197 h 533197"/>
                <a:gd name="connsiteX40" fmla="*/ 0 w 578111"/>
                <a:gd name="connsiteY40" fmla="*/ 266138 h 533197"/>
                <a:gd name="connsiteX41" fmla="*/ 267469 w 578111"/>
                <a:gd name="connsiteY41" fmla="*/ 0 h 53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78111" h="533197">
                  <a:moveTo>
                    <a:pt x="176147" y="221031"/>
                  </a:moveTo>
                  <a:cubicBezTo>
                    <a:pt x="196459" y="221031"/>
                    <a:pt x="212154" y="237608"/>
                    <a:pt x="212154" y="256947"/>
                  </a:cubicBezTo>
                  <a:lnTo>
                    <a:pt x="212154" y="348118"/>
                  </a:lnTo>
                  <a:cubicBezTo>
                    <a:pt x="212154" y="368378"/>
                    <a:pt x="196459" y="384955"/>
                    <a:pt x="176147" y="384955"/>
                  </a:cubicBezTo>
                  <a:cubicBezTo>
                    <a:pt x="155836" y="384955"/>
                    <a:pt x="139217" y="368378"/>
                    <a:pt x="139217" y="348118"/>
                  </a:cubicBezTo>
                  <a:lnTo>
                    <a:pt x="139217" y="256947"/>
                  </a:lnTo>
                  <a:cubicBezTo>
                    <a:pt x="139217" y="237608"/>
                    <a:pt x="155836" y="221031"/>
                    <a:pt x="176147" y="221031"/>
                  </a:cubicBezTo>
                  <a:close/>
                  <a:moveTo>
                    <a:pt x="267503" y="184193"/>
                  </a:moveTo>
                  <a:cubicBezTo>
                    <a:pt x="286852" y="184193"/>
                    <a:pt x="303437" y="200770"/>
                    <a:pt x="303437" y="221030"/>
                  </a:cubicBezTo>
                  <a:lnTo>
                    <a:pt x="303437" y="348119"/>
                  </a:lnTo>
                  <a:cubicBezTo>
                    <a:pt x="303437" y="368379"/>
                    <a:pt x="287774" y="384956"/>
                    <a:pt x="267503" y="384956"/>
                  </a:cubicBezTo>
                  <a:cubicBezTo>
                    <a:pt x="247233" y="384956"/>
                    <a:pt x="230648" y="368379"/>
                    <a:pt x="230648" y="348119"/>
                  </a:cubicBezTo>
                  <a:lnTo>
                    <a:pt x="230648" y="221030"/>
                  </a:lnTo>
                  <a:cubicBezTo>
                    <a:pt x="230648" y="200770"/>
                    <a:pt x="247233" y="184193"/>
                    <a:pt x="267503" y="184193"/>
                  </a:cubicBezTo>
                  <a:close/>
                  <a:moveTo>
                    <a:pt x="357937" y="148390"/>
                  </a:moveTo>
                  <a:cubicBezTo>
                    <a:pt x="378249" y="148390"/>
                    <a:pt x="394867" y="164959"/>
                    <a:pt x="394867" y="184289"/>
                  </a:cubicBezTo>
                  <a:lnTo>
                    <a:pt x="394867" y="348136"/>
                  </a:lnTo>
                  <a:cubicBezTo>
                    <a:pt x="394867" y="368386"/>
                    <a:pt x="378249" y="384955"/>
                    <a:pt x="357937" y="384955"/>
                  </a:cubicBezTo>
                  <a:cubicBezTo>
                    <a:pt x="338549" y="384955"/>
                    <a:pt x="321930" y="368386"/>
                    <a:pt x="321930" y="348136"/>
                  </a:cubicBezTo>
                  <a:lnTo>
                    <a:pt x="321930" y="184289"/>
                  </a:lnTo>
                  <a:cubicBezTo>
                    <a:pt x="321930" y="164959"/>
                    <a:pt x="338549" y="148390"/>
                    <a:pt x="357937" y="148390"/>
                  </a:cubicBezTo>
                  <a:close/>
                  <a:moveTo>
                    <a:pt x="267469" y="0"/>
                  </a:moveTo>
                  <a:cubicBezTo>
                    <a:pt x="397514" y="0"/>
                    <a:pt x="507268" y="93931"/>
                    <a:pt x="529404" y="218252"/>
                  </a:cubicBezTo>
                  <a:lnTo>
                    <a:pt x="566296" y="218252"/>
                  </a:lnTo>
                  <a:cubicBezTo>
                    <a:pt x="570907" y="218252"/>
                    <a:pt x="574597" y="221014"/>
                    <a:pt x="576441" y="224698"/>
                  </a:cubicBezTo>
                  <a:cubicBezTo>
                    <a:pt x="579208" y="229302"/>
                    <a:pt x="578286" y="233907"/>
                    <a:pt x="575519" y="237590"/>
                  </a:cubicBezTo>
                  <a:lnTo>
                    <a:pt x="514647" y="310341"/>
                  </a:lnTo>
                  <a:cubicBezTo>
                    <a:pt x="511880" y="313104"/>
                    <a:pt x="509113" y="314945"/>
                    <a:pt x="505424" y="314945"/>
                  </a:cubicBezTo>
                  <a:cubicBezTo>
                    <a:pt x="501734" y="314945"/>
                    <a:pt x="498045" y="313104"/>
                    <a:pt x="496201" y="310341"/>
                  </a:cubicBezTo>
                  <a:lnTo>
                    <a:pt x="435328" y="237590"/>
                  </a:lnTo>
                  <a:cubicBezTo>
                    <a:pt x="431639" y="233907"/>
                    <a:pt x="431639" y="229302"/>
                    <a:pt x="433484" y="224698"/>
                  </a:cubicBezTo>
                  <a:cubicBezTo>
                    <a:pt x="435328" y="221014"/>
                    <a:pt x="439940" y="218252"/>
                    <a:pt x="444551" y="218252"/>
                  </a:cubicBezTo>
                  <a:lnTo>
                    <a:pt x="480521" y="218252"/>
                  </a:lnTo>
                  <a:cubicBezTo>
                    <a:pt x="458386" y="120637"/>
                    <a:pt x="370767" y="47886"/>
                    <a:pt x="267469" y="47886"/>
                  </a:cubicBezTo>
                  <a:cubicBezTo>
                    <a:pt x="146647" y="47886"/>
                    <a:pt x="48882" y="146422"/>
                    <a:pt x="48882" y="266138"/>
                  </a:cubicBezTo>
                  <a:cubicBezTo>
                    <a:pt x="48882" y="386775"/>
                    <a:pt x="146647" y="484390"/>
                    <a:pt x="267469" y="484390"/>
                  </a:cubicBezTo>
                  <a:cubicBezTo>
                    <a:pt x="344942" y="484390"/>
                    <a:pt x="417805" y="442949"/>
                    <a:pt x="456541" y="375724"/>
                  </a:cubicBezTo>
                  <a:cubicBezTo>
                    <a:pt x="462998" y="363753"/>
                    <a:pt x="477754" y="360069"/>
                    <a:pt x="489744" y="366515"/>
                  </a:cubicBezTo>
                  <a:cubicBezTo>
                    <a:pt x="501734" y="373883"/>
                    <a:pt x="505424" y="388617"/>
                    <a:pt x="498967" y="399668"/>
                  </a:cubicBezTo>
                  <a:cubicBezTo>
                    <a:pt x="451008" y="482548"/>
                    <a:pt x="362466" y="533197"/>
                    <a:pt x="267469" y="533197"/>
                  </a:cubicBezTo>
                  <a:cubicBezTo>
                    <a:pt x="119900" y="533197"/>
                    <a:pt x="0" y="413481"/>
                    <a:pt x="0" y="266138"/>
                  </a:cubicBezTo>
                  <a:cubicBezTo>
                    <a:pt x="0" y="119716"/>
                    <a:pt x="119900" y="0"/>
                    <a:pt x="267469" y="0"/>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53" name="îṥļîḑé-Oval 20"/>
            <p:cNvSpPr/>
            <p:nvPr/>
          </p:nvSpPr>
          <p:spPr>
            <a:xfrm>
              <a:off x="6901592" y="4848392"/>
              <a:ext cx="231664" cy="231359"/>
            </a:xfrm>
            <a:custGeom>
              <a:avLst/>
              <a:gdLst>
                <a:gd name="connsiteX0" fmla="*/ 86413 w 591547"/>
                <a:gd name="connsiteY0" fmla="*/ 515758 h 590770"/>
                <a:gd name="connsiteX1" fmla="*/ 171919 w 591547"/>
                <a:gd name="connsiteY1" fmla="*/ 515758 h 590770"/>
                <a:gd name="connsiteX2" fmla="*/ 171919 w 591547"/>
                <a:gd name="connsiteY2" fmla="*/ 537523 h 590770"/>
                <a:gd name="connsiteX3" fmla="*/ 86413 w 591547"/>
                <a:gd name="connsiteY3" fmla="*/ 537523 h 590770"/>
                <a:gd name="connsiteX4" fmla="*/ 86413 w 591547"/>
                <a:gd name="connsiteY4" fmla="*/ 461733 h 590770"/>
                <a:gd name="connsiteX5" fmla="*/ 171919 w 591547"/>
                <a:gd name="connsiteY5" fmla="*/ 461733 h 590770"/>
                <a:gd name="connsiteX6" fmla="*/ 171919 w 591547"/>
                <a:gd name="connsiteY6" fmla="*/ 483498 h 590770"/>
                <a:gd name="connsiteX7" fmla="*/ 86413 w 591547"/>
                <a:gd name="connsiteY7" fmla="*/ 483498 h 590770"/>
                <a:gd name="connsiteX8" fmla="*/ 86413 w 591547"/>
                <a:gd name="connsiteY8" fmla="*/ 408616 h 590770"/>
                <a:gd name="connsiteX9" fmla="*/ 171919 w 591547"/>
                <a:gd name="connsiteY9" fmla="*/ 408616 h 590770"/>
                <a:gd name="connsiteX10" fmla="*/ 171919 w 591547"/>
                <a:gd name="connsiteY10" fmla="*/ 429474 h 590770"/>
                <a:gd name="connsiteX11" fmla="*/ 86413 w 591547"/>
                <a:gd name="connsiteY11" fmla="*/ 429474 h 590770"/>
                <a:gd name="connsiteX12" fmla="*/ 204177 w 591547"/>
                <a:gd name="connsiteY12" fmla="*/ 357041 h 590770"/>
                <a:gd name="connsiteX13" fmla="*/ 204177 w 591547"/>
                <a:gd name="connsiteY13" fmla="*/ 569815 h 590770"/>
                <a:gd name="connsiteX14" fmla="*/ 333300 w 591547"/>
                <a:gd name="connsiteY14" fmla="*/ 569815 h 590770"/>
                <a:gd name="connsiteX15" fmla="*/ 333300 w 591547"/>
                <a:gd name="connsiteY15" fmla="*/ 382026 h 590770"/>
                <a:gd name="connsiteX16" fmla="*/ 183194 w 591547"/>
                <a:gd name="connsiteY16" fmla="*/ 357041 h 590770"/>
                <a:gd name="connsiteX17" fmla="*/ 75053 w 591547"/>
                <a:gd name="connsiteY17" fmla="*/ 382026 h 590770"/>
                <a:gd name="connsiteX18" fmla="*/ 75053 w 591547"/>
                <a:gd name="connsiteY18" fmla="*/ 569815 h 590770"/>
                <a:gd name="connsiteX19" fmla="*/ 183194 w 591547"/>
                <a:gd name="connsiteY19" fmla="*/ 569815 h 590770"/>
                <a:gd name="connsiteX20" fmla="*/ 247709 w 591547"/>
                <a:gd name="connsiteY20" fmla="*/ 311838 h 590770"/>
                <a:gd name="connsiteX21" fmla="*/ 322851 w 591547"/>
                <a:gd name="connsiteY21" fmla="*/ 311838 h 590770"/>
                <a:gd name="connsiteX22" fmla="*/ 322851 w 591547"/>
                <a:gd name="connsiteY22" fmla="*/ 332826 h 590770"/>
                <a:gd name="connsiteX23" fmla="*/ 247709 w 591547"/>
                <a:gd name="connsiteY23" fmla="*/ 332826 h 590770"/>
                <a:gd name="connsiteX24" fmla="*/ 247709 w 591547"/>
                <a:gd name="connsiteY24" fmla="*/ 257944 h 590770"/>
                <a:gd name="connsiteX25" fmla="*/ 322851 w 591547"/>
                <a:gd name="connsiteY25" fmla="*/ 257944 h 590770"/>
                <a:gd name="connsiteX26" fmla="*/ 322851 w 591547"/>
                <a:gd name="connsiteY26" fmla="*/ 279580 h 590770"/>
                <a:gd name="connsiteX27" fmla="*/ 247709 w 591547"/>
                <a:gd name="connsiteY27" fmla="*/ 279580 h 590770"/>
                <a:gd name="connsiteX28" fmla="*/ 247709 w 591547"/>
                <a:gd name="connsiteY28" fmla="*/ 203919 h 590770"/>
                <a:gd name="connsiteX29" fmla="*/ 322851 w 591547"/>
                <a:gd name="connsiteY29" fmla="*/ 203919 h 590770"/>
                <a:gd name="connsiteX30" fmla="*/ 322851 w 591547"/>
                <a:gd name="connsiteY30" fmla="*/ 225684 h 590770"/>
                <a:gd name="connsiteX31" fmla="*/ 247709 w 591547"/>
                <a:gd name="connsiteY31" fmla="*/ 225684 h 590770"/>
                <a:gd name="connsiteX32" fmla="*/ 247709 w 591547"/>
                <a:gd name="connsiteY32" fmla="*/ 150672 h 590770"/>
                <a:gd name="connsiteX33" fmla="*/ 322851 w 591547"/>
                <a:gd name="connsiteY33" fmla="*/ 150672 h 590770"/>
                <a:gd name="connsiteX34" fmla="*/ 322851 w 591547"/>
                <a:gd name="connsiteY34" fmla="*/ 171660 h 590770"/>
                <a:gd name="connsiteX35" fmla="*/ 247709 w 591547"/>
                <a:gd name="connsiteY35" fmla="*/ 171660 h 590770"/>
                <a:gd name="connsiteX36" fmla="*/ 355090 w 591547"/>
                <a:gd name="connsiteY36" fmla="*/ 102357 h 590770"/>
                <a:gd name="connsiteX37" fmla="*/ 355090 w 591547"/>
                <a:gd name="connsiteY37" fmla="*/ 373160 h 590770"/>
                <a:gd name="connsiteX38" fmla="*/ 355090 w 591547"/>
                <a:gd name="connsiteY38" fmla="*/ 376384 h 590770"/>
                <a:gd name="connsiteX39" fmla="*/ 355090 w 591547"/>
                <a:gd name="connsiteY39" fmla="*/ 569815 h 590770"/>
                <a:gd name="connsiteX40" fmla="*/ 484213 w 591547"/>
                <a:gd name="connsiteY40" fmla="*/ 569815 h 590770"/>
                <a:gd name="connsiteX41" fmla="*/ 484213 w 591547"/>
                <a:gd name="connsiteY41" fmla="*/ 154744 h 590770"/>
                <a:gd name="connsiteX42" fmla="*/ 333300 w 591547"/>
                <a:gd name="connsiteY42" fmla="*/ 99939 h 590770"/>
                <a:gd name="connsiteX43" fmla="*/ 236458 w 591547"/>
                <a:gd name="connsiteY43" fmla="*/ 125730 h 590770"/>
                <a:gd name="connsiteX44" fmla="*/ 236458 w 591547"/>
                <a:gd name="connsiteY44" fmla="*/ 341728 h 590770"/>
                <a:gd name="connsiteX45" fmla="*/ 333300 w 591547"/>
                <a:gd name="connsiteY45" fmla="*/ 360265 h 590770"/>
                <a:gd name="connsiteX46" fmla="*/ 397862 w 591547"/>
                <a:gd name="connsiteY46" fmla="*/ 21761 h 590770"/>
                <a:gd name="connsiteX47" fmla="*/ 387371 w 591547"/>
                <a:gd name="connsiteY47" fmla="*/ 32238 h 590770"/>
                <a:gd name="connsiteX48" fmla="*/ 397862 w 591547"/>
                <a:gd name="connsiteY48" fmla="*/ 42716 h 590770"/>
                <a:gd name="connsiteX49" fmla="*/ 409160 w 591547"/>
                <a:gd name="connsiteY49" fmla="*/ 32238 h 590770"/>
                <a:gd name="connsiteX50" fmla="*/ 397862 w 591547"/>
                <a:gd name="connsiteY50" fmla="*/ 21761 h 590770"/>
                <a:gd name="connsiteX51" fmla="*/ 397862 w 591547"/>
                <a:gd name="connsiteY51" fmla="*/ 0 h 590770"/>
                <a:gd name="connsiteX52" fmla="*/ 430143 w 591547"/>
                <a:gd name="connsiteY52" fmla="*/ 32238 h 590770"/>
                <a:gd name="connsiteX53" fmla="*/ 409160 w 591547"/>
                <a:gd name="connsiteY53" fmla="*/ 62865 h 590770"/>
                <a:gd name="connsiteX54" fmla="*/ 409160 w 591547"/>
                <a:gd name="connsiteY54" fmla="*/ 100745 h 590770"/>
                <a:gd name="connsiteX55" fmla="*/ 498740 w 591547"/>
                <a:gd name="connsiteY55" fmla="*/ 137819 h 590770"/>
                <a:gd name="connsiteX56" fmla="*/ 506003 w 591547"/>
                <a:gd name="connsiteY56" fmla="*/ 147491 h 590770"/>
                <a:gd name="connsiteX57" fmla="*/ 506003 w 591547"/>
                <a:gd name="connsiteY57" fmla="*/ 569815 h 590770"/>
                <a:gd name="connsiteX58" fmla="*/ 591547 w 591547"/>
                <a:gd name="connsiteY58" fmla="*/ 569815 h 590770"/>
                <a:gd name="connsiteX59" fmla="*/ 591547 w 591547"/>
                <a:gd name="connsiteY59" fmla="*/ 590770 h 590770"/>
                <a:gd name="connsiteX60" fmla="*/ 494705 w 591547"/>
                <a:gd name="connsiteY60" fmla="*/ 590770 h 590770"/>
                <a:gd name="connsiteX61" fmla="*/ 344598 w 591547"/>
                <a:gd name="connsiteY61" fmla="*/ 590770 h 590770"/>
                <a:gd name="connsiteX62" fmla="*/ 193685 w 591547"/>
                <a:gd name="connsiteY62" fmla="*/ 590770 h 590770"/>
                <a:gd name="connsiteX63" fmla="*/ 64562 w 591547"/>
                <a:gd name="connsiteY63" fmla="*/ 590770 h 590770"/>
                <a:gd name="connsiteX64" fmla="*/ 0 w 591547"/>
                <a:gd name="connsiteY64" fmla="*/ 590770 h 590770"/>
                <a:gd name="connsiteX65" fmla="*/ 0 w 591547"/>
                <a:gd name="connsiteY65" fmla="*/ 569815 h 590770"/>
                <a:gd name="connsiteX66" fmla="*/ 54070 w 591547"/>
                <a:gd name="connsiteY66" fmla="*/ 569815 h 590770"/>
                <a:gd name="connsiteX67" fmla="*/ 54070 w 591547"/>
                <a:gd name="connsiteY67" fmla="*/ 373160 h 590770"/>
                <a:gd name="connsiteX68" fmla="*/ 62141 w 591547"/>
                <a:gd name="connsiteY68" fmla="*/ 362683 h 590770"/>
                <a:gd name="connsiteX69" fmla="*/ 191264 w 591547"/>
                <a:gd name="connsiteY69" fmla="*/ 333668 h 590770"/>
                <a:gd name="connsiteX70" fmla="*/ 195299 w 591547"/>
                <a:gd name="connsiteY70" fmla="*/ 333668 h 590770"/>
                <a:gd name="connsiteX71" fmla="*/ 196106 w 591547"/>
                <a:gd name="connsiteY71" fmla="*/ 333668 h 590770"/>
                <a:gd name="connsiteX72" fmla="*/ 215475 w 591547"/>
                <a:gd name="connsiteY72" fmla="*/ 336892 h 590770"/>
                <a:gd name="connsiteX73" fmla="*/ 215475 w 591547"/>
                <a:gd name="connsiteY73" fmla="*/ 116864 h 590770"/>
                <a:gd name="connsiteX74" fmla="*/ 223545 w 591547"/>
                <a:gd name="connsiteY74" fmla="*/ 106387 h 590770"/>
                <a:gd name="connsiteX75" fmla="*/ 341370 w 591547"/>
                <a:gd name="connsiteY75" fmla="*/ 75760 h 590770"/>
                <a:gd name="connsiteX76" fmla="*/ 342984 w 591547"/>
                <a:gd name="connsiteY76" fmla="*/ 75760 h 590770"/>
                <a:gd name="connsiteX77" fmla="*/ 345405 w 591547"/>
                <a:gd name="connsiteY77" fmla="*/ 75760 h 590770"/>
                <a:gd name="connsiteX78" fmla="*/ 347020 w 591547"/>
                <a:gd name="connsiteY78" fmla="*/ 75760 h 590770"/>
                <a:gd name="connsiteX79" fmla="*/ 348634 w 591547"/>
                <a:gd name="connsiteY79" fmla="*/ 75760 h 590770"/>
                <a:gd name="connsiteX80" fmla="*/ 387371 w 591547"/>
                <a:gd name="connsiteY80" fmla="*/ 91879 h 590770"/>
                <a:gd name="connsiteX81" fmla="*/ 387371 w 591547"/>
                <a:gd name="connsiteY81" fmla="*/ 62865 h 590770"/>
                <a:gd name="connsiteX82" fmla="*/ 365581 w 591547"/>
                <a:gd name="connsiteY82" fmla="*/ 32238 h 590770"/>
                <a:gd name="connsiteX83" fmla="*/ 397862 w 591547"/>
                <a:gd name="connsiteY83" fmla="*/ 0 h 590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1547" h="590770">
                  <a:moveTo>
                    <a:pt x="86413" y="515758"/>
                  </a:moveTo>
                  <a:lnTo>
                    <a:pt x="171919" y="515758"/>
                  </a:lnTo>
                  <a:lnTo>
                    <a:pt x="171919" y="537523"/>
                  </a:lnTo>
                  <a:lnTo>
                    <a:pt x="86413" y="537523"/>
                  </a:lnTo>
                  <a:close/>
                  <a:moveTo>
                    <a:pt x="86413" y="461733"/>
                  </a:moveTo>
                  <a:lnTo>
                    <a:pt x="171919" y="461733"/>
                  </a:lnTo>
                  <a:lnTo>
                    <a:pt x="171919" y="483498"/>
                  </a:lnTo>
                  <a:lnTo>
                    <a:pt x="86413" y="483498"/>
                  </a:lnTo>
                  <a:close/>
                  <a:moveTo>
                    <a:pt x="86413" y="408616"/>
                  </a:moveTo>
                  <a:lnTo>
                    <a:pt x="171919" y="408616"/>
                  </a:lnTo>
                  <a:lnTo>
                    <a:pt x="171919" y="429474"/>
                  </a:lnTo>
                  <a:lnTo>
                    <a:pt x="86413" y="429474"/>
                  </a:lnTo>
                  <a:close/>
                  <a:moveTo>
                    <a:pt x="204177" y="357041"/>
                  </a:moveTo>
                  <a:lnTo>
                    <a:pt x="204177" y="569815"/>
                  </a:lnTo>
                  <a:lnTo>
                    <a:pt x="333300" y="569815"/>
                  </a:lnTo>
                  <a:lnTo>
                    <a:pt x="333300" y="382026"/>
                  </a:lnTo>
                  <a:close/>
                  <a:moveTo>
                    <a:pt x="183194" y="357041"/>
                  </a:moveTo>
                  <a:lnTo>
                    <a:pt x="75053" y="382026"/>
                  </a:lnTo>
                  <a:lnTo>
                    <a:pt x="75053" y="569815"/>
                  </a:lnTo>
                  <a:lnTo>
                    <a:pt x="183194" y="569815"/>
                  </a:lnTo>
                  <a:close/>
                  <a:moveTo>
                    <a:pt x="247709" y="311838"/>
                  </a:moveTo>
                  <a:lnTo>
                    <a:pt x="322851" y="311838"/>
                  </a:lnTo>
                  <a:lnTo>
                    <a:pt x="322851" y="332826"/>
                  </a:lnTo>
                  <a:lnTo>
                    <a:pt x="247709" y="332826"/>
                  </a:lnTo>
                  <a:close/>
                  <a:moveTo>
                    <a:pt x="247709" y="257944"/>
                  </a:moveTo>
                  <a:lnTo>
                    <a:pt x="322851" y="257944"/>
                  </a:lnTo>
                  <a:lnTo>
                    <a:pt x="322851" y="279580"/>
                  </a:lnTo>
                  <a:lnTo>
                    <a:pt x="247709" y="279580"/>
                  </a:lnTo>
                  <a:close/>
                  <a:moveTo>
                    <a:pt x="247709" y="203919"/>
                  </a:moveTo>
                  <a:lnTo>
                    <a:pt x="322851" y="203919"/>
                  </a:lnTo>
                  <a:lnTo>
                    <a:pt x="322851" y="225684"/>
                  </a:lnTo>
                  <a:lnTo>
                    <a:pt x="247709" y="225684"/>
                  </a:lnTo>
                  <a:close/>
                  <a:moveTo>
                    <a:pt x="247709" y="150672"/>
                  </a:moveTo>
                  <a:lnTo>
                    <a:pt x="322851" y="150672"/>
                  </a:lnTo>
                  <a:lnTo>
                    <a:pt x="322851" y="171660"/>
                  </a:lnTo>
                  <a:lnTo>
                    <a:pt x="247709" y="171660"/>
                  </a:lnTo>
                  <a:close/>
                  <a:moveTo>
                    <a:pt x="355090" y="102357"/>
                  </a:moveTo>
                  <a:lnTo>
                    <a:pt x="355090" y="373160"/>
                  </a:lnTo>
                  <a:lnTo>
                    <a:pt x="355090" y="376384"/>
                  </a:lnTo>
                  <a:lnTo>
                    <a:pt x="355090" y="569815"/>
                  </a:lnTo>
                  <a:lnTo>
                    <a:pt x="484213" y="569815"/>
                  </a:lnTo>
                  <a:lnTo>
                    <a:pt x="484213" y="154744"/>
                  </a:lnTo>
                  <a:close/>
                  <a:moveTo>
                    <a:pt x="333300" y="99939"/>
                  </a:moveTo>
                  <a:lnTo>
                    <a:pt x="236458" y="125730"/>
                  </a:lnTo>
                  <a:lnTo>
                    <a:pt x="236458" y="341728"/>
                  </a:lnTo>
                  <a:lnTo>
                    <a:pt x="333300" y="360265"/>
                  </a:lnTo>
                  <a:close/>
                  <a:moveTo>
                    <a:pt x="397862" y="21761"/>
                  </a:moveTo>
                  <a:cubicBezTo>
                    <a:pt x="392213" y="21761"/>
                    <a:pt x="387371" y="26596"/>
                    <a:pt x="387371" y="32238"/>
                  </a:cubicBezTo>
                  <a:cubicBezTo>
                    <a:pt x="387371" y="37880"/>
                    <a:pt x="392213" y="42716"/>
                    <a:pt x="397862" y="42716"/>
                  </a:cubicBezTo>
                  <a:cubicBezTo>
                    <a:pt x="404318" y="42716"/>
                    <a:pt x="409160" y="37880"/>
                    <a:pt x="409160" y="32238"/>
                  </a:cubicBezTo>
                  <a:cubicBezTo>
                    <a:pt x="409160" y="26596"/>
                    <a:pt x="404318" y="21761"/>
                    <a:pt x="397862" y="21761"/>
                  </a:cubicBezTo>
                  <a:close/>
                  <a:moveTo>
                    <a:pt x="397862" y="0"/>
                  </a:moveTo>
                  <a:cubicBezTo>
                    <a:pt x="415616" y="0"/>
                    <a:pt x="430143" y="14507"/>
                    <a:pt x="430143" y="32238"/>
                  </a:cubicBezTo>
                  <a:cubicBezTo>
                    <a:pt x="430143" y="45940"/>
                    <a:pt x="421266" y="58029"/>
                    <a:pt x="409160" y="62865"/>
                  </a:cubicBezTo>
                  <a:lnTo>
                    <a:pt x="409160" y="100745"/>
                  </a:lnTo>
                  <a:lnTo>
                    <a:pt x="498740" y="137819"/>
                  </a:lnTo>
                  <a:cubicBezTo>
                    <a:pt x="502775" y="139431"/>
                    <a:pt x="506003" y="143461"/>
                    <a:pt x="506003" y="147491"/>
                  </a:cubicBezTo>
                  <a:lnTo>
                    <a:pt x="506003" y="569815"/>
                  </a:lnTo>
                  <a:lnTo>
                    <a:pt x="591547" y="569815"/>
                  </a:lnTo>
                  <a:lnTo>
                    <a:pt x="591547" y="590770"/>
                  </a:lnTo>
                  <a:lnTo>
                    <a:pt x="494705" y="590770"/>
                  </a:lnTo>
                  <a:lnTo>
                    <a:pt x="344598" y="590770"/>
                  </a:lnTo>
                  <a:lnTo>
                    <a:pt x="193685" y="590770"/>
                  </a:lnTo>
                  <a:lnTo>
                    <a:pt x="64562" y="590770"/>
                  </a:lnTo>
                  <a:lnTo>
                    <a:pt x="0" y="590770"/>
                  </a:lnTo>
                  <a:lnTo>
                    <a:pt x="0" y="569815"/>
                  </a:lnTo>
                  <a:lnTo>
                    <a:pt x="54070" y="569815"/>
                  </a:lnTo>
                  <a:lnTo>
                    <a:pt x="54070" y="373160"/>
                  </a:lnTo>
                  <a:cubicBezTo>
                    <a:pt x="54070" y="368324"/>
                    <a:pt x="57298" y="364294"/>
                    <a:pt x="62141" y="362683"/>
                  </a:cubicBezTo>
                  <a:lnTo>
                    <a:pt x="191264" y="333668"/>
                  </a:lnTo>
                  <a:cubicBezTo>
                    <a:pt x="192878" y="332862"/>
                    <a:pt x="194492" y="332862"/>
                    <a:pt x="195299" y="333668"/>
                  </a:cubicBezTo>
                  <a:cubicBezTo>
                    <a:pt x="196106" y="333668"/>
                    <a:pt x="196106" y="333668"/>
                    <a:pt x="196106" y="333668"/>
                  </a:cubicBezTo>
                  <a:lnTo>
                    <a:pt x="215475" y="336892"/>
                  </a:lnTo>
                  <a:lnTo>
                    <a:pt x="215475" y="116864"/>
                  </a:lnTo>
                  <a:cubicBezTo>
                    <a:pt x="215475" y="112028"/>
                    <a:pt x="218703" y="107999"/>
                    <a:pt x="223545" y="106387"/>
                  </a:cubicBezTo>
                  <a:lnTo>
                    <a:pt x="341370" y="75760"/>
                  </a:lnTo>
                  <a:cubicBezTo>
                    <a:pt x="342177" y="75760"/>
                    <a:pt x="342177" y="75760"/>
                    <a:pt x="342984" y="75760"/>
                  </a:cubicBezTo>
                  <a:cubicBezTo>
                    <a:pt x="343791" y="75760"/>
                    <a:pt x="344598" y="74954"/>
                    <a:pt x="345405" y="75760"/>
                  </a:cubicBezTo>
                  <a:cubicBezTo>
                    <a:pt x="346213" y="75760"/>
                    <a:pt x="347020" y="75760"/>
                    <a:pt x="347020" y="75760"/>
                  </a:cubicBezTo>
                  <a:cubicBezTo>
                    <a:pt x="347827" y="75760"/>
                    <a:pt x="347827" y="75760"/>
                    <a:pt x="348634" y="75760"/>
                  </a:cubicBezTo>
                  <a:lnTo>
                    <a:pt x="387371" y="91879"/>
                  </a:lnTo>
                  <a:lnTo>
                    <a:pt x="387371" y="62865"/>
                  </a:lnTo>
                  <a:cubicBezTo>
                    <a:pt x="375265" y="58029"/>
                    <a:pt x="365581" y="45940"/>
                    <a:pt x="365581" y="32238"/>
                  </a:cubicBezTo>
                  <a:cubicBezTo>
                    <a:pt x="365581" y="14507"/>
                    <a:pt x="380107" y="0"/>
                    <a:pt x="397862" y="0"/>
                  </a:cubicBezTo>
                  <a:close/>
                </a:path>
              </a:pathLst>
            </a:cu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39" name="组合 38"/>
          <p:cNvGrpSpPr/>
          <p:nvPr/>
        </p:nvGrpSpPr>
        <p:grpSpPr>
          <a:xfrm>
            <a:off x="1172370" y="2037635"/>
            <a:ext cx="2585055" cy="1121655"/>
            <a:chOff x="5354322" y="1967781"/>
            <a:chExt cx="2585055" cy="1121655"/>
          </a:xfrm>
        </p:grpSpPr>
        <p:sp>
          <p:nvSpPr>
            <p:cNvPr id="40" name="矩形 39"/>
            <p:cNvSpPr/>
            <p:nvPr/>
          </p:nvSpPr>
          <p:spPr>
            <a:xfrm>
              <a:off x="5354322" y="2332306"/>
              <a:ext cx="2585055"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75000"/>
                      <a:lumOff val="25000"/>
                    </a:schemeClr>
                  </a:solidFill>
                </a:rPr>
                <a:t>用户可以在投影仪或者计算机</a:t>
              </a:r>
              <a:r>
                <a:rPr lang="zh-CN" altLang="en-US" sz="1200" dirty="0" smtClean="0">
                  <a:solidFill>
                    <a:schemeClr val="tx1">
                      <a:lumMod val="75000"/>
                      <a:lumOff val="25000"/>
                    </a:schemeClr>
                  </a:solidFill>
                </a:rPr>
                <a:t>上可以</a:t>
              </a:r>
              <a:r>
                <a:rPr lang="zh-CN" altLang="en-US" sz="1200" dirty="0">
                  <a:solidFill>
                    <a:schemeClr val="tx1">
                      <a:lumMod val="75000"/>
                      <a:lumOff val="25000"/>
                    </a:schemeClr>
                  </a:solidFill>
                </a:rPr>
                <a:t>将演示文稿打印</a:t>
              </a:r>
              <a:r>
                <a:rPr lang="zh-CN" altLang="en-US" sz="1200" dirty="0" smtClean="0">
                  <a:solidFill>
                    <a:schemeClr val="tx1">
                      <a:lumMod val="75000"/>
                      <a:lumOff val="25000"/>
                    </a:schemeClr>
                  </a:solidFill>
                </a:rPr>
                <a:t>出来制作</a:t>
              </a:r>
              <a:r>
                <a:rPr lang="zh-CN" altLang="en-US" sz="1200" dirty="0">
                  <a:solidFill>
                    <a:schemeClr val="tx1">
                      <a:lumMod val="75000"/>
                      <a:lumOff val="25000"/>
                    </a:schemeClr>
                  </a:solidFill>
                </a:rPr>
                <a:t>成</a:t>
              </a:r>
              <a:r>
                <a:rPr lang="zh-CN" altLang="en-US" sz="1200" dirty="0" smtClean="0">
                  <a:solidFill>
                    <a:schemeClr val="tx1">
                      <a:lumMod val="75000"/>
                      <a:lumOff val="25000"/>
                    </a:schemeClr>
                  </a:solidFill>
                </a:rPr>
                <a:t>胶片以便</a:t>
              </a:r>
              <a:r>
                <a:rPr lang="zh-CN" altLang="en-US" sz="1200" dirty="0">
                  <a:solidFill>
                    <a:schemeClr val="tx1">
                      <a:lumMod val="75000"/>
                      <a:lumOff val="25000"/>
                    </a:schemeClr>
                  </a:solidFill>
                </a:rPr>
                <a:t>应用到更广泛的领域</a:t>
              </a:r>
              <a:r>
                <a:rPr lang="zh-CN" altLang="en-US" sz="1200" dirty="0" smtClean="0">
                  <a:solidFill>
                    <a:schemeClr val="tx1">
                      <a:lumMod val="75000"/>
                      <a:lumOff val="25000"/>
                    </a:schemeClr>
                  </a:solidFill>
                </a:rPr>
                <a:t>中</a:t>
              </a:r>
            </a:p>
          </p:txBody>
        </p:sp>
        <p:sp>
          <p:nvSpPr>
            <p:cNvPr id="41" name="矩形 40"/>
            <p:cNvSpPr/>
            <p:nvPr/>
          </p:nvSpPr>
          <p:spPr>
            <a:xfrm>
              <a:off x="5854990" y="1967781"/>
              <a:ext cx="2084387"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75000"/>
                      <a:lumOff val="25000"/>
                    </a:schemeClr>
                  </a:solidFill>
                </a:rPr>
                <a:t>标题文字添加</a:t>
              </a:r>
            </a:p>
          </p:txBody>
        </p:sp>
      </p:grpSp>
      <p:grpSp>
        <p:nvGrpSpPr>
          <p:cNvPr id="42" name="组合 41"/>
          <p:cNvGrpSpPr/>
          <p:nvPr/>
        </p:nvGrpSpPr>
        <p:grpSpPr>
          <a:xfrm>
            <a:off x="1172370" y="4490254"/>
            <a:ext cx="2585055" cy="1121655"/>
            <a:chOff x="5354322" y="1967781"/>
            <a:chExt cx="2585055" cy="1121655"/>
          </a:xfrm>
        </p:grpSpPr>
        <p:sp>
          <p:nvSpPr>
            <p:cNvPr id="43" name="矩形 42"/>
            <p:cNvSpPr/>
            <p:nvPr/>
          </p:nvSpPr>
          <p:spPr>
            <a:xfrm>
              <a:off x="5354322" y="2332306"/>
              <a:ext cx="2585055"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75000"/>
                      <a:lumOff val="25000"/>
                    </a:schemeClr>
                  </a:solidFill>
                </a:rPr>
                <a:t>用户可以在投影仪或者计算机</a:t>
              </a:r>
              <a:r>
                <a:rPr lang="zh-CN" altLang="en-US" sz="1200" dirty="0" smtClean="0">
                  <a:solidFill>
                    <a:schemeClr val="tx1">
                      <a:lumMod val="75000"/>
                      <a:lumOff val="25000"/>
                    </a:schemeClr>
                  </a:solidFill>
                </a:rPr>
                <a:t>上可以</a:t>
              </a:r>
              <a:r>
                <a:rPr lang="zh-CN" altLang="en-US" sz="1200" dirty="0">
                  <a:solidFill>
                    <a:schemeClr val="tx1">
                      <a:lumMod val="75000"/>
                      <a:lumOff val="25000"/>
                    </a:schemeClr>
                  </a:solidFill>
                </a:rPr>
                <a:t>将演示文稿打印</a:t>
              </a:r>
              <a:r>
                <a:rPr lang="zh-CN" altLang="en-US" sz="1200" dirty="0" smtClean="0">
                  <a:solidFill>
                    <a:schemeClr val="tx1">
                      <a:lumMod val="75000"/>
                      <a:lumOff val="25000"/>
                    </a:schemeClr>
                  </a:solidFill>
                </a:rPr>
                <a:t>出来制作</a:t>
              </a:r>
              <a:r>
                <a:rPr lang="zh-CN" altLang="en-US" sz="1200" dirty="0">
                  <a:solidFill>
                    <a:schemeClr val="tx1">
                      <a:lumMod val="75000"/>
                      <a:lumOff val="25000"/>
                    </a:schemeClr>
                  </a:solidFill>
                </a:rPr>
                <a:t>成</a:t>
              </a:r>
              <a:r>
                <a:rPr lang="zh-CN" altLang="en-US" sz="1200" dirty="0" smtClean="0">
                  <a:solidFill>
                    <a:schemeClr val="tx1">
                      <a:lumMod val="75000"/>
                      <a:lumOff val="25000"/>
                    </a:schemeClr>
                  </a:solidFill>
                </a:rPr>
                <a:t>胶片以便</a:t>
              </a:r>
              <a:r>
                <a:rPr lang="zh-CN" altLang="en-US" sz="1200" dirty="0">
                  <a:solidFill>
                    <a:schemeClr val="tx1">
                      <a:lumMod val="75000"/>
                      <a:lumOff val="25000"/>
                    </a:schemeClr>
                  </a:solidFill>
                </a:rPr>
                <a:t>应用到更广泛的领域</a:t>
              </a:r>
              <a:r>
                <a:rPr lang="zh-CN" altLang="en-US" sz="1200" dirty="0" smtClean="0">
                  <a:solidFill>
                    <a:schemeClr val="tx1">
                      <a:lumMod val="75000"/>
                      <a:lumOff val="25000"/>
                    </a:schemeClr>
                  </a:solidFill>
                </a:rPr>
                <a:t>中</a:t>
              </a:r>
            </a:p>
          </p:txBody>
        </p:sp>
        <p:sp>
          <p:nvSpPr>
            <p:cNvPr id="44" name="矩形 43"/>
            <p:cNvSpPr/>
            <p:nvPr/>
          </p:nvSpPr>
          <p:spPr>
            <a:xfrm>
              <a:off x="5854990" y="1967781"/>
              <a:ext cx="2084387" cy="42473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b="1" dirty="0">
                  <a:solidFill>
                    <a:schemeClr val="tx1">
                      <a:lumMod val="75000"/>
                      <a:lumOff val="25000"/>
                    </a:schemeClr>
                  </a:solidFill>
                </a:rPr>
                <a:t>标题文字添加</a:t>
              </a:r>
            </a:p>
          </p:txBody>
        </p:sp>
      </p:grpSp>
      <p:grpSp>
        <p:nvGrpSpPr>
          <p:cNvPr id="45" name="组合 44"/>
          <p:cNvGrpSpPr/>
          <p:nvPr/>
        </p:nvGrpSpPr>
        <p:grpSpPr>
          <a:xfrm>
            <a:off x="8428299" y="2037635"/>
            <a:ext cx="2585055" cy="1121655"/>
            <a:chOff x="5354322" y="1967781"/>
            <a:chExt cx="2585055" cy="1121655"/>
          </a:xfrm>
        </p:grpSpPr>
        <p:sp>
          <p:nvSpPr>
            <p:cNvPr id="46" name="矩形 45"/>
            <p:cNvSpPr/>
            <p:nvPr/>
          </p:nvSpPr>
          <p:spPr>
            <a:xfrm>
              <a:off x="5354322" y="2332306"/>
              <a:ext cx="2585055"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75000"/>
                      <a:lumOff val="25000"/>
                    </a:schemeClr>
                  </a:solidFill>
                </a:rPr>
                <a:t>用户可以在投影仪或者计算机</a:t>
              </a:r>
              <a:r>
                <a:rPr lang="zh-CN" altLang="en-US" sz="1200" dirty="0" smtClean="0">
                  <a:solidFill>
                    <a:schemeClr val="tx1">
                      <a:lumMod val="75000"/>
                      <a:lumOff val="25000"/>
                    </a:schemeClr>
                  </a:solidFill>
                </a:rPr>
                <a:t>上可以</a:t>
              </a:r>
              <a:r>
                <a:rPr lang="zh-CN" altLang="en-US" sz="1200" dirty="0">
                  <a:solidFill>
                    <a:schemeClr val="tx1">
                      <a:lumMod val="75000"/>
                      <a:lumOff val="25000"/>
                    </a:schemeClr>
                  </a:solidFill>
                </a:rPr>
                <a:t>将演示文稿打印</a:t>
              </a:r>
              <a:r>
                <a:rPr lang="zh-CN" altLang="en-US" sz="1200" dirty="0" smtClean="0">
                  <a:solidFill>
                    <a:schemeClr val="tx1">
                      <a:lumMod val="75000"/>
                      <a:lumOff val="25000"/>
                    </a:schemeClr>
                  </a:solidFill>
                </a:rPr>
                <a:t>出来制作</a:t>
              </a:r>
              <a:r>
                <a:rPr lang="zh-CN" altLang="en-US" sz="1200" dirty="0">
                  <a:solidFill>
                    <a:schemeClr val="tx1">
                      <a:lumMod val="75000"/>
                      <a:lumOff val="25000"/>
                    </a:schemeClr>
                  </a:solidFill>
                </a:rPr>
                <a:t>成</a:t>
              </a:r>
              <a:r>
                <a:rPr lang="zh-CN" altLang="en-US" sz="1200" dirty="0" smtClean="0">
                  <a:solidFill>
                    <a:schemeClr val="tx1">
                      <a:lumMod val="75000"/>
                      <a:lumOff val="25000"/>
                    </a:schemeClr>
                  </a:solidFill>
                </a:rPr>
                <a:t>胶片以便</a:t>
              </a:r>
              <a:r>
                <a:rPr lang="zh-CN" altLang="en-US" sz="1200" dirty="0">
                  <a:solidFill>
                    <a:schemeClr val="tx1">
                      <a:lumMod val="75000"/>
                      <a:lumOff val="25000"/>
                    </a:schemeClr>
                  </a:solidFill>
                </a:rPr>
                <a:t>应用到更广泛的领域</a:t>
              </a:r>
              <a:r>
                <a:rPr lang="zh-CN" altLang="en-US" sz="1200" dirty="0" smtClean="0">
                  <a:solidFill>
                    <a:schemeClr val="tx1">
                      <a:lumMod val="75000"/>
                      <a:lumOff val="25000"/>
                    </a:schemeClr>
                  </a:solidFill>
                </a:rPr>
                <a:t>中</a:t>
              </a:r>
            </a:p>
          </p:txBody>
        </p:sp>
        <p:sp>
          <p:nvSpPr>
            <p:cNvPr id="47" name="矩形 46"/>
            <p:cNvSpPr/>
            <p:nvPr/>
          </p:nvSpPr>
          <p:spPr>
            <a:xfrm>
              <a:off x="5354322" y="1967781"/>
              <a:ext cx="2084387"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grpSp>
      <p:grpSp>
        <p:nvGrpSpPr>
          <p:cNvPr id="48" name="组合 47"/>
          <p:cNvGrpSpPr/>
          <p:nvPr/>
        </p:nvGrpSpPr>
        <p:grpSpPr>
          <a:xfrm>
            <a:off x="8428299" y="4490254"/>
            <a:ext cx="2585055" cy="1121655"/>
            <a:chOff x="5354322" y="1967781"/>
            <a:chExt cx="2585055" cy="1121655"/>
          </a:xfrm>
        </p:grpSpPr>
        <p:sp>
          <p:nvSpPr>
            <p:cNvPr id="49" name="矩形 48"/>
            <p:cNvSpPr/>
            <p:nvPr/>
          </p:nvSpPr>
          <p:spPr>
            <a:xfrm>
              <a:off x="5354322" y="2332306"/>
              <a:ext cx="2585055"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tx1">
                      <a:lumMod val="75000"/>
                      <a:lumOff val="25000"/>
                    </a:schemeClr>
                  </a:solidFill>
                </a:rPr>
                <a:t>用户可以在投影仪或者计算机</a:t>
              </a:r>
              <a:r>
                <a:rPr lang="zh-CN" altLang="en-US" sz="1200" dirty="0" smtClean="0">
                  <a:solidFill>
                    <a:schemeClr val="tx1">
                      <a:lumMod val="75000"/>
                      <a:lumOff val="25000"/>
                    </a:schemeClr>
                  </a:solidFill>
                </a:rPr>
                <a:t>上可以</a:t>
              </a:r>
              <a:r>
                <a:rPr lang="zh-CN" altLang="en-US" sz="1200" dirty="0">
                  <a:solidFill>
                    <a:schemeClr val="tx1">
                      <a:lumMod val="75000"/>
                      <a:lumOff val="25000"/>
                    </a:schemeClr>
                  </a:solidFill>
                </a:rPr>
                <a:t>将演示文稿打印</a:t>
              </a:r>
              <a:r>
                <a:rPr lang="zh-CN" altLang="en-US" sz="1200" dirty="0" smtClean="0">
                  <a:solidFill>
                    <a:schemeClr val="tx1">
                      <a:lumMod val="75000"/>
                      <a:lumOff val="25000"/>
                    </a:schemeClr>
                  </a:solidFill>
                </a:rPr>
                <a:t>出来制作</a:t>
              </a:r>
              <a:r>
                <a:rPr lang="zh-CN" altLang="en-US" sz="1200" dirty="0">
                  <a:solidFill>
                    <a:schemeClr val="tx1">
                      <a:lumMod val="75000"/>
                      <a:lumOff val="25000"/>
                    </a:schemeClr>
                  </a:solidFill>
                </a:rPr>
                <a:t>成</a:t>
              </a:r>
              <a:r>
                <a:rPr lang="zh-CN" altLang="en-US" sz="1200" dirty="0" smtClean="0">
                  <a:solidFill>
                    <a:schemeClr val="tx1">
                      <a:lumMod val="75000"/>
                      <a:lumOff val="25000"/>
                    </a:schemeClr>
                  </a:solidFill>
                </a:rPr>
                <a:t>胶片以便</a:t>
              </a:r>
              <a:r>
                <a:rPr lang="zh-CN" altLang="en-US" sz="1200" dirty="0">
                  <a:solidFill>
                    <a:schemeClr val="tx1">
                      <a:lumMod val="75000"/>
                      <a:lumOff val="25000"/>
                    </a:schemeClr>
                  </a:solidFill>
                </a:rPr>
                <a:t>应用到更广泛的领域</a:t>
              </a:r>
              <a:r>
                <a:rPr lang="zh-CN" altLang="en-US" sz="1200" dirty="0" smtClean="0">
                  <a:solidFill>
                    <a:schemeClr val="tx1">
                      <a:lumMod val="75000"/>
                      <a:lumOff val="25000"/>
                    </a:schemeClr>
                  </a:solidFill>
                </a:rPr>
                <a:t>中</a:t>
              </a:r>
            </a:p>
          </p:txBody>
        </p:sp>
        <p:sp>
          <p:nvSpPr>
            <p:cNvPr id="50" name="矩形 49"/>
            <p:cNvSpPr/>
            <p:nvPr/>
          </p:nvSpPr>
          <p:spPr>
            <a:xfrm>
              <a:off x="5354322" y="1967781"/>
              <a:ext cx="2084387" cy="424732"/>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tx1">
                      <a:lumMod val="75000"/>
                      <a:lumOff val="25000"/>
                    </a:schemeClr>
                  </a:solidFill>
                </a:rPr>
                <a:t>标题文字添加</a:t>
              </a:r>
            </a:p>
          </p:txBody>
        </p:sp>
      </p:grpSp>
      <p:grpSp>
        <p:nvGrpSpPr>
          <p:cNvPr id="31" name="组合 30"/>
          <p:cNvGrpSpPr/>
          <p:nvPr/>
        </p:nvGrpSpPr>
        <p:grpSpPr>
          <a:xfrm>
            <a:off x="2106576" y="317845"/>
            <a:ext cx="4885992" cy="774045"/>
            <a:chOff x="5373378" y="1290798"/>
            <a:chExt cx="4885992" cy="774045"/>
          </a:xfrm>
        </p:grpSpPr>
        <p:sp>
          <p:nvSpPr>
            <p:cNvPr id="32" name="文本框 31"/>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前期工作亮点</a:t>
              </a:r>
            </a:p>
          </p:txBody>
        </p:sp>
        <p:sp>
          <p:nvSpPr>
            <p:cNvPr id="33" name="文本框 32"/>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custDataLst>
      <p:tags r:id="rId1"/>
    </p:custDataLst>
    <p:extLst>
      <p:ext uri="{BB962C8B-B14F-4D97-AF65-F5344CB8AC3E}">
        <p14:creationId xmlns:p14="http://schemas.microsoft.com/office/powerpoint/2010/main" val="51673228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p:cTn id="7" dur="1000" fill="hold"/>
                                        <p:tgtEl>
                                          <p:spTgt spid="57"/>
                                        </p:tgtEl>
                                        <p:attrNameLst>
                                          <p:attrName>ppt_w</p:attrName>
                                        </p:attrNameLst>
                                      </p:cBhvr>
                                      <p:tavLst>
                                        <p:tav tm="0">
                                          <p:val>
                                            <p:fltVal val="0"/>
                                          </p:val>
                                        </p:tav>
                                        <p:tav tm="100000">
                                          <p:val>
                                            <p:strVal val="#ppt_w"/>
                                          </p:val>
                                        </p:tav>
                                      </p:tavLst>
                                    </p:anim>
                                    <p:anim calcmode="lin" valueType="num">
                                      <p:cBhvr>
                                        <p:cTn id="8" dur="1000" fill="hold"/>
                                        <p:tgtEl>
                                          <p:spTgt spid="57"/>
                                        </p:tgtEl>
                                        <p:attrNameLst>
                                          <p:attrName>ppt_h</p:attrName>
                                        </p:attrNameLst>
                                      </p:cBhvr>
                                      <p:tavLst>
                                        <p:tav tm="0">
                                          <p:val>
                                            <p:fltVal val="0"/>
                                          </p:val>
                                        </p:tav>
                                        <p:tav tm="100000">
                                          <p:val>
                                            <p:strVal val="#ppt_h"/>
                                          </p:val>
                                        </p:tav>
                                      </p:tavLst>
                                    </p:anim>
                                    <p:anim calcmode="lin" valueType="num">
                                      <p:cBhvr>
                                        <p:cTn id="9" dur="1000" fill="hold"/>
                                        <p:tgtEl>
                                          <p:spTgt spid="57"/>
                                        </p:tgtEl>
                                        <p:attrNameLst>
                                          <p:attrName>style.rotation</p:attrName>
                                        </p:attrNameLst>
                                      </p:cBhvr>
                                      <p:tavLst>
                                        <p:tav tm="0">
                                          <p:val>
                                            <p:fltVal val="90"/>
                                          </p:val>
                                        </p:tav>
                                        <p:tav tm="100000">
                                          <p:val>
                                            <p:fltVal val="0"/>
                                          </p:val>
                                        </p:tav>
                                      </p:tavLst>
                                    </p:anim>
                                    <p:animEffect transition="in" filter="fade">
                                      <p:cBhvr>
                                        <p:cTn id="10" dur="1000"/>
                                        <p:tgtEl>
                                          <p:spTgt spid="57"/>
                                        </p:tgtEl>
                                      </p:cBhvr>
                                    </p:animEffect>
                                  </p:childTnLst>
                                </p:cTn>
                              </p:par>
                            </p:childTnLst>
                          </p:cTn>
                        </p:par>
                        <p:par>
                          <p:cTn id="11" fill="hold">
                            <p:stCondLst>
                              <p:cond delay="1000"/>
                            </p:stCondLst>
                            <p:childTnLst>
                              <p:par>
                                <p:cTn id="12" presetID="2" presetClass="entr" presetSubtype="8"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additive="base">
                                        <p:cTn id="14" dur="500" fill="hold"/>
                                        <p:tgtEl>
                                          <p:spTgt spid="39"/>
                                        </p:tgtEl>
                                        <p:attrNameLst>
                                          <p:attrName>ppt_x</p:attrName>
                                        </p:attrNameLst>
                                      </p:cBhvr>
                                      <p:tavLst>
                                        <p:tav tm="0">
                                          <p:val>
                                            <p:strVal val="0-#ppt_w/2"/>
                                          </p:val>
                                        </p:tav>
                                        <p:tav tm="100000">
                                          <p:val>
                                            <p:strVal val="#ppt_x"/>
                                          </p:val>
                                        </p:tav>
                                      </p:tavLst>
                                    </p:anim>
                                    <p:anim calcmode="lin" valueType="num">
                                      <p:cBhvr additive="base">
                                        <p:cTn id="15" dur="500" fill="hold"/>
                                        <p:tgtEl>
                                          <p:spTgt spid="39"/>
                                        </p:tgtEl>
                                        <p:attrNameLst>
                                          <p:attrName>ppt_y</p:attrName>
                                        </p:attrNameLst>
                                      </p:cBhvr>
                                      <p:tavLst>
                                        <p:tav tm="0">
                                          <p:val>
                                            <p:strVal val="#ppt_y"/>
                                          </p:val>
                                        </p:tav>
                                        <p:tav tm="100000">
                                          <p:val>
                                            <p:strVal val="#ppt_y"/>
                                          </p:val>
                                        </p:tav>
                                      </p:tavLst>
                                    </p:anim>
                                  </p:childTnLst>
                                </p:cTn>
                              </p:par>
                              <p:par>
                                <p:cTn id="16" presetID="2" presetClass="entr" presetSubtype="8"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 calcmode="lin" valueType="num">
                                      <p:cBhvr additive="base">
                                        <p:cTn id="18" dur="500" fill="hold"/>
                                        <p:tgtEl>
                                          <p:spTgt spid="42"/>
                                        </p:tgtEl>
                                        <p:attrNameLst>
                                          <p:attrName>ppt_x</p:attrName>
                                        </p:attrNameLst>
                                      </p:cBhvr>
                                      <p:tavLst>
                                        <p:tav tm="0">
                                          <p:val>
                                            <p:strVal val="0-#ppt_w/2"/>
                                          </p:val>
                                        </p:tav>
                                        <p:tav tm="100000">
                                          <p:val>
                                            <p:strVal val="#ppt_x"/>
                                          </p:val>
                                        </p:tav>
                                      </p:tavLst>
                                    </p:anim>
                                    <p:anim calcmode="lin" valueType="num">
                                      <p:cBhvr additive="base">
                                        <p:cTn id="19" dur="500" fill="hold"/>
                                        <p:tgtEl>
                                          <p:spTgt spid="42"/>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 calcmode="lin" valueType="num">
                                      <p:cBhvr additive="base">
                                        <p:cTn id="22" dur="500" fill="hold"/>
                                        <p:tgtEl>
                                          <p:spTgt spid="45"/>
                                        </p:tgtEl>
                                        <p:attrNameLst>
                                          <p:attrName>ppt_x</p:attrName>
                                        </p:attrNameLst>
                                      </p:cBhvr>
                                      <p:tavLst>
                                        <p:tav tm="0">
                                          <p:val>
                                            <p:strVal val="1+#ppt_w/2"/>
                                          </p:val>
                                        </p:tav>
                                        <p:tav tm="100000">
                                          <p:val>
                                            <p:strVal val="#ppt_x"/>
                                          </p:val>
                                        </p:tav>
                                      </p:tavLst>
                                    </p:anim>
                                    <p:anim calcmode="lin" valueType="num">
                                      <p:cBhvr additive="base">
                                        <p:cTn id="23" dur="500" fill="hold"/>
                                        <p:tgtEl>
                                          <p:spTgt spid="45"/>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48"/>
                                        </p:tgtEl>
                                        <p:attrNameLst>
                                          <p:attrName>style.visibility</p:attrName>
                                        </p:attrNameLst>
                                      </p:cBhvr>
                                      <p:to>
                                        <p:strVal val="visible"/>
                                      </p:to>
                                    </p:set>
                                    <p:anim calcmode="lin" valueType="num">
                                      <p:cBhvr additive="base">
                                        <p:cTn id="26" dur="500" fill="hold"/>
                                        <p:tgtEl>
                                          <p:spTgt spid="48"/>
                                        </p:tgtEl>
                                        <p:attrNameLst>
                                          <p:attrName>ppt_x</p:attrName>
                                        </p:attrNameLst>
                                      </p:cBhvr>
                                      <p:tavLst>
                                        <p:tav tm="0">
                                          <p:val>
                                            <p:strVal val="1+#ppt_w/2"/>
                                          </p:val>
                                        </p:tav>
                                        <p:tav tm="100000">
                                          <p:val>
                                            <p:strVal val="#ppt_x"/>
                                          </p:val>
                                        </p:tav>
                                      </p:tavLst>
                                    </p:anim>
                                    <p:anim calcmode="lin" valueType="num">
                                      <p:cBhvr additive="base">
                                        <p:cTn id="27" dur="500" fill="hold"/>
                                        <p:tgtEl>
                                          <p:spTgt spid="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sosceles Triangle 7"/>
          <p:cNvSpPr/>
          <p:nvPr/>
        </p:nvSpPr>
        <p:spPr>
          <a:xfrm rot="14400000" flipH="1" flipV="1">
            <a:off x="5318999" y="2180918"/>
            <a:ext cx="605411" cy="521906"/>
          </a:xfrm>
          <a:prstGeom prst="triangl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23" name="Block Arc 6"/>
          <p:cNvSpPr/>
          <p:nvPr/>
        </p:nvSpPr>
        <p:spPr>
          <a:xfrm rot="17100000" flipH="1" flipV="1">
            <a:off x="4565643" y="2229145"/>
            <a:ext cx="2946647" cy="2946648"/>
          </a:xfrm>
          <a:prstGeom prst="blockArc">
            <a:avLst>
              <a:gd name="adj1" fmla="val 21599999"/>
              <a:gd name="adj2" fmla="val 8180671"/>
              <a:gd name="adj3" fmla="val 11913"/>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24" name="Block Arc 8"/>
          <p:cNvSpPr/>
          <p:nvPr/>
        </p:nvSpPr>
        <p:spPr>
          <a:xfrm rot="17100000">
            <a:off x="4565643" y="2229145"/>
            <a:ext cx="2946647" cy="2946648"/>
          </a:xfrm>
          <a:prstGeom prst="blockArc">
            <a:avLst>
              <a:gd name="adj1" fmla="val 21599999"/>
              <a:gd name="adj2" fmla="val 8180671"/>
              <a:gd name="adj3" fmla="val 11913"/>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7" name="Isosceles Triangle 9"/>
          <p:cNvSpPr/>
          <p:nvPr/>
        </p:nvSpPr>
        <p:spPr>
          <a:xfrm rot="3600000" flipV="1">
            <a:off x="6170088" y="4698862"/>
            <a:ext cx="605411" cy="521906"/>
          </a:xfrm>
          <a:prstGeom prst="triangle">
            <a:avLst/>
          </a:prstGeom>
          <a:solidFill>
            <a:schemeClr val="accent2"/>
          </a:solidFill>
          <a:ln>
            <a:noFill/>
          </a:ln>
          <a:effectLst>
            <a:outerShdw blurRad="825500" dist="558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8" name="Oval 13"/>
          <p:cNvSpPr/>
          <p:nvPr/>
        </p:nvSpPr>
        <p:spPr>
          <a:xfrm>
            <a:off x="2441608" y="4178484"/>
            <a:ext cx="597809" cy="59780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9" name="Oval 14"/>
          <p:cNvSpPr/>
          <p:nvPr/>
        </p:nvSpPr>
        <p:spPr>
          <a:xfrm>
            <a:off x="3548240" y="4178484"/>
            <a:ext cx="597809" cy="59780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10" name="Oval 15"/>
          <p:cNvSpPr/>
          <p:nvPr/>
        </p:nvSpPr>
        <p:spPr>
          <a:xfrm>
            <a:off x="8045952" y="4178484"/>
            <a:ext cx="597809" cy="597809"/>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11" name="Oval 16"/>
          <p:cNvSpPr/>
          <p:nvPr/>
        </p:nvSpPr>
        <p:spPr>
          <a:xfrm>
            <a:off x="9152583" y="4178484"/>
            <a:ext cx="597809" cy="597809"/>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25" name="Oval 16"/>
          <p:cNvSpPr/>
          <p:nvPr/>
        </p:nvSpPr>
        <p:spPr>
          <a:xfrm>
            <a:off x="10259214" y="4178484"/>
            <a:ext cx="597809" cy="597809"/>
          </a:xfrm>
          <a:prstGeom prst="ellipse">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sp>
        <p:nvSpPr>
          <p:cNvPr id="26" name="Oval 13"/>
          <p:cNvSpPr/>
          <p:nvPr/>
        </p:nvSpPr>
        <p:spPr>
          <a:xfrm>
            <a:off x="1334976" y="4178484"/>
            <a:ext cx="597809" cy="597809"/>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a:p>
        </p:txBody>
      </p:sp>
      <p:grpSp>
        <p:nvGrpSpPr>
          <p:cNvPr id="34" name="组合 33"/>
          <p:cNvGrpSpPr/>
          <p:nvPr/>
        </p:nvGrpSpPr>
        <p:grpSpPr>
          <a:xfrm>
            <a:off x="7965899" y="2720249"/>
            <a:ext cx="2878424" cy="1056414"/>
            <a:chOff x="874713" y="3325188"/>
            <a:chExt cx="2878424" cy="1056414"/>
          </a:xfrm>
        </p:grpSpPr>
        <p:sp>
          <p:nvSpPr>
            <p:cNvPr id="35" name="矩形 34"/>
            <p:cNvSpPr/>
            <p:nvPr/>
          </p:nvSpPr>
          <p:spPr>
            <a:xfrm>
              <a:off x="874713" y="3624472"/>
              <a:ext cx="2878424" cy="757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200" dirty="0">
                  <a:solidFill>
                    <a:schemeClr val="tx1">
                      <a:lumMod val="50000"/>
                      <a:lumOff val="50000"/>
                    </a:schemeClr>
                  </a:solidFill>
                  <a:latin typeface="+mj-ea"/>
                  <a:ea typeface="+mj-ea"/>
                </a:rPr>
                <a:t>用户可以在投影仪或者计算机上进行演示也可以将演示文稿打印出来制作成胶片以便应用到更广泛的领域中</a:t>
              </a:r>
            </a:p>
          </p:txBody>
        </p:sp>
        <p:sp>
          <p:nvSpPr>
            <p:cNvPr id="36" name="矩形 35"/>
            <p:cNvSpPr/>
            <p:nvPr/>
          </p:nvSpPr>
          <p:spPr>
            <a:xfrm>
              <a:off x="874713" y="3325188"/>
              <a:ext cx="2050552" cy="36279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600" b="1" dirty="0">
                  <a:solidFill>
                    <a:schemeClr val="accent2"/>
                  </a:solidFill>
                  <a:latin typeface="+mj-ea"/>
                  <a:ea typeface="+mj-ea"/>
                </a:rPr>
                <a:t>标题文字添加</a:t>
              </a:r>
            </a:p>
          </p:txBody>
        </p:sp>
      </p:grpSp>
      <p:sp>
        <p:nvSpPr>
          <p:cNvPr id="49" name="Oval 13"/>
          <p:cNvSpPr/>
          <p:nvPr/>
        </p:nvSpPr>
        <p:spPr>
          <a:xfrm>
            <a:off x="2579770" y="4316364"/>
            <a:ext cx="321486" cy="318409"/>
          </a:xfrm>
          <a:custGeom>
            <a:avLst/>
            <a:gdLst>
              <a:gd name="connsiteX0" fmla="*/ 242094 w 331788"/>
              <a:gd name="connsiteY0" fmla="*/ 203585 h 328613"/>
              <a:gd name="connsiteX1" fmla="*/ 214264 w 331788"/>
              <a:gd name="connsiteY1" fmla="*/ 214264 h 328613"/>
              <a:gd name="connsiteX2" fmla="*/ 214264 w 331788"/>
              <a:gd name="connsiteY2" fmla="*/ 269924 h 328613"/>
              <a:gd name="connsiteX3" fmla="*/ 269924 w 331788"/>
              <a:gd name="connsiteY3" fmla="*/ 269924 h 328613"/>
              <a:gd name="connsiteX4" fmla="*/ 269924 w 331788"/>
              <a:gd name="connsiteY4" fmla="*/ 214264 h 328613"/>
              <a:gd name="connsiteX5" fmla="*/ 242094 w 331788"/>
              <a:gd name="connsiteY5" fmla="*/ 203585 h 328613"/>
              <a:gd name="connsiteX6" fmla="*/ 85725 w 331788"/>
              <a:gd name="connsiteY6" fmla="*/ 200752 h 328613"/>
              <a:gd name="connsiteX7" fmla="*/ 136525 w 331788"/>
              <a:gd name="connsiteY7" fmla="*/ 207698 h 328613"/>
              <a:gd name="connsiteX8" fmla="*/ 132667 w 331788"/>
              <a:gd name="connsiteY8" fmla="*/ 222250 h 328613"/>
              <a:gd name="connsiteX9" fmla="*/ 38783 w 331788"/>
              <a:gd name="connsiteY9" fmla="*/ 222250 h 328613"/>
              <a:gd name="connsiteX10" fmla="*/ 34925 w 331788"/>
              <a:gd name="connsiteY10" fmla="*/ 207698 h 328613"/>
              <a:gd name="connsiteX11" fmla="*/ 85725 w 331788"/>
              <a:gd name="connsiteY11" fmla="*/ 200752 h 328613"/>
              <a:gd name="connsiteX12" fmla="*/ 86038 w 331788"/>
              <a:gd name="connsiteY12" fmla="*/ 150283 h 328613"/>
              <a:gd name="connsiteX13" fmla="*/ 136525 w 331788"/>
              <a:gd name="connsiteY13" fmla="*/ 158221 h 328613"/>
              <a:gd name="connsiteX14" fmla="*/ 132678 w 331788"/>
              <a:gd name="connsiteY14" fmla="*/ 171450 h 328613"/>
              <a:gd name="connsiteX15" fmla="*/ 39076 w 331788"/>
              <a:gd name="connsiteY15" fmla="*/ 171450 h 328613"/>
              <a:gd name="connsiteX16" fmla="*/ 36512 w 331788"/>
              <a:gd name="connsiteY16" fmla="*/ 158221 h 328613"/>
              <a:gd name="connsiteX17" fmla="*/ 86038 w 331788"/>
              <a:gd name="connsiteY17" fmla="*/ 150283 h 328613"/>
              <a:gd name="connsiteX18" fmla="*/ 243681 w 331788"/>
              <a:gd name="connsiteY18" fmla="*/ 148724 h 328613"/>
              <a:gd name="connsiteX19" fmla="*/ 295275 w 331788"/>
              <a:gd name="connsiteY19" fmla="*/ 156745 h 328613"/>
              <a:gd name="connsiteX20" fmla="*/ 292663 w 331788"/>
              <a:gd name="connsiteY20" fmla="*/ 171450 h 328613"/>
              <a:gd name="connsiteX21" fmla="*/ 197312 w 331788"/>
              <a:gd name="connsiteY21" fmla="*/ 171450 h 328613"/>
              <a:gd name="connsiteX22" fmla="*/ 192087 w 331788"/>
              <a:gd name="connsiteY22" fmla="*/ 156745 h 328613"/>
              <a:gd name="connsiteX23" fmla="*/ 243681 w 331788"/>
              <a:gd name="connsiteY23" fmla="*/ 148724 h 328613"/>
              <a:gd name="connsiteX24" fmla="*/ 86038 w 331788"/>
              <a:gd name="connsiteY24" fmla="*/ 99483 h 328613"/>
              <a:gd name="connsiteX25" fmla="*/ 136525 w 331788"/>
              <a:gd name="connsiteY25" fmla="*/ 107421 h 328613"/>
              <a:gd name="connsiteX26" fmla="*/ 132678 w 331788"/>
              <a:gd name="connsiteY26" fmla="*/ 120650 h 328613"/>
              <a:gd name="connsiteX27" fmla="*/ 39076 w 331788"/>
              <a:gd name="connsiteY27" fmla="*/ 120650 h 328613"/>
              <a:gd name="connsiteX28" fmla="*/ 36512 w 331788"/>
              <a:gd name="connsiteY28" fmla="*/ 107421 h 328613"/>
              <a:gd name="connsiteX29" fmla="*/ 86038 w 331788"/>
              <a:gd name="connsiteY29" fmla="*/ 99483 h 328613"/>
              <a:gd name="connsiteX30" fmla="*/ 243681 w 331788"/>
              <a:gd name="connsiteY30" fmla="*/ 99152 h 328613"/>
              <a:gd name="connsiteX31" fmla="*/ 295275 w 331788"/>
              <a:gd name="connsiteY31" fmla="*/ 106098 h 328613"/>
              <a:gd name="connsiteX32" fmla="*/ 292663 w 331788"/>
              <a:gd name="connsiteY32" fmla="*/ 120650 h 328613"/>
              <a:gd name="connsiteX33" fmla="*/ 196006 w 331788"/>
              <a:gd name="connsiteY33" fmla="*/ 120650 h 328613"/>
              <a:gd name="connsiteX34" fmla="*/ 192087 w 331788"/>
              <a:gd name="connsiteY34" fmla="*/ 106098 h 328613"/>
              <a:gd name="connsiteX35" fmla="*/ 243681 w 331788"/>
              <a:gd name="connsiteY35" fmla="*/ 99152 h 328613"/>
              <a:gd name="connsiteX36" fmla="*/ 243681 w 331788"/>
              <a:gd name="connsiteY36" fmla="*/ 48711 h 328613"/>
              <a:gd name="connsiteX37" fmla="*/ 295275 w 331788"/>
              <a:gd name="connsiteY37" fmla="*/ 56732 h 328613"/>
              <a:gd name="connsiteX38" fmla="*/ 292663 w 331788"/>
              <a:gd name="connsiteY38" fmla="*/ 71437 h 328613"/>
              <a:gd name="connsiteX39" fmla="*/ 197312 w 331788"/>
              <a:gd name="connsiteY39" fmla="*/ 71437 h 328613"/>
              <a:gd name="connsiteX40" fmla="*/ 192087 w 331788"/>
              <a:gd name="connsiteY40" fmla="*/ 56732 h 328613"/>
              <a:gd name="connsiteX41" fmla="*/ 243681 w 331788"/>
              <a:gd name="connsiteY41" fmla="*/ 48711 h 328613"/>
              <a:gd name="connsiteX42" fmla="*/ 85725 w 331788"/>
              <a:gd name="connsiteY42" fmla="*/ 48683 h 328613"/>
              <a:gd name="connsiteX43" fmla="*/ 136525 w 331788"/>
              <a:gd name="connsiteY43" fmla="*/ 56621 h 328613"/>
              <a:gd name="connsiteX44" fmla="*/ 132667 w 331788"/>
              <a:gd name="connsiteY44" fmla="*/ 69850 h 328613"/>
              <a:gd name="connsiteX45" fmla="*/ 38783 w 331788"/>
              <a:gd name="connsiteY45" fmla="*/ 69850 h 328613"/>
              <a:gd name="connsiteX46" fmla="*/ 34925 w 331788"/>
              <a:gd name="connsiteY46" fmla="*/ 56621 h 328613"/>
              <a:gd name="connsiteX47" fmla="*/ 85725 w 331788"/>
              <a:gd name="connsiteY47" fmla="*/ 48683 h 328613"/>
              <a:gd name="connsiteX48" fmla="*/ 245779 w 331788"/>
              <a:gd name="connsiteY48" fmla="*/ 12700 h 328613"/>
              <a:gd name="connsiteX49" fmla="*/ 171450 w 331788"/>
              <a:gd name="connsiteY49" fmla="*/ 28215 h 328613"/>
              <a:gd name="connsiteX50" fmla="*/ 171450 w 331788"/>
              <a:gd name="connsiteY50" fmla="*/ 263525 h 328613"/>
              <a:gd name="connsiteX51" fmla="*/ 192314 w 331788"/>
              <a:gd name="connsiteY51" fmla="*/ 257061 h 328613"/>
              <a:gd name="connsiteX52" fmla="*/ 205355 w 331788"/>
              <a:gd name="connsiteY52" fmla="*/ 205344 h 328613"/>
              <a:gd name="connsiteX53" fmla="*/ 279684 w 331788"/>
              <a:gd name="connsiteY53" fmla="*/ 205344 h 328613"/>
              <a:gd name="connsiteX54" fmla="*/ 294028 w 331788"/>
              <a:gd name="connsiteY54" fmla="*/ 257061 h 328613"/>
              <a:gd name="connsiteX55" fmla="*/ 317500 w 331788"/>
              <a:gd name="connsiteY55" fmla="*/ 263525 h 328613"/>
              <a:gd name="connsiteX56" fmla="*/ 317500 w 331788"/>
              <a:gd name="connsiteY56" fmla="*/ 28215 h 328613"/>
              <a:gd name="connsiteX57" fmla="*/ 245779 w 331788"/>
              <a:gd name="connsiteY57" fmla="*/ 12700 h 328613"/>
              <a:gd name="connsiteX58" fmla="*/ 84931 w 331788"/>
              <a:gd name="connsiteY58" fmla="*/ 12700 h 328613"/>
              <a:gd name="connsiteX59" fmla="*/ 12700 w 331788"/>
              <a:gd name="connsiteY59" fmla="*/ 28215 h 328613"/>
              <a:gd name="connsiteX60" fmla="*/ 12700 w 331788"/>
              <a:gd name="connsiteY60" fmla="*/ 263525 h 328613"/>
              <a:gd name="connsiteX61" fmla="*/ 84931 w 331788"/>
              <a:gd name="connsiteY61" fmla="*/ 249303 h 328613"/>
              <a:gd name="connsiteX62" fmla="*/ 157163 w 331788"/>
              <a:gd name="connsiteY62" fmla="*/ 263525 h 328613"/>
              <a:gd name="connsiteX63" fmla="*/ 157163 w 331788"/>
              <a:gd name="connsiteY63" fmla="*/ 28215 h 328613"/>
              <a:gd name="connsiteX64" fmla="*/ 84931 w 331788"/>
              <a:gd name="connsiteY64" fmla="*/ 12700 h 328613"/>
              <a:gd name="connsiteX65" fmla="*/ 86835 w 331788"/>
              <a:gd name="connsiteY65" fmla="*/ 0 h 328613"/>
              <a:gd name="connsiteX66" fmla="*/ 165894 w 331788"/>
              <a:gd name="connsiteY66" fmla="*/ 15525 h 328613"/>
              <a:gd name="connsiteX67" fmla="*/ 244953 w 331788"/>
              <a:gd name="connsiteY67" fmla="*/ 0 h 328613"/>
              <a:gd name="connsiteX68" fmla="*/ 326604 w 331788"/>
              <a:gd name="connsiteY68" fmla="*/ 16819 h 328613"/>
              <a:gd name="connsiteX69" fmla="*/ 331788 w 331788"/>
              <a:gd name="connsiteY69" fmla="*/ 23288 h 328613"/>
              <a:gd name="connsiteX70" fmla="*/ 331788 w 331788"/>
              <a:gd name="connsiteY70" fmla="*/ 274276 h 328613"/>
              <a:gd name="connsiteX71" fmla="*/ 322716 w 331788"/>
              <a:gd name="connsiteY71" fmla="*/ 280744 h 328613"/>
              <a:gd name="connsiteX72" fmla="*/ 289019 w 331788"/>
              <a:gd name="connsiteY72" fmla="*/ 269101 h 328613"/>
              <a:gd name="connsiteX73" fmla="*/ 285130 w 331788"/>
              <a:gd name="connsiteY73" fmla="*/ 274276 h 328613"/>
              <a:gd name="connsiteX74" fmla="*/ 329196 w 331788"/>
              <a:gd name="connsiteY74" fmla="*/ 318263 h 328613"/>
              <a:gd name="connsiteX75" fmla="*/ 318828 w 331788"/>
              <a:gd name="connsiteY75" fmla="*/ 328613 h 328613"/>
              <a:gd name="connsiteX76" fmla="*/ 274762 w 331788"/>
              <a:gd name="connsiteY76" fmla="*/ 284626 h 328613"/>
              <a:gd name="connsiteX77" fmla="*/ 206072 w 331788"/>
              <a:gd name="connsiteY77" fmla="*/ 279451 h 328613"/>
              <a:gd name="connsiteX78" fmla="*/ 198295 w 331788"/>
              <a:gd name="connsiteY78" fmla="*/ 270394 h 328613"/>
              <a:gd name="connsiteX79" fmla="*/ 167190 w 331788"/>
              <a:gd name="connsiteY79" fmla="*/ 280744 h 328613"/>
              <a:gd name="connsiteX80" fmla="*/ 163302 w 331788"/>
              <a:gd name="connsiteY80" fmla="*/ 280744 h 328613"/>
              <a:gd name="connsiteX81" fmla="*/ 85539 w 331788"/>
              <a:gd name="connsiteY81" fmla="*/ 263926 h 328613"/>
              <a:gd name="connsiteX82" fmla="*/ 9072 w 331788"/>
              <a:gd name="connsiteY82" fmla="*/ 280744 h 328613"/>
              <a:gd name="connsiteX83" fmla="*/ 0 w 331788"/>
              <a:gd name="connsiteY83" fmla="*/ 274276 h 328613"/>
              <a:gd name="connsiteX84" fmla="*/ 0 w 331788"/>
              <a:gd name="connsiteY84" fmla="*/ 23288 h 328613"/>
              <a:gd name="connsiteX85" fmla="*/ 5184 w 331788"/>
              <a:gd name="connsiteY85" fmla="*/ 16819 h 328613"/>
              <a:gd name="connsiteX86" fmla="*/ 86835 w 331788"/>
              <a:gd name="connsiteY86"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1788" h="328613">
                <a:moveTo>
                  <a:pt x="242094" y="203585"/>
                </a:moveTo>
                <a:cubicBezTo>
                  <a:pt x="232062" y="203585"/>
                  <a:pt x="222031" y="207145"/>
                  <a:pt x="214264" y="214264"/>
                </a:cubicBezTo>
                <a:cubicBezTo>
                  <a:pt x="200025" y="229797"/>
                  <a:pt x="200025" y="254391"/>
                  <a:pt x="214264" y="269924"/>
                </a:cubicBezTo>
                <a:cubicBezTo>
                  <a:pt x="229797" y="284163"/>
                  <a:pt x="254391" y="284163"/>
                  <a:pt x="269924" y="269924"/>
                </a:cubicBezTo>
                <a:cubicBezTo>
                  <a:pt x="284163" y="254391"/>
                  <a:pt x="284163" y="229797"/>
                  <a:pt x="269924" y="214264"/>
                </a:cubicBezTo>
                <a:cubicBezTo>
                  <a:pt x="262158" y="207145"/>
                  <a:pt x="252126" y="203585"/>
                  <a:pt x="242094" y="203585"/>
                </a:cubicBezTo>
                <a:close/>
                <a:moveTo>
                  <a:pt x="85725" y="200752"/>
                </a:moveTo>
                <a:cubicBezTo>
                  <a:pt x="102122" y="200752"/>
                  <a:pt x="118520" y="203067"/>
                  <a:pt x="136525" y="207698"/>
                </a:cubicBezTo>
                <a:cubicBezTo>
                  <a:pt x="136525" y="207698"/>
                  <a:pt x="136525" y="207698"/>
                  <a:pt x="132667" y="222250"/>
                </a:cubicBezTo>
                <a:cubicBezTo>
                  <a:pt x="99229" y="211667"/>
                  <a:pt x="72221" y="211667"/>
                  <a:pt x="38783" y="222250"/>
                </a:cubicBezTo>
                <a:cubicBezTo>
                  <a:pt x="38783" y="222250"/>
                  <a:pt x="38783" y="222250"/>
                  <a:pt x="34925" y="207698"/>
                </a:cubicBezTo>
                <a:cubicBezTo>
                  <a:pt x="52930" y="203067"/>
                  <a:pt x="69327" y="200752"/>
                  <a:pt x="85725" y="200752"/>
                </a:cubicBezTo>
                <a:close/>
                <a:moveTo>
                  <a:pt x="86038" y="150283"/>
                </a:moveTo>
                <a:cubicBezTo>
                  <a:pt x="102226" y="150283"/>
                  <a:pt x="118574" y="152929"/>
                  <a:pt x="136525" y="158221"/>
                </a:cubicBezTo>
                <a:cubicBezTo>
                  <a:pt x="136525" y="158221"/>
                  <a:pt x="136525" y="158221"/>
                  <a:pt x="132678" y="171450"/>
                </a:cubicBezTo>
                <a:cubicBezTo>
                  <a:pt x="99341" y="162190"/>
                  <a:pt x="72414" y="162190"/>
                  <a:pt x="39076" y="171450"/>
                </a:cubicBezTo>
                <a:cubicBezTo>
                  <a:pt x="39076" y="171450"/>
                  <a:pt x="39076" y="171450"/>
                  <a:pt x="36512" y="158221"/>
                </a:cubicBezTo>
                <a:cubicBezTo>
                  <a:pt x="53822" y="152929"/>
                  <a:pt x="69850" y="150283"/>
                  <a:pt x="86038" y="150283"/>
                </a:cubicBezTo>
                <a:close/>
                <a:moveTo>
                  <a:pt x="243681" y="148724"/>
                </a:moveTo>
                <a:cubicBezTo>
                  <a:pt x="260335" y="148724"/>
                  <a:pt x="276989" y="151398"/>
                  <a:pt x="295275" y="156745"/>
                </a:cubicBezTo>
                <a:cubicBezTo>
                  <a:pt x="295275" y="156745"/>
                  <a:pt x="295275" y="156745"/>
                  <a:pt x="292663" y="171450"/>
                </a:cubicBezTo>
                <a:cubicBezTo>
                  <a:pt x="257396" y="162092"/>
                  <a:pt x="231272" y="162092"/>
                  <a:pt x="197312" y="171450"/>
                </a:cubicBezTo>
                <a:cubicBezTo>
                  <a:pt x="197312" y="171450"/>
                  <a:pt x="197312" y="171450"/>
                  <a:pt x="192087" y="156745"/>
                </a:cubicBezTo>
                <a:cubicBezTo>
                  <a:pt x="210374" y="151398"/>
                  <a:pt x="227027" y="148724"/>
                  <a:pt x="243681" y="148724"/>
                </a:cubicBezTo>
                <a:close/>
                <a:moveTo>
                  <a:pt x="86038" y="99483"/>
                </a:moveTo>
                <a:cubicBezTo>
                  <a:pt x="102226" y="99483"/>
                  <a:pt x="118574" y="102129"/>
                  <a:pt x="136525" y="107421"/>
                </a:cubicBezTo>
                <a:cubicBezTo>
                  <a:pt x="136525" y="107421"/>
                  <a:pt x="136525" y="107421"/>
                  <a:pt x="132678" y="120650"/>
                </a:cubicBezTo>
                <a:cubicBezTo>
                  <a:pt x="99341" y="111390"/>
                  <a:pt x="72414" y="111390"/>
                  <a:pt x="39076" y="120650"/>
                </a:cubicBezTo>
                <a:cubicBezTo>
                  <a:pt x="39076" y="120650"/>
                  <a:pt x="39076" y="120650"/>
                  <a:pt x="36512" y="107421"/>
                </a:cubicBezTo>
                <a:cubicBezTo>
                  <a:pt x="53822" y="102129"/>
                  <a:pt x="69850" y="99483"/>
                  <a:pt x="86038" y="99483"/>
                </a:cubicBezTo>
                <a:close/>
                <a:moveTo>
                  <a:pt x="243681" y="99152"/>
                </a:moveTo>
                <a:cubicBezTo>
                  <a:pt x="260335" y="99152"/>
                  <a:pt x="276989" y="101467"/>
                  <a:pt x="295275" y="106098"/>
                </a:cubicBezTo>
                <a:cubicBezTo>
                  <a:pt x="295275" y="106098"/>
                  <a:pt x="295275" y="106098"/>
                  <a:pt x="292663" y="120650"/>
                </a:cubicBezTo>
                <a:cubicBezTo>
                  <a:pt x="257396" y="111390"/>
                  <a:pt x="231272" y="111390"/>
                  <a:pt x="196006" y="120650"/>
                </a:cubicBezTo>
                <a:cubicBezTo>
                  <a:pt x="196006" y="120650"/>
                  <a:pt x="196006" y="120650"/>
                  <a:pt x="192087" y="106098"/>
                </a:cubicBezTo>
                <a:cubicBezTo>
                  <a:pt x="210374" y="101467"/>
                  <a:pt x="227027" y="99152"/>
                  <a:pt x="243681" y="99152"/>
                </a:cubicBezTo>
                <a:close/>
                <a:moveTo>
                  <a:pt x="243681" y="48711"/>
                </a:moveTo>
                <a:cubicBezTo>
                  <a:pt x="260335" y="48711"/>
                  <a:pt x="276989" y="51385"/>
                  <a:pt x="295275" y="56732"/>
                </a:cubicBezTo>
                <a:cubicBezTo>
                  <a:pt x="295275" y="56732"/>
                  <a:pt x="295275" y="56732"/>
                  <a:pt x="292663" y="71437"/>
                </a:cubicBezTo>
                <a:cubicBezTo>
                  <a:pt x="257396" y="60742"/>
                  <a:pt x="231272" y="60742"/>
                  <a:pt x="197312" y="71437"/>
                </a:cubicBezTo>
                <a:cubicBezTo>
                  <a:pt x="197312" y="71437"/>
                  <a:pt x="197312" y="71437"/>
                  <a:pt x="192087" y="56732"/>
                </a:cubicBezTo>
                <a:cubicBezTo>
                  <a:pt x="210374" y="51385"/>
                  <a:pt x="227027" y="48711"/>
                  <a:pt x="243681" y="48711"/>
                </a:cubicBezTo>
                <a:close/>
                <a:moveTo>
                  <a:pt x="85725" y="48683"/>
                </a:moveTo>
                <a:cubicBezTo>
                  <a:pt x="102122" y="48683"/>
                  <a:pt x="118520" y="51329"/>
                  <a:pt x="136525" y="56621"/>
                </a:cubicBezTo>
                <a:cubicBezTo>
                  <a:pt x="136525" y="56621"/>
                  <a:pt x="136525" y="56621"/>
                  <a:pt x="132667" y="69850"/>
                </a:cubicBezTo>
                <a:cubicBezTo>
                  <a:pt x="99229" y="60590"/>
                  <a:pt x="72221" y="60590"/>
                  <a:pt x="38783" y="69850"/>
                </a:cubicBezTo>
                <a:lnTo>
                  <a:pt x="34925" y="56621"/>
                </a:lnTo>
                <a:cubicBezTo>
                  <a:pt x="52930" y="51329"/>
                  <a:pt x="69327" y="48683"/>
                  <a:pt x="85725" y="48683"/>
                </a:cubicBezTo>
                <a:close/>
                <a:moveTo>
                  <a:pt x="245779" y="12700"/>
                </a:moveTo>
                <a:cubicBezTo>
                  <a:pt x="224915" y="12700"/>
                  <a:pt x="201443" y="16579"/>
                  <a:pt x="171450" y="28215"/>
                </a:cubicBezTo>
                <a:cubicBezTo>
                  <a:pt x="171450" y="28215"/>
                  <a:pt x="171450" y="28215"/>
                  <a:pt x="171450" y="263525"/>
                </a:cubicBezTo>
                <a:cubicBezTo>
                  <a:pt x="176666" y="262232"/>
                  <a:pt x="185794" y="259646"/>
                  <a:pt x="192314" y="257061"/>
                </a:cubicBezTo>
                <a:cubicBezTo>
                  <a:pt x="185794" y="238960"/>
                  <a:pt x="191010" y="219566"/>
                  <a:pt x="205355" y="205344"/>
                </a:cubicBezTo>
                <a:cubicBezTo>
                  <a:pt x="226219" y="184657"/>
                  <a:pt x="258819" y="184657"/>
                  <a:pt x="279684" y="205344"/>
                </a:cubicBezTo>
                <a:cubicBezTo>
                  <a:pt x="294028" y="218273"/>
                  <a:pt x="299244" y="238960"/>
                  <a:pt x="294028" y="257061"/>
                </a:cubicBezTo>
                <a:cubicBezTo>
                  <a:pt x="301852" y="258353"/>
                  <a:pt x="312284" y="262232"/>
                  <a:pt x="317500" y="263525"/>
                </a:cubicBezTo>
                <a:lnTo>
                  <a:pt x="317500" y="28215"/>
                </a:lnTo>
                <a:cubicBezTo>
                  <a:pt x="288812" y="17872"/>
                  <a:pt x="266643" y="12700"/>
                  <a:pt x="245779" y="12700"/>
                </a:cubicBezTo>
                <a:close/>
                <a:moveTo>
                  <a:pt x="84931" y="12700"/>
                </a:moveTo>
                <a:cubicBezTo>
                  <a:pt x="63004" y="12700"/>
                  <a:pt x="42366" y="17872"/>
                  <a:pt x="12700" y="28215"/>
                </a:cubicBezTo>
                <a:cubicBezTo>
                  <a:pt x="12700" y="28215"/>
                  <a:pt x="12700" y="28215"/>
                  <a:pt x="12700" y="263525"/>
                </a:cubicBezTo>
                <a:cubicBezTo>
                  <a:pt x="41077" y="254475"/>
                  <a:pt x="63004" y="249303"/>
                  <a:pt x="84931" y="249303"/>
                </a:cubicBezTo>
                <a:cubicBezTo>
                  <a:pt x="106859" y="249303"/>
                  <a:pt x="128786" y="254475"/>
                  <a:pt x="157163" y="263525"/>
                </a:cubicBezTo>
                <a:lnTo>
                  <a:pt x="157163" y="28215"/>
                </a:lnTo>
                <a:cubicBezTo>
                  <a:pt x="128786" y="17872"/>
                  <a:pt x="106859" y="12700"/>
                  <a:pt x="84931" y="12700"/>
                </a:cubicBezTo>
                <a:close/>
                <a:moveTo>
                  <a:pt x="86835" y="0"/>
                </a:moveTo>
                <a:cubicBezTo>
                  <a:pt x="110164" y="0"/>
                  <a:pt x="133493" y="5175"/>
                  <a:pt x="165894" y="15525"/>
                </a:cubicBezTo>
                <a:cubicBezTo>
                  <a:pt x="198295" y="5175"/>
                  <a:pt x="221624" y="0"/>
                  <a:pt x="244953" y="0"/>
                </a:cubicBezTo>
                <a:cubicBezTo>
                  <a:pt x="269578" y="0"/>
                  <a:pt x="294203" y="5175"/>
                  <a:pt x="326604" y="16819"/>
                </a:cubicBezTo>
                <a:cubicBezTo>
                  <a:pt x="329196" y="18113"/>
                  <a:pt x="331788" y="20700"/>
                  <a:pt x="331788" y="23288"/>
                </a:cubicBezTo>
                <a:cubicBezTo>
                  <a:pt x="331788" y="23288"/>
                  <a:pt x="331788" y="23288"/>
                  <a:pt x="331788" y="274276"/>
                </a:cubicBezTo>
                <a:cubicBezTo>
                  <a:pt x="331788" y="280744"/>
                  <a:pt x="325308" y="280744"/>
                  <a:pt x="322716" y="280744"/>
                </a:cubicBezTo>
                <a:cubicBezTo>
                  <a:pt x="313643" y="276863"/>
                  <a:pt x="299387" y="272982"/>
                  <a:pt x="289019" y="269101"/>
                </a:cubicBezTo>
                <a:cubicBezTo>
                  <a:pt x="287723" y="271688"/>
                  <a:pt x="286427" y="272982"/>
                  <a:pt x="285130" y="274276"/>
                </a:cubicBezTo>
                <a:cubicBezTo>
                  <a:pt x="285130" y="274276"/>
                  <a:pt x="285130" y="274276"/>
                  <a:pt x="329196" y="318263"/>
                </a:cubicBezTo>
                <a:cubicBezTo>
                  <a:pt x="329196" y="318263"/>
                  <a:pt x="329196" y="318263"/>
                  <a:pt x="318828" y="328613"/>
                </a:cubicBezTo>
                <a:cubicBezTo>
                  <a:pt x="318828" y="328613"/>
                  <a:pt x="318828" y="328613"/>
                  <a:pt x="274762" y="284626"/>
                </a:cubicBezTo>
                <a:cubicBezTo>
                  <a:pt x="254025" y="300151"/>
                  <a:pt x="224216" y="298857"/>
                  <a:pt x="206072" y="279451"/>
                </a:cubicBezTo>
                <a:cubicBezTo>
                  <a:pt x="202183" y="276863"/>
                  <a:pt x="200887" y="274276"/>
                  <a:pt x="198295" y="270394"/>
                </a:cubicBezTo>
                <a:cubicBezTo>
                  <a:pt x="189223" y="272982"/>
                  <a:pt x="174966" y="278157"/>
                  <a:pt x="167190" y="280744"/>
                </a:cubicBezTo>
                <a:cubicBezTo>
                  <a:pt x="165894" y="280744"/>
                  <a:pt x="164598" y="280744"/>
                  <a:pt x="163302" y="280744"/>
                </a:cubicBezTo>
                <a:cubicBezTo>
                  <a:pt x="130901" y="269101"/>
                  <a:pt x="108868" y="263926"/>
                  <a:pt x="85539" y="263926"/>
                </a:cubicBezTo>
                <a:cubicBezTo>
                  <a:pt x="63506" y="263926"/>
                  <a:pt x="40177" y="269101"/>
                  <a:pt x="9072" y="280744"/>
                </a:cubicBezTo>
                <a:cubicBezTo>
                  <a:pt x="6480" y="280744"/>
                  <a:pt x="0" y="280744"/>
                  <a:pt x="0" y="274276"/>
                </a:cubicBezTo>
                <a:cubicBezTo>
                  <a:pt x="0" y="274276"/>
                  <a:pt x="0" y="274276"/>
                  <a:pt x="0" y="23288"/>
                </a:cubicBezTo>
                <a:cubicBezTo>
                  <a:pt x="0" y="20700"/>
                  <a:pt x="2592" y="18113"/>
                  <a:pt x="5184" y="16819"/>
                </a:cubicBezTo>
                <a:cubicBezTo>
                  <a:pt x="37585" y="5175"/>
                  <a:pt x="62210" y="0"/>
                  <a:pt x="86835" y="0"/>
                </a:cubicBezTo>
                <a:close/>
              </a:path>
            </a:pathLst>
          </a:custGeom>
          <a:solidFill>
            <a:schemeClr val="bg1"/>
          </a:solidFill>
          <a:ln>
            <a:noFill/>
          </a:ln>
          <a:effectLst>
            <a:outerShdw blurRad="825500" dist="558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50" name="Oval 14"/>
          <p:cNvSpPr/>
          <p:nvPr/>
        </p:nvSpPr>
        <p:spPr>
          <a:xfrm>
            <a:off x="3686402" y="4345590"/>
            <a:ext cx="321486" cy="259956"/>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a:effectLst>
            <a:outerShdw blurRad="825500" dist="558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51" name="Oval 15"/>
          <p:cNvSpPr/>
          <p:nvPr/>
        </p:nvSpPr>
        <p:spPr>
          <a:xfrm>
            <a:off x="8210231" y="4314825"/>
            <a:ext cx="269252" cy="321486"/>
          </a:xfrm>
          <a:custGeom>
            <a:avLst/>
            <a:gdLst>
              <a:gd name="connsiteX0" fmla="*/ 206816 w 281869"/>
              <a:gd name="connsiteY0" fmla="*/ 79120 h 336550"/>
              <a:gd name="connsiteX1" fmla="*/ 201524 w 281869"/>
              <a:gd name="connsiteY1" fmla="*/ 85782 h 336550"/>
              <a:gd name="connsiteX2" fmla="*/ 201524 w 281869"/>
              <a:gd name="connsiteY2" fmla="*/ 92444 h 336550"/>
              <a:gd name="connsiteX3" fmla="*/ 205493 w 281869"/>
              <a:gd name="connsiteY3" fmla="*/ 96441 h 336550"/>
              <a:gd name="connsiteX4" fmla="*/ 198878 w 281869"/>
              <a:gd name="connsiteY4" fmla="*/ 133748 h 336550"/>
              <a:gd name="connsiteX5" fmla="*/ 198878 w 281869"/>
              <a:gd name="connsiteY5" fmla="*/ 137745 h 336550"/>
              <a:gd name="connsiteX6" fmla="*/ 206816 w 281869"/>
              <a:gd name="connsiteY6" fmla="*/ 149736 h 336550"/>
              <a:gd name="connsiteX7" fmla="*/ 213430 w 281869"/>
              <a:gd name="connsiteY7" fmla="*/ 149736 h 336550"/>
              <a:gd name="connsiteX8" fmla="*/ 221368 w 281869"/>
              <a:gd name="connsiteY8" fmla="*/ 137745 h 336550"/>
              <a:gd name="connsiteX9" fmla="*/ 221368 w 281869"/>
              <a:gd name="connsiteY9" fmla="*/ 133748 h 336550"/>
              <a:gd name="connsiteX10" fmla="*/ 214753 w 281869"/>
              <a:gd name="connsiteY10" fmla="*/ 96441 h 336550"/>
              <a:gd name="connsiteX11" fmla="*/ 220045 w 281869"/>
              <a:gd name="connsiteY11" fmla="*/ 92444 h 336550"/>
              <a:gd name="connsiteX12" fmla="*/ 220045 w 281869"/>
              <a:gd name="connsiteY12" fmla="*/ 85782 h 336550"/>
              <a:gd name="connsiteX13" fmla="*/ 213430 w 281869"/>
              <a:gd name="connsiteY13" fmla="*/ 79120 h 336550"/>
              <a:gd name="connsiteX14" fmla="*/ 206816 w 281869"/>
              <a:gd name="connsiteY14" fmla="*/ 79120 h 336550"/>
              <a:gd name="connsiteX15" fmla="*/ 68439 w 281869"/>
              <a:gd name="connsiteY15" fmla="*/ 79120 h 336550"/>
              <a:gd name="connsiteX16" fmla="*/ 61824 w 281869"/>
              <a:gd name="connsiteY16" fmla="*/ 85782 h 336550"/>
              <a:gd name="connsiteX17" fmla="*/ 61824 w 281869"/>
              <a:gd name="connsiteY17" fmla="*/ 92444 h 336550"/>
              <a:gd name="connsiteX18" fmla="*/ 67116 w 281869"/>
              <a:gd name="connsiteY18" fmla="*/ 96441 h 336550"/>
              <a:gd name="connsiteX19" fmla="*/ 60501 w 281869"/>
              <a:gd name="connsiteY19" fmla="*/ 133748 h 336550"/>
              <a:gd name="connsiteX20" fmla="*/ 60501 w 281869"/>
              <a:gd name="connsiteY20" fmla="*/ 137745 h 336550"/>
              <a:gd name="connsiteX21" fmla="*/ 68439 w 281869"/>
              <a:gd name="connsiteY21" fmla="*/ 149736 h 336550"/>
              <a:gd name="connsiteX22" fmla="*/ 75053 w 281869"/>
              <a:gd name="connsiteY22" fmla="*/ 149736 h 336550"/>
              <a:gd name="connsiteX23" fmla="*/ 82991 w 281869"/>
              <a:gd name="connsiteY23" fmla="*/ 137745 h 336550"/>
              <a:gd name="connsiteX24" fmla="*/ 82991 w 281869"/>
              <a:gd name="connsiteY24" fmla="*/ 133748 h 336550"/>
              <a:gd name="connsiteX25" fmla="*/ 76376 w 281869"/>
              <a:gd name="connsiteY25" fmla="*/ 96441 h 336550"/>
              <a:gd name="connsiteX26" fmla="*/ 80345 w 281869"/>
              <a:gd name="connsiteY26" fmla="*/ 92444 h 336550"/>
              <a:gd name="connsiteX27" fmla="*/ 80345 w 281869"/>
              <a:gd name="connsiteY27" fmla="*/ 85782 h 336550"/>
              <a:gd name="connsiteX28" fmla="*/ 75053 w 281869"/>
              <a:gd name="connsiteY28" fmla="*/ 79120 h 336550"/>
              <a:gd name="connsiteX29" fmla="*/ 68439 w 281869"/>
              <a:gd name="connsiteY29" fmla="*/ 79120 h 336550"/>
              <a:gd name="connsiteX30" fmla="*/ 21218 w 281869"/>
              <a:gd name="connsiteY30" fmla="*/ 69850 h 336550"/>
              <a:gd name="connsiteX31" fmla="*/ 121201 w 281869"/>
              <a:gd name="connsiteY31" fmla="*/ 69850 h 336550"/>
              <a:gd name="connsiteX32" fmla="*/ 135672 w 281869"/>
              <a:gd name="connsiteY32" fmla="*/ 83053 h 336550"/>
              <a:gd name="connsiteX33" fmla="*/ 140934 w 281869"/>
              <a:gd name="connsiteY33" fmla="*/ 113420 h 336550"/>
              <a:gd name="connsiteX34" fmla="*/ 146197 w 281869"/>
              <a:gd name="connsiteY34" fmla="*/ 83053 h 336550"/>
              <a:gd name="connsiteX35" fmla="*/ 160668 w 281869"/>
              <a:gd name="connsiteY35" fmla="*/ 69850 h 336550"/>
              <a:gd name="connsiteX36" fmla="*/ 260651 w 281869"/>
              <a:gd name="connsiteY36" fmla="*/ 69850 h 336550"/>
              <a:gd name="connsiteX37" fmla="*/ 275123 w 281869"/>
              <a:gd name="connsiteY37" fmla="*/ 83053 h 336550"/>
              <a:gd name="connsiteX38" fmla="*/ 281700 w 281869"/>
              <a:gd name="connsiteY38" fmla="*/ 196599 h 336550"/>
              <a:gd name="connsiteX39" fmla="*/ 269860 w 281869"/>
              <a:gd name="connsiteY39" fmla="*/ 211122 h 336550"/>
              <a:gd name="connsiteX40" fmla="*/ 254073 w 281869"/>
              <a:gd name="connsiteY40" fmla="*/ 199239 h 336550"/>
              <a:gd name="connsiteX41" fmla="*/ 250127 w 281869"/>
              <a:gd name="connsiteY41" fmla="*/ 125303 h 336550"/>
              <a:gd name="connsiteX42" fmla="*/ 248811 w 281869"/>
              <a:gd name="connsiteY42" fmla="*/ 319386 h 336550"/>
              <a:gd name="connsiteX43" fmla="*/ 231709 w 281869"/>
              <a:gd name="connsiteY43" fmla="*/ 336550 h 336550"/>
              <a:gd name="connsiteX44" fmla="*/ 215922 w 281869"/>
              <a:gd name="connsiteY44" fmla="*/ 319386 h 336550"/>
              <a:gd name="connsiteX45" fmla="*/ 215922 w 281869"/>
              <a:gd name="connsiteY45" fmla="*/ 213762 h 336550"/>
              <a:gd name="connsiteX46" fmla="*/ 210660 w 281869"/>
              <a:gd name="connsiteY46" fmla="*/ 208481 h 336550"/>
              <a:gd name="connsiteX47" fmla="*/ 204082 w 281869"/>
              <a:gd name="connsiteY47" fmla="*/ 213762 h 336550"/>
              <a:gd name="connsiteX48" fmla="*/ 204082 w 281869"/>
              <a:gd name="connsiteY48" fmla="*/ 319386 h 336550"/>
              <a:gd name="connsiteX49" fmla="*/ 186979 w 281869"/>
              <a:gd name="connsiteY49" fmla="*/ 336550 h 336550"/>
              <a:gd name="connsiteX50" fmla="*/ 171193 w 281869"/>
              <a:gd name="connsiteY50" fmla="*/ 319386 h 336550"/>
              <a:gd name="connsiteX51" fmla="*/ 171193 w 281869"/>
              <a:gd name="connsiteY51" fmla="*/ 121342 h 336550"/>
              <a:gd name="connsiteX52" fmla="*/ 155406 w 281869"/>
              <a:gd name="connsiteY52" fmla="*/ 199239 h 336550"/>
              <a:gd name="connsiteX53" fmla="*/ 140934 w 281869"/>
              <a:gd name="connsiteY53" fmla="*/ 211122 h 336550"/>
              <a:gd name="connsiteX54" fmla="*/ 126463 w 281869"/>
              <a:gd name="connsiteY54" fmla="*/ 199239 h 336550"/>
              <a:gd name="connsiteX55" fmla="*/ 110676 w 281869"/>
              <a:gd name="connsiteY55" fmla="*/ 125303 h 336550"/>
              <a:gd name="connsiteX56" fmla="*/ 110676 w 281869"/>
              <a:gd name="connsiteY56" fmla="*/ 319386 h 336550"/>
              <a:gd name="connsiteX57" fmla="*/ 93574 w 281869"/>
              <a:gd name="connsiteY57" fmla="*/ 336550 h 336550"/>
              <a:gd name="connsiteX58" fmla="*/ 77787 w 281869"/>
              <a:gd name="connsiteY58" fmla="*/ 319386 h 336550"/>
              <a:gd name="connsiteX59" fmla="*/ 77787 w 281869"/>
              <a:gd name="connsiteY59" fmla="*/ 213762 h 336550"/>
              <a:gd name="connsiteX60" fmla="*/ 71209 w 281869"/>
              <a:gd name="connsiteY60" fmla="*/ 208481 h 336550"/>
              <a:gd name="connsiteX61" fmla="*/ 65947 w 281869"/>
              <a:gd name="connsiteY61" fmla="*/ 213762 h 336550"/>
              <a:gd name="connsiteX62" fmla="*/ 65947 w 281869"/>
              <a:gd name="connsiteY62" fmla="*/ 319386 h 336550"/>
              <a:gd name="connsiteX63" fmla="*/ 48845 w 281869"/>
              <a:gd name="connsiteY63" fmla="*/ 336550 h 336550"/>
              <a:gd name="connsiteX64" fmla="*/ 33058 w 281869"/>
              <a:gd name="connsiteY64" fmla="*/ 319386 h 336550"/>
              <a:gd name="connsiteX65" fmla="*/ 33058 w 281869"/>
              <a:gd name="connsiteY65" fmla="*/ 121342 h 336550"/>
              <a:gd name="connsiteX66" fmla="*/ 27796 w 281869"/>
              <a:gd name="connsiteY66" fmla="*/ 199239 h 336550"/>
              <a:gd name="connsiteX67" fmla="*/ 12009 w 281869"/>
              <a:gd name="connsiteY67" fmla="*/ 211122 h 336550"/>
              <a:gd name="connsiteX68" fmla="*/ 169 w 281869"/>
              <a:gd name="connsiteY68" fmla="*/ 196599 h 336550"/>
              <a:gd name="connsiteX69" fmla="*/ 6746 w 281869"/>
              <a:gd name="connsiteY69" fmla="*/ 83053 h 336550"/>
              <a:gd name="connsiteX70" fmla="*/ 21218 w 281869"/>
              <a:gd name="connsiteY70" fmla="*/ 69850 h 336550"/>
              <a:gd name="connsiteX71" fmla="*/ 210785 w 281869"/>
              <a:gd name="connsiteY71" fmla="*/ 0 h 336550"/>
              <a:gd name="connsiteX72" fmla="*/ 241742 w 281869"/>
              <a:gd name="connsiteY72" fmla="*/ 30163 h 336550"/>
              <a:gd name="connsiteX73" fmla="*/ 210785 w 281869"/>
              <a:gd name="connsiteY73" fmla="*/ 60326 h 336550"/>
              <a:gd name="connsiteX74" fmla="*/ 179828 w 281869"/>
              <a:gd name="connsiteY74" fmla="*/ 30163 h 336550"/>
              <a:gd name="connsiteX75" fmla="*/ 210785 w 281869"/>
              <a:gd name="connsiteY75" fmla="*/ 0 h 336550"/>
              <a:gd name="connsiteX76" fmla="*/ 71085 w 281869"/>
              <a:gd name="connsiteY76" fmla="*/ 0 h 336550"/>
              <a:gd name="connsiteX77" fmla="*/ 102042 w 281869"/>
              <a:gd name="connsiteY77" fmla="*/ 30163 h 336550"/>
              <a:gd name="connsiteX78" fmla="*/ 71085 w 281869"/>
              <a:gd name="connsiteY78" fmla="*/ 60326 h 336550"/>
              <a:gd name="connsiteX79" fmla="*/ 40128 w 281869"/>
              <a:gd name="connsiteY79" fmla="*/ 30163 h 336550"/>
              <a:gd name="connsiteX80" fmla="*/ 71085 w 281869"/>
              <a:gd name="connsiteY80"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81869" h="336550">
                <a:moveTo>
                  <a:pt x="206816" y="79120"/>
                </a:moveTo>
                <a:cubicBezTo>
                  <a:pt x="206816" y="79120"/>
                  <a:pt x="206816" y="79120"/>
                  <a:pt x="201524" y="85782"/>
                </a:cubicBezTo>
                <a:cubicBezTo>
                  <a:pt x="198878" y="88447"/>
                  <a:pt x="198878" y="89779"/>
                  <a:pt x="201524" y="92444"/>
                </a:cubicBezTo>
                <a:cubicBezTo>
                  <a:pt x="201524" y="92444"/>
                  <a:pt x="201524" y="92444"/>
                  <a:pt x="205493" y="96441"/>
                </a:cubicBezTo>
                <a:cubicBezTo>
                  <a:pt x="205493" y="96441"/>
                  <a:pt x="205493" y="96441"/>
                  <a:pt x="198878" y="133748"/>
                </a:cubicBezTo>
                <a:cubicBezTo>
                  <a:pt x="198878" y="135080"/>
                  <a:pt x="198878" y="136413"/>
                  <a:pt x="198878" y="137745"/>
                </a:cubicBezTo>
                <a:cubicBezTo>
                  <a:pt x="198878" y="137745"/>
                  <a:pt x="198878" y="137745"/>
                  <a:pt x="206816" y="149736"/>
                </a:cubicBezTo>
                <a:cubicBezTo>
                  <a:pt x="208139" y="152401"/>
                  <a:pt x="212107" y="152401"/>
                  <a:pt x="213430" y="149736"/>
                </a:cubicBezTo>
                <a:cubicBezTo>
                  <a:pt x="213430" y="149736"/>
                  <a:pt x="213430" y="149736"/>
                  <a:pt x="221368" y="137745"/>
                </a:cubicBezTo>
                <a:cubicBezTo>
                  <a:pt x="222691" y="136413"/>
                  <a:pt x="222691" y="135080"/>
                  <a:pt x="221368" y="133748"/>
                </a:cubicBezTo>
                <a:cubicBezTo>
                  <a:pt x="221368" y="133748"/>
                  <a:pt x="221368" y="133748"/>
                  <a:pt x="214753" y="96441"/>
                </a:cubicBezTo>
                <a:cubicBezTo>
                  <a:pt x="214753" y="96441"/>
                  <a:pt x="214753" y="96441"/>
                  <a:pt x="220045" y="92444"/>
                </a:cubicBezTo>
                <a:cubicBezTo>
                  <a:pt x="221368" y="89779"/>
                  <a:pt x="221368" y="88447"/>
                  <a:pt x="220045" y="85782"/>
                </a:cubicBezTo>
                <a:cubicBezTo>
                  <a:pt x="220045" y="85782"/>
                  <a:pt x="220045" y="85782"/>
                  <a:pt x="213430" y="79120"/>
                </a:cubicBezTo>
                <a:cubicBezTo>
                  <a:pt x="212107" y="77788"/>
                  <a:pt x="209462" y="77788"/>
                  <a:pt x="206816" y="79120"/>
                </a:cubicBezTo>
                <a:close/>
                <a:moveTo>
                  <a:pt x="68439" y="79120"/>
                </a:moveTo>
                <a:cubicBezTo>
                  <a:pt x="68439" y="79120"/>
                  <a:pt x="68439" y="79120"/>
                  <a:pt x="61824" y="85782"/>
                </a:cubicBezTo>
                <a:cubicBezTo>
                  <a:pt x="60501" y="88447"/>
                  <a:pt x="60501" y="89779"/>
                  <a:pt x="61824" y="92444"/>
                </a:cubicBezTo>
                <a:cubicBezTo>
                  <a:pt x="61824" y="92444"/>
                  <a:pt x="61824" y="92444"/>
                  <a:pt x="67116" y="96441"/>
                </a:cubicBezTo>
                <a:cubicBezTo>
                  <a:pt x="67116" y="96441"/>
                  <a:pt x="67116" y="96441"/>
                  <a:pt x="60501" y="133748"/>
                </a:cubicBezTo>
                <a:cubicBezTo>
                  <a:pt x="59178" y="135080"/>
                  <a:pt x="59178" y="136413"/>
                  <a:pt x="60501" y="137745"/>
                </a:cubicBezTo>
                <a:cubicBezTo>
                  <a:pt x="60501" y="137745"/>
                  <a:pt x="60501" y="137745"/>
                  <a:pt x="68439" y="149736"/>
                </a:cubicBezTo>
                <a:cubicBezTo>
                  <a:pt x="69762" y="152401"/>
                  <a:pt x="73730" y="152401"/>
                  <a:pt x="75053" y="149736"/>
                </a:cubicBezTo>
                <a:cubicBezTo>
                  <a:pt x="75053" y="149736"/>
                  <a:pt x="75053" y="149736"/>
                  <a:pt x="82991" y="137745"/>
                </a:cubicBezTo>
                <a:cubicBezTo>
                  <a:pt x="82991" y="136413"/>
                  <a:pt x="82991" y="135080"/>
                  <a:pt x="82991" y="133748"/>
                </a:cubicBezTo>
                <a:cubicBezTo>
                  <a:pt x="82991" y="133748"/>
                  <a:pt x="82991" y="133748"/>
                  <a:pt x="76376" y="96441"/>
                </a:cubicBezTo>
                <a:cubicBezTo>
                  <a:pt x="76376" y="96441"/>
                  <a:pt x="76376" y="96441"/>
                  <a:pt x="80345" y="92444"/>
                </a:cubicBezTo>
                <a:cubicBezTo>
                  <a:pt x="82991" y="89779"/>
                  <a:pt x="82991" y="88447"/>
                  <a:pt x="80345" y="85782"/>
                </a:cubicBezTo>
                <a:cubicBezTo>
                  <a:pt x="80345" y="85782"/>
                  <a:pt x="80345" y="85782"/>
                  <a:pt x="75053" y="79120"/>
                </a:cubicBezTo>
                <a:cubicBezTo>
                  <a:pt x="72407" y="77788"/>
                  <a:pt x="69762" y="77788"/>
                  <a:pt x="68439" y="79120"/>
                </a:cubicBezTo>
                <a:close/>
                <a:moveTo>
                  <a:pt x="21218" y="69850"/>
                </a:moveTo>
                <a:cubicBezTo>
                  <a:pt x="21218" y="69850"/>
                  <a:pt x="21218" y="69850"/>
                  <a:pt x="121201" y="69850"/>
                </a:cubicBezTo>
                <a:cubicBezTo>
                  <a:pt x="129094" y="69850"/>
                  <a:pt x="135672" y="76451"/>
                  <a:pt x="135672" y="83053"/>
                </a:cubicBezTo>
                <a:cubicBezTo>
                  <a:pt x="135672" y="83053"/>
                  <a:pt x="135672" y="83053"/>
                  <a:pt x="140934" y="113420"/>
                </a:cubicBezTo>
                <a:cubicBezTo>
                  <a:pt x="140934" y="113420"/>
                  <a:pt x="140934" y="113420"/>
                  <a:pt x="146197" y="83053"/>
                </a:cubicBezTo>
                <a:cubicBezTo>
                  <a:pt x="146197" y="76451"/>
                  <a:pt x="152775" y="69850"/>
                  <a:pt x="160668" y="69850"/>
                </a:cubicBezTo>
                <a:cubicBezTo>
                  <a:pt x="160668" y="69850"/>
                  <a:pt x="160668" y="69850"/>
                  <a:pt x="260651" y="69850"/>
                </a:cubicBezTo>
                <a:cubicBezTo>
                  <a:pt x="267229" y="69850"/>
                  <a:pt x="273807" y="76451"/>
                  <a:pt x="275123" y="83053"/>
                </a:cubicBezTo>
                <a:cubicBezTo>
                  <a:pt x="275123" y="83053"/>
                  <a:pt x="275123" y="83053"/>
                  <a:pt x="281700" y="196599"/>
                </a:cubicBezTo>
                <a:cubicBezTo>
                  <a:pt x="283016" y="204520"/>
                  <a:pt x="276438" y="211122"/>
                  <a:pt x="269860" y="211122"/>
                </a:cubicBezTo>
                <a:cubicBezTo>
                  <a:pt x="261967" y="212442"/>
                  <a:pt x="255389" y="205841"/>
                  <a:pt x="254073" y="199239"/>
                </a:cubicBezTo>
                <a:cubicBezTo>
                  <a:pt x="254073" y="199239"/>
                  <a:pt x="254073" y="199239"/>
                  <a:pt x="250127" y="125303"/>
                </a:cubicBezTo>
                <a:cubicBezTo>
                  <a:pt x="250127" y="125303"/>
                  <a:pt x="250127" y="125303"/>
                  <a:pt x="248811" y="319386"/>
                </a:cubicBezTo>
                <a:cubicBezTo>
                  <a:pt x="248811" y="329949"/>
                  <a:pt x="240918" y="336550"/>
                  <a:pt x="231709" y="336550"/>
                </a:cubicBezTo>
                <a:cubicBezTo>
                  <a:pt x="222500" y="336550"/>
                  <a:pt x="215922" y="328628"/>
                  <a:pt x="215922" y="319386"/>
                </a:cubicBezTo>
                <a:cubicBezTo>
                  <a:pt x="215922" y="319386"/>
                  <a:pt x="215922" y="319386"/>
                  <a:pt x="215922" y="213762"/>
                </a:cubicBezTo>
                <a:cubicBezTo>
                  <a:pt x="215922" y="211122"/>
                  <a:pt x="213291" y="208481"/>
                  <a:pt x="210660" y="208481"/>
                </a:cubicBezTo>
                <a:cubicBezTo>
                  <a:pt x="206713" y="208481"/>
                  <a:pt x="204082" y="211122"/>
                  <a:pt x="204082" y="213762"/>
                </a:cubicBezTo>
                <a:cubicBezTo>
                  <a:pt x="204082" y="213762"/>
                  <a:pt x="204082" y="213762"/>
                  <a:pt x="204082" y="319386"/>
                </a:cubicBezTo>
                <a:cubicBezTo>
                  <a:pt x="204082" y="329949"/>
                  <a:pt x="196188" y="336550"/>
                  <a:pt x="186979" y="336550"/>
                </a:cubicBezTo>
                <a:cubicBezTo>
                  <a:pt x="177770" y="336550"/>
                  <a:pt x="171193" y="328628"/>
                  <a:pt x="171193" y="319386"/>
                </a:cubicBezTo>
                <a:cubicBezTo>
                  <a:pt x="171193" y="319386"/>
                  <a:pt x="171193" y="319386"/>
                  <a:pt x="171193" y="121342"/>
                </a:cubicBezTo>
                <a:cubicBezTo>
                  <a:pt x="171193" y="121342"/>
                  <a:pt x="171193" y="121342"/>
                  <a:pt x="155406" y="199239"/>
                </a:cubicBezTo>
                <a:cubicBezTo>
                  <a:pt x="154090" y="205841"/>
                  <a:pt x="148828" y="212442"/>
                  <a:pt x="140934" y="211122"/>
                </a:cubicBezTo>
                <a:cubicBezTo>
                  <a:pt x="133041" y="212442"/>
                  <a:pt x="127779" y="205841"/>
                  <a:pt x="126463" y="199239"/>
                </a:cubicBezTo>
                <a:cubicBezTo>
                  <a:pt x="126463" y="199239"/>
                  <a:pt x="126463" y="199239"/>
                  <a:pt x="110676" y="125303"/>
                </a:cubicBezTo>
                <a:cubicBezTo>
                  <a:pt x="110676" y="125303"/>
                  <a:pt x="110676" y="125303"/>
                  <a:pt x="110676" y="319386"/>
                </a:cubicBezTo>
                <a:cubicBezTo>
                  <a:pt x="110676" y="329949"/>
                  <a:pt x="102783" y="336550"/>
                  <a:pt x="93574" y="336550"/>
                </a:cubicBezTo>
                <a:cubicBezTo>
                  <a:pt x="84365" y="336550"/>
                  <a:pt x="77787" y="328628"/>
                  <a:pt x="77787" y="319386"/>
                </a:cubicBezTo>
                <a:cubicBezTo>
                  <a:pt x="77787" y="319386"/>
                  <a:pt x="77787" y="319386"/>
                  <a:pt x="77787" y="213762"/>
                </a:cubicBezTo>
                <a:cubicBezTo>
                  <a:pt x="77787" y="211122"/>
                  <a:pt x="75156" y="208481"/>
                  <a:pt x="71209" y="208481"/>
                </a:cubicBezTo>
                <a:cubicBezTo>
                  <a:pt x="68578" y="208481"/>
                  <a:pt x="65947" y="211122"/>
                  <a:pt x="65947" y="213762"/>
                </a:cubicBezTo>
                <a:cubicBezTo>
                  <a:pt x="65947" y="213762"/>
                  <a:pt x="65947" y="213762"/>
                  <a:pt x="65947" y="319386"/>
                </a:cubicBezTo>
                <a:cubicBezTo>
                  <a:pt x="65947" y="329949"/>
                  <a:pt x="58054" y="336550"/>
                  <a:pt x="48845" y="336550"/>
                </a:cubicBezTo>
                <a:cubicBezTo>
                  <a:pt x="39636" y="336550"/>
                  <a:pt x="33058" y="328628"/>
                  <a:pt x="33058" y="319386"/>
                </a:cubicBezTo>
                <a:cubicBezTo>
                  <a:pt x="33058" y="319386"/>
                  <a:pt x="33058" y="319386"/>
                  <a:pt x="33058" y="121342"/>
                </a:cubicBezTo>
                <a:cubicBezTo>
                  <a:pt x="33058" y="121342"/>
                  <a:pt x="33058" y="121342"/>
                  <a:pt x="27796" y="199239"/>
                </a:cubicBezTo>
                <a:cubicBezTo>
                  <a:pt x="26480" y="205841"/>
                  <a:pt x="19902" y="212442"/>
                  <a:pt x="12009" y="211122"/>
                </a:cubicBezTo>
                <a:cubicBezTo>
                  <a:pt x="5431" y="211122"/>
                  <a:pt x="-1147" y="204520"/>
                  <a:pt x="169" y="196599"/>
                </a:cubicBezTo>
                <a:cubicBezTo>
                  <a:pt x="169" y="196599"/>
                  <a:pt x="169" y="196599"/>
                  <a:pt x="6746" y="83053"/>
                </a:cubicBezTo>
                <a:cubicBezTo>
                  <a:pt x="8062" y="76451"/>
                  <a:pt x="14640" y="69850"/>
                  <a:pt x="21218" y="69850"/>
                </a:cubicBezTo>
                <a:close/>
                <a:moveTo>
                  <a:pt x="210785" y="0"/>
                </a:moveTo>
                <a:cubicBezTo>
                  <a:pt x="227882" y="0"/>
                  <a:pt x="241742" y="13504"/>
                  <a:pt x="241742" y="30163"/>
                </a:cubicBezTo>
                <a:cubicBezTo>
                  <a:pt x="241742" y="46822"/>
                  <a:pt x="227882" y="60326"/>
                  <a:pt x="210785" y="60326"/>
                </a:cubicBezTo>
                <a:cubicBezTo>
                  <a:pt x="193688" y="60326"/>
                  <a:pt x="179828" y="46822"/>
                  <a:pt x="179828" y="30163"/>
                </a:cubicBezTo>
                <a:cubicBezTo>
                  <a:pt x="179828" y="13504"/>
                  <a:pt x="193688" y="0"/>
                  <a:pt x="210785" y="0"/>
                </a:cubicBezTo>
                <a:close/>
                <a:moveTo>
                  <a:pt x="71085" y="0"/>
                </a:moveTo>
                <a:cubicBezTo>
                  <a:pt x="88182" y="0"/>
                  <a:pt x="102042" y="13504"/>
                  <a:pt x="102042" y="30163"/>
                </a:cubicBezTo>
                <a:cubicBezTo>
                  <a:pt x="102042" y="46822"/>
                  <a:pt x="88182" y="60326"/>
                  <a:pt x="71085" y="60326"/>
                </a:cubicBezTo>
                <a:cubicBezTo>
                  <a:pt x="53988" y="60326"/>
                  <a:pt x="40128" y="46822"/>
                  <a:pt x="40128" y="30163"/>
                </a:cubicBezTo>
                <a:cubicBezTo>
                  <a:pt x="40128" y="13504"/>
                  <a:pt x="53988" y="0"/>
                  <a:pt x="71085" y="0"/>
                </a:cubicBezTo>
                <a:close/>
              </a:path>
            </a:pathLst>
          </a:custGeom>
          <a:solidFill>
            <a:schemeClr val="bg1"/>
          </a:solidFill>
          <a:ln>
            <a:noFill/>
          </a:ln>
          <a:effectLst>
            <a:outerShdw blurRad="825500" dist="558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52" name="Oval 16"/>
          <p:cNvSpPr/>
          <p:nvPr/>
        </p:nvSpPr>
        <p:spPr>
          <a:xfrm>
            <a:off x="9290745" y="4326380"/>
            <a:ext cx="321486" cy="298376"/>
          </a:xfrm>
          <a:custGeom>
            <a:avLst/>
            <a:gdLst>
              <a:gd name="connsiteX0" fmla="*/ 288132 w 338138"/>
              <a:gd name="connsiteY0" fmla="*/ 223343 h 313831"/>
              <a:gd name="connsiteX1" fmla="*/ 279400 w 338138"/>
              <a:gd name="connsiteY1" fmla="*/ 231281 h 313831"/>
              <a:gd name="connsiteX2" fmla="*/ 288132 w 338138"/>
              <a:gd name="connsiteY2" fmla="*/ 239219 h 313831"/>
              <a:gd name="connsiteX3" fmla="*/ 296864 w 338138"/>
              <a:gd name="connsiteY3" fmla="*/ 231281 h 313831"/>
              <a:gd name="connsiteX4" fmla="*/ 288132 w 338138"/>
              <a:gd name="connsiteY4" fmla="*/ 223343 h 313831"/>
              <a:gd name="connsiteX5" fmla="*/ 261938 w 338138"/>
              <a:gd name="connsiteY5" fmla="*/ 223343 h 313831"/>
              <a:gd name="connsiteX6" fmla="*/ 254000 w 338138"/>
              <a:gd name="connsiteY6" fmla="*/ 231281 h 313831"/>
              <a:gd name="connsiteX7" fmla="*/ 261938 w 338138"/>
              <a:gd name="connsiteY7" fmla="*/ 239219 h 313831"/>
              <a:gd name="connsiteX8" fmla="*/ 269876 w 338138"/>
              <a:gd name="connsiteY8" fmla="*/ 231281 h 313831"/>
              <a:gd name="connsiteX9" fmla="*/ 261938 w 338138"/>
              <a:gd name="connsiteY9" fmla="*/ 223343 h 313831"/>
              <a:gd name="connsiteX10" fmla="*/ 116535 w 338138"/>
              <a:gd name="connsiteY10" fmla="*/ 45543 h 313831"/>
              <a:gd name="connsiteX11" fmla="*/ 141773 w 338138"/>
              <a:gd name="connsiteY11" fmla="*/ 88073 h 313831"/>
              <a:gd name="connsiteX12" fmla="*/ 108565 w 338138"/>
              <a:gd name="connsiteY12" fmla="*/ 102693 h 313831"/>
              <a:gd name="connsiteX13" fmla="*/ 87312 w 338138"/>
              <a:gd name="connsiteY13" fmla="*/ 74783 h 313831"/>
              <a:gd name="connsiteX14" fmla="*/ 116535 w 338138"/>
              <a:gd name="connsiteY14" fmla="*/ 45543 h 313831"/>
              <a:gd name="connsiteX15" fmla="*/ 254349 w 338138"/>
              <a:gd name="connsiteY15" fmla="*/ 30428 h 313831"/>
              <a:gd name="connsiteX16" fmla="*/ 275361 w 338138"/>
              <a:gd name="connsiteY16" fmla="*/ 48787 h 313831"/>
              <a:gd name="connsiteX17" fmla="*/ 255662 w 338138"/>
              <a:gd name="connsiteY17" fmla="*/ 85507 h 313831"/>
              <a:gd name="connsiteX18" fmla="*/ 266168 w 338138"/>
              <a:gd name="connsiteY18" fmla="*/ 89441 h 313831"/>
              <a:gd name="connsiteX19" fmla="*/ 289806 w 338138"/>
              <a:gd name="connsiteY19" fmla="*/ 80261 h 313831"/>
              <a:gd name="connsiteX20" fmla="*/ 287180 w 338138"/>
              <a:gd name="connsiteY20" fmla="*/ 109113 h 313831"/>
              <a:gd name="connsiteX21" fmla="*/ 225458 w 338138"/>
              <a:gd name="connsiteY21" fmla="*/ 111735 h 313831"/>
              <a:gd name="connsiteX22" fmla="*/ 92823 w 338138"/>
              <a:gd name="connsiteY22" fmla="*/ 166815 h 313831"/>
              <a:gd name="connsiteX23" fmla="*/ 75751 w 338138"/>
              <a:gd name="connsiteY23" fmla="*/ 127472 h 313831"/>
              <a:gd name="connsiteX24" fmla="*/ 208386 w 338138"/>
              <a:gd name="connsiteY24" fmla="*/ 72393 h 313831"/>
              <a:gd name="connsiteX25" fmla="*/ 242530 w 338138"/>
              <a:gd name="connsiteY25" fmla="*/ 33050 h 313831"/>
              <a:gd name="connsiteX26" fmla="*/ 254349 w 338138"/>
              <a:gd name="connsiteY26" fmla="*/ 30428 h 313831"/>
              <a:gd name="connsiteX27" fmla="*/ 186871 w 338138"/>
              <a:gd name="connsiteY27" fmla="*/ 24906 h 313831"/>
              <a:gd name="connsiteX28" fmla="*/ 231775 w 338138"/>
              <a:gd name="connsiteY28" fmla="*/ 24906 h 313831"/>
              <a:gd name="connsiteX29" fmla="*/ 207282 w 338138"/>
              <a:gd name="connsiteY29" fmla="*/ 48190 h 313831"/>
              <a:gd name="connsiteX30" fmla="*/ 201839 w 338138"/>
              <a:gd name="connsiteY30" fmla="*/ 59831 h 313831"/>
              <a:gd name="connsiteX31" fmla="*/ 184150 w 338138"/>
              <a:gd name="connsiteY31" fmla="*/ 45603 h 313831"/>
              <a:gd name="connsiteX32" fmla="*/ 186871 w 338138"/>
              <a:gd name="connsiteY32" fmla="*/ 24906 h 313831"/>
              <a:gd name="connsiteX33" fmla="*/ 18492 w 338138"/>
              <a:gd name="connsiteY33" fmla="*/ 24906 h 313831"/>
              <a:gd name="connsiteX34" fmla="*/ 43588 w 338138"/>
              <a:gd name="connsiteY34" fmla="*/ 24906 h 313831"/>
              <a:gd name="connsiteX35" fmla="*/ 46230 w 338138"/>
              <a:gd name="connsiteY35" fmla="*/ 46015 h 313831"/>
              <a:gd name="connsiteX36" fmla="*/ 29059 w 338138"/>
              <a:gd name="connsiteY36" fmla="*/ 63166 h 313831"/>
              <a:gd name="connsiteX37" fmla="*/ 31700 w 338138"/>
              <a:gd name="connsiteY37" fmla="*/ 96148 h 313831"/>
              <a:gd name="connsiteX38" fmla="*/ 31700 w 338138"/>
              <a:gd name="connsiteY38" fmla="*/ 206969 h 313831"/>
              <a:gd name="connsiteX39" fmla="*/ 39626 w 338138"/>
              <a:gd name="connsiteY39" fmla="*/ 214884 h 313831"/>
              <a:gd name="connsiteX40" fmla="*/ 298512 w 338138"/>
              <a:gd name="connsiteY40" fmla="*/ 214884 h 313831"/>
              <a:gd name="connsiteX41" fmla="*/ 306438 w 338138"/>
              <a:gd name="connsiteY41" fmla="*/ 206969 h 313831"/>
              <a:gd name="connsiteX42" fmla="*/ 306438 w 338138"/>
              <a:gd name="connsiteY42" fmla="*/ 104064 h 313831"/>
              <a:gd name="connsiteX43" fmla="*/ 306438 w 338138"/>
              <a:gd name="connsiteY43" fmla="*/ 77678 h 313831"/>
              <a:gd name="connsiteX44" fmla="*/ 274737 w 338138"/>
              <a:gd name="connsiteY44" fmla="*/ 61846 h 313831"/>
              <a:gd name="connsiteX45" fmla="*/ 281341 w 338138"/>
              <a:gd name="connsiteY45" fmla="*/ 59208 h 313831"/>
              <a:gd name="connsiteX46" fmla="*/ 280021 w 338138"/>
              <a:gd name="connsiteY46" fmla="*/ 24906 h 313831"/>
              <a:gd name="connsiteX47" fmla="*/ 319646 w 338138"/>
              <a:gd name="connsiteY47" fmla="*/ 24906 h 313831"/>
              <a:gd name="connsiteX48" fmla="*/ 338138 w 338138"/>
              <a:gd name="connsiteY48" fmla="*/ 43376 h 313831"/>
              <a:gd name="connsiteX49" fmla="*/ 338138 w 338138"/>
              <a:gd name="connsiteY49" fmla="*/ 234674 h 313831"/>
              <a:gd name="connsiteX50" fmla="*/ 319646 w 338138"/>
              <a:gd name="connsiteY50" fmla="*/ 251825 h 313831"/>
              <a:gd name="connsiteX51" fmla="*/ 200769 w 338138"/>
              <a:gd name="connsiteY51" fmla="*/ 251825 h 313831"/>
              <a:gd name="connsiteX52" fmla="*/ 216620 w 338138"/>
              <a:gd name="connsiteY52" fmla="*/ 290084 h 313831"/>
              <a:gd name="connsiteX53" fmla="*/ 224545 w 338138"/>
              <a:gd name="connsiteY53" fmla="*/ 290084 h 313831"/>
              <a:gd name="connsiteX54" fmla="*/ 235112 w 338138"/>
              <a:gd name="connsiteY54" fmla="*/ 301958 h 313831"/>
              <a:gd name="connsiteX55" fmla="*/ 224545 w 338138"/>
              <a:gd name="connsiteY55" fmla="*/ 313831 h 313831"/>
              <a:gd name="connsiteX56" fmla="*/ 113593 w 338138"/>
              <a:gd name="connsiteY56" fmla="*/ 313831 h 313831"/>
              <a:gd name="connsiteX57" fmla="*/ 103026 w 338138"/>
              <a:gd name="connsiteY57" fmla="*/ 301958 h 313831"/>
              <a:gd name="connsiteX58" fmla="*/ 113593 w 338138"/>
              <a:gd name="connsiteY58" fmla="*/ 290084 h 313831"/>
              <a:gd name="connsiteX59" fmla="*/ 121518 w 338138"/>
              <a:gd name="connsiteY59" fmla="*/ 290084 h 313831"/>
              <a:gd name="connsiteX60" fmla="*/ 137369 w 338138"/>
              <a:gd name="connsiteY60" fmla="*/ 251825 h 313831"/>
              <a:gd name="connsiteX61" fmla="*/ 18492 w 338138"/>
              <a:gd name="connsiteY61" fmla="*/ 251825 h 313831"/>
              <a:gd name="connsiteX62" fmla="*/ 0 w 338138"/>
              <a:gd name="connsiteY62" fmla="*/ 234674 h 313831"/>
              <a:gd name="connsiteX63" fmla="*/ 0 w 338138"/>
              <a:gd name="connsiteY63" fmla="*/ 43376 h 313831"/>
              <a:gd name="connsiteX64" fmla="*/ 18492 w 338138"/>
              <a:gd name="connsiteY64" fmla="*/ 24906 h 313831"/>
              <a:gd name="connsiteX65" fmla="*/ 109666 w 338138"/>
              <a:gd name="connsiteY65" fmla="*/ 1 h 313831"/>
              <a:gd name="connsiteX66" fmla="*/ 126932 w 338138"/>
              <a:gd name="connsiteY66" fmla="*/ 267 h 313831"/>
              <a:gd name="connsiteX67" fmla="*/ 133580 w 338138"/>
              <a:gd name="connsiteY67" fmla="*/ 18637 h 313831"/>
              <a:gd name="connsiteX68" fmla="*/ 144218 w 338138"/>
              <a:gd name="connsiteY68" fmla="*/ 22573 h 313831"/>
              <a:gd name="connsiteX69" fmla="*/ 177460 w 338138"/>
              <a:gd name="connsiteY69" fmla="*/ 29134 h 313831"/>
              <a:gd name="connsiteX70" fmla="*/ 168152 w 338138"/>
              <a:gd name="connsiteY70" fmla="*/ 47504 h 313831"/>
              <a:gd name="connsiteX71" fmla="*/ 173471 w 338138"/>
              <a:gd name="connsiteY71" fmla="*/ 58001 h 313831"/>
              <a:gd name="connsiteX72" fmla="*/ 192087 w 338138"/>
              <a:gd name="connsiteY72" fmla="*/ 67186 h 313831"/>
              <a:gd name="connsiteX73" fmla="*/ 154855 w 338138"/>
              <a:gd name="connsiteY73" fmla="*/ 82931 h 313831"/>
              <a:gd name="connsiteX74" fmla="*/ 116294 w 338138"/>
              <a:gd name="connsiteY74" fmla="*/ 35695 h 313831"/>
              <a:gd name="connsiteX75" fmla="*/ 76403 w 338138"/>
              <a:gd name="connsiteY75" fmla="*/ 75059 h 313831"/>
              <a:gd name="connsiteX76" fmla="*/ 93689 w 338138"/>
              <a:gd name="connsiteY76" fmla="*/ 107862 h 313831"/>
              <a:gd name="connsiteX77" fmla="*/ 59117 w 338138"/>
              <a:gd name="connsiteY77" fmla="*/ 124919 h 313831"/>
              <a:gd name="connsiteX78" fmla="*/ 63106 w 338138"/>
              <a:gd name="connsiteY78" fmla="*/ 102613 h 313831"/>
              <a:gd name="connsiteX79" fmla="*/ 59117 w 338138"/>
              <a:gd name="connsiteY79" fmla="*/ 92116 h 313831"/>
              <a:gd name="connsiteX80" fmla="*/ 40501 w 338138"/>
              <a:gd name="connsiteY80" fmla="*/ 63249 h 313831"/>
              <a:gd name="connsiteX81" fmla="*/ 59117 w 338138"/>
              <a:gd name="connsiteY81" fmla="*/ 58001 h 313831"/>
              <a:gd name="connsiteX82" fmla="*/ 63106 w 338138"/>
              <a:gd name="connsiteY82" fmla="*/ 47504 h 313831"/>
              <a:gd name="connsiteX83" fmla="*/ 69755 w 338138"/>
              <a:gd name="connsiteY83" fmla="*/ 14700 h 313831"/>
              <a:gd name="connsiteX84" fmla="*/ 88370 w 338138"/>
              <a:gd name="connsiteY84" fmla="*/ 22573 h 313831"/>
              <a:gd name="connsiteX85" fmla="*/ 99008 w 338138"/>
              <a:gd name="connsiteY85" fmla="*/ 18637 h 313831"/>
              <a:gd name="connsiteX86" fmla="*/ 109666 w 338138"/>
              <a:gd name="connsiteY86" fmla="*/ 1 h 313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8138" h="313831">
                <a:moveTo>
                  <a:pt x="288132" y="223343"/>
                </a:moveTo>
                <a:cubicBezTo>
                  <a:pt x="283309" y="223343"/>
                  <a:pt x="279400" y="226897"/>
                  <a:pt x="279400" y="231281"/>
                </a:cubicBezTo>
                <a:cubicBezTo>
                  <a:pt x="279400" y="235665"/>
                  <a:pt x="283309" y="239219"/>
                  <a:pt x="288132" y="239219"/>
                </a:cubicBezTo>
                <a:cubicBezTo>
                  <a:pt x="292955" y="239219"/>
                  <a:pt x="296864" y="235665"/>
                  <a:pt x="296864" y="231281"/>
                </a:cubicBezTo>
                <a:cubicBezTo>
                  <a:pt x="296864" y="226897"/>
                  <a:pt x="292955" y="223343"/>
                  <a:pt x="288132" y="223343"/>
                </a:cubicBezTo>
                <a:close/>
                <a:moveTo>
                  <a:pt x="261938" y="223343"/>
                </a:moveTo>
                <a:cubicBezTo>
                  <a:pt x="257554" y="223343"/>
                  <a:pt x="254000" y="226897"/>
                  <a:pt x="254000" y="231281"/>
                </a:cubicBezTo>
                <a:cubicBezTo>
                  <a:pt x="254000" y="235665"/>
                  <a:pt x="257554" y="239219"/>
                  <a:pt x="261938" y="239219"/>
                </a:cubicBezTo>
                <a:cubicBezTo>
                  <a:pt x="266322" y="239219"/>
                  <a:pt x="269876" y="235665"/>
                  <a:pt x="269876" y="231281"/>
                </a:cubicBezTo>
                <a:cubicBezTo>
                  <a:pt x="269876" y="226897"/>
                  <a:pt x="266322" y="223343"/>
                  <a:pt x="261938" y="223343"/>
                </a:cubicBezTo>
                <a:close/>
                <a:moveTo>
                  <a:pt x="116535" y="45543"/>
                </a:moveTo>
                <a:cubicBezTo>
                  <a:pt x="137788" y="45543"/>
                  <a:pt x="152400" y="68137"/>
                  <a:pt x="141773" y="88073"/>
                </a:cubicBezTo>
                <a:cubicBezTo>
                  <a:pt x="141773" y="88073"/>
                  <a:pt x="141773" y="88073"/>
                  <a:pt x="108565" y="102693"/>
                </a:cubicBezTo>
                <a:cubicBezTo>
                  <a:pt x="96610" y="98706"/>
                  <a:pt x="87312" y="88073"/>
                  <a:pt x="87312" y="74783"/>
                </a:cubicBezTo>
                <a:cubicBezTo>
                  <a:pt x="87312" y="58834"/>
                  <a:pt x="100595" y="45543"/>
                  <a:pt x="116535" y="45543"/>
                </a:cubicBezTo>
                <a:close/>
                <a:moveTo>
                  <a:pt x="254349" y="30428"/>
                </a:moveTo>
                <a:cubicBezTo>
                  <a:pt x="271421" y="26493"/>
                  <a:pt x="284553" y="44853"/>
                  <a:pt x="275361" y="48787"/>
                </a:cubicBezTo>
                <a:cubicBezTo>
                  <a:pt x="242530" y="63213"/>
                  <a:pt x="243843" y="57967"/>
                  <a:pt x="255662" y="85507"/>
                </a:cubicBezTo>
                <a:cubicBezTo>
                  <a:pt x="256976" y="89441"/>
                  <a:pt x="262228" y="92064"/>
                  <a:pt x="266168" y="89441"/>
                </a:cubicBezTo>
                <a:cubicBezTo>
                  <a:pt x="266168" y="89441"/>
                  <a:pt x="266168" y="89441"/>
                  <a:pt x="289806" y="80261"/>
                </a:cubicBezTo>
                <a:cubicBezTo>
                  <a:pt x="297685" y="76327"/>
                  <a:pt x="301625" y="99933"/>
                  <a:pt x="287180" y="109113"/>
                </a:cubicBezTo>
                <a:cubicBezTo>
                  <a:pt x="260915" y="124850"/>
                  <a:pt x="259602" y="123538"/>
                  <a:pt x="225458" y="111735"/>
                </a:cubicBezTo>
                <a:cubicBezTo>
                  <a:pt x="225458" y="111735"/>
                  <a:pt x="225458" y="111735"/>
                  <a:pt x="92823" y="166815"/>
                </a:cubicBezTo>
                <a:cubicBezTo>
                  <a:pt x="66559" y="177306"/>
                  <a:pt x="50800" y="137964"/>
                  <a:pt x="75751" y="127472"/>
                </a:cubicBezTo>
                <a:cubicBezTo>
                  <a:pt x="75751" y="127472"/>
                  <a:pt x="75751" y="127472"/>
                  <a:pt x="208386" y="72393"/>
                </a:cubicBezTo>
                <a:cubicBezTo>
                  <a:pt x="217579" y="54033"/>
                  <a:pt x="222832" y="38296"/>
                  <a:pt x="242530" y="33050"/>
                </a:cubicBezTo>
                <a:cubicBezTo>
                  <a:pt x="242530" y="33050"/>
                  <a:pt x="242530" y="33050"/>
                  <a:pt x="254349" y="30428"/>
                </a:cubicBezTo>
                <a:close/>
                <a:moveTo>
                  <a:pt x="186871" y="24906"/>
                </a:moveTo>
                <a:cubicBezTo>
                  <a:pt x="186871" y="24906"/>
                  <a:pt x="186871" y="24906"/>
                  <a:pt x="231775" y="24906"/>
                </a:cubicBezTo>
                <a:cubicBezTo>
                  <a:pt x="220889" y="30080"/>
                  <a:pt x="212725" y="37841"/>
                  <a:pt x="207282" y="48190"/>
                </a:cubicBezTo>
                <a:cubicBezTo>
                  <a:pt x="207282" y="48190"/>
                  <a:pt x="207282" y="48190"/>
                  <a:pt x="201839" y="59831"/>
                </a:cubicBezTo>
                <a:cubicBezTo>
                  <a:pt x="200479" y="52070"/>
                  <a:pt x="193675" y="45603"/>
                  <a:pt x="184150" y="45603"/>
                </a:cubicBezTo>
                <a:cubicBezTo>
                  <a:pt x="190954" y="39135"/>
                  <a:pt x="190954" y="31374"/>
                  <a:pt x="186871" y="24906"/>
                </a:cubicBezTo>
                <a:close/>
                <a:moveTo>
                  <a:pt x="18492" y="24906"/>
                </a:moveTo>
                <a:cubicBezTo>
                  <a:pt x="18492" y="24906"/>
                  <a:pt x="18492" y="24906"/>
                  <a:pt x="43588" y="24906"/>
                </a:cubicBezTo>
                <a:cubicBezTo>
                  <a:pt x="39626" y="32822"/>
                  <a:pt x="40946" y="40738"/>
                  <a:pt x="46230" y="46015"/>
                </a:cubicBezTo>
                <a:cubicBezTo>
                  <a:pt x="36984" y="46015"/>
                  <a:pt x="29059" y="53931"/>
                  <a:pt x="29059" y="63166"/>
                </a:cubicBezTo>
                <a:cubicBezTo>
                  <a:pt x="29059" y="82955"/>
                  <a:pt x="27738" y="89552"/>
                  <a:pt x="31700" y="96148"/>
                </a:cubicBezTo>
                <a:cubicBezTo>
                  <a:pt x="31700" y="96148"/>
                  <a:pt x="31700" y="96148"/>
                  <a:pt x="31700" y="206969"/>
                </a:cubicBezTo>
                <a:cubicBezTo>
                  <a:pt x="31700" y="210926"/>
                  <a:pt x="35663" y="214884"/>
                  <a:pt x="39626" y="214884"/>
                </a:cubicBezTo>
                <a:cubicBezTo>
                  <a:pt x="39626" y="214884"/>
                  <a:pt x="39626" y="214884"/>
                  <a:pt x="298512" y="214884"/>
                </a:cubicBezTo>
                <a:cubicBezTo>
                  <a:pt x="302475" y="214884"/>
                  <a:pt x="306438" y="210926"/>
                  <a:pt x="306438" y="206969"/>
                </a:cubicBezTo>
                <a:cubicBezTo>
                  <a:pt x="306438" y="206969"/>
                  <a:pt x="306438" y="206969"/>
                  <a:pt x="306438" y="104064"/>
                </a:cubicBezTo>
                <a:cubicBezTo>
                  <a:pt x="309079" y="96148"/>
                  <a:pt x="310400" y="86913"/>
                  <a:pt x="306438" y="77678"/>
                </a:cubicBezTo>
                <a:cubicBezTo>
                  <a:pt x="306438" y="59208"/>
                  <a:pt x="306438" y="61846"/>
                  <a:pt x="274737" y="61846"/>
                </a:cubicBezTo>
                <a:cubicBezTo>
                  <a:pt x="274737" y="61846"/>
                  <a:pt x="274737" y="61846"/>
                  <a:pt x="281341" y="59208"/>
                </a:cubicBezTo>
                <a:cubicBezTo>
                  <a:pt x="293229" y="53931"/>
                  <a:pt x="294550" y="38099"/>
                  <a:pt x="280021" y="24906"/>
                </a:cubicBezTo>
                <a:cubicBezTo>
                  <a:pt x="280021" y="24906"/>
                  <a:pt x="280021" y="24906"/>
                  <a:pt x="319646" y="24906"/>
                </a:cubicBezTo>
                <a:cubicBezTo>
                  <a:pt x="330213" y="24906"/>
                  <a:pt x="338138" y="34141"/>
                  <a:pt x="338138" y="43376"/>
                </a:cubicBezTo>
                <a:cubicBezTo>
                  <a:pt x="338138" y="43376"/>
                  <a:pt x="338138" y="43376"/>
                  <a:pt x="338138" y="234674"/>
                </a:cubicBezTo>
                <a:cubicBezTo>
                  <a:pt x="338138" y="243909"/>
                  <a:pt x="330213" y="251825"/>
                  <a:pt x="319646" y="251825"/>
                </a:cubicBezTo>
                <a:cubicBezTo>
                  <a:pt x="319646" y="251825"/>
                  <a:pt x="319646" y="251825"/>
                  <a:pt x="200769" y="251825"/>
                </a:cubicBezTo>
                <a:cubicBezTo>
                  <a:pt x="200769" y="251825"/>
                  <a:pt x="200769" y="251825"/>
                  <a:pt x="216620" y="290084"/>
                </a:cubicBezTo>
                <a:cubicBezTo>
                  <a:pt x="216620" y="290084"/>
                  <a:pt x="216620" y="290084"/>
                  <a:pt x="224545" y="290084"/>
                </a:cubicBezTo>
                <a:cubicBezTo>
                  <a:pt x="229828" y="290084"/>
                  <a:pt x="235112" y="295361"/>
                  <a:pt x="235112" y="301958"/>
                </a:cubicBezTo>
                <a:cubicBezTo>
                  <a:pt x="235112" y="308554"/>
                  <a:pt x="229828" y="313831"/>
                  <a:pt x="224545" y="313831"/>
                </a:cubicBezTo>
                <a:cubicBezTo>
                  <a:pt x="224545" y="313831"/>
                  <a:pt x="224545" y="313831"/>
                  <a:pt x="113593" y="313831"/>
                </a:cubicBezTo>
                <a:cubicBezTo>
                  <a:pt x="108310" y="313831"/>
                  <a:pt x="103026" y="308554"/>
                  <a:pt x="103026" y="301958"/>
                </a:cubicBezTo>
                <a:cubicBezTo>
                  <a:pt x="103026" y="295361"/>
                  <a:pt x="108310" y="290084"/>
                  <a:pt x="113593" y="290084"/>
                </a:cubicBezTo>
                <a:cubicBezTo>
                  <a:pt x="113593" y="290084"/>
                  <a:pt x="113593" y="290084"/>
                  <a:pt x="121518" y="290084"/>
                </a:cubicBezTo>
                <a:cubicBezTo>
                  <a:pt x="121518" y="290084"/>
                  <a:pt x="121518" y="290084"/>
                  <a:pt x="137369" y="251825"/>
                </a:cubicBezTo>
                <a:cubicBezTo>
                  <a:pt x="137369" y="251825"/>
                  <a:pt x="137369" y="251825"/>
                  <a:pt x="18492" y="251825"/>
                </a:cubicBezTo>
                <a:cubicBezTo>
                  <a:pt x="7925" y="251825"/>
                  <a:pt x="0" y="243909"/>
                  <a:pt x="0" y="234674"/>
                </a:cubicBezTo>
                <a:cubicBezTo>
                  <a:pt x="0" y="234674"/>
                  <a:pt x="0" y="234674"/>
                  <a:pt x="0" y="43376"/>
                </a:cubicBezTo>
                <a:cubicBezTo>
                  <a:pt x="0" y="34141"/>
                  <a:pt x="7925" y="24906"/>
                  <a:pt x="18492" y="24906"/>
                </a:cubicBezTo>
                <a:close/>
                <a:moveTo>
                  <a:pt x="109666" y="1"/>
                </a:moveTo>
                <a:cubicBezTo>
                  <a:pt x="113718" y="21"/>
                  <a:pt x="119286" y="267"/>
                  <a:pt x="126932" y="267"/>
                </a:cubicBezTo>
                <a:cubicBezTo>
                  <a:pt x="134910" y="267"/>
                  <a:pt x="133580" y="10764"/>
                  <a:pt x="133580" y="18637"/>
                </a:cubicBezTo>
                <a:cubicBezTo>
                  <a:pt x="137569" y="19949"/>
                  <a:pt x="140229" y="21261"/>
                  <a:pt x="144218" y="22573"/>
                </a:cubicBezTo>
                <a:cubicBezTo>
                  <a:pt x="158845" y="6828"/>
                  <a:pt x="154855" y="8140"/>
                  <a:pt x="177460" y="29134"/>
                </a:cubicBezTo>
                <a:cubicBezTo>
                  <a:pt x="182779" y="35695"/>
                  <a:pt x="174801" y="40943"/>
                  <a:pt x="168152" y="47504"/>
                </a:cubicBezTo>
                <a:cubicBezTo>
                  <a:pt x="170812" y="50128"/>
                  <a:pt x="172142" y="54065"/>
                  <a:pt x="173471" y="58001"/>
                </a:cubicBezTo>
                <a:cubicBezTo>
                  <a:pt x="188098" y="58001"/>
                  <a:pt x="192087" y="55377"/>
                  <a:pt x="192087" y="67186"/>
                </a:cubicBezTo>
                <a:cubicBezTo>
                  <a:pt x="192087" y="67186"/>
                  <a:pt x="192087" y="67186"/>
                  <a:pt x="154855" y="82931"/>
                </a:cubicBezTo>
                <a:cubicBezTo>
                  <a:pt x="160174" y="58001"/>
                  <a:pt x="140229" y="35695"/>
                  <a:pt x="116294" y="35695"/>
                </a:cubicBezTo>
                <a:cubicBezTo>
                  <a:pt x="93689" y="35695"/>
                  <a:pt x="76403" y="52753"/>
                  <a:pt x="76403" y="75059"/>
                </a:cubicBezTo>
                <a:cubicBezTo>
                  <a:pt x="76403" y="88180"/>
                  <a:pt x="83052" y="101301"/>
                  <a:pt x="93689" y="107862"/>
                </a:cubicBezTo>
                <a:cubicBezTo>
                  <a:pt x="73744" y="117047"/>
                  <a:pt x="67095" y="118359"/>
                  <a:pt x="59117" y="124919"/>
                </a:cubicBezTo>
                <a:cubicBezTo>
                  <a:pt x="48479" y="114422"/>
                  <a:pt x="49809" y="115734"/>
                  <a:pt x="63106" y="102613"/>
                </a:cubicBezTo>
                <a:cubicBezTo>
                  <a:pt x="61776" y="98677"/>
                  <a:pt x="60447" y="96053"/>
                  <a:pt x="59117" y="92116"/>
                </a:cubicBezTo>
                <a:cubicBezTo>
                  <a:pt x="36512" y="92116"/>
                  <a:pt x="40501" y="94740"/>
                  <a:pt x="40501" y="63249"/>
                </a:cubicBezTo>
                <a:cubicBezTo>
                  <a:pt x="40501" y="55377"/>
                  <a:pt x="51139" y="58001"/>
                  <a:pt x="59117" y="58001"/>
                </a:cubicBezTo>
                <a:cubicBezTo>
                  <a:pt x="60447" y="54065"/>
                  <a:pt x="61776" y="50128"/>
                  <a:pt x="63106" y="47504"/>
                </a:cubicBezTo>
                <a:cubicBezTo>
                  <a:pt x="47150" y="31759"/>
                  <a:pt x="48479" y="35695"/>
                  <a:pt x="69755" y="14700"/>
                </a:cubicBezTo>
                <a:cubicBezTo>
                  <a:pt x="76403" y="8140"/>
                  <a:pt x="81722" y="17325"/>
                  <a:pt x="88370" y="22573"/>
                </a:cubicBezTo>
                <a:cubicBezTo>
                  <a:pt x="91030" y="21261"/>
                  <a:pt x="95019" y="19949"/>
                  <a:pt x="99008" y="18637"/>
                </a:cubicBezTo>
                <a:cubicBezTo>
                  <a:pt x="99008" y="1907"/>
                  <a:pt x="97512" y="-61"/>
                  <a:pt x="109666" y="1"/>
                </a:cubicBezTo>
                <a:close/>
              </a:path>
            </a:pathLst>
          </a:custGeom>
          <a:solidFill>
            <a:schemeClr val="bg1"/>
          </a:solidFill>
          <a:ln>
            <a:noFill/>
          </a:ln>
          <a:effectLst>
            <a:outerShdw blurRad="825500" dist="558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53" name="Oval 16"/>
          <p:cNvSpPr/>
          <p:nvPr/>
        </p:nvSpPr>
        <p:spPr>
          <a:xfrm>
            <a:off x="10397376" y="4329120"/>
            <a:ext cx="321486" cy="292897"/>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chemeClr val="bg1"/>
          </a:solidFill>
          <a:ln>
            <a:noFill/>
          </a:ln>
          <a:effectLst>
            <a:outerShdw blurRad="825500" dist="558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48" name="Oval 13"/>
          <p:cNvSpPr/>
          <p:nvPr/>
        </p:nvSpPr>
        <p:spPr>
          <a:xfrm>
            <a:off x="1473138" y="4321143"/>
            <a:ext cx="321486" cy="308850"/>
          </a:xfrm>
          <a:custGeom>
            <a:avLst/>
            <a:gdLst>
              <a:gd name="T0" fmla="*/ 114 w 276"/>
              <a:gd name="T1" fmla="*/ 257 h 265"/>
              <a:gd name="T2" fmla="*/ 143 w 276"/>
              <a:gd name="T3" fmla="*/ 249 h 265"/>
              <a:gd name="T4" fmla="*/ 263 w 276"/>
              <a:gd name="T5" fmla="*/ 35 h 265"/>
              <a:gd name="T6" fmla="*/ 234 w 276"/>
              <a:gd name="T7" fmla="*/ 17 h 265"/>
              <a:gd name="T8" fmla="*/ 117 w 276"/>
              <a:gd name="T9" fmla="*/ 210 h 265"/>
              <a:gd name="T10" fmla="*/ 42 w 276"/>
              <a:gd name="T11" fmla="*/ 140 h 265"/>
              <a:gd name="T12" fmla="*/ 18 w 276"/>
              <a:gd name="T13" fmla="*/ 164 h 265"/>
              <a:gd name="T14" fmla="*/ 114 w 276"/>
              <a:gd name="T15" fmla="*/ 257 h 2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6" h="265">
                <a:moveTo>
                  <a:pt x="114" y="257"/>
                </a:moveTo>
                <a:cubicBezTo>
                  <a:pt x="123" y="265"/>
                  <a:pt x="141" y="262"/>
                  <a:pt x="143" y="249"/>
                </a:cubicBezTo>
                <a:cubicBezTo>
                  <a:pt x="155" y="168"/>
                  <a:pt x="217" y="99"/>
                  <a:pt x="263" y="35"/>
                </a:cubicBezTo>
                <a:cubicBezTo>
                  <a:pt x="276" y="17"/>
                  <a:pt x="246" y="0"/>
                  <a:pt x="234" y="17"/>
                </a:cubicBezTo>
                <a:cubicBezTo>
                  <a:pt x="191" y="77"/>
                  <a:pt x="138" y="139"/>
                  <a:pt x="117" y="210"/>
                </a:cubicBezTo>
                <a:cubicBezTo>
                  <a:pt x="93" y="186"/>
                  <a:pt x="69" y="162"/>
                  <a:pt x="42" y="140"/>
                </a:cubicBezTo>
                <a:cubicBezTo>
                  <a:pt x="25" y="126"/>
                  <a:pt x="0" y="150"/>
                  <a:pt x="18" y="164"/>
                </a:cubicBezTo>
                <a:cubicBezTo>
                  <a:pt x="53" y="192"/>
                  <a:pt x="83" y="225"/>
                  <a:pt x="114" y="257"/>
                </a:cubicBezTo>
                <a:close/>
              </a:path>
            </a:pathLst>
          </a:custGeom>
          <a:solidFill>
            <a:schemeClr val="bg1"/>
          </a:solidFill>
          <a:ln>
            <a:noFill/>
          </a:ln>
          <a:effectLst>
            <a:outerShdw blurRad="825500" dist="558800" dir="2700000" algn="tl"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nvGrpSpPr>
          <p:cNvPr id="43" name="组合 42"/>
          <p:cNvGrpSpPr/>
          <p:nvPr/>
        </p:nvGrpSpPr>
        <p:grpSpPr>
          <a:xfrm>
            <a:off x="1282552" y="2720249"/>
            <a:ext cx="2878424" cy="1056414"/>
            <a:chOff x="874713" y="3325188"/>
            <a:chExt cx="2878424" cy="1056414"/>
          </a:xfrm>
        </p:grpSpPr>
        <p:sp>
          <p:nvSpPr>
            <p:cNvPr id="44" name="矩形 43"/>
            <p:cNvSpPr/>
            <p:nvPr/>
          </p:nvSpPr>
          <p:spPr>
            <a:xfrm>
              <a:off x="874713" y="3624472"/>
              <a:ext cx="2878424" cy="757130"/>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200" dirty="0">
                  <a:solidFill>
                    <a:schemeClr val="tx1">
                      <a:lumMod val="50000"/>
                      <a:lumOff val="50000"/>
                    </a:schemeClr>
                  </a:solidFill>
                  <a:latin typeface="+mj-ea"/>
                  <a:ea typeface="+mj-ea"/>
                </a:rPr>
                <a:t>用户可以在投影仪或者计算机上进行演示也可以将演示文稿打印出来制作成胶片以便应用到更广泛的领域中</a:t>
              </a:r>
            </a:p>
          </p:txBody>
        </p:sp>
        <p:sp>
          <p:nvSpPr>
            <p:cNvPr id="45" name="矩形 44"/>
            <p:cNvSpPr/>
            <p:nvPr/>
          </p:nvSpPr>
          <p:spPr>
            <a:xfrm>
              <a:off x="1702585" y="3325188"/>
              <a:ext cx="2050552" cy="362792"/>
            </a:xfrm>
            <a:prstGeom prst="rect">
              <a:avLst/>
            </a:prstGeom>
          </p:spPr>
          <p:txBody>
            <a:bodyPr wrap="square">
              <a:spAutoFit/>
              <a:scene3d>
                <a:camera prst="orthographicFront"/>
                <a:lightRig rig="threePt" dir="t"/>
              </a:scene3d>
              <a:sp3d contourW="12700"/>
            </a:bodyPr>
            <a:lstStyle/>
            <a:p>
              <a:pPr algn="r">
                <a:lnSpc>
                  <a:spcPct val="120000"/>
                </a:lnSpc>
              </a:pPr>
              <a:r>
                <a:rPr lang="zh-CN" altLang="en-US" sz="1600" b="1" dirty="0">
                  <a:solidFill>
                    <a:schemeClr val="accent1"/>
                  </a:solidFill>
                  <a:latin typeface="+mj-ea"/>
                  <a:ea typeface="+mj-ea"/>
                </a:rPr>
                <a:t>标题文字添加</a:t>
              </a:r>
            </a:p>
          </p:txBody>
        </p:sp>
      </p:grpSp>
      <p:pic>
        <p:nvPicPr>
          <p:cNvPr id="47" name="图片占位符 46"/>
          <p:cNvPicPr>
            <a:picLocks noGrp="1" noChangeAspect="1"/>
          </p:cNvPicPr>
          <p:nvPr>
            <p:ph type="pic" sz="quarter" idx="10"/>
          </p:nvPr>
        </p:nvPicPr>
        <p:blipFill>
          <a:blip r:embed="rId3" cstate="print">
            <a:grayscl/>
            <a:extLst>
              <a:ext uri="{BEBA8EAE-BF5A-486C-A8C5-ECC9F3942E4B}">
                <a14:imgProps xmlns:a14="http://schemas.microsoft.com/office/drawing/2010/main">
                  <a14:imgLayer>
                    <a14:imgEffect>
                      <a14:brightnessContrast contrast="40000"/>
                    </a14:imgEffect>
                  </a14:imgLayer>
                </a14:imgProps>
              </a:ext>
              <a:ext uri="{28A0092B-C50C-407E-A947-70E740481C1C}">
                <a14:useLocalDpi xmlns:a14="http://schemas.microsoft.com/office/drawing/2010/main" val="0"/>
              </a:ext>
            </a:extLst>
          </a:blip>
          <a:srcRect l="16602" r="16602"/>
          <a:stretch>
            <a:fillRect/>
          </a:stretch>
        </p:blipFill>
        <p:spPr/>
      </p:pic>
      <p:grpSp>
        <p:nvGrpSpPr>
          <p:cNvPr id="27" name="组合 26"/>
          <p:cNvGrpSpPr/>
          <p:nvPr/>
        </p:nvGrpSpPr>
        <p:grpSpPr>
          <a:xfrm>
            <a:off x="2106576" y="317845"/>
            <a:ext cx="4885992" cy="774045"/>
            <a:chOff x="5373378" y="1290798"/>
            <a:chExt cx="4885992" cy="774045"/>
          </a:xfrm>
        </p:grpSpPr>
        <p:sp>
          <p:nvSpPr>
            <p:cNvPr id="28" name="文本框 27"/>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前期工作亮点</a:t>
              </a:r>
            </a:p>
          </p:txBody>
        </p:sp>
        <p:sp>
          <p:nvSpPr>
            <p:cNvPr id="29" name="文本框 28"/>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extLst>
      <p:ext uri="{BB962C8B-B14F-4D97-AF65-F5344CB8AC3E}">
        <p14:creationId xmlns:p14="http://schemas.microsoft.com/office/powerpoint/2010/main" val="219659512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anim calcmode="lin" valueType="num">
                                      <p:cBhvr>
                                        <p:cTn id="10" dur="500" fill="hold"/>
                                        <p:tgtEl>
                                          <p:spTgt spid="5"/>
                                        </p:tgtEl>
                                        <p:attrNameLst>
                                          <p:attrName>ppt_x</p:attrName>
                                        </p:attrNameLst>
                                      </p:cBhvr>
                                      <p:tavLst>
                                        <p:tav tm="0">
                                          <p:val>
                                            <p:fltVal val="0.5"/>
                                          </p:val>
                                        </p:tav>
                                        <p:tav tm="100000">
                                          <p:val>
                                            <p:strVal val="#ppt_x"/>
                                          </p:val>
                                        </p:tav>
                                      </p:tavLst>
                                    </p:anim>
                                    <p:anim calcmode="lin" valueType="num">
                                      <p:cBhvr>
                                        <p:cTn id="11" dur="500" fill="hold"/>
                                        <p:tgtEl>
                                          <p:spTgt spid="5"/>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p:cTn id="14" dur="500" fill="hold"/>
                                        <p:tgtEl>
                                          <p:spTgt spid="23"/>
                                        </p:tgtEl>
                                        <p:attrNameLst>
                                          <p:attrName>ppt_w</p:attrName>
                                        </p:attrNameLst>
                                      </p:cBhvr>
                                      <p:tavLst>
                                        <p:tav tm="0">
                                          <p:val>
                                            <p:fltVal val="0"/>
                                          </p:val>
                                        </p:tav>
                                        <p:tav tm="100000">
                                          <p:val>
                                            <p:strVal val="#ppt_w"/>
                                          </p:val>
                                        </p:tav>
                                      </p:tavLst>
                                    </p:anim>
                                    <p:anim calcmode="lin" valueType="num">
                                      <p:cBhvr>
                                        <p:cTn id="15" dur="500" fill="hold"/>
                                        <p:tgtEl>
                                          <p:spTgt spid="23"/>
                                        </p:tgtEl>
                                        <p:attrNameLst>
                                          <p:attrName>ppt_h</p:attrName>
                                        </p:attrNameLst>
                                      </p:cBhvr>
                                      <p:tavLst>
                                        <p:tav tm="0">
                                          <p:val>
                                            <p:fltVal val="0"/>
                                          </p:val>
                                        </p:tav>
                                        <p:tav tm="100000">
                                          <p:val>
                                            <p:strVal val="#ppt_h"/>
                                          </p:val>
                                        </p:tav>
                                      </p:tavLst>
                                    </p:anim>
                                    <p:animEffect transition="in" filter="fade">
                                      <p:cBhvr>
                                        <p:cTn id="16" dur="500"/>
                                        <p:tgtEl>
                                          <p:spTgt spid="23"/>
                                        </p:tgtEl>
                                      </p:cBhvr>
                                    </p:animEffect>
                                    <p:anim calcmode="lin" valueType="num">
                                      <p:cBhvr>
                                        <p:cTn id="17" dur="500" fill="hold"/>
                                        <p:tgtEl>
                                          <p:spTgt spid="23"/>
                                        </p:tgtEl>
                                        <p:attrNameLst>
                                          <p:attrName>ppt_x</p:attrName>
                                        </p:attrNameLst>
                                      </p:cBhvr>
                                      <p:tavLst>
                                        <p:tav tm="0">
                                          <p:val>
                                            <p:fltVal val="0.5"/>
                                          </p:val>
                                        </p:tav>
                                        <p:tav tm="100000">
                                          <p:val>
                                            <p:strVal val="#ppt_x"/>
                                          </p:val>
                                        </p:tav>
                                      </p:tavLst>
                                    </p:anim>
                                    <p:anim calcmode="lin" valueType="num">
                                      <p:cBhvr>
                                        <p:cTn id="18" dur="500" fill="hold"/>
                                        <p:tgtEl>
                                          <p:spTgt spid="23"/>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p:cTn id="21" dur="500" fill="hold"/>
                                        <p:tgtEl>
                                          <p:spTgt spid="24"/>
                                        </p:tgtEl>
                                        <p:attrNameLst>
                                          <p:attrName>ppt_w</p:attrName>
                                        </p:attrNameLst>
                                      </p:cBhvr>
                                      <p:tavLst>
                                        <p:tav tm="0">
                                          <p:val>
                                            <p:fltVal val="0"/>
                                          </p:val>
                                        </p:tav>
                                        <p:tav tm="100000">
                                          <p:val>
                                            <p:strVal val="#ppt_w"/>
                                          </p:val>
                                        </p:tav>
                                      </p:tavLst>
                                    </p:anim>
                                    <p:anim calcmode="lin" valueType="num">
                                      <p:cBhvr>
                                        <p:cTn id="22" dur="500" fill="hold"/>
                                        <p:tgtEl>
                                          <p:spTgt spid="24"/>
                                        </p:tgtEl>
                                        <p:attrNameLst>
                                          <p:attrName>ppt_h</p:attrName>
                                        </p:attrNameLst>
                                      </p:cBhvr>
                                      <p:tavLst>
                                        <p:tav tm="0">
                                          <p:val>
                                            <p:fltVal val="0"/>
                                          </p:val>
                                        </p:tav>
                                        <p:tav tm="100000">
                                          <p:val>
                                            <p:strVal val="#ppt_h"/>
                                          </p:val>
                                        </p:tav>
                                      </p:tavLst>
                                    </p:anim>
                                    <p:animEffect transition="in" filter="fade">
                                      <p:cBhvr>
                                        <p:cTn id="23" dur="500"/>
                                        <p:tgtEl>
                                          <p:spTgt spid="24"/>
                                        </p:tgtEl>
                                      </p:cBhvr>
                                    </p:animEffect>
                                    <p:anim calcmode="lin" valueType="num">
                                      <p:cBhvr>
                                        <p:cTn id="24" dur="500" fill="hold"/>
                                        <p:tgtEl>
                                          <p:spTgt spid="24"/>
                                        </p:tgtEl>
                                        <p:attrNameLst>
                                          <p:attrName>ppt_x</p:attrName>
                                        </p:attrNameLst>
                                      </p:cBhvr>
                                      <p:tavLst>
                                        <p:tav tm="0">
                                          <p:val>
                                            <p:fltVal val="0.5"/>
                                          </p:val>
                                        </p:tav>
                                        <p:tav tm="100000">
                                          <p:val>
                                            <p:strVal val="#ppt_x"/>
                                          </p:val>
                                        </p:tav>
                                      </p:tavLst>
                                    </p:anim>
                                    <p:anim calcmode="lin" valueType="num">
                                      <p:cBhvr>
                                        <p:cTn id="25" dur="500" fill="hold"/>
                                        <p:tgtEl>
                                          <p:spTgt spid="24"/>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p:cTn id="28" dur="500" fill="hold"/>
                                        <p:tgtEl>
                                          <p:spTgt spid="7"/>
                                        </p:tgtEl>
                                        <p:attrNameLst>
                                          <p:attrName>ppt_w</p:attrName>
                                        </p:attrNameLst>
                                      </p:cBhvr>
                                      <p:tavLst>
                                        <p:tav tm="0">
                                          <p:val>
                                            <p:fltVal val="0"/>
                                          </p:val>
                                        </p:tav>
                                        <p:tav tm="100000">
                                          <p:val>
                                            <p:strVal val="#ppt_w"/>
                                          </p:val>
                                        </p:tav>
                                      </p:tavLst>
                                    </p:anim>
                                    <p:anim calcmode="lin" valueType="num">
                                      <p:cBhvr>
                                        <p:cTn id="29" dur="500" fill="hold"/>
                                        <p:tgtEl>
                                          <p:spTgt spid="7"/>
                                        </p:tgtEl>
                                        <p:attrNameLst>
                                          <p:attrName>ppt_h</p:attrName>
                                        </p:attrNameLst>
                                      </p:cBhvr>
                                      <p:tavLst>
                                        <p:tav tm="0">
                                          <p:val>
                                            <p:fltVal val="0"/>
                                          </p:val>
                                        </p:tav>
                                        <p:tav tm="100000">
                                          <p:val>
                                            <p:strVal val="#ppt_h"/>
                                          </p:val>
                                        </p:tav>
                                      </p:tavLst>
                                    </p:anim>
                                    <p:animEffect transition="in" filter="fade">
                                      <p:cBhvr>
                                        <p:cTn id="30" dur="500"/>
                                        <p:tgtEl>
                                          <p:spTgt spid="7"/>
                                        </p:tgtEl>
                                      </p:cBhvr>
                                    </p:animEffect>
                                    <p:anim calcmode="lin" valueType="num">
                                      <p:cBhvr>
                                        <p:cTn id="31" dur="500" fill="hold"/>
                                        <p:tgtEl>
                                          <p:spTgt spid="7"/>
                                        </p:tgtEl>
                                        <p:attrNameLst>
                                          <p:attrName>ppt_x</p:attrName>
                                        </p:attrNameLst>
                                      </p:cBhvr>
                                      <p:tavLst>
                                        <p:tav tm="0">
                                          <p:val>
                                            <p:fltVal val="0.5"/>
                                          </p:val>
                                        </p:tav>
                                        <p:tav tm="100000">
                                          <p:val>
                                            <p:strVal val="#ppt_x"/>
                                          </p:val>
                                        </p:tav>
                                      </p:tavLst>
                                    </p:anim>
                                    <p:anim calcmode="lin" valueType="num">
                                      <p:cBhvr>
                                        <p:cTn id="32" dur="500" fill="hold"/>
                                        <p:tgtEl>
                                          <p:spTgt spid="7"/>
                                        </p:tgtEl>
                                        <p:attrNameLst>
                                          <p:attrName>ppt_y</p:attrName>
                                        </p:attrNameLst>
                                      </p:cBhvr>
                                      <p:tavLst>
                                        <p:tav tm="0">
                                          <p:val>
                                            <p:fltVal val="0.5"/>
                                          </p:val>
                                        </p:tav>
                                        <p:tav tm="100000">
                                          <p:val>
                                            <p:strVal val="#ppt_y"/>
                                          </p:val>
                                        </p:tav>
                                      </p:tavLst>
                                    </p:anim>
                                  </p:childTnLst>
                                </p:cTn>
                              </p:par>
                              <p:par>
                                <p:cTn id="33" presetID="53" presetClass="entr" presetSubtype="528"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anim calcmode="lin" valueType="num">
                                      <p:cBhvr>
                                        <p:cTn id="35" dur="500" fill="hold"/>
                                        <p:tgtEl>
                                          <p:spTgt spid="47"/>
                                        </p:tgtEl>
                                        <p:attrNameLst>
                                          <p:attrName>ppt_w</p:attrName>
                                        </p:attrNameLst>
                                      </p:cBhvr>
                                      <p:tavLst>
                                        <p:tav tm="0">
                                          <p:val>
                                            <p:fltVal val="0"/>
                                          </p:val>
                                        </p:tav>
                                        <p:tav tm="100000">
                                          <p:val>
                                            <p:strVal val="#ppt_w"/>
                                          </p:val>
                                        </p:tav>
                                      </p:tavLst>
                                    </p:anim>
                                    <p:anim calcmode="lin" valueType="num">
                                      <p:cBhvr>
                                        <p:cTn id="36" dur="500" fill="hold"/>
                                        <p:tgtEl>
                                          <p:spTgt spid="47"/>
                                        </p:tgtEl>
                                        <p:attrNameLst>
                                          <p:attrName>ppt_h</p:attrName>
                                        </p:attrNameLst>
                                      </p:cBhvr>
                                      <p:tavLst>
                                        <p:tav tm="0">
                                          <p:val>
                                            <p:fltVal val="0"/>
                                          </p:val>
                                        </p:tav>
                                        <p:tav tm="100000">
                                          <p:val>
                                            <p:strVal val="#ppt_h"/>
                                          </p:val>
                                        </p:tav>
                                      </p:tavLst>
                                    </p:anim>
                                    <p:animEffect transition="in" filter="fade">
                                      <p:cBhvr>
                                        <p:cTn id="37" dur="500"/>
                                        <p:tgtEl>
                                          <p:spTgt spid="47"/>
                                        </p:tgtEl>
                                      </p:cBhvr>
                                    </p:animEffect>
                                    <p:anim calcmode="lin" valueType="num">
                                      <p:cBhvr>
                                        <p:cTn id="38" dur="500" fill="hold"/>
                                        <p:tgtEl>
                                          <p:spTgt spid="47"/>
                                        </p:tgtEl>
                                        <p:attrNameLst>
                                          <p:attrName>ppt_x</p:attrName>
                                        </p:attrNameLst>
                                      </p:cBhvr>
                                      <p:tavLst>
                                        <p:tav tm="0">
                                          <p:val>
                                            <p:fltVal val="0.5"/>
                                          </p:val>
                                        </p:tav>
                                        <p:tav tm="100000">
                                          <p:val>
                                            <p:strVal val="#ppt_x"/>
                                          </p:val>
                                        </p:tav>
                                      </p:tavLst>
                                    </p:anim>
                                    <p:anim calcmode="lin" valueType="num">
                                      <p:cBhvr>
                                        <p:cTn id="39" dur="500" fill="hold"/>
                                        <p:tgtEl>
                                          <p:spTgt spid="47"/>
                                        </p:tgtEl>
                                        <p:attrNameLst>
                                          <p:attrName>ppt_y</p:attrName>
                                        </p:attrNameLst>
                                      </p:cBhvr>
                                      <p:tavLst>
                                        <p:tav tm="0">
                                          <p:val>
                                            <p:fltVal val="0.5"/>
                                          </p:val>
                                        </p:tav>
                                        <p:tav tm="100000">
                                          <p:val>
                                            <p:strVal val="#ppt_y"/>
                                          </p:val>
                                        </p:tav>
                                      </p:tavLst>
                                    </p:anim>
                                  </p:childTnLst>
                                </p:cTn>
                              </p:par>
                            </p:childTnLst>
                          </p:cTn>
                        </p:par>
                        <p:par>
                          <p:cTn id="40" fill="hold">
                            <p:stCondLst>
                              <p:cond delay="500"/>
                            </p:stCondLst>
                            <p:childTnLst>
                              <p:par>
                                <p:cTn id="41" presetID="53" presetClass="entr" presetSubtype="16" fill="hold" grpId="0" nodeType="after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p:cTn id="43" dur="500" fill="hold"/>
                                        <p:tgtEl>
                                          <p:spTgt spid="8"/>
                                        </p:tgtEl>
                                        <p:attrNameLst>
                                          <p:attrName>ppt_w</p:attrName>
                                        </p:attrNameLst>
                                      </p:cBhvr>
                                      <p:tavLst>
                                        <p:tav tm="0">
                                          <p:val>
                                            <p:fltVal val="0"/>
                                          </p:val>
                                        </p:tav>
                                        <p:tav tm="100000">
                                          <p:val>
                                            <p:strVal val="#ppt_w"/>
                                          </p:val>
                                        </p:tav>
                                      </p:tavLst>
                                    </p:anim>
                                    <p:anim calcmode="lin" valueType="num">
                                      <p:cBhvr>
                                        <p:cTn id="44" dur="500" fill="hold"/>
                                        <p:tgtEl>
                                          <p:spTgt spid="8"/>
                                        </p:tgtEl>
                                        <p:attrNameLst>
                                          <p:attrName>ppt_h</p:attrName>
                                        </p:attrNameLst>
                                      </p:cBhvr>
                                      <p:tavLst>
                                        <p:tav tm="0">
                                          <p:val>
                                            <p:fltVal val="0"/>
                                          </p:val>
                                        </p:tav>
                                        <p:tav tm="100000">
                                          <p:val>
                                            <p:strVal val="#ppt_h"/>
                                          </p:val>
                                        </p:tav>
                                      </p:tavLst>
                                    </p:anim>
                                    <p:animEffect transition="in" filter="fade">
                                      <p:cBhvr>
                                        <p:cTn id="45" dur="500"/>
                                        <p:tgtEl>
                                          <p:spTgt spid="8"/>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p:cTn id="48" dur="500" fill="hold"/>
                                        <p:tgtEl>
                                          <p:spTgt spid="9"/>
                                        </p:tgtEl>
                                        <p:attrNameLst>
                                          <p:attrName>ppt_w</p:attrName>
                                        </p:attrNameLst>
                                      </p:cBhvr>
                                      <p:tavLst>
                                        <p:tav tm="0">
                                          <p:val>
                                            <p:fltVal val="0"/>
                                          </p:val>
                                        </p:tav>
                                        <p:tav tm="100000">
                                          <p:val>
                                            <p:strVal val="#ppt_w"/>
                                          </p:val>
                                        </p:tav>
                                      </p:tavLst>
                                    </p:anim>
                                    <p:anim calcmode="lin" valueType="num">
                                      <p:cBhvr>
                                        <p:cTn id="49" dur="500" fill="hold"/>
                                        <p:tgtEl>
                                          <p:spTgt spid="9"/>
                                        </p:tgtEl>
                                        <p:attrNameLst>
                                          <p:attrName>ppt_h</p:attrName>
                                        </p:attrNameLst>
                                      </p:cBhvr>
                                      <p:tavLst>
                                        <p:tav tm="0">
                                          <p:val>
                                            <p:fltVal val="0"/>
                                          </p:val>
                                        </p:tav>
                                        <p:tav tm="100000">
                                          <p:val>
                                            <p:strVal val="#ppt_h"/>
                                          </p:val>
                                        </p:tav>
                                      </p:tavLst>
                                    </p:anim>
                                    <p:animEffect transition="in" filter="fade">
                                      <p:cBhvr>
                                        <p:cTn id="50" dur="500"/>
                                        <p:tgtEl>
                                          <p:spTgt spid="9"/>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p:cTn id="53" dur="500" fill="hold"/>
                                        <p:tgtEl>
                                          <p:spTgt spid="26"/>
                                        </p:tgtEl>
                                        <p:attrNameLst>
                                          <p:attrName>ppt_w</p:attrName>
                                        </p:attrNameLst>
                                      </p:cBhvr>
                                      <p:tavLst>
                                        <p:tav tm="0">
                                          <p:val>
                                            <p:fltVal val="0"/>
                                          </p:val>
                                        </p:tav>
                                        <p:tav tm="100000">
                                          <p:val>
                                            <p:strVal val="#ppt_w"/>
                                          </p:val>
                                        </p:tav>
                                      </p:tavLst>
                                    </p:anim>
                                    <p:anim calcmode="lin" valueType="num">
                                      <p:cBhvr>
                                        <p:cTn id="54" dur="500" fill="hold"/>
                                        <p:tgtEl>
                                          <p:spTgt spid="26"/>
                                        </p:tgtEl>
                                        <p:attrNameLst>
                                          <p:attrName>ppt_h</p:attrName>
                                        </p:attrNameLst>
                                      </p:cBhvr>
                                      <p:tavLst>
                                        <p:tav tm="0">
                                          <p:val>
                                            <p:fltVal val="0"/>
                                          </p:val>
                                        </p:tav>
                                        <p:tav tm="100000">
                                          <p:val>
                                            <p:strVal val="#ppt_h"/>
                                          </p:val>
                                        </p:tav>
                                      </p:tavLst>
                                    </p:anim>
                                    <p:animEffect transition="in" filter="fade">
                                      <p:cBhvr>
                                        <p:cTn id="55" dur="500"/>
                                        <p:tgtEl>
                                          <p:spTgt spid="26"/>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49"/>
                                        </p:tgtEl>
                                        <p:attrNameLst>
                                          <p:attrName>style.visibility</p:attrName>
                                        </p:attrNameLst>
                                      </p:cBhvr>
                                      <p:to>
                                        <p:strVal val="visible"/>
                                      </p:to>
                                    </p:set>
                                    <p:anim calcmode="lin" valueType="num">
                                      <p:cBhvr>
                                        <p:cTn id="58" dur="500" fill="hold"/>
                                        <p:tgtEl>
                                          <p:spTgt spid="49"/>
                                        </p:tgtEl>
                                        <p:attrNameLst>
                                          <p:attrName>ppt_w</p:attrName>
                                        </p:attrNameLst>
                                      </p:cBhvr>
                                      <p:tavLst>
                                        <p:tav tm="0">
                                          <p:val>
                                            <p:fltVal val="0"/>
                                          </p:val>
                                        </p:tav>
                                        <p:tav tm="100000">
                                          <p:val>
                                            <p:strVal val="#ppt_w"/>
                                          </p:val>
                                        </p:tav>
                                      </p:tavLst>
                                    </p:anim>
                                    <p:anim calcmode="lin" valueType="num">
                                      <p:cBhvr>
                                        <p:cTn id="59" dur="500" fill="hold"/>
                                        <p:tgtEl>
                                          <p:spTgt spid="49"/>
                                        </p:tgtEl>
                                        <p:attrNameLst>
                                          <p:attrName>ppt_h</p:attrName>
                                        </p:attrNameLst>
                                      </p:cBhvr>
                                      <p:tavLst>
                                        <p:tav tm="0">
                                          <p:val>
                                            <p:fltVal val="0"/>
                                          </p:val>
                                        </p:tav>
                                        <p:tav tm="100000">
                                          <p:val>
                                            <p:strVal val="#ppt_h"/>
                                          </p:val>
                                        </p:tav>
                                      </p:tavLst>
                                    </p:anim>
                                    <p:animEffect transition="in" filter="fade">
                                      <p:cBhvr>
                                        <p:cTn id="60" dur="500"/>
                                        <p:tgtEl>
                                          <p:spTgt spid="49"/>
                                        </p:tgtEl>
                                      </p:cBhvr>
                                    </p:animEffect>
                                  </p:childTnLst>
                                </p:cTn>
                              </p:par>
                              <p:par>
                                <p:cTn id="61" presetID="53" presetClass="entr" presetSubtype="16" fill="hold" grpId="0" nodeType="withEffect">
                                  <p:stCondLst>
                                    <p:cond delay="0"/>
                                  </p:stCondLst>
                                  <p:childTnLst>
                                    <p:set>
                                      <p:cBhvr>
                                        <p:cTn id="62" dur="1" fill="hold">
                                          <p:stCondLst>
                                            <p:cond delay="0"/>
                                          </p:stCondLst>
                                        </p:cTn>
                                        <p:tgtEl>
                                          <p:spTgt spid="50"/>
                                        </p:tgtEl>
                                        <p:attrNameLst>
                                          <p:attrName>style.visibility</p:attrName>
                                        </p:attrNameLst>
                                      </p:cBhvr>
                                      <p:to>
                                        <p:strVal val="visible"/>
                                      </p:to>
                                    </p:set>
                                    <p:anim calcmode="lin" valueType="num">
                                      <p:cBhvr>
                                        <p:cTn id="63" dur="500" fill="hold"/>
                                        <p:tgtEl>
                                          <p:spTgt spid="50"/>
                                        </p:tgtEl>
                                        <p:attrNameLst>
                                          <p:attrName>ppt_w</p:attrName>
                                        </p:attrNameLst>
                                      </p:cBhvr>
                                      <p:tavLst>
                                        <p:tav tm="0">
                                          <p:val>
                                            <p:fltVal val="0"/>
                                          </p:val>
                                        </p:tav>
                                        <p:tav tm="100000">
                                          <p:val>
                                            <p:strVal val="#ppt_w"/>
                                          </p:val>
                                        </p:tav>
                                      </p:tavLst>
                                    </p:anim>
                                    <p:anim calcmode="lin" valueType="num">
                                      <p:cBhvr>
                                        <p:cTn id="64" dur="500" fill="hold"/>
                                        <p:tgtEl>
                                          <p:spTgt spid="50"/>
                                        </p:tgtEl>
                                        <p:attrNameLst>
                                          <p:attrName>ppt_h</p:attrName>
                                        </p:attrNameLst>
                                      </p:cBhvr>
                                      <p:tavLst>
                                        <p:tav tm="0">
                                          <p:val>
                                            <p:fltVal val="0"/>
                                          </p:val>
                                        </p:tav>
                                        <p:tav tm="100000">
                                          <p:val>
                                            <p:strVal val="#ppt_h"/>
                                          </p:val>
                                        </p:tav>
                                      </p:tavLst>
                                    </p:anim>
                                    <p:animEffect transition="in" filter="fade">
                                      <p:cBhvr>
                                        <p:cTn id="65" dur="500"/>
                                        <p:tgtEl>
                                          <p:spTgt spid="50"/>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48"/>
                                        </p:tgtEl>
                                        <p:attrNameLst>
                                          <p:attrName>style.visibility</p:attrName>
                                        </p:attrNameLst>
                                      </p:cBhvr>
                                      <p:to>
                                        <p:strVal val="visible"/>
                                      </p:to>
                                    </p:set>
                                    <p:anim calcmode="lin" valueType="num">
                                      <p:cBhvr>
                                        <p:cTn id="68" dur="500" fill="hold"/>
                                        <p:tgtEl>
                                          <p:spTgt spid="48"/>
                                        </p:tgtEl>
                                        <p:attrNameLst>
                                          <p:attrName>ppt_w</p:attrName>
                                        </p:attrNameLst>
                                      </p:cBhvr>
                                      <p:tavLst>
                                        <p:tav tm="0">
                                          <p:val>
                                            <p:fltVal val="0"/>
                                          </p:val>
                                        </p:tav>
                                        <p:tav tm="100000">
                                          <p:val>
                                            <p:strVal val="#ppt_w"/>
                                          </p:val>
                                        </p:tav>
                                      </p:tavLst>
                                    </p:anim>
                                    <p:anim calcmode="lin" valueType="num">
                                      <p:cBhvr>
                                        <p:cTn id="69" dur="500" fill="hold"/>
                                        <p:tgtEl>
                                          <p:spTgt spid="48"/>
                                        </p:tgtEl>
                                        <p:attrNameLst>
                                          <p:attrName>ppt_h</p:attrName>
                                        </p:attrNameLst>
                                      </p:cBhvr>
                                      <p:tavLst>
                                        <p:tav tm="0">
                                          <p:val>
                                            <p:fltVal val="0"/>
                                          </p:val>
                                        </p:tav>
                                        <p:tav tm="100000">
                                          <p:val>
                                            <p:strVal val="#ppt_h"/>
                                          </p:val>
                                        </p:tav>
                                      </p:tavLst>
                                    </p:anim>
                                    <p:animEffect transition="in" filter="fade">
                                      <p:cBhvr>
                                        <p:cTn id="70" dur="500"/>
                                        <p:tgtEl>
                                          <p:spTgt spid="48"/>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10"/>
                                        </p:tgtEl>
                                        <p:attrNameLst>
                                          <p:attrName>style.visibility</p:attrName>
                                        </p:attrNameLst>
                                      </p:cBhvr>
                                      <p:to>
                                        <p:strVal val="visible"/>
                                      </p:to>
                                    </p:set>
                                    <p:anim calcmode="lin" valueType="num">
                                      <p:cBhvr>
                                        <p:cTn id="73" dur="500" fill="hold"/>
                                        <p:tgtEl>
                                          <p:spTgt spid="10"/>
                                        </p:tgtEl>
                                        <p:attrNameLst>
                                          <p:attrName>ppt_w</p:attrName>
                                        </p:attrNameLst>
                                      </p:cBhvr>
                                      <p:tavLst>
                                        <p:tav tm="0">
                                          <p:val>
                                            <p:fltVal val="0"/>
                                          </p:val>
                                        </p:tav>
                                        <p:tav tm="100000">
                                          <p:val>
                                            <p:strVal val="#ppt_w"/>
                                          </p:val>
                                        </p:tav>
                                      </p:tavLst>
                                    </p:anim>
                                    <p:anim calcmode="lin" valueType="num">
                                      <p:cBhvr>
                                        <p:cTn id="74" dur="500" fill="hold"/>
                                        <p:tgtEl>
                                          <p:spTgt spid="10"/>
                                        </p:tgtEl>
                                        <p:attrNameLst>
                                          <p:attrName>ppt_h</p:attrName>
                                        </p:attrNameLst>
                                      </p:cBhvr>
                                      <p:tavLst>
                                        <p:tav tm="0">
                                          <p:val>
                                            <p:fltVal val="0"/>
                                          </p:val>
                                        </p:tav>
                                        <p:tav tm="100000">
                                          <p:val>
                                            <p:strVal val="#ppt_h"/>
                                          </p:val>
                                        </p:tav>
                                      </p:tavLst>
                                    </p:anim>
                                    <p:animEffect transition="in" filter="fade">
                                      <p:cBhvr>
                                        <p:cTn id="75" dur="500"/>
                                        <p:tgtEl>
                                          <p:spTgt spid="10"/>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11"/>
                                        </p:tgtEl>
                                        <p:attrNameLst>
                                          <p:attrName>style.visibility</p:attrName>
                                        </p:attrNameLst>
                                      </p:cBhvr>
                                      <p:to>
                                        <p:strVal val="visible"/>
                                      </p:to>
                                    </p:set>
                                    <p:anim calcmode="lin" valueType="num">
                                      <p:cBhvr>
                                        <p:cTn id="78" dur="500" fill="hold"/>
                                        <p:tgtEl>
                                          <p:spTgt spid="11"/>
                                        </p:tgtEl>
                                        <p:attrNameLst>
                                          <p:attrName>ppt_w</p:attrName>
                                        </p:attrNameLst>
                                      </p:cBhvr>
                                      <p:tavLst>
                                        <p:tav tm="0">
                                          <p:val>
                                            <p:fltVal val="0"/>
                                          </p:val>
                                        </p:tav>
                                        <p:tav tm="100000">
                                          <p:val>
                                            <p:strVal val="#ppt_w"/>
                                          </p:val>
                                        </p:tav>
                                      </p:tavLst>
                                    </p:anim>
                                    <p:anim calcmode="lin" valueType="num">
                                      <p:cBhvr>
                                        <p:cTn id="79" dur="500" fill="hold"/>
                                        <p:tgtEl>
                                          <p:spTgt spid="11"/>
                                        </p:tgtEl>
                                        <p:attrNameLst>
                                          <p:attrName>ppt_h</p:attrName>
                                        </p:attrNameLst>
                                      </p:cBhvr>
                                      <p:tavLst>
                                        <p:tav tm="0">
                                          <p:val>
                                            <p:fltVal val="0"/>
                                          </p:val>
                                        </p:tav>
                                        <p:tav tm="100000">
                                          <p:val>
                                            <p:strVal val="#ppt_h"/>
                                          </p:val>
                                        </p:tav>
                                      </p:tavLst>
                                    </p:anim>
                                    <p:animEffect transition="in" filter="fade">
                                      <p:cBhvr>
                                        <p:cTn id="80" dur="500"/>
                                        <p:tgtEl>
                                          <p:spTgt spid="11"/>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25"/>
                                        </p:tgtEl>
                                        <p:attrNameLst>
                                          <p:attrName>style.visibility</p:attrName>
                                        </p:attrNameLst>
                                      </p:cBhvr>
                                      <p:to>
                                        <p:strVal val="visible"/>
                                      </p:to>
                                    </p:set>
                                    <p:anim calcmode="lin" valueType="num">
                                      <p:cBhvr>
                                        <p:cTn id="83" dur="500" fill="hold"/>
                                        <p:tgtEl>
                                          <p:spTgt spid="25"/>
                                        </p:tgtEl>
                                        <p:attrNameLst>
                                          <p:attrName>ppt_w</p:attrName>
                                        </p:attrNameLst>
                                      </p:cBhvr>
                                      <p:tavLst>
                                        <p:tav tm="0">
                                          <p:val>
                                            <p:fltVal val="0"/>
                                          </p:val>
                                        </p:tav>
                                        <p:tav tm="100000">
                                          <p:val>
                                            <p:strVal val="#ppt_w"/>
                                          </p:val>
                                        </p:tav>
                                      </p:tavLst>
                                    </p:anim>
                                    <p:anim calcmode="lin" valueType="num">
                                      <p:cBhvr>
                                        <p:cTn id="84" dur="500" fill="hold"/>
                                        <p:tgtEl>
                                          <p:spTgt spid="25"/>
                                        </p:tgtEl>
                                        <p:attrNameLst>
                                          <p:attrName>ppt_h</p:attrName>
                                        </p:attrNameLst>
                                      </p:cBhvr>
                                      <p:tavLst>
                                        <p:tav tm="0">
                                          <p:val>
                                            <p:fltVal val="0"/>
                                          </p:val>
                                        </p:tav>
                                        <p:tav tm="100000">
                                          <p:val>
                                            <p:strVal val="#ppt_h"/>
                                          </p:val>
                                        </p:tav>
                                      </p:tavLst>
                                    </p:anim>
                                    <p:animEffect transition="in" filter="fade">
                                      <p:cBhvr>
                                        <p:cTn id="85" dur="500"/>
                                        <p:tgtEl>
                                          <p:spTgt spid="2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51"/>
                                        </p:tgtEl>
                                        <p:attrNameLst>
                                          <p:attrName>style.visibility</p:attrName>
                                        </p:attrNameLst>
                                      </p:cBhvr>
                                      <p:to>
                                        <p:strVal val="visible"/>
                                      </p:to>
                                    </p:set>
                                    <p:anim calcmode="lin" valueType="num">
                                      <p:cBhvr>
                                        <p:cTn id="88" dur="500" fill="hold"/>
                                        <p:tgtEl>
                                          <p:spTgt spid="51"/>
                                        </p:tgtEl>
                                        <p:attrNameLst>
                                          <p:attrName>ppt_w</p:attrName>
                                        </p:attrNameLst>
                                      </p:cBhvr>
                                      <p:tavLst>
                                        <p:tav tm="0">
                                          <p:val>
                                            <p:fltVal val="0"/>
                                          </p:val>
                                        </p:tav>
                                        <p:tav tm="100000">
                                          <p:val>
                                            <p:strVal val="#ppt_w"/>
                                          </p:val>
                                        </p:tav>
                                      </p:tavLst>
                                    </p:anim>
                                    <p:anim calcmode="lin" valueType="num">
                                      <p:cBhvr>
                                        <p:cTn id="89" dur="500" fill="hold"/>
                                        <p:tgtEl>
                                          <p:spTgt spid="51"/>
                                        </p:tgtEl>
                                        <p:attrNameLst>
                                          <p:attrName>ppt_h</p:attrName>
                                        </p:attrNameLst>
                                      </p:cBhvr>
                                      <p:tavLst>
                                        <p:tav tm="0">
                                          <p:val>
                                            <p:fltVal val="0"/>
                                          </p:val>
                                        </p:tav>
                                        <p:tav tm="100000">
                                          <p:val>
                                            <p:strVal val="#ppt_h"/>
                                          </p:val>
                                        </p:tav>
                                      </p:tavLst>
                                    </p:anim>
                                    <p:animEffect transition="in" filter="fade">
                                      <p:cBhvr>
                                        <p:cTn id="90" dur="500"/>
                                        <p:tgtEl>
                                          <p:spTgt spid="51"/>
                                        </p:tgtEl>
                                      </p:cBhvr>
                                    </p:animEffect>
                                  </p:childTnLst>
                                </p:cTn>
                              </p:par>
                              <p:par>
                                <p:cTn id="91" presetID="53" presetClass="entr" presetSubtype="16"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anim calcmode="lin" valueType="num">
                                      <p:cBhvr>
                                        <p:cTn id="93" dur="500" fill="hold"/>
                                        <p:tgtEl>
                                          <p:spTgt spid="52"/>
                                        </p:tgtEl>
                                        <p:attrNameLst>
                                          <p:attrName>ppt_w</p:attrName>
                                        </p:attrNameLst>
                                      </p:cBhvr>
                                      <p:tavLst>
                                        <p:tav tm="0">
                                          <p:val>
                                            <p:fltVal val="0"/>
                                          </p:val>
                                        </p:tav>
                                        <p:tav tm="100000">
                                          <p:val>
                                            <p:strVal val="#ppt_w"/>
                                          </p:val>
                                        </p:tav>
                                      </p:tavLst>
                                    </p:anim>
                                    <p:anim calcmode="lin" valueType="num">
                                      <p:cBhvr>
                                        <p:cTn id="94" dur="500" fill="hold"/>
                                        <p:tgtEl>
                                          <p:spTgt spid="52"/>
                                        </p:tgtEl>
                                        <p:attrNameLst>
                                          <p:attrName>ppt_h</p:attrName>
                                        </p:attrNameLst>
                                      </p:cBhvr>
                                      <p:tavLst>
                                        <p:tav tm="0">
                                          <p:val>
                                            <p:fltVal val="0"/>
                                          </p:val>
                                        </p:tav>
                                        <p:tav tm="100000">
                                          <p:val>
                                            <p:strVal val="#ppt_h"/>
                                          </p:val>
                                        </p:tav>
                                      </p:tavLst>
                                    </p:anim>
                                    <p:animEffect transition="in" filter="fade">
                                      <p:cBhvr>
                                        <p:cTn id="95" dur="500"/>
                                        <p:tgtEl>
                                          <p:spTgt spid="52"/>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53"/>
                                        </p:tgtEl>
                                        <p:attrNameLst>
                                          <p:attrName>style.visibility</p:attrName>
                                        </p:attrNameLst>
                                      </p:cBhvr>
                                      <p:to>
                                        <p:strVal val="visible"/>
                                      </p:to>
                                    </p:set>
                                    <p:anim calcmode="lin" valueType="num">
                                      <p:cBhvr>
                                        <p:cTn id="98" dur="500" fill="hold"/>
                                        <p:tgtEl>
                                          <p:spTgt spid="53"/>
                                        </p:tgtEl>
                                        <p:attrNameLst>
                                          <p:attrName>ppt_w</p:attrName>
                                        </p:attrNameLst>
                                      </p:cBhvr>
                                      <p:tavLst>
                                        <p:tav tm="0">
                                          <p:val>
                                            <p:fltVal val="0"/>
                                          </p:val>
                                        </p:tav>
                                        <p:tav tm="100000">
                                          <p:val>
                                            <p:strVal val="#ppt_w"/>
                                          </p:val>
                                        </p:tav>
                                      </p:tavLst>
                                    </p:anim>
                                    <p:anim calcmode="lin" valueType="num">
                                      <p:cBhvr>
                                        <p:cTn id="99" dur="500" fill="hold"/>
                                        <p:tgtEl>
                                          <p:spTgt spid="53"/>
                                        </p:tgtEl>
                                        <p:attrNameLst>
                                          <p:attrName>ppt_h</p:attrName>
                                        </p:attrNameLst>
                                      </p:cBhvr>
                                      <p:tavLst>
                                        <p:tav tm="0">
                                          <p:val>
                                            <p:fltVal val="0"/>
                                          </p:val>
                                        </p:tav>
                                        <p:tav tm="100000">
                                          <p:val>
                                            <p:strVal val="#ppt_h"/>
                                          </p:val>
                                        </p:tav>
                                      </p:tavLst>
                                    </p:anim>
                                    <p:animEffect transition="in" filter="fade">
                                      <p:cBhvr>
                                        <p:cTn id="100" dur="500"/>
                                        <p:tgtEl>
                                          <p:spTgt spid="53"/>
                                        </p:tgtEl>
                                      </p:cBhvr>
                                    </p:animEffect>
                                  </p:childTnLst>
                                </p:cTn>
                              </p:par>
                            </p:childTnLst>
                          </p:cTn>
                        </p:par>
                        <p:par>
                          <p:cTn id="101" fill="hold">
                            <p:stCondLst>
                              <p:cond delay="1000"/>
                            </p:stCondLst>
                            <p:childTnLst>
                              <p:par>
                                <p:cTn id="102" presetID="2" presetClass="entr" presetSubtype="8" decel="100000" fill="hold" nodeType="afterEffect">
                                  <p:stCondLst>
                                    <p:cond delay="0"/>
                                  </p:stCondLst>
                                  <p:childTnLst>
                                    <p:set>
                                      <p:cBhvr>
                                        <p:cTn id="103" dur="1" fill="hold">
                                          <p:stCondLst>
                                            <p:cond delay="0"/>
                                          </p:stCondLst>
                                        </p:cTn>
                                        <p:tgtEl>
                                          <p:spTgt spid="43"/>
                                        </p:tgtEl>
                                        <p:attrNameLst>
                                          <p:attrName>style.visibility</p:attrName>
                                        </p:attrNameLst>
                                      </p:cBhvr>
                                      <p:to>
                                        <p:strVal val="visible"/>
                                      </p:to>
                                    </p:set>
                                    <p:anim calcmode="lin" valueType="num">
                                      <p:cBhvr additive="base">
                                        <p:cTn id="104" dur="1000" fill="hold"/>
                                        <p:tgtEl>
                                          <p:spTgt spid="43"/>
                                        </p:tgtEl>
                                        <p:attrNameLst>
                                          <p:attrName>ppt_x</p:attrName>
                                        </p:attrNameLst>
                                      </p:cBhvr>
                                      <p:tavLst>
                                        <p:tav tm="0">
                                          <p:val>
                                            <p:strVal val="0-#ppt_w/2"/>
                                          </p:val>
                                        </p:tav>
                                        <p:tav tm="100000">
                                          <p:val>
                                            <p:strVal val="#ppt_x"/>
                                          </p:val>
                                        </p:tav>
                                      </p:tavLst>
                                    </p:anim>
                                    <p:anim calcmode="lin" valueType="num">
                                      <p:cBhvr additive="base">
                                        <p:cTn id="105" dur="1000" fill="hold"/>
                                        <p:tgtEl>
                                          <p:spTgt spid="43"/>
                                        </p:tgtEl>
                                        <p:attrNameLst>
                                          <p:attrName>ppt_y</p:attrName>
                                        </p:attrNameLst>
                                      </p:cBhvr>
                                      <p:tavLst>
                                        <p:tav tm="0">
                                          <p:val>
                                            <p:strVal val="#ppt_y"/>
                                          </p:val>
                                        </p:tav>
                                        <p:tav tm="100000">
                                          <p:val>
                                            <p:strVal val="#ppt_y"/>
                                          </p:val>
                                        </p:tav>
                                      </p:tavLst>
                                    </p:anim>
                                  </p:childTnLst>
                                </p:cTn>
                              </p:par>
                              <p:par>
                                <p:cTn id="106" presetID="2" presetClass="entr" presetSubtype="2" decel="100000" fill="hold" nodeType="withEffect">
                                  <p:stCondLst>
                                    <p:cond delay="0"/>
                                  </p:stCondLst>
                                  <p:childTnLst>
                                    <p:set>
                                      <p:cBhvr>
                                        <p:cTn id="107" dur="1" fill="hold">
                                          <p:stCondLst>
                                            <p:cond delay="0"/>
                                          </p:stCondLst>
                                        </p:cTn>
                                        <p:tgtEl>
                                          <p:spTgt spid="34"/>
                                        </p:tgtEl>
                                        <p:attrNameLst>
                                          <p:attrName>style.visibility</p:attrName>
                                        </p:attrNameLst>
                                      </p:cBhvr>
                                      <p:to>
                                        <p:strVal val="visible"/>
                                      </p:to>
                                    </p:set>
                                    <p:anim calcmode="lin" valueType="num">
                                      <p:cBhvr additive="base">
                                        <p:cTn id="108" dur="1000" fill="hold"/>
                                        <p:tgtEl>
                                          <p:spTgt spid="34"/>
                                        </p:tgtEl>
                                        <p:attrNameLst>
                                          <p:attrName>ppt_x</p:attrName>
                                        </p:attrNameLst>
                                      </p:cBhvr>
                                      <p:tavLst>
                                        <p:tav tm="0">
                                          <p:val>
                                            <p:strVal val="1+#ppt_w/2"/>
                                          </p:val>
                                        </p:tav>
                                        <p:tav tm="100000">
                                          <p:val>
                                            <p:strVal val="#ppt_x"/>
                                          </p:val>
                                        </p:tav>
                                      </p:tavLst>
                                    </p:anim>
                                    <p:anim calcmode="lin" valueType="num">
                                      <p:cBhvr additive="base">
                                        <p:cTn id="109" dur="10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3" grpId="0" animBg="1"/>
      <p:bldP spid="24" grpId="0" animBg="1"/>
      <p:bldP spid="7" grpId="0" animBg="1"/>
      <p:bldP spid="8" grpId="0" animBg="1"/>
      <p:bldP spid="9" grpId="0" animBg="1"/>
      <p:bldP spid="10" grpId="0" animBg="1"/>
      <p:bldP spid="11" grpId="0" animBg="1"/>
      <p:bldP spid="25" grpId="0" animBg="1"/>
      <p:bldP spid="26" grpId="0" animBg="1"/>
      <p:bldP spid="49" grpId="0" animBg="1"/>
      <p:bldP spid="50" grpId="0" animBg="1"/>
      <p:bldP spid="51" grpId="0" animBg="1"/>
      <p:bldP spid="52" grpId="0" animBg="1"/>
      <p:bldP spid="53" grpId="0" animBg="1"/>
      <p:bldP spid="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6576" y="1781724"/>
            <a:ext cx="2146950" cy="21457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Rectangle 27"/>
          <p:cNvSpPr/>
          <p:nvPr/>
        </p:nvSpPr>
        <p:spPr>
          <a:xfrm>
            <a:off x="2876066" y="3915324"/>
            <a:ext cx="2185039" cy="21457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9" name="Rectangle 28"/>
          <p:cNvSpPr/>
          <p:nvPr/>
        </p:nvSpPr>
        <p:spPr>
          <a:xfrm>
            <a:off x="5019617" y="1768136"/>
            <a:ext cx="2175088" cy="21457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0" name="Rectangle 29"/>
          <p:cNvSpPr/>
          <p:nvPr/>
        </p:nvSpPr>
        <p:spPr>
          <a:xfrm>
            <a:off x="9276866" y="1779762"/>
            <a:ext cx="2183731" cy="214575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pic>
        <p:nvPicPr>
          <p:cNvPr id="12" name="图片占位符 11"/>
          <p:cNvPicPr>
            <a:picLocks noGrp="1" noChangeAspect="1"/>
          </p:cNvPicPr>
          <p:nvPr>
            <p:ph type="pic" sz="quarter" idx="10"/>
          </p:nvPr>
        </p:nvPicPr>
        <p:blipFill>
          <a:blip r:embed="rId3">
            <a:extLst>
              <a:ext uri="{28A0092B-C50C-407E-A947-70E740481C1C}">
                <a14:useLocalDpi xmlns:a14="http://schemas.microsoft.com/office/drawing/2010/main" val="0"/>
              </a:ext>
            </a:extLst>
          </a:blip>
          <a:stretch>
            <a:fillRect/>
          </a:stretch>
        </p:blipFill>
        <p:spPr>
          <a:xfrm>
            <a:off x="769080" y="1782827"/>
            <a:ext cx="2143551" cy="2143551"/>
          </a:xfrm>
        </p:spPr>
      </p:pic>
      <p:pic>
        <p:nvPicPr>
          <p:cNvPr id="13" name="图片占位符 12"/>
          <p:cNvPicPr>
            <a:picLocks noGrp="1" noChangeAspect="1"/>
          </p:cNvPicPr>
          <p:nvPr>
            <p:ph type="pic" sz="quarter" idx="11"/>
          </p:nvPr>
        </p:nvPicPr>
        <p:blipFill>
          <a:blip r:embed="rId4">
            <a:extLst>
              <a:ext uri="{28A0092B-C50C-407E-A947-70E740481C1C}">
                <a14:useLocalDpi xmlns:a14="http://schemas.microsoft.com/office/drawing/2010/main" val="0"/>
              </a:ext>
            </a:extLst>
          </a:blip>
          <a:stretch>
            <a:fillRect/>
          </a:stretch>
        </p:blipFill>
        <p:spPr>
          <a:xfrm>
            <a:off x="2901290" y="3915325"/>
            <a:ext cx="2141115" cy="2135033"/>
          </a:xfrm>
        </p:spPr>
      </p:pic>
      <p:pic>
        <p:nvPicPr>
          <p:cNvPr id="14" name="图片占位符 13"/>
          <p:cNvPicPr>
            <a:picLocks noGrp="1" noChangeAspect="1"/>
          </p:cNvPicPr>
          <p:nvPr>
            <p:ph type="pic" sz="quarter" idx="12"/>
          </p:nvPr>
        </p:nvPicPr>
        <p:blipFill>
          <a:blip r:embed="rId5">
            <a:extLst>
              <a:ext uri="{28A0092B-C50C-407E-A947-70E740481C1C}">
                <a14:useLocalDpi xmlns:a14="http://schemas.microsoft.com/office/drawing/2010/main" val="0"/>
              </a:ext>
            </a:extLst>
          </a:blip>
          <a:stretch>
            <a:fillRect/>
          </a:stretch>
        </p:blipFill>
        <p:spPr>
          <a:xfrm>
            <a:off x="5034490" y="1781725"/>
            <a:ext cx="2133600" cy="2133600"/>
          </a:xfrm>
        </p:spPr>
      </p:pic>
      <p:pic>
        <p:nvPicPr>
          <p:cNvPr id="15" name="图片占位符 14"/>
          <p:cNvPicPr>
            <a:picLocks noGrp="1" noChangeAspect="1"/>
          </p:cNvPicPr>
          <p:nvPr>
            <p:ph type="pic" sz="quarter" idx="13"/>
          </p:nvPr>
        </p:nvPicPr>
        <p:blipFill>
          <a:blip r:embed="rId6">
            <a:extLst>
              <a:ext uri="{28A0092B-C50C-407E-A947-70E740481C1C}">
                <a14:useLocalDpi xmlns:a14="http://schemas.microsoft.com/office/drawing/2010/main" val="0"/>
              </a:ext>
            </a:extLst>
          </a:blip>
          <a:stretch>
            <a:fillRect/>
          </a:stretch>
        </p:blipFill>
        <p:spPr>
          <a:xfrm>
            <a:off x="9301915" y="1781725"/>
            <a:ext cx="2121408" cy="2133600"/>
          </a:xfrm>
        </p:spPr>
      </p:pic>
      <p:grpSp>
        <p:nvGrpSpPr>
          <p:cNvPr id="16" name="组合 15"/>
          <p:cNvGrpSpPr/>
          <p:nvPr/>
        </p:nvGrpSpPr>
        <p:grpSpPr>
          <a:xfrm>
            <a:off x="2901785" y="1781725"/>
            <a:ext cx="2133600" cy="2133600"/>
            <a:chOff x="2901785" y="1781725"/>
            <a:chExt cx="2133600" cy="2133600"/>
          </a:xfrm>
        </p:grpSpPr>
        <p:sp>
          <p:nvSpPr>
            <p:cNvPr id="52" name="Rectangle 51"/>
            <p:cNvSpPr/>
            <p:nvPr/>
          </p:nvSpPr>
          <p:spPr>
            <a:xfrm>
              <a:off x="2901785" y="1781725"/>
              <a:ext cx="2133600" cy="21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5" name="矩形 34"/>
            <p:cNvSpPr/>
            <p:nvPr/>
          </p:nvSpPr>
          <p:spPr>
            <a:xfrm>
              <a:off x="3078457" y="2148545"/>
              <a:ext cx="1809757" cy="12003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rPr>
                <a:t>用户可以在投影仪或者计算机</a:t>
              </a:r>
              <a:r>
                <a:rPr lang="zh-CN" altLang="en-US" sz="1200" dirty="0" smtClean="0">
                  <a:solidFill>
                    <a:schemeClr val="bg1"/>
                  </a:solidFill>
                </a:rPr>
                <a:t>上可以</a:t>
              </a:r>
              <a:r>
                <a:rPr lang="zh-CN" altLang="en-US" sz="1200" dirty="0">
                  <a:solidFill>
                    <a:schemeClr val="bg1"/>
                  </a:solidFill>
                </a:rPr>
                <a:t>将演示文稿打印</a:t>
              </a:r>
              <a:r>
                <a:rPr lang="zh-CN" altLang="en-US" sz="1200" dirty="0" smtClean="0">
                  <a:solidFill>
                    <a:schemeClr val="bg1"/>
                  </a:solidFill>
                </a:rPr>
                <a:t>出来制作</a:t>
              </a:r>
              <a:r>
                <a:rPr lang="zh-CN" altLang="en-US" sz="1200" dirty="0">
                  <a:solidFill>
                    <a:schemeClr val="bg1"/>
                  </a:solidFill>
                </a:rPr>
                <a:t>成</a:t>
              </a:r>
              <a:r>
                <a:rPr lang="zh-CN" altLang="en-US" sz="1200" dirty="0" smtClean="0">
                  <a:solidFill>
                    <a:schemeClr val="bg1"/>
                  </a:solidFill>
                </a:rPr>
                <a:t>胶片以便</a:t>
              </a:r>
              <a:r>
                <a:rPr lang="zh-CN" altLang="en-US" sz="1200" dirty="0">
                  <a:solidFill>
                    <a:schemeClr val="bg1"/>
                  </a:solidFill>
                </a:rPr>
                <a:t>应用到更广泛的领域</a:t>
              </a:r>
              <a:r>
                <a:rPr lang="zh-CN" altLang="en-US" sz="1200" dirty="0" smtClean="0">
                  <a:solidFill>
                    <a:schemeClr val="bg1"/>
                  </a:solidFill>
                </a:rPr>
                <a:t>中</a:t>
              </a:r>
            </a:p>
          </p:txBody>
        </p:sp>
      </p:grpSp>
      <p:grpSp>
        <p:nvGrpSpPr>
          <p:cNvPr id="17" name="组合 16"/>
          <p:cNvGrpSpPr/>
          <p:nvPr/>
        </p:nvGrpSpPr>
        <p:grpSpPr>
          <a:xfrm>
            <a:off x="7168985" y="1781725"/>
            <a:ext cx="2133600" cy="2133600"/>
            <a:chOff x="7168985" y="1781725"/>
            <a:chExt cx="2133600" cy="2133600"/>
          </a:xfrm>
        </p:grpSpPr>
        <p:sp>
          <p:nvSpPr>
            <p:cNvPr id="64" name="Rectangle 63"/>
            <p:cNvSpPr/>
            <p:nvPr/>
          </p:nvSpPr>
          <p:spPr>
            <a:xfrm>
              <a:off x="7168985" y="1781725"/>
              <a:ext cx="2133600" cy="21336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8" name="矩形 37"/>
            <p:cNvSpPr/>
            <p:nvPr/>
          </p:nvSpPr>
          <p:spPr>
            <a:xfrm>
              <a:off x="7342871" y="2148545"/>
              <a:ext cx="1809757" cy="12003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rPr>
                <a:t>用户可以在投影仪或者计算机</a:t>
              </a:r>
              <a:r>
                <a:rPr lang="zh-CN" altLang="en-US" sz="1200" dirty="0" smtClean="0">
                  <a:solidFill>
                    <a:schemeClr val="bg1"/>
                  </a:solidFill>
                </a:rPr>
                <a:t>上可以</a:t>
              </a:r>
              <a:r>
                <a:rPr lang="zh-CN" altLang="en-US" sz="1200" dirty="0">
                  <a:solidFill>
                    <a:schemeClr val="bg1"/>
                  </a:solidFill>
                </a:rPr>
                <a:t>将演示文稿打印</a:t>
              </a:r>
              <a:r>
                <a:rPr lang="zh-CN" altLang="en-US" sz="1200" dirty="0" smtClean="0">
                  <a:solidFill>
                    <a:schemeClr val="bg1"/>
                  </a:solidFill>
                </a:rPr>
                <a:t>出来制作</a:t>
              </a:r>
              <a:r>
                <a:rPr lang="zh-CN" altLang="en-US" sz="1200" dirty="0">
                  <a:solidFill>
                    <a:schemeClr val="bg1"/>
                  </a:solidFill>
                </a:rPr>
                <a:t>成</a:t>
              </a:r>
              <a:r>
                <a:rPr lang="zh-CN" altLang="en-US" sz="1200" dirty="0" smtClean="0">
                  <a:solidFill>
                    <a:schemeClr val="bg1"/>
                  </a:solidFill>
                </a:rPr>
                <a:t>胶片以便</a:t>
              </a:r>
              <a:r>
                <a:rPr lang="zh-CN" altLang="en-US" sz="1200" dirty="0">
                  <a:solidFill>
                    <a:schemeClr val="bg1"/>
                  </a:solidFill>
                </a:rPr>
                <a:t>应用到更广泛的领域</a:t>
              </a:r>
              <a:r>
                <a:rPr lang="zh-CN" altLang="en-US" sz="1200" dirty="0" smtClean="0">
                  <a:solidFill>
                    <a:schemeClr val="bg1"/>
                  </a:solidFill>
                </a:rPr>
                <a:t>中</a:t>
              </a:r>
            </a:p>
          </p:txBody>
        </p:sp>
      </p:grpSp>
      <p:grpSp>
        <p:nvGrpSpPr>
          <p:cNvPr id="19" name="组合 18"/>
          <p:cNvGrpSpPr/>
          <p:nvPr/>
        </p:nvGrpSpPr>
        <p:grpSpPr>
          <a:xfrm>
            <a:off x="767557" y="3915325"/>
            <a:ext cx="2133600" cy="2133600"/>
            <a:chOff x="767557" y="3915325"/>
            <a:chExt cx="2133600" cy="2133600"/>
          </a:xfrm>
        </p:grpSpPr>
        <p:sp>
          <p:nvSpPr>
            <p:cNvPr id="25" name="Rectangle 24"/>
            <p:cNvSpPr/>
            <p:nvPr/>
          </p:nvSpPr>
          <p:spPr>
            <a:xfrm>
              <a:off x="767557" y="3915325"/>
              <a:ext cx="2133600" cy="213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9" name="矩形 38"/>
            <p:cNvSpPr/>
            <p:nvPr/>
          </p:nvSpPr>
          <p:spPr>
            <a:xfrm>
              <a:off x="927262" y="4388038"/>
              <a:ext cx="1809757" cy="1200329"/>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rPr>
                <a:t>用户可以在投影仪或者计算机</a:t>
              </a:r>
              <a:r>
                <a:rPr lang="zh-CN" altLang="en-US" sz="1200" dirty="0" smtClean="0">
                  <a:solidFill>
                    <a:schemeClr val="bg1"/>
                  </a:solidFill>
                </a:rPr>
                <a:t>上可以</a:t>
              </a:r>
              <a:r>
                <a:rPr lang="zh-CN" altLang="en-US" sz="1200" dirty="0">
                  <a:solidFill>
                    <a:schemeClr val="bg1"/>
                  </a:solidFill>
                </a:rPr>
                <a:t>将演示文稿打印</a:t>
              </a:r>
              <a:r>
                <a:rPr lang="zh-CN" altLang="en-US" sz="1200" dirty="0" smtClean="0">
                  <a:solidFill>
                    <a:schemeClr val="bg1"/>
                  </a:solidFill>
                </a:rPr>
                <a:t>出来制作</a:t>
              </a:r>
              <a:r>
                <a:rPr lang="zh-CN" altLang="en-US" sz="1200" dirty="0">
                  <a:solidFill>
                    <a:schemeClr val="bg1"/>
                  </a:solidFill>
                </a:rPr>
                <a:t>成</a:t>
              </a:r>
              <a:r>
                <a:rPr lang="zh-CN" altLang="en-US" sz="1200" dirty="0" smtClean="0">
                  <a:solidFill>
                    <a:schemeClr val="bg1"/>
                  </a:solidFill>
                </a:rPr>
                <a:t>胶片以便</a:t>
              </a:r>
              <a:r>
                <a:rPr lang="zh-CN" altLang="en-US" sz="1200" dirty="0">
                  <a:solidFill>
                    <a:schemeClr val="bg1"/>
                  </a:solidFill>
                </a:rPr>
                <a:t>应用到更广泛的领域</a:t>
              </a:r>
              <a:r>
                <a:rPr lang="zh-CN" altLang="en-US" sz="1200" dirty="0" smtClean="0">
                  <a:solidFill>
                    <a:schemeClr val="bg1"/>
                  </a:solidFill>
                </a:rPr>
                <a:t>中</a:t>
              </a:r>
            </a:p>
          </p:txBody>
        </p:sp>
      </p:grpSp>
      <p:grpSp>
        <p:nvGrpSpPr>
          <p:cNvPr id="18" name="组合 17"/>
          <p:cNvGrpSpPr/>
          <p:nvPr/>
        </p:nvGrpSpPr>
        <p:grpSpPr>
          <a:xfrm>
            <a:off x="5035385" y="3915325"/>
            <a:ext cx="6425212" cy="2133600"/>
            <a:chOff x="5035385" y="3915325"/>
            <a:chExt cx="6425212" cy="2133600"/>
          </a:xfrm>
        </p:grpSpPr>
        <p:sp>
          <p:nvSpPr>
            <p:cNvPr id="55" name="Rectangle 54"/>
            <p:cNvSpPr/>
            <p:nvPr/>
          </p:nvSpPr>
          <p:spPr>
            <a:xfrm>
              <a:off x="5035385" y="3915325"/>
              <a:ext cx="6425212" cy="21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40" name="组合 39"/>
            <p:cNvGrpSpPr/>
            <p:nvPr/>
          </p:nvGrpSpPr>
          <p:grpSpPr>
            <a:xfrm>
              <a:off x="5387424" y="4471213"/>
              <a:ext cx="5718726" cy="1121655"/>
              <a:chOff x="5354322" y="1967781"/>
              <a:chExt cx="5718726" cy="1121655"/>
            </a:xfrm>
          </p:grpSpPr>
          <p:sp>
            <p:nvSpPr>
              <p:cNvPr id="41" name="矩形 40"/>
              <p:cNvSpPr/>
              <p:nvPr/>
            </p:nvSpPr>
            <p:spPr>
              <a:xfrm>
                <a:off x="5354322" y="2332306"/>
                <a:ext cx="5718726" cy="757130"/>
              </a:xfrm>
              <a:prstGeom prst="rect">
                <a:avLst/>
              </a:prstGeom>
            </p:spPr>
            <p:txBody>
              <a:bodyPr wrap="square">
                <a:spAutoFit/>
                <a:scene3d>
                  <a:camera prst="orthographicFront"/>
                  <a:lightRig rig="threePt" dir="t"/>
                </a:scene3d>
                <a:sp3d contourW="12700"/>
              </a:bodyPr>
              <a:lstStyle/>
              <a:p>
                <a:pPr>
                  <a:lnSpc>
                    <a:spcPct val="120000"/>
                  </a:lnSpc>
                </a:pPr>
                <a:r>
                  <a:rPr lang="zh-CN" altLang="en-US" sz="1200" dirty="0">
                    <a:solidFill>
                      <a:schemeClr val="bg1"/>
                    </a:solidFill>
                  </a:rPr>
                  <a:t>用户可以在投影仪或者计算机</a:t>
                </a:r>
                <a:r>
                  <a:rPr lang="zh-CN" altLang="en-US" sz="1200" dirty="0" smtClean="0">
                    <a:solidFill>
                      <a:schemeClr val="bg1"/>
                    </a:solidFill>
                  </a:rPr>
                  <a:t>上可以</a:t>
                </a:r>
                <a:r>
                  <a:rPr lang="zh-CN" altLang="en-US" sz="1200" dirty="0">
                    <a:solidFill>
                      <a:schemeClr val="bg1"/>
                    </a:solidFill>
                  </a:rPr>
                  <a:t>将演示文稿打印</a:t>
                </a:r>
                <a:r>
                  <a:rPr lang="zh-CN" altLang="en-US" sz="1200" dirty="0" smtClean="0">
                    <a:solidFill>
                      <a:schemeClr val="bg1"/>
                    </a:solidFill>
                  </a:rPr>
                  <a:t>出来制作</a:t>
                </a:r>
                <a:r>
                  <a:rPr lang="zh-CN" altLang="en-US" sz="1200" dirty="0">
                    <a:solidFill>
                      <a:schemeClr val="bg1"/>
                    </a:solidFill>
                  </a:rPr>
                  <a:t>成</a:t>
                </a:r>
                <a:r>
                  <a:rPr lang="zh-CN" altLang="en-US" sz="1200" dirty="0" smtClean="0">
                    <a:solidFill>
                      <a:schemeClr val="bg1"/>
                    </a:solidFill>
                  </a:rPr>
                  <a:t>胶片以便</a:t>
                </a:r>
                <a:r>
                  <a:rPr lang="zh-CN" altLang="en-US" sz="1200" dirty="0">
                    <a:solidFill>
                      <a:schemeClr val="bg1"/>
                    </a:solidFill>
                  </a:rPr>
                  <a:t>应用到更广泛的领域</a:t>
                </a:r>
                <a:r>
                  <a:rPr lang="zh-CN" altLang="en-US" sz="1200" dirty="0" smtClean="0">
                    <a:solidFill>
                      <a:schemeClr val="bg1"/>
                    </a:solidFill>
                  </a:rPr>
                  <a:t>中用户可以在投影仪或者计算机上可以将演示文稿打印出来制作成胶片以便应用到更广泛的领域中</a:t>
                </a:r>
              </a:p>
            </p:txBody>
          </p:sp>
          <p:sp>
            <p:nvSpPr>
              <p:cNvPr id="42" name="矩形 41"/>
              <p:cNvSpPr/>
              <p:nvPr/>
            </p:nvSpPr>
            <p:spPr>
              <a:xfrm>
                <a:off x="5354323" y="1967781"/>
                <a:ext cx="2084387" cy="396134"/>
              </a:xfrm>
              <a:prstGeom prst="rect">
                <a:avLst/>
              </a:prstGeom>
            </p:spPr>
            <p:txBody>
              <a:bodyPr wrap="square">
                <a:spAutoFit/>
                <a:scene3d>
                  <a:camera prst="orthographicFront"/>
                  <a:lightRig rig="threePt" dir="t"/>
                </a:scene3d>
                <a:sp3d contourW="12700"/>
              </a:bodyPr>
              <a:lstStyle/>
              <a:p>
                <a:pPr>
                  <a:lnSpc>
                    <a:spcPct val="120000"/>
                  </a:lnSpc>
                </a:pPr>
                <a:r>
                  <a:rPr lang="zh-CN" altLang="en-US" b="1" dirty="0">
                    <a:solidFill>
                      <a:schemeClr val="bg1"/>
                    </a:solidFill>
                  </a:rPr>
                  <a:t>标题文字添加</a:t>
                </a:r>
              </a:p>
            </p:txBody>
          </p:sp>
        </p:grpSp>
      </p:grpSp>
      <p:grpSp>
        <p:nvGrpSpPr>
          <p:cNvPr id="24" name="组合 23"/>
          <p:cNvGrpSpPr/>
          <p:nvPr/>
        </p:nvGrpSpPr>
        <p:grpSpPr>
          <a:xfrm>
            <a:off x="2106576" y="317845"/>
            <a:ext cx="4885992" cy="774045"/>
            <a:chOff x="5373378" y="1290798"/>
            <a:chExt cx="4885992" cy="774045"/>
          </a:xfrm>
        </p:grpSpPr>
        <p:sp>
          <p:nvSpPr>
            <p:cNvPr id="26" name="文本框 25"/>
            <p:cNvSpPr txBox="1"/>
            <p:nvPr/>
          </p:nvSpPr>
          <p:spPr>
            <a:xfrm>
              <a:off x="5373378" y="1290798"/>
              <a:ext cx="3862620" cy="584775"/>
            </a:xfrm>
            <a:prstGeom prst="rect">
              <a:avLst/>
            </a:prstGeom>
            <a:noFill/>
          </p:spPr>
          <p:txBody>
            <a:bodyPr wrap="square" rtlCol="0">
              <a:spAutoFit/>
              <a:scene3d>
                <a:camera prst="orthographicFront"/>
                <a:lightRig rig="threePt" dir="t"/>
              </a:scene3d>
              <a:sp3d contourW="12700"/>
            </a:bodyPr>
            <a:lstStyle/>
            <a:p>
              <a:r>
                <a:rPr lang="zh-CN" altLang="en-US" sz="3200" b="1" dirty="0">
                  <a:solidFill>
                    <a:schemeClr val="accent1"/>
                  </a:solidFill>
                  <a:latin typeface="+mn-ea"/>
                </a:rPr>
                <a:t>前期工作亮点</a:t>
              </a:r>
            </a:p>
          </p:txBody>
        </p:sp>
        <p:sp>
          <p:nvSpPr>
            <p:cNvPr id="27" name="文本框 26"/>
            <p:cNvSpPr txBox="1"/>
            <p:nvPr/>
          </p:nvSpPr>
          <p:spPr>
            <a:xfrm>
              <a:off x="5373378" y="1797269"/>
              <a:ext cx="4885992" cy="267574"/>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1050" i="1" dirty="0" smtClean="0">
                  <a:solidFill>
                    <a:schemeClr val="bg1">
                      <a:lumMod val="50000"/>
                    </a:schemeClr>
                  </a:solidFill>
                  <a:latin typeface="Century Gothic" panose="020B0502020202020204" pitchFamily="34" charset="0"/>
                  <a:ea typeface="+mj-ea"/>
                </a:rPr>
                <a:t>print </a:t>
              </a:r>
              <a:r>
                <a:rPr lang="en-US" altLang="zh-CN" sz="1050" i="1" dirty="0">
                  <a:solidFill>
                    <a:schemeClr val="bg1">
                      <a:lumMod val="50000"/>
                    </a:schemeClr>
                  </a:solidFill>
                  <a:latin typeface="Century Gothic" panose="020B0502020202020204" pitchFamily="34" charset="0"/>
                  <a:ea typeface="+mj-ea"/>
                </a:rPr>
                <a:t>the presentation and make it into a film to be used in a wider field</a:t>
              </a:r>
            </a:p>
          </p:txBody>
        </p:sp>
      </p:grpSp>
    </p:spTree>
    <p:extLst>
      <p:ext uri="{BB962C8B-B14F-4D97-AF65-F5344CB8AC3E}">
        <p14:creationId xmlns:p14="http://schemas.microsoft.com/office/powerpoint/2010/main" val="76892943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Effect transition="in" filter="fade">
                                      <p:cBhvr>
                                        <p:cTn id="15" dur="500"/>
                                        <p:tgtEl>
                                          <p:spTgt spid="16"/>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animEffect transition="in" filter="fade">
                                      <p:cBhvr>
                                        <p:cTn id="27" dur="500"/>
                                        <p:tgtEl>
                                          <p:spTgt spid="17"/>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500" fill="hold"/>
                                        <p:tgtEl>
                                          <p:spTgt spid="19"/>
                                        </p:tgtEl>
                                        <p:attrNameLst>
                                          <p:attrName>ppt_w</p:attrName>
                                        </p:attrNameLst>
                                      </p:cBhvr>
                                      <p:tavLst>
                                        <p:tav tm="0">
                                          <p:val>
                                            <p:fltVal val="0"/>
                                          </p:val>
                                        </p:tav>
                                        <p:tav tm="100000">
                                          <p:val>
                                            <p:strVal val="#ppt_w"/>
                                          </p:val>
                                        </p:tav>
                                      </p:tavLst>
                                    </p:anim>
                                    <p:anim calcmode="lin" valueType="num">
                                      <p:cBhvr>
                                        <p:cTn id="38" dur="500" fill="hold"/>
                                        <p:tgtEl>
                                          <p:spTgt spid="19"/>
                                        </p:tgtEl>
                                        <p:attrNameLst>
                                          <p:attrName>ppt_h</p:attrName>
                                        </p:attrNameLst>
                                      </p:cBhvr>
                                      <p:tavLst>
                                        <p:tav tm="0">
                                          <p:val>
                                            <p:fltVal val="0"/>
                                          </p:val>
                                        </p:tav>
                                        <p:tav tm="100000">
                                          <p:val>
                                            <p:strVal val="#ppt_h"/>
                                          </p:val>
                                        </p:tav>
                                      </p:tavLst>
                                    </p:anim>
                                    <p:animEffect transition="in" filter="fade">
                                      <p:cBhvr>
                                        <p:cTn id="39" dur="500"/>
                                        <p:tgtEl>
                                          <p:spTgt spid="19"/>
                                        </p:tgtEl>
                                      </p:cBhvr>
                                    </p:animEffect>
                                  </p:childTnLst>
                                </p:cTn>
                              </p:par>
                            </p:childTnLst>
                          </p:cTn>
                        </p:par>
                        <p:par>
                          <p:cTn id="40" fill="hold">
                            <p:stCondLst>
                              <p:cond delay="3000"/>
                            </p:stCondLst>
                            <p:childTnLst>
                              <p:par>
                                <p:cTn id="41" presetID="53" presetClass="entr" presetSubtype="16"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p:cTn id="43" dur="500" fill="hold"/>
                                        <p:tgtEl>
                                          <p:spTgt spid="13"/>
                                        </p:tgtEl>
                                        <p:attrNameLst>
                                          <p:attrName>ppt_w</p:attrName>
                                        </p:attrNameLst>
                                      </p:cBhvr>
                                      <p:tavLst>
                                        <p:tav tm="0">
                                          <p:val>
                                            <p:fltVal val="0"/>
                                          </p:val>
                                        </p:tav>
                                        <p:tav tm="100000">
                                          <p:val>
                                            <p:strVal val="#ppt_w"/>
                                          </p:val>
                                        </p:tav>
                                      </p:tavLst>
                                    </p:anim>
                                    <p:anim calcmode="lin" valueType="num">
                                      <p:cBhvr>
                                        <p:cTn id="44" dur="500" fill="hold"/>
                                        <p:tgtEl>
                                          <p:spTgt spid="13"/>
                                        </p:tgtEl>
                                        <p:attrNameLst>
                                          <p:attrName>ppt_h</p:attrName>
                                        </p:attrNameLst>
                                      </p:cBhvr>
                                      <p:tavLst>
                                        <p:tav tm="0">
                                          <p:val>
                                            <p:fltVal val="0"/>
                                          </p:val>
                                        </p:tav>
                                        <p:tav tm="100000">
                                          <p:val>
                                            <p:strVal val="#ppt_h"/>
                                          </p:val>
                                        </p:tav>
                                      </p:tavLst>
                                    </p:anim>
                                    <p:animEffect transition="in" filter="fade">
                                      <p:cBhvr>
                                        <p:cTn id="45" dur="500"/>
                                        <p:tgtEl>
                                          <p:spTgt spid="13"/>
                                        </p:tgtEl>
                                      </p:cBhvr>
                                    </p:animEffect>
                                  </p:childTnLst>
                                </p:cTn>
                              </p:par>
                            </p:childTnLst>
                          </p:cTn>
                        </p:par>
                        <p:par>
                          <p:cTn id="46" fill="hold">
                            <p:stCondLst>
                              <p:cond delay="3500"/>
                            </p:stCondLst>
                            <p:childTnLst>
                              <p:par>
                                <p:cTn id="47" presetID="2" presetClass="entr" presetSubtype="2" fill="hold" nodeType="after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1+#ppt_w/2"/>
                                          </p:val>
                                        </p:tav>
                                        <p:tav tm="100000">
                                          <p:val>
                                            <p:strVal val="#ppt_x"/>
                                          </p:val>
                                        </p:tav>
                                      </p:tavLst>
                                    </p:anim>
                                    <p:anim calcmode="lin" valueType="num">
                                      <p:cBhvr additive="base">
                                        <p:cTn id="50"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0" y="2714172"/>
            <a:ext cx="3686629" cy="1429658"/>
            <a:chOff x="0" y="2714172"/>
            <a:chExt cx="3686629" cy="1429658"/>
          </a:xfrm>
        </p:grpSpPr>
        <p:sp>
          <p:nvSpPr>
            <p:cNvPr id="2" name="五边形 1"/>
            <p:cNvSpPr/>
            <p:nvPr/>
          </p:nvSpPr>
          <p:spPr>
            <a:xfrm>
              <a:off x="0" y="2714172"/>
              <a:ext cx="3686629" cy="1429658"/>
            </a:xfrm>
            <a:prstGeom prst="homePlate">
              <a:avLst>
                <a:gd name="adj" fmla="val 23896"/>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任意多边形 5"/>
            <p:cNvSpPr/>
            <p:nvPr/>
          </p:nvSpPr>
          <p:spPr>
            <a:xfrm>
              <a:off x="0" y="3429001"/>
              <a:ext cx="3686629" cy="714829"/>
            </a:xfrm>
            <a:custGeom>
              <a:avLst/>
              <a:gdLst>
                <a:gd name="connsiteX0" fmla="*/ 0 w 3686629"/>
                <a:gd name="connsiteY0" fmla="*/ 0 h 714829"/>
                <a:gd name="connsiteX1" fmla="*/ 3686629 w 3686629"/>
                <a:gd name="connsiteY1" fmla="*/ 0 h 714829"/>
                <a:gd name="connsiteX2" fmla="*/ 3344998 w 3686629"/>
                <a:gd name="connsiteY2" fmla="*/ 714829 h 714829"/>
                <a:gd name="connsiteX3" fmla="*/ 0 w 3686629"/>
                <a:gd name="connsiteY3" fmla="*/ 714829 h 714829"/>
              </a:gdLst>
              <a:ahLst/>
              <a:cxnLst>
                <a:cxn ang="0">
                  <a:pos x="connsiteX0" y="connsiteY0"/>
                </a:cxn>
                <a:cxn ang="0">
                  <a:pos x="connsiteX1" y="connsiteY1"/>
                </a:cxn>
                <a:cxn ang="0">
                  <a:pos x="connsiteX2" y="connsiteY2"/>
                </a:cxn>
                <a:cxn ang="0">
                  <a:pos x="connsiteX3" y="connsiteY3"/>
                </a:cxn>
              </a:cxnLst>
              <a:rect l="l" t="t" r="r" b="b"/>
              <a:pathLst>
                <a:path w="3686629" h="714829">
                  <a:moveTo>
                    <a:pt x="0" y="0"/>
                  </a:moveTo>
                  <a:lnTo>
                    <a:pt x="3686629" y="0"/>
                  </a:lnTo>
                  <a:lnTo>
                    <a:pt x="3344998" y="714829"/>
                  </a:lnTo>
                  <a:lnTo>
                    <a:pt x="0" y="714829"/>
                  </a:lnTo>
                  <a:close/>
                </a:path>
              </a:pathLst>
            </a:cu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六边形 2"/>
            <p:cNvSpPr/>
            <p:nvPr/>
          </p:nvSpPr>
          <p:spPr>
            <a:xfrm>
              <a:off x="2179682" y="2848430"/>
              <a:ext cx="1346924" cy="116114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6"/>
            <p:cNvSpPr/>
            <p:nvPr/>
          </p:nvSpPr>
          <p:spPr>
            <a:xfrm>
              <a:off x="2531289" y="3134073"/>
              <a:ext cx="643710" cy="593484"/>
            </a:xfrm>
            <a:custGeom>
              <a:avLst/>
              <a:gdLst>
                <a:gd name="connsiteX0" fmla="*/ 469488 w 578320"/>
                <a:gd name="connsiteY0" fmla="*/ 312166 h 533197"/>
                <a:gd name="connsiteX1" fmla="*/ 523904 w 578320"/>
                <a:gd name="connsiteY1" fmla="*/ 363740 h 533197"/>
                <a:gd name="connsiteX2" fmla="*/ 523904 w 578320"/>
                <a:gd name="connsiteY2" fmla="*/ 376634 h 533197"/>
                <a:gd name="connsiteX3" fmla="*/ 527594 w 578320"/>
                <a:gd name="connsiteY3" fmla="*/ 391369 h 533197"/>
                <a:gd name="connsiteX4" fmla="*/ 512837 w 578320"/>
                <a:gd name="connsiteY4" fmla="*/ 411630 h 533197"/>
                <a:gd name="connsiteX5" fmla="*/ 498080 w 578320"/>
                <a:gd name="connsiteY5" fmla="*/ 440180 h 533197"/>
                <a:gd name="connsiteX6" fmla="*/ 529438 w 578320"/>
                <a:gd name="connsiteY6" fmla="*/ 475176 h 533197"/>
                <a:gd name="connsiteX7" fmla="*/ 578320 w 578320"/>
                <a:gd name="connsiteY7" fmla="*/ 518462 h 533197"/>
                <a:gd name="connsiteX8" fmla="*/ 485168 w 578320"/>
                <a:gd name="connsiteY8" fmla="*/ 533197 h 533197"/>
                <a:gd name="connsiteX9" fmla="*/ 477789 w 578320"/>
                <a:gd name="connsiteY9" fmla="*/ 486228 h 533197"/>
                <a:gd name="connsiteX10" fmla="*/ 481478 w 578320"/>
                <a:gd name="connsiteY10" fmla="*/ 479781 h 533197"/>
                <a:gd name="connsiteX11" fmla="*/ 480556 w 578320"/>
                <a:gd name="connsiteY11" fmla="*/ 477939 h 533197"/>
                <a:gd name="connsiteX12" fmla="*/ 471333 w 578320"/>
                <a:gd name="connsiteY12" fmla="*/ 466888 h 533197"/>
                <a:gd name="connsiteX13" fmla="*/ 467644 w 578320"/>
                <a:gd name="connsiteY13" fmla="*/ 466888 h 533197"/>
                <a:gd name="connsiteX14" fmla="*/ 458421 w 578320"/>
                <a:gd name="connsiteY14" fmla="*/ 477939 h 533197"/>
                <a:gd name="connsiteX15" fmla="*/ 458421 w 578320"/>
                <a:gd name="connsiteY15" fmla="*/ 479781 h 533197"/>
                <a:gd name="connsiteX16" fmla="*/ 462110 w 578320"/>
                <a:gd name="connsiteY16" fmla="*/ 486228 h 533197"/>
                <a:gd name="connsiteX17" fmla="*/ 454732 w 578320"/>
                <a:gd name="connsiteY17" fmla="*/ 533197 h 533197"/>
                <a:gd name="connsiteX18" fmla="*/ 361579 w 578320"/>
                <a:gd name="connsiteY18" fmla="*/ 518462 h 533197"/>
                <a:gd name="connsiteX19" fmla="*/ 409539 w 578320"/>
                <a:gd name="connsiteY19" fmla="*/ 475176 h 533197"/>
                <a:gd name="connsiteX20" fmla="*/ 440897 w 578320"/>
                <a:gd name="connsiteY20" fmla="*/ 440180 h 533197"/>
                <a:gd name="connsiteX21" fmla="*/ 427063 w 578320"/>
                <a:gd name="connsiteY21" fmla="*/ 411630 h 533197"/>
                <a:gd name="connsiteX22" fmla="*/ 411383 w 578320"/>
                <a:gd name="connsiteY22" fmla="*/ 391369 h 533197"/>
                <a:gd name="connsiteX23" fmla="*/ 415995 w 578320"/>
                <a:gd name="connsiteY23" fmla="*/ 376634 h 533197"/>
                <a:gd name="connsiteX24" fmla="*/ 415995 w 578320"/>
                <a:gd name="connsiteY24" fmla="*/ 363740 h 533197"/>
                <a:gd name="connsiteX25" fmla="*/ 469488 w 578320"/>
                <a:gd name="connsiteY25" fmla="*/ 312166 h 533197"/>
                <a:gd name="connsiteX26" fmla="*/ 107909 w 578320"/>
                <a:gd name="connsiteY26" fmla="*/ 312166 h 533197"/>
                <a:gd name="connsiteX27" fmla="*/ 162325 w 578320"/>
                <a:gd name="connsiteY27" fmla="*/ 363740 h 533197"/>
                <a:gd name="connsiteX28" fmla="*/ 162325 w 578320"/>
                <a:gd name="connsiteY28" fmla="*/ 376634 h 533197"/>
                <a:gd name="connsiteX29" fmla="*/ 166937 w 578320"/>
                <a:gd name="connsiteY29" fmla="*/ 391369 h 533197"/>
                <a:gd name="connsiteX30" fmla="*/ 151257 w 578320"/>
                <a:gd name="connsiteY30" fmla="*/ 411630 h 533197"/>
                <a:gd name="connsiteX31" fmla="*/ 137423 w 578320"/>
                <a:gd name="connsiteY31" fmla="*/ 440180 h 533197"/>
                <a:gd name="connsiteX32" fmla="*/ 167859 w 578320"/>
                <a:gd name="connsiteY32" fmla="*/ 475176 h 533197"/>
                <a:gd name="connsiteX33" fmla="*/ 216741 w 578320"/>
                <a:gd name="connsiteY33" fmla="*/ 518462 h 533197"/>
                <a:gd name="connsiteX34" fmla="*/ 123588 w 578320"/>
                <a:gd name="connsiteY34" fmla="*/ 533197 h 533197"/>
                <a:gd name="connsiteX35" fmla="*/ 116210 w 578320"/>
                <a:gd name="connsiteY35" fmla="*/ 486228 h 533197"/>
                <a:gd name="connsiteX36" fmla="*/ 119899 w 578320"/>
                <a:gd name="connsiteY36" fmla="*/ 479781 h 533197"/>
                <a:gd name="connsiteX37" fmla="*/ 119899 w 578320"/>
                <a:gd name="connsiteY37" fmla="*/ 477939 h 533197"/>
                <a:gd name="connsiteX38" fmla="*/ 109754 w 578320"/>
                <a:gd name="connsiteY38" fmla="*/ 466888 h 533197"/>
                <a:gd name="connsiteX39" fmla="*/ 106987 w 578320"/>
                <a:gd name="connsiteY39" fmla="*/ 466888 h 533197"/>
                <a:gd name="connsiteX40" fmla="*/ 96842 w 578320"/>
                <a:gd name="connsiteY40" fmla="*/ 477939 h 533197"/>
                <a:gd name="connsiteX41" fmla="*/ 96842 w 578320"/>
                <a:gd name="connsiteY41" fmla="*/ 479781 h 533197"/>
                <a:gd name="connsiteX42" fmla="*/ 100531 w 578320"/>
                <a:gd name="connsiteY42" fmla="*/ 486228 h 533197"/>
                <a:gd name="connsiteX43" fmla="*/ 93152 w 578320"/>
                <a:gd name="connsiteY43" fmla="*/ 533197 h 533197"/>
                <a:gd name="connsiteX44" fmla="*/ 0 w 578320"/>
                <a:gd name="connsiteY44" fmla="*/ 518462 h 533197"/>
                <a:gd name="connsiteX45" fmla="*/ 48882 w 578320"/>
                <a:gd name="connsiteY45" fmla="*/ 475176 h 533197"/>
                <a:gd name="connsiteX46" fmla="*/ 79318 w 578320"/>
                <a:gd name="connsiteY46" fmla="*/ 440180 h 533197"/>
                <a:gd name="connsiteX47" fmla="*/ 65483 w 578320"/>
                <a:gd name="connsiteY47" fmla="*/ 411630 h 533197"/>
                <a:gd name="connsiteX48" fmla="*/ 49804 w 578320"/>
                <a:gd name="connsiteY48" fmla="*/ 391369 h 533197"/>
                <a:gd name="connsiteX49" fmla="*/ 54416 w 578320"/>
                <a:gd name="connsiteY49" fmla="*/ 376634 h 533197"/>
                <a:gd name="connsiteX50" fmla="*/ 54416 w 578320"/>
                <a:gd name="connsiteY50" fmla="*/ 363740 h 533197"/>
                <a:gd name="connsiteX51" fmla="*/ 107909 w 578320"/>
                <a:gd name="connsiteY51" fmla="*/ 312166 h 533197"/>
                <a:gd name="connsiteX52" fmla="*/ 288717 w 578320"/>
                <a:gd name="connsiteY52" fmla="*/ 237601 h 533197"/>
                <a:gd name="connsiteX53" fmla="*/ 303485 w 578320"/>
                <a:gd name="connsiteY53" fmla="*/ 252338 h 533197"/>
                <a:gd name="connsiteX54" fmla="*/ 303485 w 578320"/>
                <a:gd name="connsiteY54" fmla="*/ 331547 h 533197"/>
                <a:gd name="connsiteX55" fmla="*/ 384708 w 578320"/>
                <a:gd name="connsiteY55" fmla="*/ 398782 h 533197"/>
                <a:gd name="connsiteX56" fmla="*/ 386554 w 578320"/>
                <a:gd name="connsiteY56" fmla="*/ 419045 h 533197"/>
                <a:gd name="connsiteX57" fmla="*/ 375478 w 578320"/>
                <a:gd name="connsiteY57" fmla="*/ 423650 h 533197"/>
                <a:gd name="connsiteX58" fmla="*/ 366248 w 578320"/>
                <a:gd name="connsiteY58" fmla="*/ 420887 h 533197"/>
                <a:gd name="connsiteX59" fmla="*/ 288717 w 578320"/>
                <a:gd name="connsiteY59" fmla="*/ 356415 h 533197"/>
                <a:gd name="connsiteX60" fmla="*/ 212108 w 578320"/>
                <a:gd name="connsiteY60" fmla="*/ 420887 h 533197"/>
                <a:gd name="connsiteX61" fmla="*/ 191802 w 578320"/>
                <a:gd name="connsiteY61" fmla="*/ 419045 h 533197"/>
                <a:gd name="connsiteX62" fmla="*/ 193648 w 578320"/>
                <a:gd name="connsiteY62" fmla="*/ 398782 h 533197"/>
                <a:gd name="connsiteX63" fmla="*/ 274872 w 578320"/>
                <a:gd name="connsiteY63" fmla="*/ 331547 h 533197"/>
                <a:gd name="connsiteX64" fmla="*/ 274872 w 578320"/>
                <a:gd name="connsiteY64" fmla="*/ 252338 h 533197"/>
                <a:gd name="connsiteX65" fmla="*/ 288717 w 578320"/>
                <a:gd name="connsiteY65" fmla="*/ 237601 h 533197"/>
                <a:gd name="connsiteX66" fmla="*/ 288699 w 578320"/>
                <a:gd name="connsiteY66" fmla="*/ 0 h 533197"/>
                <a:gd name="connsiteX67" fmla="*/ 343115 w 578320"/>
                <a:gd name="connsiteY67" fmla="*/ 50653 h 533197"/>
                <a:gd name="connsiteX68" fmla="*/ 343115 w 578320"/>
                <a:gd name="connsiteY68" fmla="*/ 63546 h 533197"/>
                <a:gd name="connsiteX69" fmla="*/ 346805 w 578320"/>
                <a:gd name="connsiteY69" fmla="*/ 78282 h 533197"/>
                <a:gd name="connsiteX70" fmla="*/ 332048 w 578320"/>
                <a:gd name="connsiteY70" fmla="*/ 98543 h 533197"/>
                <a:gd name="connsiteX71" fmla="*/ 318213 w 578320"/>
                <a:gd name="connsiteY71" fmla="*/ 127093 h 533197"/>
                <a:gd name="connsiteX72" fmla="*/ 348649 w 578320"/>
                <a:gd name="connsiteY72" fmla="*/ 163010 h 533197"/>
                <a:gd name="connsiteX73" fmla="*/ 397531 w 578320"/>
                <a:gd name="connsiteY73" fmla="*/ 206295 h 533197"/>
                <a:gd name="connsiteX74" fmla="*/ 304379 w 578320"/>
                <a:gd name="connsiteY74" fmla="*/ 220110 h 533197"/>
                <a:gd name="connsiteX75" fmla="*/ 297000 w 578320"/>
                <a:gd name="connsiteY75" fmla="*/ 173141 h 533197"/>
                <a:gd name="connsiteX76" fmla="*/ 300689 w 578320"/>
                <a:gd name="connsiteY76" fmla="*/ 167615 h 533197"/>
                <a:gd name="connsiteX77" fmla="*/ 300689 w 578320"/>
                <a:gd name="connsiteY77" fmla="*/ 164852 h 533197"/>
                <a:gd name="connsiteX78" fmla="*/ 290544 w 578320"/>
                <a:gd name="connsiteY78" fmla="*/ 154722 h 533197"/>
                <a:gd name="connsiteX79" fmla="*/ 287777 w 578320"/>
                <a:gd name="connsiteY79" fmla="*/ 154722 h 533197"/>
                <a:gd name="connsiteX80" fmla="*/ 277632 w 578320"/>
                <a:gd name="connsiteY80" fmla="*/ 164852 h 533197"/>
                <a:gd name="connsiteX81" fmla="*/ 277632 w 578320"/>
                <a:gd name="connsiteY81" fmla="*/ 167615 h 533197"/>
                <a:gd name="connsiteX82" fmla="*/ 281321 w 578320"/>
                <a:gd name="connsiteY82" fmla="*/ 173141 h 533197"/>
                <a:gd name="connsiteX83" fmla="*/ 273943 w 578320"/>
                <a:gd name="connsiteY83" fmla="*/ 221031 h 533197"/>
                <a:gd name="connsiteX84" fmla="*/ 180790 w 578320"/>
                <a:gd name="connsiteY84" fmla="*/ 206295 h 533197"/>
                <a:gd name="connsiteX85" fmla="*/ 228750 w 578320"/>
                <a:gd name="connsiteY85" fmla="*/ 163010 h 533197"/>
                <a:gd name="connsiteX86" fmla="*/ 260108 w 578320"/>
                <a:gd name="connsiteY86" fmla="*/ 127093 h 533197"/>
                <a:gd name="connsiteX87" fmla="*/ 246274 w 578320"/>
                <a:gd name="connsiteY87" fmla="*/ 98543 h 533197"/>
                <a:gd name="connsiteX88" fmla="*/ 230594 w 578320"/>
                <a:gd name="connsiteY88" fmla="*/ 78282 h 533197"/>
                <a:gd name="connsiteX89" fmla="*/ 235206 w 578320"/>
                <a:gd name="connsiteY89" fmla="*/ 63546 h 533197"/>
                <a:gd name="connsiteX90" fmla="*/ 235206 w 578320"/>
                <a:gd name="connsiteY90" fmla="*/ 50653 h 533197"/>
                <a:gd name="connsiteX91" fmla="*/ 288699 w 578320"/>
                <a:gd name="connsiteY91" fmla="*/ 0 h 533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578320" h="533197">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 name="文本框 7"/>
          <p:cNvSpPr txBox="1"/>
          <p:nvPr/>
        </p:nvSpPr>
        <p:spPr>
          <a:xfrm>
            <a:off x="4038236" y="3392510"/>
            <a:ext cx="5613398" cy="584584"/>
          </a:xfrm>
          <a:prstGeom prst="rect">
            <a:avLst/>
          </a:prstGeom>
          <a:noFill/>
        </p:spPr>
        <p:txBody>
          <a:bodyPr wrap="square" rtlCol="0">
            <a:spAutoFit/>
            <a:scene3d>
              <a:camera prst="orthographicFront"/>
              <a:lightRig rig="threePt" dir="t"/>
            </a:scene3d>
            <a:sp3d contourW="12700"/>
          </a:bodyPr>
          <a:lstStyle/>
          <a:p>
            <a:pPr lvl="0">
              <a:lnSpc>
                <a:spcPct val="120000"/>
              </a:lnSpc>
              <a:defRPr/>
            </a:pPr>
            <a:r>
              <a:rPr lang="en-US" altLang="zh-CN" sz="1400" dirty="0">
                <a:solidFill>
                  <a:prstClr val="white">
                    <a:lumMod val="50000"/>
                  </a:prstClr>
                </a:solidFill>
                <a:latin typeface="Century Gothic" panose="020B0502020202020204" pitchFamily="34" charset="0"/>
              </a:rPr>
              <a:t>The user can demonstrate on a projector or computer or print the it into a film to be used in a wider field</a:t>
            </a:r>
          </a:p>
        </p:txBody>
      </p:sp>
      <p:sp>
        <p:nvSpPr>
          <p:cNvPr id="9" name="文本框 8"/>
          <p:cNvSpPr txBox="1"/>
          <p:nvPr/>
        </p:nvSpPr>
        <p:spPr>
          <a:xfrm>
            <a:off x="4038236" y="2659745"/>
            <a:ext cx="3262432" cy="707886"/>
          </a:xfrm>
          <a:prstGeom prst="rect">
            <a:avLst/>
          </a:prstGeom>
          <a:noFill/>
        </p:spPr>
        <p:txBody>
          <a:bodyPr wrap="none" rtlCol="0">
            <a:spAutoFit/>
            <a:scene3d>
              <a:camera prst="orthographicFront"/>
              <a:lightRig rig="threePt" dir="t"/>
            </a:scene3d>
            <a:sp3d contourW="12700"/>
          </a:bodyPr>
          <a:lstStyle/>
          <a:p>
            <a:pPr lvl="0">
              <a:defRPr/>
            </a:pPr>
            <a:r>
              <a:rPr lang="zh-CN" altLang="en-US" sz="4000" dirty="0">
                <a:solidFill>
                  <a:schemeClr val="tx1">
                    <a:lumMod val="75000"/>
                    <a:lumOff val="25000"/>
                  </a:schemeClr>
                </a:solidFill>
                <a:latin typeface="Century Gothic" panose="020B0502020202020204" pitchFamily="34" charset="0"/>
                <a:ea typeface="方正兰亭中黑_GBK" panose="02000000000000000000" pitchFamily="2" charset="-122"/>
              </a:rPr>
              <a:t>主要做法经验</a:t>
            </a:r>
          </a:p>
        </p:txBody>
      </p:sp>
      <p:cxnSp>
        <p:nvCxnSpPr>
          <p:cNvPr id="10" name="直接连接符 9"/>
          <p:cNvCxnSpPr/>
          <p:nvPr/>
        </p:nvCxnSpPr>
        <p:spPr>
          <a:xfrm>
            <a:off x="4174893" y="4257900"/>
            <a:ext cx="7620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任意多边形 15"/>
          <p:cNvSpPr/>
          <p:nvPr/>
        </p:nvSpPr>
        <p:spPr>
          <a:xfrm>
            <a:off x="10196052" y="3404431"/>
            <a:ext cx="1995948" cy="3453569"/>
          </a:xfrm>
          <a:custGeom>
            <a:avLst/>
            <a:gdLst>
              <a:gd name="connsiteX0" fmla="*/ 863392 w 1995948"/>
              <a:gd name="connsiteY0" fmla="*/ 0 h 3453569"/>
              <a:gd name="connsiteX1" fmla="*/ 1995948 w 1995948"/>
              <a:gd name="connsiteY1" fmla="*/ 0 h 3453569"/>
              <a:gd name="connsiteX2" fmla="*/ 1995948 w 1995948"/>
              <a:gd name="connsiteY2" fmla="*/ 3453569 h 3453569"/>
              <a:gd name="connsiteX3" fmla="*/ 0 w 1995948"/>
              <a:gd name="connsiteY3" fmla="*/ 3453569 h 3453569"/>
            </a:gdLst>
            <a:ahLst/>
            <a:cxnLst>
              <a:cxn ang="0">
                <a:pos x="connsiteX0" y="connsiteY0"/>
              </a:cxn>
              <a:cxn ang="0">
                <a:pos x="connsiteX1" y="connsiteY1"/>
              </a:cxn>
              <a:cxn ang="0">
                <a:pos x="connsiteX2" y="connsiteY2"/>
              </a:cxn>
              <a:cxn ang="0">
                <a:pos x="connsiteX3" y="connsiteY3"/>
              </a:cxn>
            </a:cxnLst>
            <a:rect l="l" t="t" r="r" b="b"/>
            <a:pathLst>
              <a:path w="1995948" h="3453569">
                <a:moveTo>
                  <a:pt x="863392" y="0"/>
                </a:moveTo>
                <a:lnTo>
                  <a:pt x="1995948" y="0"/>
                </a:lnTo>
                <a:lnTo>
                  <a:pt x="1995948" y="3453569"/>
                </a:lnTo>
                <a:lnTo>
                  <a:pt x="0" y="3453569"/>
                </a:lnTo>
                <a:close/>
              </a:path>
            </a:pathLst>
          </a:custGeom>
          <a:solidFill>
            <a:srgbClr val="C21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16"/>
          <p:cNvSpPr/>
          <p:nvPr/>
        </p:nvSpPr>
        <p:spPr>
          <a:xfrm flipV="1">
            <a:off x="10196052" y="-1"/>
            <a:ext cx="1995948" cy="3404431"/>
          </a:xfrm>
          <a:custGeom>
            <a:avLst/>
            <a:gdLst>
              <a:gd name="connsiteX0" fmla="*/ 0 w 1995948"/>
              <a:gd name="connsiteY0" fmla="*/ 3453569 h 3453569"/>
              <a:gd name="connsiteX1" fmla="*/ 1995948 w 1995948"/>
              <a:gd name="connsiteY1" fmla="*/ 3453569 h 3453569"/>
              <a:gd name="connsiteX2" fmla="*/ 1995948 w 1995948"/>
              <a:gd name="connsiteY2" fmla="*/ 0 h 3453569"/>
              <a:gd name="connsiteX3" fmla="*/ 863392 w 1995948"/>
              <a:gd name="connsiteY3" fmla="*/ 0 h 3453569"/>
            </a:gdLst>
            <a:ahLst/>
            <a:cxnLst>
              <a:cxn ang="0">
                <a:pos x="connsiteX0" y="connsiteY0"/>
              </a:cxn>
              <a:cxn ang="0">
                <a:pos x="connsiteX1" y="connsiteY1"/>
              </a:cxn>
              <a:cxn ang="0">
                <a:pos x="connsiteX2" y="connsiteY2"/>
              </a:cxn>
              <a:cxn ang="0">
                <a:pos x="connsiteX3" y="connsiteY3"/>
              </a:cxn>
            </a:cxnLst>
            <a:rect l="l" t="t" r="r" b="b"/>
            <a:pathLst>
              <a:path w="1995948" h="3453569">
                <a:moveTo>
                  <a:pt x="0" y="3453569"/>
                </a:moveTo>
                <a:lnTo>
                  <a:pt x="1995948" y="3453569"/>
                </a:lnTo>
                <a:lnTo>
                  <a:pt x="1995948" y="0"/>
                </a:lnTo>
                <a:lnTo>
                  <a:pt x="863392"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11179533" y="1764511"/>
            <a:ext cx="861774" cy="3328978"/>
          </a:xfrm>
          <a:prstGeom prst="rect">
            <a:avLst/>
          </a:prstGeom>
          <a:noFill/>
        </p:spPr>
        <p:txBody>
          <a:bodyPr vert="eaVert"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400" b="1" dirty="0" smtClean="0">
                <a:solidFill>
                  <a:schemeClr val="bg1"/>
                </a:solidFill>
                <a:latin typeface="+mj-ea"/>
                <a:ea typeface="+mj-ea"/>
              </a:rPr>
              <a:t>第</a:t>
            </a:r>
            <a:r>
              <a:rPr lang="zh-CN" altLang="en-US" sz="4400" b="1" dirty="0">
                <a:solidFill>
                  <a:schemeClr val="bg1"/>
                </a:solidFill>
                <a:latin typeface="+mj-ea"/>
                <a:ea typeface="+mj-ea"/>
              </a:rPr>
              <a:t>二</a:t>
            </a:r>
            <a:r>
              <a:rPr lang="zh-CN" altLang="en-US" sz="4400" b="1" dirty="0" smtClean="0">
                <a:solidFill>
                  <a:schemeClr val="bg1"/>
                </a:solidFill>
                <a:latin typeface="+mj-ea"/>
                <a:ea typeface="+mj-ea"/>
              </a:rPr>
              <a:t>部分</a:t>
            </a:r>
            <a:endParaRPr kumimoji="0" lang="zh-CN" altLang="en-US" sz="4400" b="1" u="none" strike="noStrike" kern="1200" cap="none" spc="0" normalizeH="0" baseline="0" noProof="0" dirty="0" smtClean="0">
              <a:ln>
                <a:noFill/>
              </a:ln>
              <a:solidFill>
                <a:schemeClr val="bg1"/>
              </a:solidFill>
              <a:effectLst/>
              <a:uLnTx/>
              <a:uFillTx/>
              <a:latin typeface="+mj-ea"/>
              <a:ea typeface="+mj-ea"/>
            </a:endParaRPr>
          </a:p>
        </p:txBody>
      </p:sp>
    </p:spTree>
    <p:extLst>
      <p:ext uri="{BB962C8B-B14F-4D97-AF65-F5344CB8AC3E}">
        <p14:creationId xmlns:p14="http://schemas.microsoft.com/office/powerpoint/2010/main" val="402530647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1+#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par>
                          <p:cTn id="18" fill="hold">
                            <p:stCondLst>
                              <p:cond delay="1500"/>
                            </p:stCondLst>
                            <p:childTnLst>
                              <p:par>
                                <p:cTn id="19" presetID="10" presetClass="entr" presetSubtype="0"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par>
                          <p:cTn id="22" fill="hold">
                            <p:stCondLst>
                              <p:cond delay="2000"/>
                            </p:stCondLst>
                            <p:childTnLst>
                              <p:par>
                                <p:cTn id="23" presetID="2" presetClass="entr" presetSubtype="1"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fill="hold"/>
                                        <p:tgtEl>
                                          <p:spTgt spid="17"/>
                                        </p:tgtEl>
                                        <p:attrNameLst>
                                          <p:attrName>ppt_x</p:attrName>
                                        </p:attrNameLst>
                                      </p:cBhvr>
                                      <p:tavLst>
                                        <p:tav tm="0">
                                          <p:val>
                                            <p:strVal val="#ppt_x"/>
                                          </p:val>
                                        </p:tav>
                                        <p:tav tm="100000">
                                          <p:val>
                                            <p:strVal val="#ppt_x"/>
                                          </p:val>
                                        </p:tav>
                                      </p:tavLst>
                                    </p:anim>
                                    <p:anim calcmode="lin" valueType="num">
                                      <p:cBhvr additive="base">
                                        <p:cTn id="26" dur="500" fill="hold"/>
                                        <p:tgtEl>
                                          <p:spTgt spid="17"/>
                                        </p:tgtEl>
                                        <p:attrNameLst>
                                          <p:attrName>ppt_y</p:attrName>
                                        </p:attrNameLst>
                                      </p:cBhvr>
                                      <p:tavLst>
                                        <p:tav tm="0">
                                          <p:val>
                                            <p:strVal val="0-#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par>
                          <p:cTn id="31" fill="hold">
                            <p:stCondLst>
                              <p:cond delay="2500"/>
                            </p:stCondLst>
                            <p:childTnLst>
                              <p:par>
                                <p:cTn id="32" presetID="53" presetClass="entr" presetSubtype="16"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 calcmode="lin" valueType="num">
                                      <p:cBhvr>
                                        <p:cTn id="34" dur="500" fill="hold"/>
                                        <p:tgtEl>
                                          <p:spTgt spid="19"/>
                                        </p:tgtEl>
                                        <p:attrNameLst>
                                          <p:attrName>ppt_w</p:attrName>
                                        </p:attrNameLst>
                                      </p:cBhvr>
                                      <p:tavLst>
                                        <p:tav tm="0">
                                          <p:val>
                                            <p:fltVal val="0"/>
                                          </p:val>
                                        </p:tav>
                                        <p:tav tm="100000">
                                          <p:val>
                                            <p:strVal val="#ppt_w"/>
                                          </p:val>
                                        </p:tav>
                                      </p:tavLst>
                                    </p:anim>
                                    <p:anim calcmode="lin" valueType="num">
                                      <p:cBhvr>
                                        <p:cTn id="35" dur="500" fill="hold"/>
                                        <p:tgtEl>
                                          <p:spTgt spid="19"/>
                                        </p:tgtEl>
                                        <p:attrNameLst>
                                          <p:attrName>ppt_h</p:attrName>
                                        </p:attrNameLst>
                                      </p:cBhvr>
                                      <p:tavLst>
                                        <p:tav tm="0">
                                          <p:val>
                                            <p:fltVal val="0"/>
                                          </p:val>
                                        </p:tav>
                                        <p:tav tm="100000">
                                          <p:val>
                                            <p:strVal val="#ppt_h"/>
                                          </p:val>
                                        </p:tav>
                                      </p:tavLst>
                                    </p:anim>
                                    <p:animEffect transition="in" filter="fad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6" grpId="0" animBg="1"/>
      <p:bldP spid="17" grpId="0" animBg="1"/>
      <p:bldP spid="1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ISLIDE.DIAGRAM" val="81659cf7-e3b4-4975-bd41-e41d078d5afb"/>
</p:tagLst>
</file>

<file path=ppt/tags/tag3.xml><?xml version="1.0" encoding="utf-8"?>
<p:tagLst xmlns:a="http://schemas.openxmlformats.org/drawingml/2006/main" xmlns:r="http://schemas.openxmlformats.org/officeDocument/2006/relationships" xmlns:p="http://schemas.openxmlformats.org/presentationml/2006/main">
  <p:tag name="ISLIDE.DIAGRAM" val="125f8ce3-a2dc-4f4c-8b62-1d8bdfa824cd"/>
</p:tagLst>
</file>

<file path=ppt/tags/tag4.xml><?xml version="1.0" encoding="utf-8"?>
<p:tagLst xmlns:a="http://schemas.openxmlformats.org/drawingml/2006/main" xmlns:r="http://schemas.openxmlformats.org/officeDocument/2006/relationships" xmlns:p="http://schemas.openxmlformats.org/presentationml/2006/main">
  <p:tag name="ISLIDE.DIAGRAM" val="f193f56d-5b8d-437e-b40c-a1f975290548"/>
</p:tagLst>
</file>

<file path=ppt/tags/tag5.xml><?xml version="1.0" encoding="utf-8"?>
<p:tagLst xmlns:a="http://schemas.openxmlformats.org/drawingml/2006/main" xmlns:r="http://schemas.openxmlformats.org/officeDocument/2006/relationships" xmlns:p="http://schemas.openxmlformats.org/presentationml/2006/main">
  <p:tag name="ISLIDE.DIAGRAM" val="31a1dfd0-48a9-4801-a096-04c693fb075f"/>
</p:tagLst>
</file>

<file path=ppt/tags/tag6.xml><?xml version="1.0" encoding="utf-8"?>
<p:tagLst xmlns:a="http://schemas.openxmlformats.org/drawingml/2006/main" xmlns:r="http://schemas.openxmlformats.org/officeDocument/2006/relationships" xmlns:p="http://schemas.openxmlformats.org/presentationml/2006/main">
  <p:tag name="ISLIDE.DIAGRAM" val="b182a9cd-3286-4bf5-a71d-e6e61f3dd36b"/>
</p:tagLst>
</file>

<file path=ppt/tags/tag7.xml><?xml version="1.0" encoding="utf-8"?>
<p:tagLst xmlns:a="http://schemas.openxmlformats.org/drawingml/2006/main" xmlns:r="http://schemas.openxmlformats.org/officeDocument/2006/relationships" xmlns:p="http://schemas.openxmlformats.org/presentationml/2006/main">
  <p:tag name="ISLIDE.DIAGRAM" val="61bd55c2-3c06-4859-9f67-6b41be6f52d2"/>
</p:tagLst>
</file>

<file path=ppt/theme/theme1.xml><?xml version="1.0" encoding="utf-8"?>
<a:theme xmlns:a="http://schemas.openxmlformats.org/drawingml/2006/main" name="包图主题2">
  <a:themeElements>
    <a:clrScheme name="自定义 253">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包图主题2" id="{50CFA792-C506-47E4-B272-6A6183483AB3}" vid="{CC1AE437-2F7F-4319-9F22-408F5F8C346F}"/>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包图主题2</Template>
  <TotalTime>107</TotalTime>
  <Words>3900</Words>
  <Application>Microsoft Office PowerPoint</Application>
  <PresentationFormat>宽屏</PresentationFormat>
  <Paragraphs>314</Paragraphs>
  <Slides>26</Slides>
  <Notes>26</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26</vt:i4>
      </vt:variant>
    </vt:vector>
  </HeadingPairs>
  <TitlesOfParts>
    <vt:vector size="42" baseType="lpstr">
      <vt:lpstr>Meiryo</vt:lpstr>
      <vt:lpstr>Roboto Bold</vt:lpstr>
      <vt:lpstr>等线</vt:lpstr>
      <vt:lpstr>方正兰亭中黑_GBK</vt:lpstr>
      <vt:lpstr>宋体</vt:lpstr>
      <vt:lpstr>微软雅黑</vt:lpstr>
      <vt:lpstr>Arial</vt:lpstr>
      <vt:lpstr>BebasNeueBold</vt:lpstr>
      <vt:lpstr>Calibri</vt:lpstr>
      <vt:lpstr>Calibri Light</vt:lpstr>
      <vt:lpstr>Century Gothic</vt:lpstr>
      <vt:lpstr>Impact</vt:lpstr>
      <vt:lpstr>Lato</vt:lpstr>
      <vt:lpstr>Roboto Light</vt:lpstr>
      <vt:lpstr>包图主题2</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优品PPT</cp:lastModifiedBy>
  <cp:revision>34</cp:revision>
  <dcterms:created xsi:type="dcterms:W3CDTF">2017-11-02T08:38:29Z</dcterms:created>
  <dcterms:modified xsi:type="dcterms:W3CDTF">2018-06-28T01:29:03Z</dcterms:modified>
</cp:coreProperties>
</file>