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30"/>
  </p:notesMasterIdLst>
  <p:sldIdLst>
    <p:sldId id="258" r:id="rId4"/>
    <p:sldId id="259" r:id="rId5"/>
    <p:sldId id="260" r:id="rId6"/>
    <p:sldId id="261" r:id="rId7"/>
    <p:sldId id="265" r:id="rId8"/>
    <p:sldId id="266" r:id="rId9"/>
    <p:sldId id="267" r:id="rId10"/>
    <p:sldId id="263" r:id="rId11"/>
    <p:sldId id="268" r:id="rId12"/>
    <p:sldId id="269" r:id="rId13"/>
    <p:sldId id="270" r:id="rId14"/>
    <p:sldId id="271" r:id="rId15"/>
    <p:sldId id="262" r:id="rId16"/>
    <p:sldId id="272" r:id="rId17"/>
    <p:sldId id="273" r:id="rId18"/>
    <p:sldId id="274" r:id="rId19"/>
    <p:sldId id="275" r:id="rId20"/>
    <p:sldId id="264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8A5A-203C-49E9-8525-81CD1D16CF10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6F1AA-0EE8-413B-B194-C87D188FAB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66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84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3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413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62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3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092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76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34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27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97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39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3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72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65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227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99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72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9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8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7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7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25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54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6F1AA-0EE8-413B-B194-C87D188FAB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17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6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42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525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25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79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94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76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16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4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68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05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25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20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0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1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5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74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8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CE53-C870-411E-A913-EC639F8FE6D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2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CE53-C870-411E-A913-EC639F8FE6D1}" type="datetimeFigureOut">
              <a:rPr lang="zh-CN" altLang="en-US" smtClean="0"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C0B64-C68E-41AA-BCE1-BDF8024CED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6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感谢您下载包图网平台上提供的</a:t>
            </a:r>
            <a:r>
              <a:rPr kumimoji="0" lang="en-US" altLang="zh-CN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PPT</a:t>
            </a:r>
            <a:r>
              <a:rPr kumimoji="0" lang="zh-CN" altLang="en-US" sz="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251822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6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 flipH="1">
            <a:off x="6172428" y="-74856"/>
            <a:ext cx="6345905" cy="8214531"/>
            <a:chOff x="426691" y="11113"/>
            <a:chExt cx="4297710" cy="5563222"/>
          </a:xfrm>
        </p:grpSpPr>
        <p:sp>
          <p:nvSpPr>
            <p:cNvPr id="7" name="Freeform 52">
              <a:extLst>
                <a:ext uri="{FF2B5EF4-FFF2-40B4-BE49-F238E27FC236}">
                  <a16:creationId xmlns="" xmlns:a16="http://schemas.microsoft.com/office/drawing/2014/main" id="{5AE7BFE4-B078-4EA6-81A0-FA79891D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53">
              <a:extLst>
                <a:ext uri="{FF2B5EF4-FFF2-40B4-BE49-F238E27FC236}">
                  <a16:creationId xmlns="" xmlns:a16="http://schemas.microsoft.com/office/drawing/2014/main" id="{495E2E58-4349-4F31-8576-B59B1C288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4">
              <a:extLst>
                <a:ext uri="{FF2B5EF4-FFF2-40B4-BE49-F238E27FC236}">
                  <a16:creationId xmlns="" xmlns:a16="http://schemas.microsoft.com/office/drawing/2014/main" id="{29B2B49A-3D85-4C5F-80DA-3335E282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5">
              <a:extLst>
                <a:ext uri="{FF2B5EF4-FFF2-40B4-BE49-F238E27FC236}">
                  <a16:creationId xmlns="" xmlns:a16="http://schemas.microsoft.com/office/drawing/2014/main" id="{D11DEE1C-8D6B-4971-B803-7ADEBB1D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6">
              <a:extLst>
                <a:ext uri="{FF2B5EF4-FFF2-40B4-BE49-F238E27FC236}">
                  <a16:creationId xmlns="" xmlns:a16="http://schemas.microsoft.com/office/drawing/2014/main" id="{67BEB93D-5051-4E32-88CC-DB904F4C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7">
              <a:extLst>
                <a:ext uri="{FF2B5EF4-FFF2-40B4-BE49-F238E27FC236}">
                  <a16:creationId xmlns="" xmlns:a16="http://schemas.microsoft.com/office/drawing/2014/main" id="{9F7DC038-F611-4FB2-BA86-BC1EF178F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8">
              <a:extLst>
                <a:ext uri="{FF2B5EF4-FFF2-40B4-BE49-F238E27FC236}">
                  <a16:creationId xmlns="" xmlns:a16="http://schemas.microsoft.com/office/drawing/2014/main" id="{597C21FE-D10D-4740-99B7-A97FF217A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9">
              <a:extLst>
                <a:ext uri="{FF2B5EF4-FFF2-40B4-BE49-F238E27FC236}">
                  <a16:creationId xmlns="" xmlns:a16="http://schemas.microsoft.com/office/drawing/2014/main" id="{B3A8C18C-7C2B-4B95-AD87-1C6BAD5E5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0">
              <a:extLst>
                <a:ext uri="{FF2B5EF4-FFF2-40B4-BE49-F238E27FC236}">
                  <a16:creationId xmlns="" xmlns:a16="http://schemas.microsoft.com/office/drawing/2014/main" id="{A2A1EC4D-B9C9-42F0-906C-33DEE21C4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1">
              <a:extLst>
                <a:ext uri="{FF2B5EF4-FFF2-40B4-BE49-F238E27FC236}">
                  <a16:creationId xmlns="" xmlns:a16="http://schemas.microsoft.com/office/drawing/2014/main" id="{1022DC44-B6F2-4215-9A4C-57943E5F7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5">
              <a:extLst>
                <a:ext uri="{FF2B5EF4-FFF2-40B4-BE49-F238E27FC236}">
                  <a16:creationId xmlns="" xmlns:a16="http://schemas.microsoft.com/office/drawing/2014/main" id="{AB631E9B-4A19-4410-AC44-03B42E6FB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91" y="178768"/>
              <a:ext cx="3132043" cy="5395567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4">
              <a:extLst>
                <a:ext uri="{FF2B5EF4-FFF2-40B4-BE49-F238E27FC236}">
                  <a16:creationId xmlns="" xmlns:a16="http://schemas.microsoft.com/office/drawing/2014/main" id="{1AD5C506-2500-4255-8BFA-C469462A8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F5AB857F-8B16-4BA4-A474-C2C87196621D}"/>
                </a:ext>
              </a:extLst>
            </p:cNvPr>
            <p:cNvGrpSpPr/>
            <p:nvPr/>
          </p:nvGrpSpPr>
          <p:grpSpPr>
            <a:xfrm>
              <a:off x="1492251" y="846138"/>
              <a:ext cx="2413000" cy="2414588"/>
              <a:chOff x="1492251" y="846138"/>
              <a:chExt cx="2413000" cy="2414588"/>
            </a:xfrm>
          </p:grpSpPr>
          <p:sp>
            <p:nvSpPr>
              <p:cNvPr id="22" name="Freeform 73">
                <a:extLst>
                  <a:ext uri="{FF2B5EF4-FFF2-40B4-BE49-F238E27FC236}">
                    <a16:creationId xmlns="" xmlns:a16="http://schemas.microsoft.com/office/drawing/2014/main" id="{6D774D1C-FCE4-4BD5-AED6-4BA41880A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251" y="846138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73">
                <a:extLst>
                  <a:ext uri="{FF2B5EF4-FFF2-40B4-BE49-F238E27FC236}">
                    <a16:creationId xmlns="" xmlns:a16="http://schemas.microsoft.com/office/drawing/2014/main" id="{32C721E1-1695-461D-8DD9-A920D323B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292" y="1025526"/>
                <a:ext cx="2057634" cy="20589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blipFill dpi="0" rotWithShape="1">
                <a:blip r:embed="rId3"/>
                <a:srcRect/>
                <a:stretch>
                  <a:fillRect t="-1000" r="-23000"/>
                </a:stretch>
              </a:blip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0" name="Freeform 74">
              <a:extLst>
                <a:ext uri="{FF2B5EF4-FFF2-40B4-BE49-F238E27FC236}">
                  <a16:creationId xmlns="" xmlns:a16="http://schemas.microsoft.com/office/drawing/2014/main" id="{8515E49D-7B65-4A69-9AEA-F203B59D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4">
              <a:extLst>
                <a:ext uri="{FF2B5EF4-FFF2-40B4-BE49-F238E27FC236}">
                  <a16:creationId xmlns="" xmlns:a16="http://schemas.microsoft.com/office/drawing/2014/main" id="{9726867D-F46C-4BB3-9FA0-FAA4E869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8884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3953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683510" y="537041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4273146" y="5460958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-4925183" y="140116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4273146" y="49761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85589" y="1998361"/>
            <a:ext cx="5153214" cy="2889287"/>
            <a:chOff x="6047246" y="2117080"/>
            <a:chExt cx="5153214" cy="2889287"/>
          </a:xfrm>
        </p:grpSpPr>
        <p:sp>
          <p:nvSpPr>
            <p:cNvPr id="2" name="TextBox 71">
              <a:extLst>
                <a:ext uri="{FF2B5EF4-FFF2-40B4-BE49-F238E27FC236}">
                  <a16:creationId xmlns="" xmlns:a16="http://schemas.microsoft.com/office/drawing/2014/main" id="{01FED008-D794-40F9-8E49-41E99B6D6694}"/>
                </a:ext>
              </a:extLst>
            </p:cNvPr>
            <p:cNvSpPr txBox="1"/>
            <p:nvPr/>
          </p:nvSpPr>
          <p:spPr>
            <a:xfrm>
              <a:off x="7275432" y="4145201"/>
              <a:ext cx="38779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【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年终总结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】【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新年计划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】【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述职报告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】【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工作汇报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】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6504974" y="346142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公司通用工作汇报模板              </a:t>
              </a:r>
              <a:endPara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117F6F31-F607-4505-B214-94766F3A9EE2}"/>
                </a:ext>
              </a:extLst>
            </p:cNvPr>
            <p:cNvSpPr/>
            <p:nvPr/>
          </p:nvSpPr>
          <p:spPr>
            <a:xfrm>
              <a:off x="7907501" y="2117080"/>
              <a:ext cx="3292959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800" spc="300" dirty="0">
                  <a:latin typeface="POLYA Regular" panose="00000500000000000000" pitchFamily="50" charset="0"/>
                  <a:ea typeface="微软雅黑" panose="020B0503020204020204" pitchFamily="34" charset="-122"/>
                  <a:cs typeface="+mn-ea"/>
                  <a:sym typeface="+mn-lt"/>
                </a:rPr>
                <a:t>2018</a:t>
              </a:r>
              <a:endParaRPr lang="zh-CN" altLang="en-US" sz="8800" spc="300" dirty="0">
                <a:latin typeface="POLYA Regular" panose="00000500000000000000" pitchFamily="50" charset="0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TextBox 9"/>
            <p:cNvSpPr txBox="1"/>
            <p:nvPr/>
          </p:nvSpPr>
          <p:spPr>
            <a:xfrm>
              <a:off x="6047246" y="4452369"/>
              <a:ext cx="51022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9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9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。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886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2" name="图片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3" r="17573"/>
          <a:stretch>
            <a:fillRect/>
          </a:stretch>
        </p:blipFill>
        <p:spPr>
          <a:xfrm>
            <a:off x="976967" y="1917700"/>
            <a:ext cx="3407968" cy="3503511"/>
          </a:xfrm>
          <a:custGeom>
            <a:avLst/>
            <a:gdLst>
              <a:gd name="connsiteX0" fmla="*/ 0 w 3584971"/>
              <a:gd name="connsiteY0" fmla="*/ 0 h 3410941"/>
              <a:gd name="connsiteX1" fmla="*/ 3584971 w 3584971"/>
              <a:gd name="connsiteY1" fmla="*/ 0 h 3410941"/>
              <a:gd name="connsiteX2" fmla="*/ 3584971 w 3584971"/>
              <a:gd name="connsiteY2" fmla="*/ 3410941 h 3410941"/>
              <a:gd name="connsiteX3" fmla="*/ 0 w 3584971"/>
              <a:gd name="connsiteY3" fmla="*/ 3410941 h 3410941"/>
              <a:gd name="connsiteX4" fmla="*/ 0 w 3584971"/>
              <a:gd name="connsiteY4" fmla="*/ 0 h 3410941"/>
              <a:gd name="connsiteX0" fmla="*/ 0 w 3584971"/>
              <a:gd name="connsiteY0" fmla="*/ 723900 h 4134841"/>
              <a:gd name="connsiteX1" fmla="*/ 3216671 w 3584971"/>
              <a:gd name="connsiteY1" fmla="*/ 0 h 4134841"/>
              <a:gd name="connsiteX2" fmla="*/ 3584971 w 3584971"/>
              <a:gd name="connsiteY2" fmla="*/ 4134841 h 4134841"/>
              <a:gd name="connsiteX3" fmla="*/ 0 w 3584971"/>
              <a:gd name="connsiteY3" fmla="*/ 4134841 h 4134841"/>
              <a:gd name="connsiteX4" fmla="*/ 0 w 3584971"/>
              <a:gd name="connsiteY4" fmla="*/ 723900 h 4134841"/>
              <a:gd name="connsiteX0" fmla="*/ 0 w 4664471"/>
              <a:gd name="connsiteY0" fmla="*/ 723900 h 4134841"/>
              <a:gd name="connsiteX1" fmla="*/ 3216671 w 4664471"/>
              <a:gd name="connsiteY1" fmla="*/ 0 h 4134841"/>
              <a:gd name="connsiteX2" fmla="*/ 4664471 w 4664471"/>
              <a:gd name="connsiteY2" fmla="*/ 3855441 h 4134841"/>
              <a:gd name="connsiteX3" fmla="*/ 0 w 4664471"/>
              <a:gd name="connsiteY3" fmla="*/ 4134841 h 4134841"/>
              <a:gd name="connsiteX4" fmla="*/ 0 w 4664471"/>
              <a:gd name="connsiteY4" fmla="*/ 723900 h 4134841"/>
              <a:gd name="connsiteX0" fmla="*/ 0 w 4664471"/>
              <a:gd name="connsiteY0" fmla="*/ 723900 h 4719041"/>
              <a:gd name="connsiteX1" fmla="*/ 3216671 w 4664471"/>
              <a:gd name="connsiteY1" fmla="*/ 0 h 4719041"/>
              <a:gd name="connsiteX2" fmla="*/ 4664471 w 4664471"/>
              <a:gd name="connsiteY2" fmla="*/ 3855441 h 4719041"/>
              <a:gd name="connsiteX3" fmla="*/ 1206500 w 4664471"/>
              <a:gd name="connsiteY3" fmla="*/ 4719041 h 4719041"/>
              <a:gd name="connsiteX4" fmla="*/ 0 w 4664471"/>
              <a:gd name="connsiteY4" fmla="*/ 723900 h 4719041"/>
              <a:gd name="connsiteX0" fmla="*/ 0 w 4664471"/>
              <a:gd name="connsiteY0" fmla="*/ 723900 h 4795241"/>
              <a:gd name="connsiteX1" fmla="*/ 3216671 w 4664471"/>
              <a:gd name="connsiteY1" fmla="*/ 0 h 4795241"/>
              <a:gd name="connsiteX2" fmla="*/ 4664471 w 4664471"/>
              <a:gd name="connsiteY2" fmla="*/ 3855441 h 4795241"/>
              <a:gd name="connsiteX3" fmla="*/ 1219200 w 4664471"/>
              <a:gd name="connsiteY3" fmla="*/ 4795241 h 4795241"/>
              <a:gd name="connsiteX4" fmla="*/ 0 w 4664471"/>
              <a:gd name="connsiteY4" fmla="*/ 723900 h 47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4471" h="4795241">
                <a:moveTo>
                  <a:pt x="0" y="723900"/>
                </a:moveTo>
                <a:lnTo>
                  <a:pt x="3216671" y="0"/>
                </a:lnTo>
                <a:lnTo>
                  <a:pt x="4664471" y="3855441"/>
                </a:lnTo>
                <a:lnTo>
                  <a:pt x="1219200" y="4795241"/>
                </a:lnTo>
                <a:lnTo>
                  <a:pt x="0" y="723900"/>
                </a:lnTo>
                <a:close/>
              </a:path>
            </a:pathLst>
          </a:custGeom>
        </p:spPr>
      </p:pic>
      <p:sp>
        <p:nvSpPr>
          <p:cNvPr id="23" name="Oval 5"/>
          <p:cNvSpPr/>
          <p:nvPr/>
        </p:nvSpPr>
        <p:spPr>
          <a:xfrm>
            <a:off x="5351365" y="2698966"/>
            <a:ext cx="1389589" cy="13895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BUILT IN</a:t>
            </a:r>
          </a:p>
          <a:p>
            <a:pPr algn="ctr"/>
            <a:r>
              <a:rPr lang="id-ID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INTERFACE</a:t>
            </a:r>
          </a:p>
        </p:txBody>
      </p:sp>
      <p:sp>
        <p:nvSpPr>
          <p:cNvPr id="24" name="Freeform 59"/>
          <p:cNvSpPr>
            <a:spLocks noEditPoints="1"/>
          </p:cNvSpPr>
          <p:nvPr/>
        </p:nvSpPr>
        <p:spPr bwMode="auto">
          <a:xfrm>
            <a:off x="7384964" y="2002278"/>
            <a:ext cx="438556" cy="329423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7"/>
          <p:cNvGrpSpPr/>
          <p:nvPr/>
        </p:nvGrpSpPr>
        <p:grpSpPr>
          <a:xfrm>
            <a:off x="7439151" y="3229048"/>
            <a:ext cx="330182" cy="329423"/>
            <a:chOff x="4594225" y="2119313"/>
            <a:chExt cx="6905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Group 11"/>
          <p:cNvGrpSpPr/>
          <p:nvPr/>
        </p:nvGrpSpPr>
        <p:grpSpPr>
          <a:xfrm>
            <a:off x="7490765" y="4455818"/>
            <a:ext cx="226953" cy="329423"/>
            <a:chOff x="8591550" y="2065338"/>
            <a:chExt cx="4746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0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Group 1"/>
          <p:cNvGrpSpPr/>
          <p:nvPr/>
        </p:nvGrpSpPr>
        <p:grpSpPr>
          <a:xfrm>
            <a:off x="7957135" y="2002278"/>
            <a:ext cx="3574465" cy="783033"/>
            <a:chOff x="7957135" y="2002278"/>
            <a:chExt cx="3574465" cy="783033"/>
          </a:xfrm>
        </p:grpSpPr>
        <p:sp>
          <p:nvSpPr>
            <p:cNvPr id="33" name="Title 1"/>
            <p:cNvSpPr txBox="1">
              <a:spLocks/>
            </p:cNvSpPr>
            <p:nvPr/>
          </p:nvSpPr>
          <p:spPr>
            <a:xfrm>
              <a:off x="7957135" y="2002278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7957136" y="2323646"/>
              <a:ext cx="357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Group 2"/>
          <p:cNvGrpSpPr/>
          <p:nvPr/>
        </p:nvGrpSpPr>
        <p:grpSpPr>
          <a:xfrm>
            <a:off x="7957135" y="3274064"/>
            <a:ext cx="3574465" cy="783033"/>
            <a:chOff x="7957135" y="3274064"/>
            <a:chExt cx="3574465" cy="783033"/>
          </a:xfrm>
        </p:grpSpPr>
        <p:sp>
          <p:nvSpPr>
            <p:cNvPr id="36" name="Title 1"/>
            <p:cNvSpPr txBox="1">
              <a:spLocks/>
            </p:cNvSpPr>
            <p:nvPr/>
          </p:nvSpPr>
          <p:spPr>
            <a:xfrm>
              <a:off x="7957135" y="3274064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7" name="TextBox 18"/>
            <p:cNvSpPr txBox="1"/>
            <p:nvPr/>
          </p:nvSpPr>
          <p:spPr>
            <a:xfrm>
              <a:off x="7957136" y="3595432"/>
              <a:ext cx="357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8" name="Group 16"/>
          <p:cNvGrpSpPr/>
          <p:nvPr/>
        </p:nvGrpSpPr>
        <p:grpSpPr>
          <a:xfrm>
            <a:off x="7957135" y="4545850"/>
            <a:ext cx="3574465" cy="783033"/>
            <a:chOff x="7957135" y="4545850"/>
            <a:chExt cx="3574465" cy="783033"/>
          </a:xfrm>
        </p:grpSpPr>
        <p:sp>
          <p:nvSpPr>
            <p:cNvPr id="39" name="Title 1"/>
            <p:cNvSpPr txBox="1">
              <a:spLocks/>
            </p:cNvSpPr>
            <p:nvPr/>
          </p:nvSpPr>
          <p:spPr>
            <a:xfrm>
              <a:off x="7957135" y="4545850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40" name="TextBox 20"/>
            <p:cNvSpPr txBox="1"/>
            <p:nvPr/>
          </p:nvSpPr>
          <p:spPr>
            <a:xfrm>
              <a:off x="7957136" y="4867218"/>
              <a:ext cx="3574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" name="Group 21"/>
          <p:cNvGrpSpPr/>
          <p:nvPr/>
        </p:nvGrpSpPr>
        <p:grpSpPr>
          <a:xfrm>
            <a:off x="7439151" y="2971800"/>
            <a:ext cx="4028949" cy="1313936"/>
            <a:chOff x="7439151" y="2971800"/>
            <a:chExt cx="4028949" cy="1313936"/>
          </a:xfrm>
        </p:grpSpPr>
        <p:cxnSp>
          <p:nvCxnSpPr>
            <p:cNvPr id="42" name="Straight Connector 23"/>
            <p:cNvCxnSpPr/>
            <p:nvPr/>
          </p:nvCxnSpPr>
          <p:spPr>
            <a:xfrm>
              <a:off x="7439151" y="2971800"/>
              <a:ext cx="402894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24"/>
            <p:cNvCxnSpPr/>
            <p:nvPr/>
          </p:nvCxnSpPr>
          <p:spPr>
            <a:xfrm>
              <a:off x="7439151" y="4285736"/>
              <a:ext cx="4028949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图片占位符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1" r="17791"/>
          <a:stretch>
            <a:fillRect/>
          </a:stretch>
        </p:blipFill>
        <p:spPr>
          <a:xfrm>
            <a:off x="1656589" y="2336800"/>
            <a:ext cx="3407968" cy="3503511"/>
          </a:xfrm>
          <a:custGeom>
            <a:avLst/>
            <a:gdLst>
              <a:gd name="connsiteX0" fmla="*/ 0 w 3584971"/>
              <a:gd name="connsiteY0" fmla="*/ 0 h 3410941"/>
              <a:gd name="connsiteX1" fmla="*/ 3584971 w 3584971"/>
              <a:gd name="connsiteY1" fmla="*/ 0 h 3410941"/>
              <a:gd name="connsiteX2" fmla="*/ 3584971 w 3584971"/>
              <a:gd name="connsiteY2" fmla="*/ 3410941 h 3410941"/>
              <a:gd name="connsiteX3" fmla="*/ 0 w 3584971"/>
              <a:gd name="connsiteY3" fmla="*/ 3410941 h 3410941"/>
              <a:gd name="connsiteX4" fmla="*/ 0 w 3584971"/>
              <a:gd name="connsiteY4" fmla="*/ 0 h 3410941"/>
              <a:gd name="connsiteX0" fmla="*/ 0 w 3584971"/>
              <a:gd name="connsiteY0" fmla="*/ 723900 h 4134841"/>
              <a:gd name="connsiteX1" fmla="*/ 3216671 w 3584971"/>
              <a:gd name="connsiteY1" fmla="*/ 0 h 4134841"/>
              <a:gd name="connsiteX2" fmla="*/ 3584971 w 3584971"/>
              <a:gd name="connsiteY2" fmla="*/ 4134841 h 4134841"/>
              <a:gd name="connsiteX3" fmla="*/ 0 w 3584971"/>
              <a:gd name="connsiteY3" fmla="*/ 4134841 h 4134841"/>
              <a:gd name="connsiteX4" fmla="*/ 0 w 3584971"/>
              <a:gd name="connsiteY4" fmla="*/ 723900 h 4134841"/>
              <a:gd name="connsiteX0" fmla="*/ 0 w 4664471"/>
              <a:gd name="connsiteY0" fmla="*/ 723900 h 4134841"/>
              <a:gd name="connsiteX1" fmla="*/ 3216671 w 4664471"/>
              <a:gd name="connsiteY1" fmla="*/ 0 h 4134841"/>
              <a:gd name="connsiteX2" fmla="*/ 4664471 w 4664471"/>
              <a:gd name="connsiteY2" fmla="*/ 3855441 h 4134841"/>
              <a:gd name="connsiteX3" fmla="*/ 0 w 4664471"/>
              <a:gd name="connsiteY3" fmla="*/ 4134841 h 4134841"/>
              <a:gd name="connsiteX4" fmla="*/ 0 w 4664471"/>
              <a:gd name="connsiteY4" fmla="*/ 723900 h 4134841"/>
              <a:gd name="connsiteX0" fmla="*/ 0 w 4664471"/>
              <a:gd name="connsiteY0" fmla="*/ 723900 h 4719041"/>
              <a:gd name="connsiteX1" fmla="*/ 3216671 w 4664471"/>
              <a:gd name="connsiteY1" fmla="*/ 0 h 4719041"/>
              <a:gd name="connsiteX2" fmla="*/ 4664471 w 4664471"/>
              <a:gd name="connsiteY2" fmla="*/ 3855441 h 4719041"/>
              <a:gd name="connsiteX3" fmla="*/ 1206500 w 4664471"/>
              <a:gd name="connsiteY3" fmla="*/ 4719041 h 4719041"/>
              <a:gd name="connsiteX4" fmla="*/ 0 w 4664471"/>
              <a:gd name="connsiteY4" fmla="*/ 723900 h 4719041"/>
              <a:gd name="connsiteX0" fmla="*/ 0 w 4664471"/>
              <a:gd name="connsiteY0" fmla="*/ 723900 h 4795241"/>
              <a:gd name="connsiteX1" fmla="*/ 3216671 w 4664471"/>
              <a:gd name="connsiteY1" fmla="*/ 0 h 4795241"/>
              <a:gd name="connsiteX2" fmla="*/ 4664471 w 4664471"/>
              <a:gd name="connsiteY2" fmla="*/ 3855441 h 4795241"/>
              <a:gd name="connsiteX3" fmla="*/ 1219200 w 4664471"/>
              <a:gd name="connsiteY3" fmla="*/ 4795241 h 4795241"/>
              <a:gd name="connsiteX4" fmla="*/ 0 w 4664471"/>
              <a:gd name="connsiteY4" fmla="*/ 723900 h 479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4471" h="4795241">
                <a:moveTo>
                  <a:pt x="0" y="723900"/>
                </a:moveTo>
                <a:lnTo>
                  <a:pt x="3216671" y="0"/>
                </a:lnTo>
                <a:lnTo>
                  <a:pt x="4664471" y="3855441"/>
                </a:lnTo>
                <a:lnTo>
                  <a:pt x="1219200" y="4795241"/>
                </a:lnTo>
                <a:lnTo>
                  <a:pt x="0" y="7239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3842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11"/>
          <p:cNvGrpSpPr/>
          <p:nvPr/>
        </p:nvGrpSpPr>
        <p:grpSpPr>
          <a:xfrm>
            <a:off x="4660900" y="2010270"/>
            <a:ext cx="4322462" cy="479262"/>
            <a:chOff x="4660900" y="2010270"/>
            <a:chExt cx="4660900" cy="605931"/>
          </a:xfrm>
          <a:solidFill>
            <a:srgbClr val="394555"/>
          </a:solidFill>
        </p:grpSpPr>
        <p:sp>
          <p:nvSpPr>
            <p:cNvPr id="23" name="Flowchart: Manual Input 10"/>
            <p:cNvSpPr/>
            <p:nvPr/>
          </p:nvSpPr>
          <p:spPr>
            <a:xfrm rot="16200000" flipV="1">
              <a:off x="8186984" y="1481386"/>
              <a:ext cx="605931" cy="16637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4660900" y="2010271"/>
              <a:ext cx="4229100" cy="605930"/>
            </a:xfrm>
            <a:prstGeom prst="rect">
              <a:avLst/>
            </a:prstGeom>
            <a:grpFill/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</p:grpSp>
      <p:sp>
        <p:nvSpPr>
          <p:cNvPr id="25" name="TextBox 12"/>
          <p:cNvSpPr txBox="1"/>
          <p:nvPr/>
        </p:nvSpPr>
        <p:spPr>
          <a:xfrm>
            <a:off x="4781577" y="2650341"/>
            <a:ext cx="709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Freeform 15"/>
          <p:cNvSpPr/>
          <p:nvPr/>
        </p:nvSpPr>
        <p:spPr>
          <a:xfrm>
            <a:off x="2372498" y="4473146"/>
            <a:ext cx="2288403" cy="416353"/>
          </a:xfrm>
          <a:custGeom>
            <a:avLst/>
            <a:gdLst>
              <a:gd name="connsiteX0" fmla="*/ 264726 w 2288403"/>
              <a:gd name="connsiteY0" fmla="*/ 0 h 416353"/>
              <a:gd name="connsiteX1" fmla="*/ 2288403 w 2288403"/>
              <a:gd name="connsiteY1" fmla="*/ 0 h 416353"/>
              <a:gd name="connsiteX2" fmla="*/ 2288403 w 2288403"/>
              <a:gd name="connsiteY2" fmla="*/ 416353 h 416353"/>
              <a:gd name="connsiteX3" fmla="*/ 0 w 2288403"/>
              <a:gd name="connsiteY3" fmla="*/ 416353 h 4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8403" h="416353">
                <a:moveTo>
                  <a:pt x="264726" y="0"/>
                </a:moveTo>
                <a:lnTo>
                  <a:pt x="2288403" y="0"/>
                </a:lnTo>
                <a:lnTo>
                  <a:pt x="2288403" y="416353"/>
                </a:lnTo>
                <a:lnTo>
                  <a:pt x="0" y="41635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i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REBECCA MORISON</a:t>
            </a:r>
          </a:p>
        </p:txBody>
      </p:sp>
      <p:grpSp>
        <p:nvGrpSpPr>
          <p:cNvPr id="27" name="Group 2"/>
          <p:cNvGrpSpPr/>
          <p:nvPr/>
        </p:nvGrpSpPr>
        <p:grpSpPr>
          <a:xfrm>
            <a:off x="4781577" y="3710955"/>
            <a:ext cx="2484196" cy="1131100"/>
            <a:chOff x="4781577" y="3710955"/>
            <a:chExt cx="2484196" cy="1131100"/>
          </a:xfrm>
        </p:grpSpPr>
        <p:sp>
          <p:nvSpPr>
            <p:cNvPr id="28" name="Title 1"/>
            <p:cNvSpPr txBox="1">
              <a:spLocks/>
            </p:cNvSpPr>
            <p:nvPr/>
          </p:nvSpPr>
          <p:spPr>
            <a:xfrm>
              <a:off x="4781577" y="3710955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4781577" y="4011058"/>
              <a:ext cx="24841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0" name="Group 1"/>
          <p:cNvGrpSpPr/>
          <p:nvPr/>
        </p:nvGrpSpPr>
        <p:grpSpPr>
          <a:xfrm>
            <a:off x="7625223" y="3642148"/>
            <a:ext cx="3522998" cy="1170525"/>
            <a:chOff x="7625223" y="3642148"/>
            <a:chExt cx="3522998" cy="1170525"/>
          </a:xfrm>
        </p:grpSpPr>
        <p:sp>
          <p:nvSpPr>
            <p:cNvPr id="31" name="TextBox 16"/>
            <p:cNvSpPr txBox="1"/>
            <p:nvPr/>
          </p:nvSpPr>
          <p:spPr>
            <a:xfrm>
              <a:off x="7625224" y="3642148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Skill 1</a:t>
              </a:r>
            </a:p>
          </p:txBody>
        </p:sp>
        <p:sp>
          <p:nvSpPr>
            <p:cNvPr id="32" name="Rounded Rectangle 17"/>
            <p:cNvSpPr/>
            <p:nvPr/>
          </p:nvSpPr>
          <p:spPr>
            <a:xfrm>
              <a:off x="7739060" y="3939058"/>
              <a:ext cx="3409160" cy="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Rounded Rectangle 18"/>
            <p:cNvSpPr/>
            <p:nvPr/>
          </p:nvSpPr>
          <p:spPr>
            <a:xfrm>
              <a:off x="7737554" y="3939058"/>
              <a:ext cx="1639126" cy="72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Oval 19"/>
            <p:cNvSpPr/>
            <p:nvPr/>
          </p:nvSpPr>
          <p:spPr>
            <a:xfrm>
              <a:off x="9317700" y="3896592"/>
              <a:ext cx="135731" cy="135731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7625224" y="4032323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Skill 2</a:t>
              </a:r>
            </a:p>
          </p:txBody>
        </p:sp>
        <p:sp>
          <p:nvSpPr>
            <p:cNvPr id="36" name="Rounded Rectangle 21"/>
            <p:cNvSpPr/>
            <p:nvPr/>
          </p:nvSpPr>
          <p:spPr>
            <a:xfrm>
              <a:off x="7739061" y="4329233"/>
              <a:ext cx="3409160" cy="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Rounded Rectangle 22"/>
            <p:cNvSpPr/>
            <p:nvPr/>
          </p:nvSpPr>
          <p:spPr>
            <a:xfrm>
              <a:off x="7737554" y="4329233"/>
              <a:ext cx="2196338" cy="72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Oval 23"/>
            <p:cNvSpPr/>
            <p:nvPr/>
          </p:nvSpPr>
          <p:spPr>
            <a:xfrm>
              <a:off x="9881113" y="4286767"/>
              <a:ext cx="135731" cy="13573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TextBox 24"/>
            <p:cNvSpPr txBox="1"/>
            <p:nvPr/>
          </p:nvSpPr>
          <p:spPr>
            <a:xfrm>
              <a:off x="7625223" y="4422498"/>
              <a:ext cx="1751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Skill 3</a:t>
              </a:r>
            </a:p>
          </p:txBody>
        </p:sp>
        <p:sp>
          <p:nvSpPr>
            <p:cNvPr id="40" name="Rounded Rectangle 25"/>
            <p:cNvSpPr/>
            <p:nvPr/>
          </p:nvSpPr>
          <p:spPr>
            <a:xfrm>
              <a:off x="7739060" y="4719408"/>
              <a:ext cx="3409160" cy="7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Rounded Rectangle 26"/>
            <p:cNvSpPr/>
            <p:nvPr/>
          </p:nvSpPr>
          <p:spPr>
            <a:xfrm>
              <a:off x="7737554" y="4719408"/>
              <a:ext cx="2491613" cy="7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Oval 27"/>
            <p:cNvSpPr/>
            <p:nvPr/>
          </p:nvSpPr>
          <p:spPr>
            <a:xfrm>
              <a:off x="10152723" y="4676942"/>
              <a:ext cx="135731" cy="135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3" name="图片占位符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2012"/>
            <a:ext cx="4660900" cy="28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52"/>
          <p:cNvGrpSpPr/>
          <p:nvPr/>
        </p:nvGrpSpPr>
        <p:grpSpPr>
          <a:xfrm>
            <a:off x="4051257" y="1347744"/>
            <a:ext cx="4162511" cy="4162511"/>
            <a:chOff x="4051257" y="1347744"/>
            <a:chExt cx="4162511" cy="4162511"/>
          </a:xfrm>
        </p:grpSpPr>
        <p:sp>
          <p:nvSpPr>
            <p:cNvPr id="23" name="Pie 9"/>
            <p:cNvSpPr/>
            <p:nvPr/>
          </p:nvSpPr>
          <p:spPr>
            <a:xfrm>
              <a:off x="4051257" y="1347744"/>
              <a:ext cx="4162511" cy="4162511"/>
            </a:xfrm>
            <a:prstGeom prst="pie">
              <a:avLst>
                <a:gd name="adj1" fmla="val 7909356"/>
                <a:gd name="adj2" fmla="val 9990865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Pie 3"/>
            <p:cNvSpPr/>
            <p:nvPr/>
          </p:nvSpPr>
          <p:spPr>
            <a:xfrm>
              <a:off x="4493486" y="1789975"/>
              <a:ext cx="3278057" cy="3278057"/>
            </a:xfrm>
            <a:prstGeom prst="pie">
              <a:avLst>
                <a:gd name="adj1" fmla="val 12288684"/>
                <a:gd name="adj2" fmla="val 16160226"/>
              </a:avLst>
            </a:prstGeom>
            <a:solidFill>
              <a:schemeClr val="accent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Pie 5"/>
            <p:cNvSpPr/>
            <p:nvPr/>
          </p:nvSpPr>
          <p:spPr>
            <a:xfrm>
              <a:off x="4269978" y="1566466"/>
              <a:ext cx="3725071" cy="3725071"/>
            </a:xfrm>
            <a:prstGeom prst="pie">
              <a:avLst>
                <a:gd name="adj1" fmla="val 16227441"/>
                <a:gd name="adj2" fmla="val 1265653"/>
              </a:avLst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Pie 7"/>
            <p:cNvSpPr/>
            <p:nvPr/>
          </p:nvSpPr>
          <p:spPr>
            <a:xfrm>
              <a:off x="4493486" y="1789972"/>
              <a:ext cx="3278057" cy="3278057"/>
            </a:xfrm>
            <a:prstGeom prst="pie">
              <a:avLst>
                <a:gd name="adj1" fmla="val 1385137"/>
                <a:gd name="adj2" fmla="val 7796927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Pie 10"/>
            <p:cNvSpPr/>
            <p:nvPr/>
          </p:nvSpPr>
          <p:spPr>
            <a:xfrm>
              <a:off x="4924223" y="2220710"/>
              <a:ext cx="2416580" cy="2416580"/>
            </a:xfrm>
            <a:prstGeom prst="pie">
              <a:avLst>
                <a:gd name="adj1" fmla="val 10108688"/>
                <a:gd name="adj2" fmla="val 12191212"/>
              </a:avLst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Oval 51"/>
            <p:cNvSpPr/>
            <p:nvPr/>
          </p:nvSpPr>
          <p:spPr>
            <a:xfrm>
              <a:off x="5377928" y="2659498"/>
              <a:ext cx="1539004" cy="1539004"/>
            </a:xfrm>
            <a:prstGeom prst="ellipse">
              <a:avLst/>
            </a:prstGeom>
            <a:solidFill>
              <a:schemeClr val="tx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Oval 11"/>
            <p:cNvSpPr/>
            <p:nvPr/>
          </p:nvSpPr>
          <p:spPr>
            <a:xfrm>
              <a:off x="5469739" y="2768858"/>
              <a:ext cx="1320282" cy="13202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Title 1"/>
            <p:cNvSpPr txBox="1">
              <a:spLocks/>
            </p:cNvSpPr>
            <p:nvPr/>
          </p:nvSpPr>
          <p:spPr>
            <a:xfrm>
              <a:off x="5163024" y="2335737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Title 1"/>
            <p:cNvSpPr txBox="1">
              <a:spLocks/>
            </p:cNvSpPr>
            <p:nvPr/>
          </p:nvSpPr>
          <p:spPr>
            <a:xfrm>
              <a:off x="6831559" y="2667501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35%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Title 1"/>
            <p:cNvSpPr txBox="1">
              <a:spLocks/>
            </p:cNvSpPr>
            <p:nvPr/>
          </p:nvSpPr>
          <p:spPr>
            <a:xfrm>
              <a:off x="6116793" y="4307862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28%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4700717" y="3944462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18%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4918957" y="3184387"/>
              <a:ext cx="61342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15%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5" name="Freeform 59"/>
          <p:cNvSpPr>
            <a:spLocks noEditPoints="1"/>
          </p:cNvSpPr>
          <p:nvPr/>
        </p:nvSpPr>
        <p:spPr bwMode="auto">
          <a:xfrm>
            <a:off x="2450725" y="1578843"/>
            <a:ext cx="593485" cy="445798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" name="Group 23"/>
          <p:cNvGrpSpPr/>
          <p:nvPr/>
        </p:nvGrpSpPr>
        <p:grpSpPr>
          <a:xfrm>
            <a:off x="8794028" y="1069462"/>
            <a:ext cx="594852" cy="556564"/>
            <a:chOff x="6964363" y="2108200"/>
            <a:chExt cx="690562" cy="6461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7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9" name="Group 26"/>
          <p:cNvGrpSpPr/>
          <p:nvPr/>
        </p:nvGrpSpPr>
        <p:grpSpPr>
          <a:xfrm>
            <a:off x="2276765" y="5510255"/>
            <a:ext cx="408876" cy="593485"/>
            <a:chOff x="8591550" y="2065338"/>
            <a:chExt cx="4746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0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2" name="Freeform 213"/>
          <p:cNvSpPr>
            <a:spLocks noEditPoints="1"/>
          </p:cNvSpPr>
          <p:nvPr/>
        </p:nvSpPr>
        <p:spPr bwMode="auto">
          <a:xfrm>
            <a:off x="7885869" y="4770602"/>
            <a:ext cx="594852" cy="594853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266"/>
          <p:cNvSpPr>
            <a:spLocks noEditPoints="1"/>
          </p:cNvSpPr>
          <p:nvPr/>
        </p:nvSpPr>
        <p:spPr bwMode="auto">
          <a:xfrm>
            <a:off x="1418182" y="3184387"/>
            <a:ext cx="594852" cy="593485"/>
          </a:xfrm>
          <a:custGeom>
            <a:avLst/>
            <a:gdLst>
              <a:gd name="T0" fmla="*/ 15050 w 16095"/>
              <a:gd name="T1" fmla="*/ 7221 h 16058"/>
              <a:gd name="T2" fmla="*/ 14924 w 16095"/>
              <a:gd name="T3" fmla="*/ 7397 h 16058"/>
              <a:gd name="T4" fmla="*/ 14736 w 16095"/>
              <a:gd name="T5" fmla="*/ 7505 h 16058"/>
              <a:gd name="T6" fmla="*/ 13077 w 16095"/>
              <a:gd name="T7" fmla="*/ 4015 h 16058"/>
              <a:gd name="T8" fmla="*/ 13328 w 16095"/>
              <a:gd name="T9" fmla="*/ 4081 h 16058"/>
              <a:gd name="T10" fmla="*/ 15001 w 16095"/>
              <a:gd name="T11" fmla="*/ 6239 h 16058"/>
              <a:gd name="T12" fmla="*/ 15074 w 16095"/>
              <a:gd name="T13" fmla="*/ 6403 h 16058"/>
              <a:gd name="T14" fmla="*/ 10562 w 16095"/>
              <a:gd name="T15" fmla="*/ 15054 h 16058"/>
              <a:gd name="T16" fmla="*/ 10523 w 16095"/>
              <a:gd name="T17" fmla="*/ 9841 h 16058"/>
              <a:gd name="T18" fmla="*/ 10397 w 16095"/>
              <a:gd name="T19" fmla="*/ 9665 h 16058"/>
              <a:gd name="T20" fmla="*/ 10209 w 16095"/>
              <a:gd name="T21" fmla="*/ 9557 h 16058"/>
              <a:gd name="T22" fmla="*/ 6236 w 16095"/>
              <a:gd name="T23" fmla="*/ 9537 h 16058"/>
              <a:gd name="T24" fmla="*/ 6027 w 16095"/>
              <a:gd name="T25" fmla="*/ 9607 h 16058"/>
              <a:gd name="T26" fmla="*/ 5870 w 16095"/>
              <a:gd name="T27" fmla="*/ 9755 h 16058"/>
              <a:gd name="T28" fmla="*/ 5790 w 16095"/>
              <a:gd name="T29" fmla="*/ 9960 h 16058"/>
              <a:gd name="T30" fmla="*/ 10059 w 16095"/>
              <a:gd name="T31" fmla="*/ 15054 h 16058"/>
              <a:gd name="T32" fmla="*/ 1010 w 16095"/>
              <a:gd name="T33" fmla="*/ 6462 h 16058"/>
              <a:gd name="T34" fmla="*/ 1063 w 16095"/>
              <a:gd name="T35" fmla="*/ 6291 h 16058"/>
              <a:gd name="T36" fmla="*/ 2696 w 16095"/>
              <a:gd name="T37" fmla="*/ 4131 h 16058"/>
              <a:gd name="T38" fmla="*/ 2930 w 16095"/>
              <a:gd name="T39" fmla="*/ 4023 h 16058"/>
              <a:gd name="T40" fmla="*/ 1432 w 16095"/>
              <a:gd name="T41" fmla="*/ 7521 h 16058"/>
              <a:gd name="T42" fmla="*/ 1227 w 16095"/>
              <a:gd name="T43" fmla="*/ 7442 h 16058"/>
              <a:gd name="T44" fmla="*/ 1078 w 16095"/>
              <a:gd name="T45" fmla="*/ 7285 h 16058"/>
              <a:gd name="T46" fmla="*/ 1009 w 16095"/>
              <a:gd name="T47" fmla="*/ 7077 h 16058"/>
              <a:gd name="T48" fmla="*/ 9439 w 16095"/>
              <a:gd name="T49" fmla="*/ 4015 h 16058"/>
              <a:gd name="T50" fmla="*/ 5127 w 16095"/>
              <a:gd name="T51" fmla="*/ 7527 h 16058"/>
              <a:gd name="T52" fmla="*/ 13077 w 16095"/>
              <a:gd name="T53" fmla="*/ 1004 h 16058"/>
              <a:gd name="T54" fmla="*/ 14110 w 16095"/>
              <a:gd name="T55" fmla="*/ 3426 h 16058"/>
              <a:gd name="T56" fmla="*/ 14022 w 16095"/>
              <a:gd name="T57" fmla="*/ 658 h 16058"/>
              <a:gd name="T58" fmla="*/ 13788 w 16095"/>
              <a:gd name="T59" fmla="*/ 294 h 16058"/>
              <a:gd name="T60" fmla="*/ 13423 w 16095"/>
              <a:gd name="T61" fmla="*/ 61 h 16058"/>
              <a:gd name="T62" fmla="*/ 2967 w 16095"/>
              <a:gd name="T63" fmla="*/ 1 h 16058"/>
              <a:gd name="T64" fmla="*/ 2538 w 16095"/>
              <a:gd name="T65" fmla="*/ 121 h 16058"/>
              <a:gd name="T66" fmla="*/ 2212 w 16095"/>
              <a:gd name="T67" fmla="*/ 403 h 16058"/>
              <a:gd name="T68" fmla="*/ 2032 w 16095"/>
              <a:gd name="T69" fmla="*/ 802 h 16058"/>
              <a:gd name="T70" fmla="*/ 1906 w 16095"/>
              <a:gd name="T71" fmla="*/ 3503 h 16058"/>
              <a:gd name="T72" fmla="*/ 233 w 16095"/>
              <a:gd name="T73" fmla="*/ 5720 h 16058"/>
              <a:gd name="T74" fmla="*/ 110 w 16095"/>
              <a:gd name="T75" fmla="*/ 5962 h 16058"/>
              <a:gd name="T76" fmla="*/ 31 w 16095"/>
              <a:gd name="T77" fmla="*/ 6222 h 16058"/>
              <a:gd name="T78" fmla="*/ 0 w 16095"/>
              <a:gd name="T79" fmla="*/ 6493 h 16058"/>
              <a:gd name="T80" fmla="*/ 92 w 16095"/>
              <a:gd name="T81" fmla="*/ 7542 h 16058"/>
              <a:gd name="T82" fmla="*/ 443 w 16095"/>
              <a:gd name="T83" fmla="*/ 8089 h 16058"/>
              <a:gd name="T84" fmla="*/ 991 w 16095"/>
              <a:gd name="T85" fmla="*/ 8439 h 16058"/>
              <a:gd name="T86" fmla="*/ 1510 w 16095"/>
              <a:gd name="T87" fmla="*/ 15106 h 16058"/>
              <a:gd name="T88" fmla="*/ 1631 w 16095"/>
              <a:gd name="T89" fmla="*/ 15533 h 16058"/>
              <a:gd name="T90" fmla="*/ 1913 w 16095"/>
              <a:gd name="T91" fmla="*/ 15858 h 16058"/>
              <a:gd name="T92" fmla="*/ 2312 w 16095"/>
              <a:gd name="T93" fmla="*/ 16038 h 16058"/>
              <a:gd name="T94" fmla="*/ 13782 w 16095"/>
              <a:gd name="T95" fmla="*/ 16038 h 16058"/>
              <a:gd name="T96" fmla="*/ 14182 w 16095"/>
              <a:gd name="T97" fmla="*/ 15858 h 16058"/>
              <a:gd name="T98" fmla="*/ 14464 w 16095"/>
              <a:gd name="T99" fmla="*/ 15533 h 16058"/>
              <a:gd name="T100" fmla="*/ 14585 w 16095"/>
              <a:gd name="T101" fmla="*/ 15106 h 16058"/>
              <a:gd name="T102" fmla="*/ 15104 w 16095"/>
              <a:gd name="T103" fmla="*/ 8439 h 16058"/>
              <a:gd name="T104" fmla="*/ 15652 w 16095"/>
              <a:gd name="T105" fmla="*/ 8089 h 16058"/>
              <a:gd name="T106" fmla="*/ 16003 w 16095"/>
              <a:gd name="T107" fmla="*/ 7542 h 16058"/>
              <a:gd name="T108" fmla="*/ 16095 w 16095"/>
              <a:gd name="T109" fmla="*/ 6493 h 16058"/>
              <a:gd name="T110" fmla="*/ 16064 w 16095"/>
              <a:gd name="T111" fmla="*/ 6222 h 16058"/>
              <a:gd name="T112" fmla="*/ 15985 w 16095"/>
              <a:gd name="T113" fmla="*/ 5963 h 16058"/>
              <a:gd name="T114" fmla="*/ 15862 w 16095"/>
              <a:gd name="T115" fmla="*/ 5720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095" h="16058">
                <a:moveTo>
                  <a:pt x="15089" y="7025"/>
                </a:moveTo>
                <a:lnTo>
                  <a:pt x="15088" y="7051"/>
                </a:lnTo>
                <a:lnTo>
                  <a:pt x="15086" y="7077"/>
                </a:lnTo>
                <a:lnTo>
                  <a:pt x="15083" y="7102"/>
                </a:lnTo>
                <a:lnTo>
                  <a:pt x="15079" y="7127"/>
                </a:lnTo>
                <a:lnTo>
                  <a:pt x="15073" y="7151"/>
                </a:lnTo>
                <a:lnTo>
                  <a:pt x="15066" y="7175"/>
                </a:lnTo>
                <a:lnTo>
                  <a:pt x="15059" y="7198"/>
                </a:lnTo>
                <a:lnTo>
                  <a:pt x="15050" y="7221"/>
                </a:lnTo>
                <a:lnTo>
                  <a:pt x="15040" y="7243"/>
                </a:lnTo>
                <a:lnTo>
                  <a:pt x="15029" y="7264"/>
                </a:lnTo>
                <a:lnTo>
                  <a:pt x="15017" y="7285"/>
                </a:lnTo>
                <a:lnTo>
                  <a:pt x="15004" y="7306"/>
                </a:lnTo>
                <a:lnTo>
                  <a:pt x="14989" y="7325"/>
                </a:lnTo>
                <a:lnTo>
                  <a:pt x="14974" y="7345"/>
                </a:lnTo>
                <a:lnTo>
                  <a:pt x="14958" y="7363"/>
                </a:lnTo>
                <a:lnTo>
                  <a:pt x="14942" y="7381"/>
                </a:lnTo>
                <a:lnTo>
                  <a:pt x="14924" y="7397"/>
                </a:lnTo>
                <a:lnTo>
                  <a:pt x="14906" y="7413"/>
                </a:lnTo>
                <a:lnTo>
                  <a:pt x="14887" y="7428"/>
                </a:lnTo>
                <a:lnTo>
                  <a:pt x="14867" y="7442"/>
                </a:lnTo>
                <a:lnTo>
                  <a:pt x="14847" y="7455"/>
                </a:lnTo>
                <a:lnTo>
                  <a:pt x="14826" y="7467"/>
                </a:lnTo>
                <a:lnTo>
                  <a:pt x="14804" y="7478"/>
                </a:lnTo>
                <a:lnTo>
                  <a:pt x="14782" y="7488"/>
                </a:lnTo>
                <a:lnTo>
                  <a:pt x="14759" y="7497"/>
                </a:lnTo>
                <a:lnTo>
                  <a:pt x="14736" y="7505"/>
                </a:lnTo>
                <a:lnTo>
                  <a:pt x="14712" y="7511"/>
                </a:lnTo>
                <a:lnTo>
                  <a:pt x="14688" y="7517"/>
                </a:lnTo>
                <a:lnTo>
                  <a:pt x="14663" y="7521"/>
                </a:lnTo>
                <a:lnTo>
                  <a:pt x="14637" y="7524"/>
                </a:lnTo>
                <a:lnTo>
                  <a:pt x="14612" y="7526"/>
                </a:lnTo>
                <a:lnTo>
                  <a:pt x="14586" y="7527"/>
                </a:lnTo>
                <a:lnTo>
                  <a:pt x="13654" y="7527"/>
                </a:lnTo>
                <a:lnTo>
                  <a:pt x="11642" y="4015"/>
                </a:lnTo>
                <a:lnTo>
                  <a:pt x="13077" y="4015"/>
                </a:lnTo>
                <a:lnTo>
                  <a:pt x="13106" y="4016"/>
                </a:lnTo>
                <a:lnTo>
                  <a:pt x="13137" y="4018"/>
                </a:lnTo>
                <a:lnTo>
                  <a:pt x="13165" y="4023"/>
                </a:lnTo>
                <a:lnTo>
                  <a:pt x="13194" y="4029"/>
                </a:lnTo>
                <a:lnTo>
                  <a:pt x="13222" y="4036"/>
                </a:lnTo>
                <a:lnTo>
                  <a:pt x="13249" y="4045"/>
                </a:lnTo>
                <a:lnTo>
                  <a:pt x="13276" y="4056"/>
                </a:lnTo>
                <a:lnTo>
                  <a:pt x="13303" y="4068"/>
                </a:lnTo>
                <a:lnTo>
                  <a:pt x="13328" y="4081"/>
                </a:lnTo>
                <a:lnTo>
                  <a:pt x="13352" y="4096"/>
                </a:lnTo>
                <a:lnTo>
                  <a:pt x="13376" y="4113"/>
                </a:lnTo>
                <a:lnTo>
                  <a:pt x="13399" y="4131"/>
                </a:lnTo>
                <a:lnTo>
                  <a:pt x="13420" y="4150"/>
                </a:lnTo>
                <a:lnTo>
                  <a:pt x="13441" y="4170"/>
                </a:lnTo>
                <a:lnTo>
                  <a:pt x="13461" y="4192"/>
                </a:lnTo>
                <a:lnTo>
                  <a:pt x="13480" y="4215"/>
                </a:lnTo>
                <a:lnTo>
                  <a:pt x="14988" y="6222"/>
                </a:lnTo>
                <a:lnTo>
                  <a:pt x="15001" y="6239"/>
                </a:lnTo>
                <a:lnTo>
                  <a:pt x="15012" y="6256"/>
                </a:lnTo>
                <a:lnTo>
                  <a:pt x="15022" y="6274"/>
                </a:lnTo>
                <a:lnTo>
                  <a:pt x="15032" y="6291"/>
                </a:lnTo>
                <a:lnTo>
                  <a:pt x="15041" y="6309"/>
                </a:lnTo>
                <a:lnTo>
                  <a:pt x="15049" y="6327"/>
                </a:lnTo>
                <a:lnTo>
                  <a:pt x="15057" y="6346"/>
                </a:lnTo>
                <a:lnTo>
                  <a:pt x="15063" y="6365"/>
                </a:lnTo>
                <a:lnTo>
                  <a:pt x="15069" y="6384"/>
                </a:lnTo>
                <a:lnTo>
                  <a:pt x="15074" y="6403"/>
                </a:lnTo>
                <a:lnTo>
                  <a:pt x="15079" y="6423"/>
                </a:lnTo>
                <a:lnTo>
                  <a:pt x="15082" y="6443"/>
                </a:lnTo>
                <a:lnTo>
                  <a:pt x="15085" y="6462"/>
                </a:lnTo>
                <a:lnTo>
                  <a:pt x="15087" y="6483"/>
                </a:lnTo>
                <a:lnTo>
                  <a:pt x="15089" y="6503"/>
                </a:lnTo>
                <a:lnTo>
                  <a:pt x="15089" y="6524"/>
                </a:lnTo>
                <a:lnTo>
                  <a:pt x="15089" y="7025"/>
                </a:lnTo>
                <a:close/>
                <a:moveTo>
                  <a:pt x="13580" y="15054"/>
                </a:moveTo>
                <a:lnTo>
                  <a:pt x="10562" y="15054"/>
                </a:lnTo>
                <a:lnTo>
                  <a:pt x="10562" y="10036"/>
                </a:lnTo>
                <a:lnTo>
                  <a:pt x="10561" y="10010"/>
                </a:lnTo>
                <a:lnTo>
                  <a:pt x="10559" y="9985"/>
                </a:lnTo>
                <a:lnTo>
                  <a:pt x="10556" y="9960"/>
                </a:lnTo>
                <a:lnTo>
                  <a:pt x="10552" y="9935"/>
                </a:lnTo>
                <a:lnTo>
                  <a:pt x="10546" y="9911"/>
                </a:lnTo>
                <a:lnTo>
                  <a:pt x="10539" y="9887"/>
                </a:lnTo>
                <a:lnTo>
                  <a:pt x="10532" y="9864"/>
                </a:lnTo>
                <a:lnTo>
                  <a:pt x="10523" y="9841"/>
                </a:lnTo>
                <a:lnTo>
                  <a:pt x="10513" y="9818"/>
                </a:lnTo>
                <a:lnTo>
                  <a:pt x="10502" y="9797"/>
                </a:lnTo>
                <a:lnTo>
                  <a:pt x="10490" y="9776"/>
                </a:lnTo>
                <a:lnTo>
                  <a:pt x="10477" y="9755"/>
                </a:lnTo>
                <a:lnTo>
                  <a:pt x="10463" y="9736"/>
                </a:lnTo>
                <a:lnTo>
                  <a:pt x="10448" y="9717"/>
                </a:lnTo>
                <a:lnTo>
                  <a:pt x="10432" y="9699"/>
                </a:lnTo>
                <a:lnTo>
                  <a:pt x="10415" y="9681"/>
                </a:lnTo>
                <a:lnTo>
                  <a:pt x="10397" y="9665"/>
                </a:lnTo>
                <a:lnTo>
                  <a:pt x="10379" y="9649"/>
                </a:lnTo>
                <a:lnTo>
                  <a:pt x="10360" y="9634"/>
                </a:lnTo>
                <a:lnTo>
                  <a:pt x="10340" y="9620"/>
                </a:lnTo>
                <a:lnTo>
                  <a:pt x="10320" y="9607"/>
                </a:lnTo>
                <a:lnTo>
                  <a:pt x="10299" y="9595"/>
                </a:lnTo>
                <a:lnTo>
                  <a:pt x="10278" y="9584"/>
                </a:lnTo>
                <a:lnTo>
                  <a:pt x="10256" y="9574"/>
                </a:lnTo>
                <a:lnTo>
                  <a:pt x="10232" y="9565"/>
                </a:lnTo>
                <a:lnTo>
                  <a:pt x="10209" y="9557"/>
                </a:lnTo>
                <a:lnTo>
                  <a:pt x="10185" y="9550"/>
                </a:lnTo>
                <a:lnTo>
                  <a:pt x="10161" y="9544"/>
                </a:lnTo>
                <a:lnTo>
                  <a:pt x="10136" y="9540"/>
                </a:lnTo>
                <a:lnTo>
                  <a:pt x="10111" y="9537"/>
                </a:lnTo>
                <a:lnTo>
                  <a:pt x="10086" y="9535"/>
                </a:lnTo>
                <a:lnTo>
                  <a:pt x="10059" y="9534"/>
                </a:lnTo>
                <a:lnTo>
                  <a:pt x="6287" y="9534"/>
                </a:lnTo>
                <a:lnTo>
                  <a:pt x="6261" y="9535"/>
                </a:lnTo>
                <a:lnTo>
                  <a:pt x="6236" y="9537"/>
                </a:lnTo>
                <a:lnTo>
                  <a:pt x="6211" y="9540"/>
                </a:lnTo>
                <a:lnTo>
                  <a:pt x="6186" y="9544"/>
                </a:lnTo>
                <a:lnTo>
                  <a:pt x="6161" y="9550"/>
                </a:lnTo>
                <a:lnTo>
                  <a:pt x="6137" y="9557"/>
                </a:lnTo>
                <a:lnTo>
                  <a:pt x="6114" y="9565"/>
                </a:lnTo>
                <a:lnTo>
                  <a:pt x="6091" y="9574"/>
                </a:lnTo>
                <a:lnTo>
                  <a:pt x="6069" y="9584"/>
                </a:lnTo>
                <a:lnTo>
                  <a:pt x="6048" y="9595"/>
                </a:lnTo>
                <a:lnTo>
                  <a:pt x="6027" y="9607"/>
                </a:lnTo>
                <a:lnTo>
                  <a:pt x="6005" y="9620"/>
                </a:lnTo>
                <a:lnTo>
                  <a:pt x="5986" y="9634"/>
                </a:lnTo>
                <a:lnTo>
                  <a:pt x="5967" y="9649"/>
                </a:lnTo>
                <a:lnTo>
                  <a:pt x="5949" y="9665"/>
                </a:lnTo>
                <a:lnTo>
                  <a:pt x="5931" y="9681"/>
                </a:lnTo>
                <a:lnTo>
                  <a:pt x="5915" y="9699"/>
                </a:lnTo>
                <a:lnTo>
                  <a:pt x="5899" y="9717"/>
                </a:lnTo>
                <a:lnTo>
                  <a:pt x="5884" y="9736"/>
                </a:lnTo>
                <a:lnTo>
                  <a:pt x="5870" y="9755"/>
                </a:lnTo>
                <a:lnTo>
                  <a:pt x="5857" y="9776"/>
                </a:lnTo>
                <a:lnTo>
                  <a:pt x="5844" y="9797"/>
                </a:lnTo>
                <a:lnTo>
                  <a:pt x="5833" y="9818"/>
                </a:lnTo>
                <a:lnTo>
                  <a:pt x="5823" y="9841"/>
                </a:lnTo>
                <a:lnTo>
                  <a:pt x="5814" y="9864"/>
                </a:lnTo>
                <a:lnTo>
                  <a:pt x="5806" y="9887"/>
                </a:lnTo>
                <a:lnTo>
                  <a:pt x="5800" y="9911"/>
                </a:lnTo>
                <a:lnTo>
                  <a:pt x="5794" y="9935"/>
                </a:lnTo>
                <a:lnTo>
                  <a:pt x="5790" y="9960"/>
                </a:lnTo>
                <a:lnTo>
                  <a:pt x="5787" y="9985"/>
                </a:lnTo>
                <a:lnTo>
                  <a:pt x="5785" y="10010"/>
                </a:lnTo>
                <a:lnTo>
                  <a:pt x="5784" y="10036"/>
                </a:lnTo>
                <a:lnTo>
                  <a:pt x="5784" y="15054"/>
                </a:lnTo>
                <a:lnTo>
                  <a:pt x="2515" y="15054"/>
                </a:lnTo>
                <a:lnTo>
                  <a:pt x="2515" y="8531"/>
                </a:lnTo>
                <a:lnTo>
                  <a:pt x="13580" y="8531"/>
                </a:lnTo>
                <a:lnTo>
                  <a:pt x="13580" y="15054"/>
                </a:lnTo>
                <a:close/>
                <a:moveTo>
                  <a:pt x="10059" y="15054"/>
                </a:moveTo>
                <a:lnTo>
                  <a:pt x="6287" y="15054"/>
                </a:lnTo>
                <a:lnTo>
                  <a:pt x="6287" y="10036"/>
                </a:lnTo>
                <a:lnTo>
                  <a:pt x="10059" y="10036"/>
                </a:lnTo>
                <a:lnTo>
                  <a:pt x="10059" y="15054"/>
                </a:lnTo>
                <a:close/>
                <a:moveTo>
                  <a:pt x="1006" y="7025"/>
                </a:moveTo>
                <a:lnTo>
                  <a:pt x="1006" y="6524"/>
                </a:lnTo>
                <a:lnTo>
                  <a:pt x="1006" y="6503"/>
                </a:lnTo>
                <a:lnTo>
                  <a:pt x="1008" y="6483"/>
                </a:lnTo>
                <a:lnTo>
                  <a:pt x="1010" y="6462"/>
                </a:lnTo>
                <a:lnTo>
                  <a:pt x="1012" y="6443"/>
                </a:lnTo>
                <a:lnTo>
                  <a:pt x="1016" y="6423"/>
                </a:lnTo>
                <a:lnTo>
                  <a:pt x="1020" y="6403"/>
                </a:lnTo>
                <a:lnTo>
                  <a:pt x="1026" y="6384"/>
                </a:lnTo>
                <a:lnTo>
                  <a:pt x="1032" y="6365"/>
                </a:lnTo>
                <a:lnTo>
                  <a:pt x="1038" y="6346"/>
                </a:lnTo>
                <a:lnTo>
                  <a:pt x="1046" y="6327"/>
                </a:lnTo>
                <a:lnTo>
                  <a:pt x="1054" y="6309"/>
                </a:lnTo>
                <a:lnTo>
                  <a:pt x="1063" y="6291"/>
                </a:lnTo>
                <a:lnTo>
                  <a:pt x="1073" y="6274"/>
                </a:lnTo>
                <a:lnTo>
                  <a:pt x="1083" y="6256"/>
                </a:lnTo>
                <a:lnTo>
                  <a:pt x="1094" y="6239"/>
                </a:lnTo>
                <a:lnTo>
                  <a:pt x="1107" y="6222"/>
                </a:lnTo>
                <a:lnTo>
                  <a:pt x="2615" y="4215"/>
                </a:lnTo>
                <a:lnTo>
                  <a:pt x="2634" y="4192"/>
                </a:lnTo>
                <a:lnTo>
                  <a:pt x="2654" y="4170"/>
                </a:lnTo>
                <a:lnTo>
                  <a:pt x="2674" y="4150"/>
                </a:lnTo>
                <a:lnTo>
                  <a:pt x="2696" y="4131"/>
                </a:lnTo>
                <a:lnTo>
                  <a:pt x="2719" y="4113"/>
                </a:lnTo>
                <a:lnTo>
                  <a:pt x="2743" y="4096"/>
                </a:lnTo>
                <a:lnTo>
                  <a:pt x="2767" y="4081"/>
                </a:lnTo>
                <a:lnTo>
                  <a:pt x="2792" y="4068"/>
                </a:lnTo>
                <a:lnTo>
                  <a:pt x="2819" y="4056"/>
                </a:lnTo>
                <a:lnTo>
                  <a:pt x="2846" y="4045"/>
                </a:lnTo>
                <a:lnTo>
                  <a:pt x="2873" y="4036"/>
                </a:lnTo>
                <a:lnTo>
                  <a:pt x="2901" y="4029"/>
                </a:lnTo>
                <a:lnTo>
                  <a:pt x="2930" y="4023"/>
                </a:lnTo>
                <a:lnTo>
                  <a:pt x="2958" y="4018"/>
                </a:lnTo>
                <a:lnTo>
                  <a:pt x="2989" y="4016"/>
                </a:lnTo>
                <a:lnTo>
                  <a:pt x="3018" y="4015"/>
                </a:lnTo>
                <a:lnTo>
                  <a:pt x="4452" y="4015"/>
                </a:lnTo>
                <a:lnTo>
                  <a:pt x="2440" y="7527"/>
                </a:lnTo>
                <a:lnTo>
                  <a:pt x="1509" y="7527"/>
                </a:lnTo>
                <a:lnTo>
                  <a:pt x="1483" y="7526"/>
                </a:lnTo>
                <a:lnTo>
                  <a:pt x="1458" y="7524"/>
                </a:lnTo>
                <a:lnTo>
                  <a:pt x="1432" y="7521"/>
                </a:lnTo>
                <a:lnTo>
                  <a:pt x="1407" y="7517"/>
                </a:lnTo>
                <a:lnTo>
                  <a:pt x="1383" y="7511"/>
                </a:lnTo>
                <a:lnTo>
                  <a:pt x="1359" y="7505"/>
                </a:lnTo>
                <a:lnTo>
                  <a:pt x="1336" y="7497"/>
                </a:lnTo>
                <a:lnTo>
                  <a:pt x="1313" y="7488"/>
                </a:lnTo>
                <a:lnTo>
                  <a:pt x="1291" y="7478"/>
                </a:lnTo>
                <a:lnTo>
                  <a:pt x="1269" y="7467"/>
                </a:lnTo>
                <a:lnTo>
                  <a:pt x="1248" y="7455"/>
                </a:lnTo>
                <a:lnTo>
                  <a:pt x="1227" y="7442"/>
                </a:lnTo>
                <a:lnTo>
                  <a:pt x="1208" y="7428"/>
                </a:lnTo>
                <a:lnTo>
                  <a:pt x="1189" y="7413"/>
                </a:lnTo>
                <a:lnTo>
                  <a:pt x="1171" y="7397"/>
                </a:lnTo>
                <a:lnTo>
                  <a:pt x="1153" y="7381"/>
                </a:lnTo>
                <a:lnTo>
                  <a:pt x="1137" y="7363"/>
                </a:lnTo>
                <a:lnTo>
                  <a:pt x="1121" y="7345"/>
                </a:lnTo>
                <a:lnTo>
                  <a:pt x="1106" y="7325"/>
                </a:lnTo>
                <a:lnTo>
                  <a:pt x="1091" y="7306"/>
                </a:lnTo>
                <a:lnTo>
                  <a:pt x="1078" y="7285"/>
                </a:lnTo>
                <a:lnTo>
                  <a:pt x="1066" y="7264"/>
                </a:lnTo>
                <a:lnTo>
                  <a:pt x="1055" y="7243"/>
                </a:lnTo>
                <a:lnTo>
                  <a:pt x="1045" y="7221"/>
                </a:lnTo>
                <a:lnTo>
                  <a:pt x="1036" y="7198"/>
                </a:lnTo>
                <a:lnTo>
                  <a:pt x="1028" y="7175"/>
                </a:lnTo>
                <a:lnTo>
                  <a:pt x="1022" y="7151"/>
                </a:lnTo>
                <a:lnTo>
                  <a:pt x="1016" y="7127"/>
                </a:lnTo>
                <a:lnTo>
                  <a:pt x="1012" y="7102"/>
                </a:lnTo>
                <a:lnTo>
                  <a:pt x="1009" y="7077"/>
                </a:lnTo>
                <a:lnTo>
                  <a:pt x="1007" y="7051"/>
                </a:lnTo>
                <a:lnTo>
                  <a:pt x="1006" y="7025"/>
                </a:lnTo>
                <a:close/>
                <a:moveTo>
                  <a:pt x="9962" y="4015"/>
                </a:moveTo>
                <a:lnTo>
                  <a:pt x="11062" y="4015"/>
                </a:lnTo>
                <a:lnTo>
                  <a:pt x="13074" y="7527"/>
                </a:lnTo>
                <a:lnTo>
                  <a:pt x="10968" y="7527"/>
                </a:lnTo>
                <a:lnTo>
                  <a:pt x="9962" y="4015"/>
                </a:lnTo>
                <a:close/>
                <a:moveTo>
                  <a:pt x="8299" y="4015"/>
                </a:moveTo>
                <a:lnTo>
                  <a:pt x="9439" y="4015"/>
                </a:lnTo>
                <a:lnTo>
                  <a:pt x="10444" y="7527"/>
                </a:lnTo>
                <a:lnTo>
                  <a:pt x="8299" y="7527"/>
                </a:lnTo>
                <a:lnTo>
                  <a:pt x="8299" y="4015"/>
                </a:lnTo>
                <a:close/>
                <a:moveTo>
                  <a:pt x="6656" y="4015"/>
                </a:moveTo>
                <a:lnTo>
                  <a:pt x="7796" y="4015"/>
                </a:lnTo>
                <a:lnTo>
                  <a:pt x="7796" y="7527"/>
                </a:lnTo>
                <a:lnTo>
                  <a:pt x="5650" y="7527"/>
                </a:lnTo>
                <a:lnTo>
                  <a:pt x="6656" y="4015"/>
                </a:lnTo>
                <a:close/>
                <a:moveTo>
                  <a:pt x="5127" y="7527"/>
                </a:moveTo>
                <a:lnTo>
                  <a:pt x="3020" y="7527"/>
                </a:lnTo>
                <a:lnTo>
                  <a:pt x="5032" y="4015"/>
                </a:lnTo>
                <a:lnTo>
                  <a:pt x="6132" y="4015"/>
                </a:lnTo>
                <a:lnTo>
                  <a:pt x="5127" y="7527"/>
                </a:lnTo>
                <a:close/>
                <a:moveTo>
                  <a:pt x="13077" y="1004"/>
                </a:moveTo>
                <a:lnTo>
                  <a:pt x="13077" y="3011"/>
                </a:lnTo>
                <a:lnTo>
                  <a:pt x="3018" y="3011"/>
                </a:lnTo>
                <a:lnTo>
                  <a:pt x="3018" y="1004"/>
                </a:lnTo>
                <a:lnTo>
                  <a:pt x="13077" y="1004"/>
                </a:lnTo>
                <a:close/>
                <a:moveTo>
                  <a:pt x="15793" y="5620"/>
                </a:moveTo>
                <a:lnTo>
                  <a:pt x="14284" y="3614"/>
                </a:lnTo>
                <a:lnTo>
                  <a:pt x="14262" y="3585"/>
                </a:lnTo>
                <a:lnTo>
                  <a:pt x="14239" y="3557"/>
                </a:lnTo>
                <a:lnTo>
                  <a:pt x="14214" y="3530"/>
                </a:lnTo>
                <a:lnTo>
                  <a:pt x="14189" y="3503"/>
                </a:lnTo>
                <a:lnTo>
                  <a:pt x="14164" y="3477"/>
                </a:lnTo>
                <a:lnTo>
                  <a:pt x="14137" y="3451"/>
                </a:lnTo>
                <a:lnTo>
                  <a:pt x="14110" y="3426"/>
                </a:lnTo>
                <a:lnTo>
                  <a:pt x="14083" y="3401"/>
                </a:lnTo>
                <a:lnTo>
                  <a:pt x="14083" y="1004"/>
                </a:lnTo>
                <a:lnTo>
                  <a:pt x="14082" y="952"/>
                </a:lnTo>
                <a:lnTo>
                  <a:pt x="14078" y="901"/>
                </a:lnTo>
                <a:lnTo>
                  <a:pt x="14072" y="851"/>
                </a:lnTo>
                <a:lnTo>
                  <a:pt x="14063" y="802"/>
                </a:lnTo>
                <a:lnTo>
                  <a:pt x="14052" y="753"/>
                </a:lnTo>
                <a:lnTo>
                  <a:pt x="14038" y="706"/>
                </a:lnTo>
                <a:lnTo>
                  <a:pt x="14022" y="658"/>
                </a:lnTo>
                <a:lnTo>
                  <a:pt x="14004" y="613"/>
                </a:lnTo>
                <a:lnTo>
                  <a:pt x="13984" y="569"/>
                </a:lnTo>
                <a:lnTo>
                  <a:pt x="13961" y="526"/>
                </a:lnTo>
                <a:lnTo>
                  <a:pt x="13937" y="484"/>
                </a:lnTo>
                <a:lnTo>
                  <a:pt x="13911" y="443"/>
                </a:lnTo>
                <a:lnTo>
                  <a:pt x="13883" y="403"/>
                </a:lnTo>
                <a:lnTo>
                  <a:pt x="13854" y="365"/>
                </a:lnTo>
                <a:lnTo>
                  <a:pt x="13822" y="329"/>
                </a:lnTo>
                <a:lnTo>
                  <a:pt x="13788" y="294"/>
                </a:lnTo>
                <a:lnTo>
                  <a:pt x="13753" y="261"/>
                </a:lnTo>
                <a:lnTo>
                  <a:pt x="13717" y="229"/>
                </a:lnTo>
                <a:lnTo>
                  <a:pt x="13679" y="200"/>
                </a:lnTo>
                <a:lnTo>
                  <a:pt x="13640" y="172"/>
                </a:lnTo>
                <a:lnTo>
                  <a:pt x="13598" y="146"/>
                </a:lnTo>
                <a:lnTo>
                  <a:pt x="13557" y="121"/>
                </a:lnTo>
                <a:lnTo>
                  <a:pt x="13513" y="99"/>
                </a:lnTo>
                <a:lnTo>
                  <a:pt x="13468" y="79"/>
                </a:lnTo>
                <a:lnTo>
                  <a:pt x="13423" y="61"/>
                </a:lnTo>
                <a:lnTo>
                  <a:pt x="13376" y="45"/>
                </a:lnTo>
                <a:lnTo>
                  <a:pt x="13329" y="32"/>
                </a:lnTo>
                <a:lnTo>
                  <a:pt x="13279" y="20"/>
                </a:lnTo>
                <a:lnTo>
                  <a:pt x="13230" y="12"/>
                </a:lnTo>
                <a:lnTo>
                  <a:pt x="13180" y="5"/>
                </a:lnTo>
                <a:lnTo>
                  <a:pt x="13128" y="1"/>
                </a:lnTo>
                <a:lnTo>
                  <a:pt x="13077" y="0"/>
                </a:lnTo>
                <a:lnTo>
                  <a:pt x="3018" y="0"/>
                </a:lnTo>
                <a:lnTo>
                  <a:pt x="2967" y="1"/>
                </a:lnTo>
                <a:lnTo>
                  <a:pt x="2915" y="5"/>
                </a:lnTo>
                <a:lnTo>
                  <a:pt x="2865" y="12"/>
                </a:lnTo>
                <a:lnTo>
                  <a:pt x="2815" y="20"/>
                </a:lnTo>
                <a:lnTo>
                  <a:pt x="2766" y="32"/>
                </a:lnTo>
                <a:lnTo>
                  <a:pt x="2718" y="45"/>
                </a:lnTo>
                <a:lnTo>
                  <a:pt x="2672" y="61"/>
                </a:lnTo>
                <a:lnTo>
                  <a:pt x="2627" y="79"/>
                </a:lnTo>
                <a:lnTo>
                  <a:pt x="2581" y="99"/>
                </a:lnTo>
                <a:lnTo>
                  <a:pt x="2538" y="121"/>
                </a:lnTo>
                <a:lnTo>
                  <a:pt x="2496" y="146"/>
                </a:lnTo>
                <a:lnTo>
                  <a:pt x="2455" y="172"/>
                </a:lnTo>
                <a:lnTo>
                  <a:pt x="2416" y="200"/>
                </a:lnTo>
                <a:lnTo>
                  <a:pt x="2378" y="229"/>
                </a:lnTo>
                <a:lnTo>
                  <a:pt x="2341" y="261"/>
                </a:lnTo>
                <a:lnTo>
                  <a:pt x="2307" y="294"/>
                </a:lnTo>
                <a:lnTo>
                  <a:pt x="2273" y="329"/>
                </a:lnTo>
                <a:lnTo>
                  <a:pt x="2241" y="365"/>
                </a:lnTo>
                <a:lnTo>
                  <a:pt x="2212" y="403"/>
                </a:lnTo>
                <a:lnTo>
                  <a:pt x="2184" y="443"/>
                </a:lnTo>
                <a:lnTo>
                  <a:pt x="2158" y="484"/>
                </a:lnTo>
                <a:lnTo>
                  <a:pt x="2134" y="526"/>
                </a:lnTo>
                <a:lnTo>
                  <a:pt x="2111" y="569"/>
                </a:lnTo>
                <a:lnTo>
                  <a:pt x="2091" y="613"/>
                </a:lnTo>
                <a:lnTo>
                  <a:pt x="2073" y="658"/>
                </a:lnTo>
                <a:lnTo>
                  <a:pt x="2057" y="706"/>
                </a:lnTo>
                <a:lnTo>
                  <a:pt x="2043" y="753"/>
                </a:lnTo>
                <a:lnTo>
                  <a:pt x="2032" y="802"/>
                </a:lnTo>
                <a:lnTo>
                  <a:pt x="2023" y="851"/>
                </a:lnTo>
                <a:lnTo>
                  <a:pt x="2017" y="901"/>
                </a:lnTo>
                <a:lnTo>
                  <a:pt x="2013" y="952"/>
                </a:lnTo>
                <a:lnTo>
                  <a:pt x="2012" y="1004"/>
                </a:lnTo>
                <a:lnTo>
                  <a:pt x="2012" y="3402"/>
                </a:lnTo>
                <a:lnTo>
                  <a:pt x="1985" y="3426"/>
                </a:lnTo>
                <a:lnTo>
                  <a:pt x="1959" y="3451"/>
                </a:lnTo>
                <a:lnTo>
                  <a:pt x="1931" y="3477"/>
                </a:lnTo>
                <a:lnTo>
                  <a:pt x="1906" y="3503"/>
                </a:lnTo>
                <a:lnTo>
                  <a:pt x="1881" y="3529"/>
                </a:lnTo>
                <a:lnTo>
                  <a:pt x="1857" y="3556"/>
                </a:lnTo>
                <a:lnTo>
                  <a:pt x="1833" y="3584"/>
                </a:lnTo>
                <a:lnTo>
                  <a:pt x="1811" y="3613"/>
                </a:lnTo>
                <a:lnTo>
                  <a:pt x="303" y="5619"/>
                </a:lnTo>
                <a:lnTo>
                  <a:pt x="285" y="5644"/>
                </a:lnTo>
                <a:lnTo>
                  <a:pt x="268" y="5669"/>
                </a:lnTo>
                <a:lnTo>
                  <a:pt x="250" y="5695"/>
                </a:lnTo>
                <a:lnTo>
                  <a:pt x="233" y="5720"/>
                </a:lnTo>
                <a:lnTo>
                  <a:pt x="217" y="5746"/>
                </a:lnTo>
                <a:lnTo>
                  <a:pt x="202" y="5772"/>
                </a:lnTo>
                <a:lnTo>
                  <a:pt x="187" y="5798"/>
                </a:lnTo>
                <a:lnTo>
                  <a:pt x="173" y="5825"/>
                </a:lnTo>
                <a:lnTo>
                  <a:pt x="159" y="5851"/>
                </a:lnTo>
                <a:lnTo>
                  <a:pt x="146" y="5879"/>
                </a:lnTo>
                <a:lnTo>
                  <a:pt x="133" y="5906"/>
                </a:lnTo>
                <a:lnTo>
                  <a:pt x="121" y="5934"/>
                </a:lnTo>
                <a:lnTo>
                  <a:pt x="110" y="5962"/>
                </a:lnTo>
                <a:lnTo>
                  <a:pt x="99" y="5991"/>
                </a:lnTo>
                <a:lnTo>
                  <a:pt x="88" y="6019"/>
                </a:lnTo>
                <a:lnTo>
                  <a:pt x="78" y="6047"/>
                </a:lnTo>
                <a:lnTo>
                  <a:pt x="68" y="6076"/>
                </a:lnTo>
                <a:lnTo>
                  <a:pt x="60" y="6105"/>
                </a:lnTo>
                <a:lnTo>
                  <a:pt x="51" y="6134"/>
                </a:lnTo>
                <a:lnTo>
                  <a:pt x="44" y="6163"/>
                </a:lnTo>
                <a:lnTo>
                  <a:pt x="37" y="6193"/>
                </a:lnTo>
                <a:lnTo>
                  <a:pt x="31" y="6222"/>
                </a:lnTo>
                <a:lnTo>
                  <a:pt x="25" y="6253"/>
                </a:lnTo>
                <a:lnTo>
                  <a:pt x="20" y="6282"/>
                </a:lnTo>
                <a:lnTo>
                  <a:pt x="15" y="6312"/>
                </a:lnTo>
                <a:lnTo>
                  <a:pt x="11" y="6342"/>
                </a:lnTo>
                <a:lnTo>
                  <a:pt x="8" y="6372"/>
                </a:lnTo>
                <a:lnTo>
                  <a:pt x="5" y="6402"/>
                </a:lnTo>
                <a:lnTo>
                  <a:pt x="3" y="6432"/>
                </a:lnTo>
                <a:lnTo>
                  <a:pt x="1" y="6463"/>
                </a:lnTo>
                <a:lnTo>
                  <a:pt x="0" y="6493"/>
                </a:lnTo>
                <a:lnTo>
                  <a:pt x="0" y="6524"/>
                </a:lnTo>
                <a:lnTo>
                  <a:pt x="0" y="7025"/>
                </a:lnTo>
                <a:lnTo>
                  <a:pt x="2" y="7103"/>
                </a:lnTo>
                <a:lnTo>
                  <a:pt x="8" y="7179"/>
                </a:lnTo>
                <a:lnTo>
                  <a:pt x="17" y="7254"/>
                </a:lnTo>
                <a:lnTo>
                  <a:pt x="31" y="7328"/>
                </a:lnTo>
                <a:lnTo>
                  <a:pt x="47" y="7401"/>
                </a:lnTo>
                <a:lnTo>
                  <a:pt x="68" y="7473"/>
                </a:lnTo>
                <a:lnTo>
                  <a:pt x="92" y="7542"/>
                </a:lnTo>
                <a:lnTo>
                  <a:pt x="119" y="7610"/>
                </a:lnTo>
                <a:lnTo>
                  <a:pt x="149" y="7678"/>
                </a:lnTo>
                <a:lnTo>
                  <a:pt x="182" y="7742"/>
                </a:lnTo>
                <a:lnTo>
                  <a:pt x="218" y="7805"/>
                </a:lnTo>
                <a:lnTo>
                  <a:pt x="259" y="7866"/>
                </a:lnTo>
                <a:lnTo>
                  <a:pt x="300" y="7926"/>
                </a:lnTo>
                <a:lnTo>
                  <a:pt x="345" y="7983"/>
                </a:lnTo>
                <a:lnTo>
                  <a:pt x="392" y="8037"/>
                </a:lnTo>
                <a:lnTo>
                  <a:pt x="443" y="8089"/>
                </a:lnTo>
                <a:lnTo>
                  <a:pt x="495" y="8139"/>
                </a:lnTo>
                <a:lnTo>
                  <a:pt x="549" y="8187"/>
                </a:lnTo>
                <a:lnTo>
                  <a:pt x="607" y="8232"/>
                </a:lnTo>
                <a:lnTo>
                  <a:pt x="666" y="8273"/>
                </a:lnTo>
                <a:lnTo>
                  <a:pt x="727" y="8313"/>
                </a:lnTo>
                <a:lnTo>
                  <a:pt x="791" y="8349"/>
                </a:lnTo>
                <a:lnTo>
                  <a:pt x="855" y="8382"/>
                </a:lnTo>
                <a:lnTo>
                  <a:pt x="922" y="8412"/>
                </a:lnTo>
                <a:lnTo>
                  <a:pt x="991" y="8439"/>
                </a:lnTo>
                <a:lnTo>
                  <a:pt x="1060" y="8464"/>
                </a:lnTo>
                <a:lnTo>
                  <a:pt x="1133" y="8484"/>
                </a:lnTo>
                <a:lnTo>
                  <a:pt x="1205" y="8501"/>
                </a:lnTo>
                <a:lnTo>
                  <a:pt x="1280" y="8514"/>
                </a:lnTo>
                <a:lnTo>
                  <a:pt x="1355" y="8523"/>
                </a:lnTo>
                <a:lnTo>
                  <a:pt x="1431" y="8529"/>
                </a:lnTo>
                <a:lnTo>
                  <a:pt x="1509" y="8531"/>
                </a:lnTo>
                <a:lnTo>
                  <a:pt x="1509" y="15054"/>
                </a:lnTo>
                <a:lnTo>
                  <a:pt x="1510" y="15106"/>
                </a:lnTo>
                <a:lnTo>
                  <a:pt x="1514" y="15157"/>
                </a:lnTo>
                <a:lnTo>
                  <a:pt x="1520" y="15207"/>
                </a:lnTo>
                <a:lnTo>
                  <a:pt x="1529" y="15257"/>
                </a:lnTo>
                <a:lnTo>
                  <a:pt x="1540" y="15305"/>
                </a:lnTo>
                <a:lnTo>
                  <a:pt x="1554" y="15352"/>
                </a:lnTo>
                <a:lnTo>
                  <a:pt x="1570" y="15400"/>
                </a:lnTo>
                <a:lnTo>
                  <a:pt x="1588" y="15445"/>
                </a:lnTo>
                <a:lnTo>
                  <a:pt x="1608" y="15489"/>
                </a:lnTo>
                <a:lnTo>
                  <a:pt x="1631" y="15533"/>
                </a:lnTo>
                <a:lnTo>
                  <a:pt x="1655" y="15574"/>
                </a:lnTo>
                <a:lnTo>
                  <a:pt x="1681" y="15615"/>
                </a:lnTo>
                <a:lnTo>
                  <a:pt x="1709" y="15655"/>
                </a:lnTo>
                <a:lnTo>
                  <a:pt x="1738" y="15693"/>
                </a:lnTo>
                <a:lnTo>
                  <a:pt x="1770" y="15729"/>
                </a:lnTo>
                <a:lnTo>
                  <a:pt x="1804" y="15764"/>
                </a:lnTo>
                <a:lnTo>
                  <a:pt x="1839" y="15797"/>
                </a:lnTo>
                <a:lnTo>
                  <a:pt x="1875" y="15829"/>
                </a:lnTo>
                <a:lnTo>
                  <a:pt x="1913" y="15858"/>
                </a:lnTo>
                <a:lnTo>
                  <a:pt x="1953" y="15886"/>
                </a:lnTo>
                <a:lnTo>
                  <a:pt x="1993" y="15912"/>
                </a:lnTo>
                <a:lnTo>
                  <a:pt x="2035" y="15937"/>
                </a:lnTo>
                <a:lnTo>
                  <a:pt x="2078" y="15959"/>
                </a:lnTo>
                <a:lnTo>
                  <a:pt x="2124" y="15979"/>
                </a:lnTo>
                <a:lnTo>
                  <a:pt x="2169" y="15997"/>
                </a:lnTo>
                <a:lnTo>
                  <a:pt x="2216" y="16013"/>
                </a:lnTo>
                <a:lnTo>
                  <a:pt x="2263" y="16026"/>
                </a:lnTo>
                <a:lnTo>
                  <a:pt x="2312" y="16038"/>
                </a:lnTo>
                <a:lnTo>
                  <a:pt x="2362" y="16046"/>
                </a:lnTo>
                <a:lnTo>
                  <a:pt x="2412" y="16053"/>
                </a:lnTo>
                <a:lnTo>
                  <a:pt x="2464" y="16057"/>
                </a:lnTo>
                <a:lnTo>
                  <a:pt x="2515" y="16058"/>
                </a:lnTo>
                <a:lnTo>
                  <a:pt x="13580" y="16058"/>
                </a:lnTo>
                <a:lnTo>
                  <a:pt x="13632" y="16057"/>
                </a:lnTo>
                <a:lnTo>
                  <a:pt x="13683" y="16053"/>
                </a:lnTo>
                <a:lnTo>
                  <a:pt x="13733" y="16046"/>
                </a:lnTo>
                <a:lnTo>
                  <a:pt x="13782" y="16038"/>
                </a:lnTo>
                <a:lnTo>
                  <a:pt x="13832" y="16026"/>
                </a:lnTo>
                <a:lnTo>
                  <a:pt x="13879" y="16013"/>
                </a:lnTo>
                <a:lnTo>
                  <a:pt x="13926" y="15997"/>
                </a:lnTo>
                <a:lnTo>
                  <a:pt x="13971" y="15979"/>
                </a:lnTo>
                <a:lnTo>
                  <a:pt x="14016" y="15959"/>
                </a:lnTo>
                <a:lnTo>
                  <a:pt x="14060" y="15937"/>
                </a:lnTo>
                <a:lnTo>
                  <a:pt x="14101" y="15912"/>
                </a:lnTo>
                <a:lnTo>
                  <a:pt x="14142" y="15886"/>
                </a:lnTo>
                <a:lnTo>
                  <a:pt x="14182" y="15858"/>
                </a:lnTo>
                <a:lnTo>
                  <a:pt x="14220" y="15829"/>
                </a:lnTo>
                <a:lnTo>
                  <a:pt x="14256" y="15797"/>
                </a:lnTo>
                <a:lnTo>
                  <a:pt x="14291" y="15764"/>
                </a:lnTo>
                <a:lnTo>
                  <a:pt x="14325" y="15729"/>
                </a:lnTo>
                <a:lnTo>
                  <a:pt x="14356" y="15693"/>
                </a:lnTo>
                <a:lnTo>
                  <a:pt x="14386" y="15655"/>
                </a:lnTo>
                <a:lnTo>
                  <a:pt x="14414" y="15615"/>
                </a:lnTo>
                <a:lnTo>
                  <a:pt x="14440" y="15574"/>
                </a:lnTo>
                <a:lnTo>
                  <a:pt x="14464" y="15533"/>
                </a:lnTo>
                <a:lnTo>
                  <a:pt x="14487" y="15489"/>
                </a:lnTo>
                <a:lnTo>
                  <a:pt x="14507" y="15445"/>
                </a:lnTo>
                <a:lnTo>
                  <a:pt x="14525" y="15400"/>
                </a:lnTo>
                <a:lnTo>
                  <a:pt x="14541" y="15352"/>
                </a:lnTo>
                <a:lnTo>
                  <a:pt x="14554" y="15305"/>
                </a:lnTo>
                <a:lnTo>
                  <a:pt x="14566" y="15257"/>
                </a:lnTo>
                <a:lnTo>
                  <a:pt x="14574" y="15207"/>
                </a:lnTo>
                <a:lnTo>
                  <a:pt x="14581" y="15157"/>
                </a:lnTo>
                <a:lnTo>
                  <a:pt x="14585" y="15106"/>
                </a:lnTo>
                <a:lnTo>
                  <a:pt x="14586" y="15054"/>
                </a:lnTo>
                <a:lnTo>
                  <a:pt x="14586" y="8531"/>
                </a:lnTo>
                <a:lnTo>
                  <a:pt x="14664" y="8529"/>
                </a:lnTo>
                <a:lnTo>
                  <a:pt x="14740" y="8523"/>
                </a:lnTo>
                <a:lnTo>
                  <a:pt x="14815" y="8514"/>
                </a:lnTo>
                <a:lnTo>
                  <a:pt x="14890" y="8501"/>
                </a:lnTo>
                <a:lnTo>
                  <a:pt x="14962" y="8484"/>
                </a:lnTo>
                <a:lnTo>
                  <a:pt x="15034" y="8464"/>
                </a:lnTo>
                <a:lnTo>
                  <a:pt x="15104" y="8439"/>
                </a:lnTo>
                <a:lnTo>
                  <a:pt x="15173" y="8412"/>
                </a:lnTo>
                <a:lnTo>
                  <a:pt x="15240" y="8382"/>
                </a:lnTo>
                <a:lnTo>
                  <a:pt x="15304" y="8349"/>
                </a:lnTo>
                <a:lnTo>
                  <a:pt x="15368" y="8313"/>
                </a:lnTo>
                <a:lnTo>
                  <a:pt x="15429" y="8273"/>
                </a:lnTo>
                <a:lnTo>
                  <a:pt x="15488" y="8232"/>
                </a:lnTo>
                <a:lnTo>
                  <a:pt x="15545" y="8187"/>
                </a:lnTo>
                <a:lnTo>
                  <a:pt x="15600" y="8139"/>
                </a:lnTo>
                <a:lnTo>
                  <a:pt x="15652" y="8089"/>
                </a:lnTo>
                <a:lnTo>
                  <a:pt x="15703" y="8037"/>
                </a:lnTo>
                <a:lnTo>
                  <a:pt x="15750" y="7983"/>
                </a:lnTo>
                <a:lnTo>
                  <a:pt x="15795" y="7926"/>
                </a:lnTo>
                <a:lnTo>
                  <a:pt x="15836" y="7866"/>
                </a:lnTo>
                <a:lnTo>
                  <a:pt x="15876" y="7805"/>
                </a:lnTo>
                <a:lnTo>
                  <a:pt x="15913" y="7742"/>
                </a:lnTo>
                <a:lnTo>
                  <a:pt x="15946" y="7678"/>
                </a:lnTo>
                <a:lnTo>
                  <a:pt x="15976" y="7610"/>
                </a:lnTo>
                <a:lnTo>
                  <a:pt x="16003" y="7542"/>
                </a:lnTo>
                <a:lnTo>
                  <a:pt x="16027" y="7473"/>
                </a:lnTo>
                <a:lnTo>
                  <a:pt x="16048" y="7401"/>
                </a:lnTo>
                <a:lnTo>
                  <a:pt x="16064" y="7328"/>
                </a:lnTo>
                <a:lnTo>
                  <a:pt x="16078" y="7254"/>
                </a:lnTo>
                <a:lnTo>
                  <a:pt x="16087" y="7179"/>
                </a:lnTo>
                <a:lnTo>
                  <a:pt x="16093" y="7103"/>
                </a:lnTo>
                <a:lnTo>
                  <a:pt x="16095" y="7025"/>
                </a:lnTo>
                <a:lnTo>
                  <a:pt x="16095" y="6524"/>
                </a:lnTo>
                <a:lnTo>
                  <a:pt x="16095" y="6493"/>
                </a:lnTo>
                <a:lnTo>
                  <a:pt x="16094" y="6463"/>
                </a:lnTo>
                <a:lnTo>
                  <a:pt x="16092" y="6432"/>
                </a:lnTo>
                <a:lnTo>
                  <a:pt x="16090" y="6402"/>
                </a:lnTo>
                <a:lnTo>
                  <a:pt x="16087" y="6372"/>
                </a:lnTo>
                <a:lnTo>
                  <a:pt x="16084" y="6342"/>
                </a:lnTo>
                <a:lnTo>
                  <a:pt x="16080" y="6312"/>
                </a:lnTo>
                <a:lnTo>
                  <a:pt x="16075" y="6282"/>
                </a:lnTo>
                <a:lnTo>
                  <a:pt x="16070" y="6253"/>
                </a:lnTo>
                <a:lnTo>
                  <a:pt x="16064" y="6222"/>
                </a:lnTo>
                <a:lnTo>
                  <a:pt x="16058" y="6193"/>
                </a:lnTo>
                <a:lnTo>
                  <a:pt x="16051" y="6163"/>
                </a:lnTo>
                <a:lnTo>
                  <a:pt x="16044" y="6134"/>
                </a:lnTo>
                <a:lnTo>
                  <a:pt x="16035" y="6105"/>
                </a:lnTo>
                <a:lnTo>
                  <a:pt x="16027" y="6076"/>
                </a:lnTo>
                <a:lnTo>
                  <a:pt x="16018" y="6047"/>
                </a:lnTo>
                <a:lnTo>
                  <a:pt x="16007" y="6019"/>
                </a:lnTo>
                <a:lnTo>
                  <a:pt x="15996" y="5991"/>
                </a:lnTo>
                <a:lnTo>
                  <a:pt x="15985" y="5963"/>
                </a:lnTo>
                <a:lnTo>
                  <a:pt x="15974" y="5934"/>
                </a:lnTo>
                <a:lnTo>
                  <a:pt x="15962" y="5906"/>
                </a:lnTo>
                <a:lnTo>
                  <a:pt x="15949" y="5879"/>
                </a:lnTo>
                <a:lnTo>
                  <a:pt x="15936" y="5852"/>
                </a:lnTo>
                <a:lnTo>
                  <a:pt x="15922" y="5825"/>
                </a:lnTo>
                <a:lnTo>
                  <a:pt x="15908" y="5798"/>
                </a:lnTo>
                <a:lnTo>
                  <a:pt x="15893" y="5772"/>
                </a:lnTo>
                <a:lnTo>
                  <a:pt x="15878" y="5746"/>
                </a:lnTo>
                <a:lnTo>
                  <a:pt x="15862" y="5720"/>
                </a:lnTo>
                <a:lnTo>
                  <a:pt x="15846" y="5695"/>
                </a:lnTo>
                <a:lnTo>
                  <a:pt x="15828" y="5669"/>
                </a:lnTo>
                <a:lnTo>
                  <a:pt x="15811" y="5644"/>
                </a:lnTo>
                <a:lnTo>
                  <a:pt x="15793" y="562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Group 4"/>
          <p:cNvGrpSpPr/>
          <p:nvPr/>
        </p:nvGrpSpPr>
        <p:grpSpPr>
          <a:xfrm>
            <a:off x="2450725" y="2100841"/>
            <a:ext cx="2712299" cy="556264"/>
            <a:chOff x="2450725" y="2100841"/>
            <a:chExt cx="2712299" cy="556264"/>
          </a:xfrm>
        </p:grpSpPr>
        <p:cxnSp>
          <p:nvCxnSpPr>
            <p:cNvPr id="45" name="Straight Connector 34"/>
            <p:cNvCxnSpPr/>
            <p:nvPr/>
          </p:nvCxnSpPr>
          <p:spPr>
            <a:xfrm>
              <a:off x="2450725" y="2100841"/>
              <a:ext cx="1993213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35"/>
            <p:cNvCxnSpPr/>
            <p:nvPr/>
          </p:nvCxnSpPr>
          <p:spPr>
            <a:xfrm>
              <a:off x="4445408" y="2100841"/>
              <a:ext cx="717616" cy="55626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6"/>
          <p:cNvGrpSpPr/>
          <p:nvPr/>
        </p:nvGrpSpPr>
        <p:grpSpPr>
          <a:xfrm>
            <a:off x="1418182" y="3527414"/>
            <a:ext cx="3609518" cy="402555"/>
            <a:chOff x="1418182" y="3527414"/>
            <a:chExt cx="3609518" cy="402555"/>
          </a:xfrm>
        </p:grpSpPr>
        <p:cxnSp>
          <p:nvCxnSpPr>
            <p:cNvPr id="48" name="Straight Connector 37"/>
            <p:cNvCxnSpPr/>
            <p:nvPr/>
          </p:nvCxnSpPr>
          <p:spPr>
            <a:xfrm>
              <a:off x="1418182" y="3929969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8"/>
            <p:cNvCxnSpPr/>
            <p:nvPr/>
          </p:nvCxnSpPr>
          <p:spPr>
            <a:xfrm flipV="1">
              <a:off x="3005676" y="3527414"/>
              <a:ext cx="2022024" cy="40255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8"/>
          <p:cNvGrpSpPr/>
          <p:nvPr/>
        </p:nvGrpSpPr>
        <p:grpSpPr>
          <a:xfrm>
            <a:off x="2165936" y="4583060"/>
            <a:ext cx="2631605" cy="805246"/>
            <a:chOff x="2165936" y="4583060"/>
            <a:chExt cx="2631605" cy="805246"/>
          </a:xfrm>
        </p:grpSpPr>
        <p:cxnSp>
          <p:nvCxnSpPr>
            <p:cNvPr id="51" name="Straight Connector 41"/>
            <p:cNvCxnSpPr/>
            <p:nvPr/>
          </p:nvCxnSpPr>
          <p:spPr>
            <a:xfrm>
              <a:off x="2165936" y="5388305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2"/>
            <p:cNvCxnSpPr/>
            <p:nvPr/>
          </p:nvCxnSpPr>
          <p:spPr>
            <a:xfrm flipV="1">
              <a:off x="3758865" y="4583060"/>
              <a:ext cx="1038676" cy="80524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9"/>
          <p:cNvGrpSpPr/>
          <p:nvPr/>
        </p:nvGrpSpPr>
        <p:grpSpPr>
          <a:xfrm>
            <a:off x="7340803" y="1789972"/>
            <a:ext cx="2989462" cy="706449"/>
            <a:chOff x="7340803" y="1789972"/>
            <a:chExt cx="2989462" cy="706449"/>
          </a:xfrm>
        </p:grpSpPr>
        <p:cxnSp>
          <p:nvCxnSpPr>
            <p:cNvPr id="54" name="Straight Connector 44"/>
            <p:cNvCxnSpPr/>
            <p:nvPr/>
          </p:nvCxnSpPr>
          <p:spPr>
            <a:xfrm>
              <a:off x="8738806" y="1789972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45"/>
            <p:cNvCxnSpPr/>
            <p:nvPr/>
          </p:nvCxnSpPr>
          <p:spPr>
            <a:xfrm flipH="1">
              <a:off x="7340803" y="1789972"/>
              <a:ext cx="1398003" cy="70644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2"/>
          <p:cNvGrpSpPr/>
          <p:nvPr/>
        </p:nvGrpSpPr>
        <p:grpSpPr>
          <a:xfrm>
            <a:off x="6831559" y="4637288"/>
            <a:ext cx="2597175" cy="835062"/>
            <a:chOff x="6831559" y="4637288"/>
            <a:chExt cx="2597175" cy="835062"/>
          </a:xfrm>
        </p:grpSpPr>
        <p:cxnSp>
          <p:nvCxnSpPr>
            <p:cNvPr id="57" name="Straight Connector 47"/>
            <p:cNvCxnSpPr/>
            <p:nvPr/>
          </p:nvCxnSpPr>
          <p:spPr>
            <a:xfrm>
              <a:off x="7837275" y="5472350"/>
              <a:ext cx="159145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48"/>
            <p:cNvCxnSpPr/>
            <p:nvPr/>
          </p:nvCxnSpPr>
          <p:spPr>
            <a:xfrm flipH="1" flipV="1">
              <a:off x="6831559" y="4637288"/>
              <a:ext cx="1005717" cy="835062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3"/>
          <p:cNvSpPr txBox="1"/>
          <p:nvPr/>
        </p:nvSpPr>
        <p:spPr>
          <a:xfrm>
            <a:off x="2276766" y="2147508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0" name="TextBox 54"/>
          <p:cNvSpPr txBox="1"/>
          <p:nvPr/>
        </p:nvSpPr>
        <p:spPr>
          <a:xfrm>
            <a:off x="1316901" y="3935251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1" name="TextBox 55"/>
          <p:cNvSpPr txBox="1"/>
          <p:nvPr/>
        </p:nvSpPr>
        <p:spPr>
          <a:xfrm>
            <a:off x="2096158" y="5002096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2" name="TextBox 56"/>
          <p:cNvSpPr txBox="1"/>
          <p:nvPr/>
        </p:nvSpPr>
        <p:spPr>
          <a:xfrm>
            <a:off x="8724301" y="1825361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3" name="TextBox 57"/>
          <p:cNvSpPr txBox="1"/>
          <p:nvPr/>
        </p:nvSpPr>
        <p:spPr>
          <a:xfrm>
            <a:off x="7900903" y="5520312"/>
            <a:ext cx="2060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INSERT TITLE HERE</a:t>
            </a:r>
          </a:p>
        </p:txBody>
      </p:sp>
      <p:sp>
        <p:nvSpPr>
          <p:cNvPr id="64" name="TextBox 58"/>
          <p:cNvSpPr txBox="1"/>
          <p:nvPr/>
        </p:nvSpPr>
        <p:spPr>
          <a:xfrm>
            <a:off x="8428672" y="3239920"/>
            <a:ext cx="3170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5" name="TextBox 59"/>
          <p:cNvSpPr txBox="1"/>
          <p:nvPr/>
        </p:nvSpPr>
        <p:spPr>
          <a:xfrm>
            <a:off x="8420520" y="2868189"/>
            <a:ext cx="34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Business Realistic Target</a:t>
            </a:r>
          </a:p>
        </p:txBody>
      </p:sp>
    </p:spTree>
    <p:extLst>
      <p:ext uri="{BB962C8B-B14F-4D97-AF65-F5344CB8AC3E}">
        <p14:creationId xmlns:p14="http://schemas.microsoft.com/office/powerpoint/2010/main" val="223197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  <p:bldP spid="43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=""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=""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=""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=""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=""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33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第三部分</a:t>
                </a:r>
                <a:endParaRPr kumimoji="0" lang="zh-CN" altLang="en-US" sz="5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0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经验总结概述 </a:t>
            </a:r>
            <a:endParaRPr lang="en-US" altLang="zh-CN" sz="4400" b="1" kern="0" spc="3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>
              <a:defRPr/>
            </a:pPr>
            <a:r>
              <a:rPr kumimoji="0" lang="en-US" altLang="zh-CN" sz="1600" b="1" i="0" u="none" strike="noStrike" kern="0" cap="none" spc="30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 THE TITLE</a:t>
            </a:r>
            <a:endParaRPr kumimoji="0" lang="zh-CN" altLang="en-US" sz="1600" b="1" i="0" u="none" strike="noStrike" kern="0" cap="none" spc="3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44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AutoShape 1" descr="PIC4.jpg"/>
          <p:cNvSpPr>
            <a:spLocks/>
          </p:cNvSpPr>
          <p:nvPr/>
        </p:nvSpPr>
        <p:spPr bwMode="auto">
          <a:xfrm>
            <a:off x="1881" y="1662263"/>
            <a:ext cx="8159807" cy="3146842"/>
          </a:xfrm>
          <a:custGeom>
            <a:avLst/>
            <a:gdLst>
              <a:gd name="T0" fmla="*/ 6348412 w 21600"/>
              <a:gd name="T1" fmla="*/ 2792413 h 21600"/>
              <a:gd name="T2" fmla="*/ 6348412 w 21600"/>
              <a:gd name="T3" fmla="*/ 2792413 h 21600"/>
              <a:gd name="T4" fmla="*/ 6348412 w 21600"/>
              <a:gd name="T5" fmla="*/ 2792413 h 21600"/>
              <a:gd name="T6" fmla="*/ 6348412 w 21600"/>
              <a:gd name="T7" fmla="*/ 2792413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 lIns="0" tIns="0" rIns="0" bIns="0" anchor="ctr"/>
          <a:lstStyle/>
          <a:p>
            <a:endParaRPr lang="zh-CN" altLang="en-US" sz="3199"/>
          </a:p>
        </p:txBody>
      </p:sp>
      <p:grpSp>
        <p:nvGrpSpPr>
          <p:cNvPr id="33" name="Group 4"/>
          <p:cNvGrpSpPr/>
          <p:nvPr/>
        </p:nvGrpSpPr>
        <p:grpSpPr>
          <a:xfrm>
            <a:off x="7513753" y="1662263"/>
            <a:ext cx="3448402" cy="3146842"/>
            <a:chOff x="7514191" y="1399032"/>
            <a:chExt cx="3449466" cy="3146842"/>
          </a:xfrm>
          <a:solidFill>
            <a:schemeClr val="accent1"/>
          </a:solidFill>
        </p:grpSpPr>
        <p:sp>
          <p:nvSpPr>
            <p:cNvPr id="34" name="Rectangle 5"/>
            <p:cNvSpPr/>
            <p:nvPr/>
          </p:nvSpPr>
          <p:spPr>
            <a:xfrm>
              <a:off x="7514191" y="1399032"/>
              <a:ext cx="3449466" cy="31468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id-ID" sz="3199">
                <a:solidFill>
                  <a:prstClr val="white"/>
                </a:solidFill>
              </a:endParaRPr>
            </a:p>
          </p:txBody>
        </p:sp>
        <p:sp>
          <p:nvSpPr>
            <p:cNvPr id="35" name="Text Placeholder 32"/>
            <p:cNvSpPr txBox="1">
              <a:spLocks/>
            </p:cNvSpPr>
            <p:nvPr/>
          </p:nvSpPr>
          <p:spPr>
            <a:xfrm>
              <a:off x="7910243" y="2338908"/>
              <a:ext cx="2678509" cy="1903908"/>
            </a:xfrm>
            <a:prstGeom prst="rect">
              <a:avLst/>
            </a:prstGeom>
            <a:grp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所有文字都可以随意更改成您的文字内容 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鼠标点击修改的地方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所有文字都可以随意更改成您的文字内容 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鼠标点击修改的地方</a:t>
              </a: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indent="0" algn="ctr">
                <a:buNone/>
                <a:defRPr/>
              </a:pPr>
              <a:endParaRPr lang="en-US" altLang="zh-CN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Placeholder 33"/>
            <p:cNvSpPr txBox="1">
              <a:spLocks/>
            </p:cNvSpPr>
            <p:nvPr/>
          </p:nvSpPr>
          <p:spPr>
            <a:xfrm>
              <a:off x="8162326" y="1887228"/>
              <a:ext cx="2099165" cy="344179"/>
            </a:xfrm>
            <a:prstGeom prst="rect">
              <a:avLst/>
            </a:prstGeom>
            <a:grpFill/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1866" dirty="0">
                  <a:solidFill>
                    <a:srgbClr val="FFFFFF"/>
                  </a:solidFill>
                  <a:latin typeface="Roboto Condensed" charset="0"/>
                </a:rPr>
                <a:t>此处添加标题</a:t>
              </a:r>
            </a:p>
            <a:p>
              <a:pPr marL="0" indent="0" algn="ctr">
                <a:buNone/>
              </a:pPr>
              <a:r>
                <a:rPr lang="en-US" altLang="zh-CN" sz="1866" dirty="0" smtClean="0">
                  <a:solidFill>
                    <a:srgbClr val="FFFFFF"/>
                  </a:solidFill>
                  <a:latin typeface="Roboto Condensed" charset="0"/>
                </a:rPr>
                <a:t>T</a:t>
              </a:r>
              <a:endParaRPr lang="en-US" altLang="zh-CN" sz="1866" dirty="0">
                <a:solidFill>
                  <a:srgbClr val="FFFFFF"/>
                </a:solidFill>
                <a:latin typeface="Roboto Condensed" charset="0"/>
              </a:endParaRPr>
            </a:p>
          </p:txBody>
        </p:sp>
      </p:grpSp>
      <p:sp>
        <p:nvSpPr>
          <p:cNvPr id="37" name="Text Placeholder 32"/>
          <p:cNvSpPr txBox="1">
            <a:spLocks/>
          </p:cNvSpPr>
          <p:nvPr/>
        </p:nvSpPr>
        <p:spPr bwMode="auto">
          <a:xfrm>
            <a:off x="4782083" y="5427664"/>
            <a:ext cx="2404321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所有文字都可以随意更改成您的文字内容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鼠标点击修改的地方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 Placeholder 33"/>
          <p:cNvSpPr txBox="1">
            <a:spLocks/>
          </p:cNvSpPr>
          <p:nvPr/>
        </p:nvSpPr>
        <p:spPr>
          <a:xfrm>
            <a:off x="4766213" y="5121276"/>
            <a:ext cx="2423364" cy="2794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</a:rPr>
              <a:t>此处添加标题</a:t>
            </a:r>
          </a:p>
        </p:txBody>
      </p:sp>
      <p:sp>
        <p:nvSpPr>
          <p:cNvPr id="39" name="Text Placeholder 32"/>
          <p:cNvSpPr txBox="1">
            <a:spLocks/>
          </p:cNvSpPr>
          <p:nvPr/>
        </p:nvSpPr>
        <p:spPr bwMode="auto">
          <a:xfrm>
            <a:off x="1236702" y="5427664"/>
            <a:ext cx="2404321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所有文字都可以随意更改成您的文字内容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鼠标点击修改的地方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 Placeholder 33"/>
          <p:cNvSpPr txBox="1">
            <a:spLocks/>
          </p:cNvSpPr>
          <p:nvPr/>
        </p:nvSpPr>
        <p:spPr>
          <a:xfrm>
            <a:off x="1220833" y="5121276"/>
            <a:ext cx="2421778" cy="2794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</a:rPr>
              <a:t>此处添加标题</a:t>
            </a:r>
          </a:p>
        </p:txBody>
      </p:sp>
      <p:sp>
        <p:nvSpPr>
          <p:cNvPr id="41" name="Text Placeholder 32"/>
          <p:cNvSpPr txBox="1">
            <a:spLocks/>
          </p:cNvSpPr>
          <p:nvPr/>
        </p:nvSpPr>
        <p:spPr bwMode="auto">
          <a:xfrm>
            <a:off x="8356030" y="5427664"/>
            <a:ext cx="2404321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所有文字都可以随意更改成您的文字内容 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鼠标点击修改的地方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33"/>
          <p:cNvSpPr txBox="1">
            <a:spLocks/>
          </p:cNvSpPr>
          <p:nvPr/>
        </p:nvSpPr>
        <p:spPr>
          <a:xfrm>
            <a:off x="8340161" y="5121276"/>
            <a:ext cx="2421778" cy="27940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66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charset="0"/>
              </a:rPr>
              <a:t>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05053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Freeform 9"/>
          <p:cNvSpPr>
            <a:spLocks/>
          </p:cNvSpPr>
          <p:nvPr/>
        </p:nvSpPr>
        <p:spPr bwMode="auto">
          <a:xfrm>
            <a:off x="5388203" y="4751751"/>
            <a:ext cx="1405098" cy="1213651"/>
          </a:xfrm>
          <a:prstGeom prst="hexagon">
            <a:avLst/>
          </a:prstGeom>
          <a:blipFill dpi="0" rotWithShape="1"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txBody>
          <a:bodyPr vert="horz" wrap="square" lIns="121808" tIns="60904" rIns="121808" bIns="60904" numCol="1" anchor="t" anchorCtr="0" compatLnSpc="1">
            <a:prstTxWarp prst="textNoShape">
              <a:avLst/>
            </a:prstTxWarp>
          </a:bodyPr>
          <a:lstStyle/>
          <a:p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390219" y="2007954"/>
            <a:ext cx="1405098" cy="1213651"/>
          </a:xfrm>
          <a:prstGeom prst="hexagon">
            <a:avLst/>
          </a:prstGeom>
          <a:blipFill dpi="0"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txBody>
          <a:bodyPr vert="horz" wrap="square" lIns="121808" tIns="60904" rIns="121808" bIns="60904" numCol="1" anchor="t" anchorCtr="0" compatLnSpc="1">
            <a:prstTxWarp prst="textNoShape">
              <a:avLst/>
            </a:prstTxWarp>
          </a:bodyPr>
          <a:lstStyle/>
          <a:p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389210" y="3379544"/>
            <a:ext cx="1405098" cy="1213651"/>
          </a:xfrm>
          <a:prstGeom prst="hexagon">
            <a:avLst/>
          </a:prstGeom>
          <a:blipFill dpi="0" rotWithShape="1"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txBody>
          <a:bodyPr vert="horz" wrap="square" lIns="121808" tIns="60904" rIns="121808" bIns="60904" numCol="1" anchor="t" anchorCtr="0" compatLnSpc="1">
            <a:prstTxWarp prst="textNoShape">
              <a:avLst/>
            </a:prstTxWarp>
          </a:bodyPr>
          <a:lstStyle/>
          <a:p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696897" y="2305215"/>
            <a:ext cx="1171149" cy="325489"/>
            <a:chOff x="3202299" y="1310370"/>
            <a:chExt cx="448676" cy="594360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02299" y="1310370"/>
              <a:ext cx="447923" cy="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flipH="1">
            <a:off x="7305037" y="2305215"/>
            <a:ext cx="1015139" cy="325489"/>
            <a:chOff x="3262068" y="1310370"/>
            <a:chExt cx="388907" cy="59436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62068" y="1310370"/>
              <a:ext cx="388150" cy="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V="1">
            <a:off x="3696898" y="5352697"/>
            <a:ext cx="1171147" cy="325489"/>
            <a:chOff x="3202300" y="1310370"/>
            <a:chExt cx="448675" cy="59436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headEnd type="non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3202300" y="1310370"/>
              <a:ext cx="447920" cy="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 flipH="1" flipV="1">
            <a:off x="7305037" y="5352696"/>
            <a:ext cx="1015136" cy="325490"/>
            <a:chOff x="3262069" y="1310368"/>
            <a:chExt cx="388906" cy="59436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3650975" y="1310370"/>
              <a:ext cx="0" cy="594360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3262069" y="1310368"/>
              <a:ext cx="388149" cy="2"/>
            </a:xfrm>
            <a:prstGeom prst="line">
              <a:avLst/>
            </a:prstGeom>
            <a:ln w="12700">
              <a:solidFill>
                <a:schemeClr val="tx1">
                  <a:lumMod val="65000"/>
                </a:schemeClr>
              </a:solidFill>
              <a:prstDash val="sysDot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六边形 36"/>
          <p:cNvSpPr/>
          <p:nvPr/>
        </p:nvSpPr>
        <p:spPr>
          <a:xfrm>
            <a:off x="4163482" y="4065646"/>
            <a:ext cx="1407115" cy="1213404"/>
          </a:xfrm>
          <a:prstGeom prst="hexagon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六边形 37"/>
          <p:cNvSpPr/>
          <p:nvPr/>
        </p:nvSpPr>
        <p:spPr>
          <a:xfrm>
            <a:off x="6613974" y="4065646"/>
            <a:ext cx="1407116" cy="1213404"/>
          </a:xfrm>
          <a:prstGeom prst="hexagon">
            <a:avLst/>
          </a:prstGeom>
          <a:solidFill>
            <a:schemeClr val="accent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六边形 38"/>
          <p:cNvSpPr/>
          <p:nvPr/>
        </p:nvSpPr>
        <p:spPr>
          <a:xfrm>
            <a:off x="4164489" y="2693810"/>
            <a:ext cx="1407115" cy="1213404"/>
          </a:xfrm>
          <a:prstGeom prst="hexagon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六边形 39"/>
          <p:cNvSpPr/>
          <p:nvPr/>
        </p:nvSpPr>
        <p:spPr>
          <a:xfrm>
            <a:off x="6612967" y="2693808"/>
            <a:ext cx="1407115" cy="1213404"/>
          </a:xfrm>
          <a:prstGeom prst="hexagon">
            <a:avLst/>
          </a:prstGeom>
          <a:solidFill>
            <a:schemeClr val="accent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98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内容占位符 2"/>
          <p:cNvSpPr txBox="1">
            <a:spLocks/>
          </p:cNvSpPr>
          <p:nvPr/>
        </p:nvSpPr>
        <p:spPr>
          <a:xfrm>
            <a:off x="527068" y="2149389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2" name="内容占位符 2"/>
          <p:cNvSpPr txBox="1">
            <a:spLocks/>
          </p:cNvSpPr>
          <p:nvPr/>
        </p:nvSpPr>
        <p:spPr>
          <a:xfrm>
            <a:off x="527068" y="4711633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r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8865628" y="2149389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4" name="内容占位符 2"/>
          <p:cNvSpPr txBox="1">
            <a:spLocks/>
          </p:cNvSpPr>
          <p:nvPr/>
        </p:nvSpPr>
        <p:spPr>
          <a:xfrm>
            <a:off x="8865628" y="4717603"/>
            <a:ext cx="2720790" cy="1172738"/>
          </a:xfrm>
          <a:prstGeom prst="rect">
            <a:avLst/>
          </a:prstGeom>
        </p:spPr>
        <p:txBody>
          <a:bodyPr vert="horz" lIns="121808" tIns="60904" rIns="121808" bIns="60904" rtlCol="0" anchor="t">
            <a:normAutofit/>
          </a:bodyPr>
          <a:lstStyle>
            <a:lvl1pPr marL="177800" indent="-1778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77800" indent="-1778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332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在此输入您的文字标题</a:t>
            </a:r>
            <a:endParaRPr lang="en-US" altLang="zh-CN" sz="1332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zh-CN" altLang="en-US" sz="106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在此输入您的图表说明文字，在此输入您的图表说明文字，在此输入您的图表说明文字，在此输入您的图表说明文字</a:t>
            </a:r>
          </a:p>
        </p:txBody>
      </p:sp>
      <p:sp>
        <p:nvSpPr>
          <p:cNvPr id="45" name="文本框 13"/>
          <p:cNvSpPr txBox="1"/>
          <p:nvPr/>
        </p:nvSpPr>
        <p:spPr>
          <a:xfrm>
            <a:off x="3195278" y="2341234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01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文本框 13"/>
          <p:cNvSpPr txBox="1"/>
          <p:nvPr/>
        </p:nvSpPr>
        <p:spPr>
          <a:xfrm>
            <a:off x="3195278" y="4991267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03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文本框 13"/>
          <p:cNvSpPr txBox="1"/>
          <p:nvPr/>
        </p:nvSpPr>
        <p:spPr>
          <a:xfrm>
            <a:off x="8013379" y="2341234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02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文本框 13"/>
          <p:cNvSpPr txBox="1"/>
          <p:nvPr/>
        </p:nvSpPr>
        <p:spPr>
          <a:xfrm>
            <a:off x="8013379" y="4991267"/>
            <a:ext cx="981228" cy="707160"/>
          </a:xfrm>
          <a:prstGeom prst="rect">
            <a:avLst/>
          </a:prstGeom>
          <a:noFill/>
        </p:spPr>
        <p:txBody>
          <a:bodyPr wrap="square" lIns="91356" tIns="45678" rIns="91356" bIns="45678" rtlCol="0">
            <a:spAutoFit/>
          </a:bodyPr>
          <a:lstStyle/>
          <a:p>
            <a:pPr algn="ctr"/>
            <a:r>
              <a:rPr lang="en-US" altLang="zh-CN" sz="3996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时尚中黑简体" panose="01010104010101010101" pitchFamily="2" charset="-122"/>
                <a:cs typeface="Arial" panose="020B0604020202020204" pitchFamily="34" charset="0"/>
              </a:rPr>
              <a:t>04</a:t>
            </a:r>
            <a:endParaRPr lang="zh-CN" altLang="en-US" sz="3996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时尚中黑简体" panose="0101010401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8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3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5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2" name="图片占位符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9" r="16679"/>
          <a:stretch>
            <a:fillRect/>
          </a:stretch>
        </p:blipFill>
        <p:spPr>
          <a:xfrm>
            <a:off x="3888678" y="1761712"/>
            <a:ext cx="4414645" cy="4414645"/>
          </a:xfrm>
          <a:custGeom>
            <a:avLst/>
            <a:gdLst>
              <a:gd name="connsiteX0" fmla="*/ 2943097 w 4414645"/>
              <a:gd name="connsiteY0" fmla="*/ 2943097 h 4414645"/>
              <a:gd name="connsiteX1" fmla="*/ 4414645 w 4414645"/>
              <a:gd name="connsiteY1" fmla="*/ 2943097 h 4414645"/>
              <a:gd name="connsiteX2" fmla="*/ 4414645 w 4414645"/>
              <a:gd name="connsiteY2" fmla="*/ 4414645 h 4414645"/>
              <a:gd name="connsiteX3" fmla="*/ 2943097 w 4414645"/>
              <a:gd name="connsiteY3" fmla="*/ 4414645 h 4414645"/>
              <a:gd name="connsiteX4" fmla="*/ 0 w 4414645"/>
              <a:gd name="connsiteY4" fmla="*/ 2943097 h 4414645"/>
              <a:gd name="connsiteX5" fmla="*/ 1471548 w 4414645"/>
              <a:gd name="connsiteY5" fmla="*/ 2943097 h 4414645"/>
              <a:gd name="connsiteX6" fmla="*/ 1471548 w 4414645"/>
              <a:gd name="connsiteY6" fmla="*/ 4414645 h 4414645"/>
              <a:gd name="connsiteX7" fmla="*/ 0 w 4414645"/>
              <a:gd name="connsiteY7" fmla="*/ 4414645 h 4414645"/>
              <a:gd name="connsiteX8" fmla="*/ 0 w 4414645"/>
              <a:gd name="connsiteY8" fmla="*/ 9525 h 4414645"/>
              <a:gd name="connsiteX9" fmla="*/ 1471548 w 4414645"/>
              <a:gd name="connsiteY9" fmla="*/ 9525 h 4414645"/>
              <a:gd name="connsiteX10" fmla="*/ 1471548 w 4414645"/>
              <a:gd name="connsiteY10" fmla="*/ 1481073 h 4414645"/>
              <a:gd name="connsiteX11" fmla="*/ 0 w 4414645"/>
              <a:gd name="connsiteY11" fmla="*/ 1481073 h 4414645"/>
              <a:gd name="connsiteX12" fmla="*/ 2943097 w 4414645"/>
              <a:gd name="connsiteY12" fmla="*/ 0 h 4414645"/>
              <a:gd name="connsiteX13" fmla="*/ 4414645 w 4414645"/>
              <a:gd name="connsiteY13" fmla="*/ 0 h 4414645"/>
              <a:gd name="connsiteX14" fmla="*/ 4414645 w 4414645"/>
              <a:gd name="connsiteY14" fmla="*/ 1471548 h 4414645"/>
              <a:gd name="connsiteX15" fmla="*/ 2943097 w 4414645"/>
              <a:gd name="connsiteY15" fmla="*/ 1471548 h 4414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14645" h="4414645">
                <a:moveTo>
                  <a:pt x="2943097" y="2943097"/>
                </a:moveTo>
                <a:lnTo>
                  <a:pt x="4414645" y="2943097"/>
                </a:lnTo>
                <a:lnTo>
                  <a:pt x="4414645" y="4414645"/>
                </a:lnTo>
                <a:lnTo>
                  <a:pt x="2943097" y="4414645"/>
                </a:lnTo>
                <a:close/>
                <a:moveTo>
                  <a:pt x="0" y="2943097"/>
                </a:moveTo>
                <a:lnTo>
                  <a:pt x="1471548" y="2943097"/>
                </a:lnTo>
                <a:lnTo>
                  <a:pt x="1471548" y="4414645"/>
                </a:lnTo>
                <a:lnTo>
                  <a:pt x="0" y="4414645"/>
                </a:lnTo>
                <a:close/>
                <a:moveTo>
                  <a:pt x="0" y="9525"/>
                </a:moveTo>
                <a:lnTo>
                  <a:pt x="1471548" y="9525"/>
                </a:lnTo>
                <a:lnTo>
                  <a:pt x="1471548" y="1481073"/>
                </a:lnTo>
                <a:lnTo>
                  <a:pt x="0" y="1481073"/>
                </a:lnTo>
                <a:close/>
                <a:moveTo>
                  <a:pt x="2943097" y="0"/>
                </a:moveTo>
                <a:lnTo>
                  <a:pt x="4414645" y="0"/>
                </a:lnTo>
                <a:lnTo>
                  <a:pt x="4414645" y="1471548"/>
                </a:lnTo>
                <a:lnTo>
                  <a:pt x="2943097" y="1471548"/>
                </a:lnTo>
                <a:close/>
              </a:path>
            </a:pathLst>
          </a:custGeom>
        </p:spPr>
      </p:pic>
      <p:sp>
        <p:nvSpPr>
          <p:cNvPr id="13" name="矩形 12"/>
          <p:cNvSpPr/>
          <p:nvPr/>
        </p:nvSpPr>
        <p:spPr>
          <a:xfrm>
            <a:off x="5360454" y="1762228"/>
            <a:ext cx="1471094" cy="147109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1550" y="3233322"/>
            <a:ext cx="1471094" cy="147109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1550" y="4699106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60454" y="4704418"/>
            <a:ext cx="1471094" cy="147109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894787" y="1775063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6448" y="1762227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0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91309" y="4699106"/>
            <a:ext cx="1471094" cy="147109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89360" y="3234133"/>
            <a:ext cx="1471094" cy="147109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598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59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直角三角形 20"/>
          <p:cNvSpPr>
            <a:spLocks noChangeAspect="1"/>
          </p:cNvSpPr>
          <p:nvPr/>
        </p:nvSpPr>
        <p:spPr>
          <a:xfrm rot="8049464">
            <a:off x="4540846" y="3158783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直角三角形 31"/>
          <p:cNvSpPr>
            <a:spLocks noChangeAspect="1"/>
          </p:cNvSpPr>
          <p:nvPr/>
        </p:nvSpPr>
        <p:spPr>
          <a:xfrm rot="13550536" flipV="1">
            <a:off x="7483035" y="4621162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直角三角形 32"/>
          <p:cNvSpPr>
            <a:spLocks noChangeAspect="1"/>
          </p:cNvSpPr>
          <p:nvPr/>
        </p:nvSpPr>
        <p:spPr>
          <a:xfrm rot="13449464" flipH="1" flipV="1">
            <a:off x="5285915" y="5355901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直角三角形 33"/>
          <p:cNvSpPr>
            <a:spLocks noChangeAspect="1"/>
          </p:cNvSpPr>
          <p:nvPr/>
        </p:nvSpPr>
        <p:spPr>
          <a:xfrm rot="8150536" flipV="1">
            <a:off x="6737964" y="2413713"/>
            <a:ext cx="168125" cy="168125"/>
          </a:xfrm>
          <a:prstGeom prst="rtTriangle">
            <a:avLst/>
          </a:prstGeom>
          <a:solidFill>
            <a:srgbClr val="E63333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KSO_Shape"/>
          <p:cNvSpPr>
            <a:spLocks noChangeAspect="1"/>
          </p:cNvSpPr>
          <p:nvPr/>
        </p:nvSpPr>
        <p:spPr bwMode="auto">
          <a:xfrm>
            <a:off x="5543290" y="3339211"/>
            <a:ext cx="1105421" cy="1260937"/>
          </a:xfrm>
          <a:custGeom>
            <a:avLst/>
            <a:gdLst>
              <a:gd name="T0" fmla="*/ 131956 w 1908176"/>
              <a:gd name="T1" fmla="*/ 774139 h 2176462"/>
              <a:gd name="T2" fmla="*/ 572794 w 1908176"/>
              <a:gd name="T3" fmla="*/ 717163 h 2176462"/>
              <a:gd name="T4" fmla="*/ 609081 w 1908176"/>
              <a:gd name="T5" fmla="*/ 773792 h 2176462"/>
              <a:gd name="T6" fmla="*/ 633563 w 1908176"/>
              <a:gd name="T7" fmla="*/ 1265221 h 2176462"/>
              <a:gd name="T8" fmla="*/ 4862 w 1908176"/>
              <a:gd name="T9" fmla="*/ 884272 h 2176462"/>
              <a:gd name="T10" fmla="*/ 36461 w 1908176"/>
              <a:gd name="T11" fmla="*/ 740787 h 2176462"/>
              <a:gd name="T12" fmla="*/ 113899 w 1908176"/>
              <a:gd name="T13" fmla="*/ 686763 h 2176462"/>
              <a:gd name="T14" fmla="*/ 1427542 w 1908176"/>
              <a:gd name="T15" fmla="*/ 728617 h 2176462"/>
              <a:gd name="T16" fmla="*/ 1441305 w 1908176"/>
              <a:gd name="T17" fmla="*/ 702217 h 2176462"/>
              <a:gd name="T18" fmla="*/ 402491 w 1908176"/>
              <a:gd name="T19" fmla="*/ 632221 h 2176462"/>
              <a:gd name="T20" fmla="*/ 190302 w 1908176"/>
              <a:gd name="T21" fmla="*/ 650438 h 2176462"/>
              <a:gd name="T22" fmla="*/ 1425946 w 1908176"/>
              <a:gd name="T23" fmla="*/ 509771 h 2176462"/>
              <a:gd name="T24" fmla="*/ 1446190 w 1908176"/>
              <a:gd name="T25" fmla="*/ 588798 h 2176462"/>
              <a:gd name="T26" fmla="*/ 1348395 w 1908176"/>
              <a:gd name="T27" fmla="*/ 819666 h 2176462"/>
              <a:gd name="T28" fmla="*/ 1262425 w 1908176"/>
              <a:gd name="T29" fmla="*/ 894791 h 2176462"/>
              <a:gd name="T30" fmla="*/ 1150524 w 1908176"/>
              <a:gd name="T31" fmla="*/ 929746 h 2176462"/>
              <a:gd name="T32" fmla="*/ 1047498 w 1908176"/>
              <a:gd name="T33" fmla="*/ 920355 h 2176462"/>
              <a:gd name="T34" fmla="*/ 961702 w 1908176"/>
              <a:gd name="T35" fmla="*/ 879314 h 2176462"/>
              <a:gd name="T36" fmla="*/ 895223 w 1908176"/>
              <a:gd name="T37" fmla="*/ 812883 h 2176462"/>
              <a:gd name="T38" fmla="*/ 854151 w 1908176"/>
              <a:gd name="T39" fmla="*/ 727149 h 2176462"/>
              <a:gd name="T40" fmla="*/ 844231 w 1908176"/>
              <a:gd name="T41" fmla="*/ 628720 h 2176462"/>
              <a:gd name="T42" fmla="*/ 868422 w 1908176"/>
              <a:gd name="T43" fmla="*/ 534639 h 2176462"/>
              <a:gd name="T44" fmla="*/ 920978 w 1908176"/>
              <a:gd name="T45" fmla="*/ 456558 h 2176462"/>
              <a:gd name="T46" fmla="*/ 996508 w 1908176"/>
              <a:gd name="T47" fmla="*/ 400387 h 2176462"/>
              <a:gd name="T48" fmla="*/ 1088569 w 1908176"/>
              <a:gd name="T49" fmla="*/ 371693 h 2176462"/>
              <a:gd name="T50" fmla="*/ 1221854 w 1908176"/>
              <a:gd name="T51" fmla="*/ 329148 h 2176462"/>
              <a:gd name="T52" fmla="*/ 1320231 w 1908176"/>
              <a:gd name="T53" fmla="*/ 378015 h 2176462"/>
              <a:gd name="T54" fmla="*/ 409634 w 1908176"/>
              <a:gd name="T55" fmla="*/ 284846 h 2176462"/>
              <a:gd name="T56" fmla="*/ 438881 w 1908176"/>
              <a:gd name="T57" fmla="*/ 327574 h 2176462"/>
              <a:gd name="T58" fmla="*/ 474531 w 1908176"/>
              <a:gd name="T59" fmla="*/ 410596 h 2176462"/>
              <a:gd name="T60" fmla="*/ 487337 w 1908176"/>
              <a:gd name="T61" fmla="*/ 451065 h 2176462"/>
              <a:gd name="T62" fmla="*/ 447014 w 1908176"/>
              <a:gd name="T63" fmla="*/ 513941 h 2176462"/>
              <a:gd name="T64" fmla="*/ 401327 w 1908176"/>
              <a:gd name="T65" fmla="*/ 599569 h 2176462"/>
              <a:gd name="T66" fmla="*/ 325356 w 1908176"/>
              <a:gd name="T67" fmla="*/ 640211 h 2176462"/>
              <a:gd name="T68" fmla="*/ 245404 w 1908176"/>
              <a:gd name="T69" fmla="*/ 608947 h 2176462"/>
              <a:gd name="T70" fmla="*/ 195044 w 1908176"/>
              <a:gd name="T71" fmla="*/ 527836 h 2176462"/>
              <a:gd name="T72" fmla="*/ 153338 w 1908176"/>
              <a:gd name="T73" fmla="*/ 458534 h 2176462"/>
              <a:gd name="T74" fmla="*/ 158357 w 1908176"/>
              <a:gd name="T75" fmla="*/ 414591 h 2176462"/>
              <a:gd name="T76" fmla="*/ 194525 w 1908176"/>
              <a:gd name="T77" fmla="*/ 344248 h 2176462"/>
              <a:gd name="T78" fmla="*/ 247653 w 1908176"/>
              <a:gd name="T79" fmla="*/ 319410 h 2176462"/>
              <a:gd name="T80" fmla="*/ 345257 w 1908176"/>
              <a:gd name="T81" fmla="*/ 310379 h 2176462"/>
              <a:gd name="T82" fmla="*/ 366635 w 1908176"/>
              <a:gd name="T83" fmla="*/ 194538 h 2176462"/>
              <a:gd name="T84" fmla="*/ 426629 w 1908176"/>
              <a:gd name="T85" fmla="*/ 224635 h 2176462"/>
              <a:gd name="T86" fmla="*/ 459921 w 1908176"/>
              <a:gd name="T87" fmla="*/ 248121 h 2176462"/>
              <a:gd name="T88" fmla="*/ 478994 w 1908176"/>
              <a:gd name="T89" fmla="*/ 333191 h 2176462"/>
              <a:gd name="T90" fmla="*/ 453158 w 1908176"/>
              <a:gd name="T91" fmla="*/ 356502 h 2176462"/>
              <a:gd name="T92" fmla="*/ 426802 w 1908176"/>
              <a:gd name="T93" fmla="*/ 289873 h 2176462"/>
              <a:gd name="T94" fmla="*/ 344094 w 1908176"/>
              <a:gd name="T95" fmla="*/ 303094 h 2176462"/>
              <a:gd name="T96" fmla="*/ 243526 w 1908176"/>
              <a:gd name="T97" fmla="*/ 312488 h 2176462"/>
              <a:gd name="T98" fmla="*/ 188732 w 1908176"/>
              <a:gd name="T99" fmla="*/ 338584 h 2176462"/>
              <a:gd name="T100" fmla="*/ 157348 w 1908176"/>
              <a:gd name="T101" fmla="*/ 371116 h 2176462"/>
              <a:gd name="T102" fmla="*/ 171740 w 1908176"/>
              <a:gd name="T103" fmla="*/ 273868 h 2176462"/>
              <a:gd name="T104" fmla="*/ 215088 w 1908176"/>
              <a:gd name="T105" fmla="*/ 217502 h 2176462"/>
              <a:gd name="T106" fmla="*/ 301959 w 1908176"/>
              <a:gd name="T107" fmla="*/ 189493 h 2176462"/>
              <a:gd name="T108" fmla="*/ 1628542 w 1908176"/>
              <a:gd name="T109" fmla="*/ 1216 h 2176462"/>
              <a:gd name="T110" fmla="*/ 1658240 w 1908176"/>
              <a:gd name="T111" fmla="*/ 19111 h 2176462"/>
              <a:gd name="T112" fmla="*/ 1670050 w 1908176"/>
              <a:gd name="T113" fmla="*/ 52295 h 2176462"/>
              <a:gd name="T114" fmla="*/ 954860 w 1908176"/>
              <a:gd name="T115" fmla="*/ 1157269 h 2176462"/>
              <a:gd name="T116" fmla="*/ 622622 w 1908176"/>
              <a:gd name="T117" fmla="*/ 39265 h 2176462"/>
              <a:gd name="T118" fmla="*/ 641900 w 1908176"/>
              <a:gd name="T119" fmla="*/ 10598 h 217646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908176" h="2176462">
                <a:moveTo>
                  <a:pt x="343493" y="760412"/>
                </a:moveTo>
                <a:lnTo>
                  <a:pt x="381995" y="760412"/>
                </a:lnTo>
                <a:lnTo>
                  <a:pt x="401638" y="797943"/>
                </a:lnTo>
                <a:lnTo>
                  <a:pt x="388084" y="812241"/>
                </a:lnTo>
                <a:lnTo>
                  <a:pt x="400263" y="898623"/>
                </a:lnTo>
                <a:lnTo>
                  <a:pt x="362744" y="1039812"/>
                </a:lnTo>
                <a:lnTo>
                  <a:pt x="325029" y="898623"/>
                </a:lnTo>
                <a:lnTo>
                  <a:pt x="337600" y="812241"/>
                </a:lnTo>
                <a:lnTo>
                  <a:pt x="323850" y="797943"/>
                </a:lnTo>
                <a:lnTo>
                  <a:pt x="343493" y="760412"/>
                </a:lnTo>
                <a:close/>
                <a:moveTo>
                  <a:pt x="199772" y="750887"/>
                </a:moveTo>
                <a:lnTo>
                  <a:pt x="161682" y="817174"/>
                </a:lnTo>
                <a:lnTo>
                  <a:pt x="213262" y="838410"/>
                </a:lnTo>
                <a:lnTo>
                  <a:pt x="150771" y="884454"/>
                </a:lnTo>
                <a:lnTo>
                  <a:pt x="362049" y="1098797"/>
                </a:lnTo>
                <a:lnTo>
                  <a:pt x="573129" y="884454"/>
                </a:lnTo>
                <a:lnTo>
                  <a:pt x="510837" y="838410"/>
                </a:lnTo>
                <a:lnTo>
                  <a:pt x="562615" y="817174"/>
                </a:lnTo>
                <a:lnTo>
                  <a:pt x="524327" y="750887"/>
                </a:lnTo>
                <a:lnTo>
                  <a:pt x="546744" y="761604"/>
                </a:lnTo>
                <a:lnTo>
                  <a:pt x="570351" y="772917"/>
                </a:lnTo>
                <a:lnTo>
                  <a:pt x="593761" y="784626"/>
                </a:lnTo>
                <a:lnTo>
                  <a:pt x="605267" y="790382"/>
                </a:lnTo>
                <a:lnTo>
                  <a:pt x="616376" y="796534"/>
                </a:lnTo>
                <a:lnTo>
                  <a:pt x="627089" y="802488"/>
                </a:lnTo>
                <a:lnTo>
                  <a:pt x="637008" y="808244"/>
                </a:lnTo>
                <a:lnTo>
                  <a:pt x="646134" y="813801"/>
                </a:lnTo>
                <a:lnTo>
                  <a:pt x="654466" y="819358"/>
                </a:lnTo>
                <a:lnTo>
                  <a:pt x="662004" y="824319"/>
                </a:lnTo>
                <a:lnTo>
                  <a:pt x="668551" y="829281"/>
                </a:lnTo>
                <a:lnTo>
                  <a:pt x="671130" y="831662"/>
                </a:lnTo>
                <a:lnTo>
                  <a:pt x="673709" y="834044"/>
                </a:lnTo>
                <a:lnTo>
                  <a:pt x="675693" y="836227"/>
                </a:lnTo>
                <a:lnTo>
                  <a:pt x="677478" y="838410"/>
                </a:lnTo>
                <a:lnTo>
                  <a:pt x="679859" y="841983"/>
                </a:lnTo>
                <a:lnTo>
                  <a:pt x="682240" y="846349"/>
                </a:lnTo>
                <a:lnTo>
                  <a:pt x="684620" y="851310"/>
                </a:lnTo>
                <a:lnTo>
                  <a:pt x="687199" y="856868"/>
                </a:lnTo>
                <a:lnTo>
                  <a:pt x="689381" y="863020"/>
                </a:lnTo>
                <a:lnTo>
                  <a:pt x="691564" y="869569"/>
                </a:lnTo>
                <a:lnTo>
                  <a:pt x="693746" y="876714"/>
                </a:lnTo>
                <a:lnTo>
                  <a:pt x="695928" y="884057"/>
                </a:lnTo>
                <a:lnTo>
                  <a:pt x="698110" y="891996"/>
                </a:lnTo>
                <a:lnTo>
                  <a:pt x="700094" y="900331"/>
                </a:lnTo>
                <a:lnTo>
                  <a:pt x="704062" y="917598"/>
                </a:lnTo>
                <a:lnTo>
                  <a:pt x="707633" y="935857"/>
                </a:lnTo>
                <a:lnTo>
                  <a:pt x="710807" y="954314"/>
                </a:lnTo>
                <a:lnTo>
                  <a:pt x="713782" y="973168"/>
                </a:lnTo>
                <a:lnTo>
                  <a:pt x="716361" y="992022"/>
                </a:lnTo>
                <a:lnTo>
                  <a:pt x="718544" y="1010281"/>
                </a:lnTo>
                <a:lnTo>
                  <a:pt x="720726" y="1027746"/>
                </a:lnTo>
                <a:lnTo>
                  <a:pt x="721916" y="1044020"/>
                </a:lnTo>
                <a:lnTo>
                  <a:pt x="723106" y="1058905"/>
                </a:lnTo>
                <a:lnTo>
                  <a:pt x="723702" y="1072004"/>
                </a:lnTo>
                <a:lnTo>
                  <a:pt x="723900" y="1082919"/>
                </a:lnTo>
                <a:lnTo>
                  <a:pt x="723900" y="1445515"/>
                </a:lnTo>
                <a:lnTo>
                  <a:pt x="628081" y="1445515"/>
                </a:lnTo>
                <a:lnTo>
                  <a:pt x="593562" y="2176462"/>
                </a:lnTo>
                <a:lnTo>
                  <a:pt x="373357" y="2176462"/>
                </a:lnTo>
                <a:lnTo>
                  <a:pt x="362049" y="1507833"/>
                </a:lnTo>
                <a:lnTo>
                  <a:pt x="350543" y="2176462"/>
                </a:lnTo>
                <a:lnTo>
                  <a:pt x="130536" y="2176462"/>
                </a:lnTo>
                <a:lnTo>
                  <a:pt x="95819" y="1445515"/>
                </a:lnTo>
                <a:lnTo>
                  <a:pt x="0" y="1445515"/>
                </a:lnTo>
                <a:lnTo>
                  <a:pt x="0" y="1082919"/>
                </a:lnTo>
                <a:lnTo>
                  <a:pt x="198" y="1072004"/>
                </a:lnTo>
                <a:lnTo>
                  <a:pt x="794" y="1058905"/>
                </a:lnTo>
                <a:lnTo>
                  <a:pt x="1984" y="1044020"/>
                </a:lnTo>
                <a:lnTo>
                  <a:pt x="3571" y="1027746"/>
                </a:lnTo>
                <a:lnTo>
                  <a:pt x="5555" y="1010281"/>
                </a:lnTo>
                <a:lnTo>
                  <a:pt x="7737" y="992022"/>
                </a:lnTo>
                <a:lnTo>
                  <a:pt x="10316" y="973168"/>
                </a:lnTo>
                <a:lnTo>
                  <a:pt x="13292" y="954314"/>
                </a:lnTo>
                <a:lnTo>
                  <a:pt x="16664" y="935857"/>
                </a:lnTo>
                <a:lnTo>
                  <a:pt x="20235" y="917598"/>
                </a:lnTo>
                <a:lnTo>
                  <a:pt x="24004" y="900331"/>
                </a:lnTo>
                <a:lnTo>
                  <a:pt x="25988" y="891996"/>
                </a:lnTo>
                <a:lnTo>
                  <a:pt x="28170" y="884057"/>
                </a:lnTo>
                <a:lnTo>
                  <a:pt x="30154" y="876714"/>
                </a:lnTo>
                <a:lnTo>
                  <a:pt x="32336" y="869569"/>
                </a:lnTo>
                <a:lnTo>
                  <a:pt x="34717" y="863020"/>
                </a:lnTo>
                <a:lnTo>
                  <a:pt x="37098" y="856868"/>
                </a:lnTo>
                <a:lnTo>
                  <a:pt x="39478" y="851310"/>
                </a:lnTo>
                <a:lnTo>
                  <a:pt x="41660" y="846349"/>
                </a:lnTo>
                <a:lnTo>
                  <a:pt x="44239" y="841983"/>
                </a:lnTo>
                <a:lnTo>
                  <a:pt x="46818" y="838410"/>
                </a:lnTo>
                <a:lnTo>
                  <a:pt x="48604" y="836227"/>
                </a:lnTo>
                <a:lnTo>
                  <a:pt x="50588" y="834044"/>
                </a:lnTo>
                <a:lnTo>
                  <a:pt x="52968" y="831662"/>
                </a:lnTo>
                <a:lnTo>
                  <a:pt x="55547" y="829281"/>
                </a:lnTo>
                <a:lnTo>
                  <a:pt x="62094" y="824319"/>
                </a:lnTo>
                <a:lnTo>
                  <a:pt x="69434" y="819358"/>
                </a:lnTo>
                <a:lnTo>
                  <a:pt x="77766" y="813801"/>
                </a:lnTo>
                <a:lnTo>
                  <a:pt x="87090" y="808244"/>
                </a:lnTo>
                <a:lnTo>
                  <a:pt x="97009" y="802488"/>
                </a:lnTo>
                <a:lnTo>
                  <a:pt x="107722" y="796534"/>
                </a:lnTo>
                <a:lnTo>
                  <a:pt x="118831" y="790382"/>
                </a:lnTo>
                <a:lnTo>
                  <a:pt x="130139" y="784626"/>
                </a:lnTo>
                <a:lnTo>
                  <a:pt x="153549" y="772917"/>
                </a:lnTo>
                <a:lnTo>
                  <a:pt x="177156" y="761604"/>
                </a:lnTo>
                <a:lnTo>
                  <a:pt x="199772" y="750887"/>
                </a:lnTo>
                <a:close/>
                <a:moveTo>
                  <a:pt x="1357193" y="747117"/>
                </a:moveTo>
                <a:lnTo>
                  <a:pt x="1591877" y="913408"/>
                </a:lnTo>
                <a:lnTo>
                  <a:pt x="1597450" y="905074"/>
                </a:lnTo>
                <a:lnTo>
                  <a:pt x="1602427" y="896342"/>
                </a:lnTo>
                <a:lnTo>
                  <a:pt x="1607602" y="887611"/>
                </a:lnTo>
                <a:lnTo>
                  <a:pt x="1612180" y="878880"/>
                </a:lnTo>
                <a:lnTo>
                  <a:pt x="1616559" y="869752"/>
                </a:lnTo>
                <a:lnTo>
                  <a:pt x="1620739" y="860623"/>
                </a:lnTo>
                <a:lnTo>
                  <a:pt x="1624521" y="851297"/>
                </a:lnTo>
                <a:lnTo>
                  <a:pt x="1628104" y="841970"/>
                </a:lnTo>
                <a:lnTo>
                  <a:pt x="1631090" y="832445"/>
                </a:lnTo>
                <a:lnTo>
                  <a:pt x="1634076" y="822722"/>
                </a:lnTo>
                <a:lnTo>
                  <a:pt x="1636465" y="813197"/>
                </a:lnTo>
                <a:lnTo>
                  <a:pt x="1638654" y="803473"/>
                </a:lnTo>
                <a:lnTo>
                  <a:pt x="1640645" y="793353"/>
                </a:lnTo>
                <a:lnTo>
                  <a:pt x="1642237" y="783629"/>
                </a:lnTo>
                <a:lnTo>
                  <a:pt x="1643631" y="773708"/>
                </a:lnTo>
                <a:lnTo>
                  <a:pt x="1644427" y="763389"/>
                </a:lnTo>
                <a:lnTo>
                  <a:pt x="1357193" y="747117"/>
                </a:lnTo>
                <a:close/>
                <a:moveTo>
                  <a:pt x="1331913" y="738187"/>
                </a:moveTo>
                <a:lnTo>
                  <a:pt x="1652588" y="756642"/>
                </a:lnTo>
                <a:lnTo>
                  <a:pt x="1651593" y="768151"/>
                </a:lnTo>
                <a:lnTo>
                  <a:pt x="1650597" y="779661"/>
                </a:lnTo>
                <a:lnTo>
                  <a:pt x="1648806" y="790972"/>
                </a:lnTo>
                <a:lnTo>
                  <a:pt x="1646815" y="802283"/>
                </a:lnTo>
                <a:lnTo>
                  <a:pt x="1644228" y="813395"/>
                </a:lnTo>
                <a:lnTo>
                  <a:pt x="1641441" y="824309"/>
                </a:lnTo>
                <a:lnTo>
                  <a:pt x="1638057" y="834826"/>
                </a:lnTo>
                <a:lnTo>
                  <a:pt x="1634474" y="845542"/>
                </a:lnTo>
                <a:lnTo>
                  <a:pt x="1630692" y="856059"/>
                </a:lnTo>
                <a:lnTo>
                  <a:pt x="1626313" y="866378"/>
                </a:lnTo>
                <a:lnTo>
                  <a:pt x="1621536" y="876300"/>
                </a:lnTo>
                <a:lnTo>
                  <a:pt x="1616758" y="886420"/>
                </a:lnTo>
                <a:lnTo>
                  <a:pt x="1611384" y="896144"/>
                </a:lnTo>
                <a:lnTo>
                  <a:pt x="1605810" y="905470"/>
                </a:lnTo>
                <a:lnTo>
                  <a:pt x="1599839" y="914797"/>
                </a:lnTo>
                <a:lnTo>
                  <a:pt x="1593668" y="923925"/>
                </a:lnTo>
                <a:lnTo>
                  <a:pt x="1331913" y="738187"/>
                </a:lnTo>
                <a:close/>
                <a:moveTo>
                  <a:pt x="459881" y="722312"/>
                </a:moveTo>
                <a:lnTo>
                  <a:pt x="473272" y="728060"/>
                </a:lnTo>
                <a:lnTo>
                  <a:pt x="488461" y="734601"/>
                </a:lnTo>
                <a:lnTo>
                  <a:pt x="507448" y="743125"/>
                </a:lnTo>
                <a:lnTo>
                  <a:pt x="547620" y="811709"/>
                </a:lnTo>
                <a:lnTo>
                  <a:pt x="488861" y="835495"/>
                </a:lnTo>
                <a:lnTo>
                  <a:pt x="557213" y="885645"/>
                </a:lnTo>
                <a:lnTo>
                  <a:pt x="361950" y="1082675"/>
                </a:lnTo>
                <a:lnTo>
                  <a:pt x="459881" y="722312"/>
                </a:lnTo>
                <a:close/>
                <a:moveTo>
                  <a:pt x="264617" y="722312"/>
                </a:moveTo>
                <a:lnTo>
                  <a:pt x="361950" y="1082675"/>
                </a:lnTo>
                <a:lnTo>
                  <a:pt x="168275" y="885645"/>
                </a:lnTo>
                <a:lnTo>
                  <a:pt x="236071" y="835495"/>
                </a:lnTo>
                <a:lnTo>
                  <a:pt x="177790" y="811709"/>
                </a:lnTo>
                <a:lnTo>
                  <a:pt x="217437" y="743125"/>
                </a:lnTo>
                <a:lnTo>
                  <a:pt x="236468" y="734601"/>
                </a:lnTo>
                <a:lnTo>
                  <a:pt x="251335" y="728060"/>
                </a:lnTo>
                <a:lnTo>
                  <a:pt x="264617" y="722312"/>
                </a:lnTo>
                <a:close/>
                <a:moveTo>
                  <a:pt x="1586365" y="509587"/>
                </a:moveTo>
                <a:lnTo>
                  <a:pt x="1594075" y="519906"/>
                </a:lnTo>
                <a:lnTo>
                  <a:pt x="1601390" y="530423"/>
                </a:lnTo>
                <a:lnTo>
                  <a:pt x="1608507" y="541535"/>
                </a:lnTo>
                <a:lnTo>
                  <a:pt x="1611868" y="547092"/>
                </a:lnTo>
                <a:lnTo>
                  <a:pt x="1614834" y="552846"/>
                </a:lnTo>
                <a:lnTo>
                  <a:pt x="1617997" y="558601"/>
                </a:lnTo>
                <a:lnTo>
                  <a:pt x="1620765" y="564356"/>
                </a:lnTo>
                <a:lnTo>
                  <a:pt x="1623730" y="570507"/>
                </a:lnTo>
                <a:lnTo>
                  <a:pt x="1626498" y="576460"/>
                </a:lnTo>
                <a:lnTo>
                  <a:pt x="1629266" y="582413"/>
                </a:lnTo>
                <a:lnTo>
                  <a:pt x="1631638" y="588367"/>
                </a:lnTo>
                <a:lnTo>
                  <a:pt x="1634011" y="594717"/>
                </a:lnTo>
                <a:lnTo>
                  <a:pt x="1636383" y="600868"/>
                </a:lnTo>
                <a:lnTo>
                  <a:pt x="1638360" y="607020"/>
                </a:lnTo>
                <a:lnTo>
                  <a:pt x="1640337" y="613568"/>
                </a:lnTo>
                <a:lnTo>
                  <a:pt x="1642314" y="619720"/>
                </a:lnTo>
                <a:lnTo>
                  <a:pt x="1644093" y="626070"/>
                </a:lnTo>
                <a:lnTo>
                  <a:pt x="1645675" y="632817"/>
                </a:lnTo>
                <a:lnTo>
                  <a:pt x="1647059" y="639167"/>
                </a:lnTo>
                <a:lnTo>
                  <a:pt x="1648443" y="645913"/>
                </a:lnTo>
                <a:lnTo>
                  <a:pt x="1649629" y="652462"/>
                </a:lnTo>
                <a:lnTo>
                  <a:pt x="1650617" y="659209"/>
                </a:lnTo>
                <a:lnTo>
                  <a:pt x="1651606" y="665757"/>
                </a:lnTo>
                <a:lnTo>
                  <a:pt x="1652397" y="672702"/>
                </a:lnTo>
                <a:lnTo>
                  <a:pt x="1653187" y="679648"/>
                </a:lnTo>
                <a:lnTo>
                  <a:pt x="1653583" y="686196"/>
                </a:lnTo>
                <a:lnTo>
                  <a:pt x="1653978" y="693340"/>
                </a:lnTo>
                <a:lnTo>
                  <a:pt x="1654176" y="700285"/>
                </a:lnTo>
                <a:lnTo>
                  <a:pt x="1654176" y="707032"/>
                </a:lnTo>
                <a:lnTo>
                  <a:pt x="1654176" y="716359"/>
                </a:lnTo>
                <a:lnTo>
                  <a:pt x="1653781" y="725487"/>
                </a:lnTo>
                <a:lnTo>
                  <a:pt x="1335088" y="707032"/>
                </a:lnTo>
                <a:lnTo>
                  <a:pt x="1586365" y="509587"/>
                </a:lnTo>
                <a:close/>
                <a:moveTo>
                  <a:pt x="1276395" y="422275"/>
                </a:moveTo>
                <a:lnTo>
                  <a:pt x="1284547" y="422275"/>
                </a:lnTo>
                <a:lnTo>
                  <a:pt x="1284547" y="742950"/>
                </a:lnTo>
                <a:lnTo>
                  <a:pt x="1546226" y="928918"/>
                </a:lnTo>
                <a:lnTo>
                  <a:pt x="1540658" y="936468"/>
                </a:lnTo>
                <a:lnTo>
                  <a:pt x="1534892" y="943819"/>
                </a:lnTo>
                <a:lnTo>
                  <a:pt x="1528927" y="950972"/>
                </a:lnTo>
                <a:lnTo>
                  <a:pt x="1522762" y="958124"/>
                </a:lnTo>
                <a:lnTo>
                  <a:pt x="1516201" y="965078"/>
                </a:lnTo>
                <a:lnTo>
                  <a:pt x="1509838" y="971635"/>
                </a:lnTo>
                <a:lnTo>
                  <a:pt x="1502878" y="978191"/>
                </a:lnTo>
                <a:lnTo>
                  <a:pt x="1495918" y="984350"/>
                </a:lnTo>
                <a:lnTo>
                  <a:pt x="1488959" y="990311"/>
                </a:lnTo>
                <a:lnTo>
                  <a:pt x="1481602" y="996271"/>
                </a:lnTo>
                <a:lnTo>
                  <a:pt x="1474046" y="1001835"/>
                </a:lnTo>
                <a:lnTo>
                  <a:pt x="1466291" y="1007398"/>
                </a:lnTo>
                <a:lnTo>
                  <a:pt x="1458536" y="1012564"/>
                </a:lnTo>
                <a:lnTo>
                  <a:pt x="1450383" y="1017729"/>
                </a:lnTo>
                <a:lnTo>
                  <a:pt x="1442429" y="1022299"/>
                </a:lnTo>
                <a:lnTo>
                  <a:pt x="1434078" y="1026869"/>
                </a:lnTo>
                <a:lnTo>
                  <a:pt x="1425528" y="1031240"/>
                </a:lnTo>
                <a:lnTo>
                  <a:pt x="1417176" y="1035213"/>
                </a:lnTo>
                <a:lnTo>
                  <a:pt x="1408427" y="1038988"/>
                </a:lnTo>
                <a:lnTo>
                  <a:pt x="1399479" y="1042565"/>
                </a:lnTo>
                <a:lnTo>
                  <a:pt x="1390531" y="1045942"/>
                </a:lnTo>
                <a:lnTo>
                  <a:pt x="1381384" y="1048724"/>
                </a:lnTo>
                <a:lnTo>
                  <a:pt x="1372237" y="1051704"/>
                </a:lnTo>
                <a:lnTo>
                  <a:pt x="1362892" y="1054088"/>
                </a:lnTo>
                <a:lnTo>
                  <a:pt x="1353546" y="1056274"/>
                </a:lnTo>
                <a:lnTo>
                  <a:pt x="1344002" y="1058261"/>
                </a:lnTo>
                <a:lnTo>
                  <a:pt x="1334258" y="1059850"/>
                </a:lnTo>
                <a:lnTo>
                  <a:pt x="1324515" y="1061241"/>
                </a:lnTo>
                <a:lnTo>
                  <a:pt x="1314573" y="1062234"/>
                </a:lnTo>
                <a:lnTo>
                  <a:pt x="1304829" y="1063029"/>
                </a:lnTo>
                <a:lnTo>
                  <a:pt x="1294887" y="1063426"/>
                </a:lnTo>
                <a:lnTo>
                  <a:pt x="1284547" y="1063625"/>
                </a:lnTo>
                <a:lnTo>
                  <a:pt x="1276395" y="1063625"/>
                </a:lnTo>
                <a:lnTo>
                  <a:pt x="1268242" y="1063228"/>
                </a:lnTo>
                <a:lnTo>
                  <a:pt x="1259891" y="1062830"/>
                </a:lnTo>
                <a:lnTo>
                  <a:pt x="1251937" y="1062036"/>
                </a:lnTo>
                <a:lnTo>
                  <a:pt x="1243784" y="1061241"/>
                </a:lnTo>
                <a:lnTo>
                  <a:pt x="1235830" y="1059850"/>
                </a:lnTo>
                <a:lnTo>
                  <a:pt x="1227877" y="1058857"/>
                </a:lnTo>
                <a:lnTo>
                  <a:pt x="1219923" y="1057267"/>
                </a:lnTo>
                <a:lnTo>
                  <a:pt x="1212168" y="1055479"/>
                </a:lnTo>
                <a:lnTo>
                  <a:pt x="1204413" y="1053691"/>
                </a:lnTo>
                <a:lnTo>
                  <a:pt x="1196857" y="1051505"/>
                </a:lnTo>
                <a:lnTo>
                  <a:pt x="1189301" y="1049320"/>
                </a:lnTo>
                <a:lnTo>
                  <a:pt x="1181745" y="1046737"/>
                </a:lnTo>
                <a:lnTo>
                  <a:pt x="1174388" y="1044154"/>
                </a:lnTo>
                <a:lnTo>
                  <a:pt x="1167030" y="1041373"/>
                </a:lnTo>
                <a:lnTo>
                  <a:pt x="1159673" y="1038591"/>
                </a:lnTo>
                <a:lnTo>
                  <a:pt x="1152714" y="1035412"/>
                </a:lnTo>
                <a:lnTo>
                  <a:pt x="1145555" y="1032034"/>
                </a:lnTo>
                <a:lnTo>
                  <a:pt x="1138596" y="1028657"/>
                </a:lnTo>
                <a:lnTo>
                  <a:pt x="1131636" y="1025081"/>
                </a:lnTo>
                <a:lnTo>
                  <a:pt x="1124875" y="1021306"/>
                </a:lnTo>
                <a:lnTo>
                  <a:pt x="1118115" y="1017332"/>
                </a:lnTo>
                <a:lnTo>
                  <a:pt x="1111752" y="1013160"/>
                </a:lnTo>
                <a:lnTo>
                  <a:pt x="1105190" y="1008789"/>
                </a:lnTo>
                <a:lnTo>
                  <a:pt x="1098827" y="1004616"/>
                </a:lnTo>
                <a:lnTo>
                  <a:pt x="1092663" y="999848"/>
                </a:lnTo>
                <a:lnTo>
                  <a:pt x="1086697" y="995278"/>
                </a:lnTo>
                <a:lnTo>
                  <a:pt x="1080533" y="990311"/>
                </a:lnTo>
                <a:lnTo>
                  <a:pt x="1074568" y="985543"/>
                </a:lnTo>
                <a:lnTo>
                  <a:pt x="1068801" y="980377"/>
                </a:lnTo>
                <a:lnTo>
                  <a:pt x="1063234" y="975012"/>
                </a:lnTo>
                <a:lnTo>
                  <a:pt x="1057666" y="969648"/>
                </a:lnTo>
                <a:lnTo>
                  <a:pt x="1052297" y="964085"/>
                </a:lnTo>
                <a:lnTo>
                  <a:pt x="1047127" y="958522"/>
                </a:lnTo>
                <a:lnTo>
                  <a:pt x="1041958" y="952760"/>
                </a:lnTo>
                <a:lnTo>
                  <a:pt x="1036986" y="946998"/>
                </a:lnTo>
                <a:lnTo>
                  <a:pt x="1032214" y="941037"/>
                </a:lnTo>
                <a:lnTo>
                  <a:pt x="1027442" y="934878"/>
                </a:lnTo>
                <a:lnTo>
                  <a:pt x="1022869" y="928719"/>
                </a:lnTo>
                <a:lnTo>
                  <a:pt x="1018693" y="922163"/>
                </a:lnTo>
                <a:lnTo>
                  <a:pt x="1014119" y="915805"/>
                </a:lnTo>
                <a:lnTo>
                  <a:pt x="1010143" y="909248"/>
                </a:lnTo>
                <a:lnTo>
                  <a:pt x="1006166" y="902692"/>
                </a:lnTo>
                <a:lnTo>
                  <a:pt x="1002388" y="895738"/>
                </a:lnTo>
                <a:lnTo>
                  <a:pt x="998808" y="888784"/>
                </a:lnTo>
                <a:lnTo>
                  <a:pt x="995229" y="882029"/>
                </a:lnTo>
                <a:lnTo>
                  <a:pt x="992247" y="874876"/>
                </a:lnTo>
                <a:lnTo>
                  <a:pt x="988866" y="867723"/>
                </a:lnTo>
                <a:lnTo>
                  <a:pt x="985884" y="860372"/>
                </a:lnTo>
                <a:lnTo>
                  <a:pt x="983299" y="853219"/>
                </a:lnTo>
                <a:lnTo>
                  <a:pt x="980515" y="845868"/>
                </a:lnTo>
                <a:lnTo>
                  <a:pt x="978129" y="838318"/>
                </a:lnTo>
                <a:lnTo>
                  <a:pt x="975941" y="830768"/>
                </a:lnTo>
                <a:lnTo>
                  <a:pt x="973754" y="823218"/>
                </a:lnTo>
                <a:lnTo>
                  <a:pt x="971964" y="815271"/>
                </a:lnTo>
                <a:lnTo>
                  <a:pt x="970175" y="807522"/>
                </a:lnTo>
                <a:lnTo>
                  <a:pt x="968584" y="799774"/>
                </a:lnTo>
                <a:lnTo>
                  <a:pt x="967391" y="791826"/>
                </a:lnTo>
                <a:lnTo>
                  <a:pt x="966397" y="783879"/>
                </a:lnTo>
                <a:lnTo>
                  <a:pt x="965204" y="775932"/>
                </a:lnTo>
                <a:lnTo>
                  <a:pt x="964607" y="767587"/>
                </a:lnTo>
                <a:lnTo>
                  <a:pt x="964210" y="759441"/>
                </a:lnTo>
                <a:lnTo>
                  <a:pt x="963613" y="751096"/>
                </a:lnTo>
                <a:lnTo>
                  <a:pt x="963613" y="742950"/>
                </a:lnTo>
                <a:lnTo>
                  <a:pt x="963613" y="734804"/>
                </a:lnTo>
                <a:lnTo>
                  <a:pt x="964210" y="726459"/>
                </a:lnTo>
                <a:lnTo>
                  <a:pt x="964607" y="718313"/>
                </a:lnTo>
                <a:lnTo>
                  <a:pt x="965204" y="710167"/>
                </a:lnTo>
                <a:lnTo>
                  <a:pt x="966397" y="702021"/>
                </a:lnTo>
                <a:lnTo>
                  <a:pt x="967391" y="694074"/>
                </a:lnTo>
                <a:lnTo>
                  <a:pt x="968584" y="686126"/>
                </a:lnTo>
                <a:lnTo>
                  <a:pt x="970175" y="678378"/>
                </a:lnTo>
                <a:lnTo>
                  <a:pt x="971964" y="670629"/>
                </a:lnTo>
                <a:lnTo>
                  <a:pt x="973754" y="662880"/>
                </a:lnTo>
                <a:lnTo>
                  <a:pt x="975941" y="654933"/>
                </a:lnTo>
                <a:lnTo>
                  <a:pt x="978129" y="647383"/>
                </a:lnTo>
                <a:lnTo>
                  <a:pt x="980515" y="640231"/>
                </a:lnTo>
                <a:lnTo>
                  <a:pt x="983299" y="632681"/>
                </a:lnTo>
                <a:lnTo>
                  <a:pt x="985884" y="625329"/>
                </a:lnTo>
                <a:lnTo>
                  <a:pt x="988866" y="618177"/>
                </a:lnTo>
                <a:lnTo>
                  <a:pt x="992247" y="610825"/>
                </a:lnTo>
                <a:lnTo>
                  <a:pt x="995229" y="603871"/>
                </a:lnTo>
                <a:lnTo>
                  <a:pt x="998808" y="596918"/>
                </a:lnTo>
                <a:lnTo>
                  <a:pt x="1002388" y="589964"/>
                </a:lnTo>
                <a:lnTo>
                  <a:pt x="1006166" y="583208"/>
                </a:lnTo>
                <a:lnTo>
                  <a:pt x="1010143" y="576652"/>
                </a:lnTo>
                <a:lnTo>
                  <a:pt x="1014119" y="569897"/>
                </a:lnTo>
                <a:lnTo>
                  <a:pt x="1018693" y="563539"/>
                </a:lnTo>
                <a:lnTo>
                  <a:pt x="1022869" y="557380"/>
                </a:lnTo>
                <a:lnTo>
                  <a:pt x="1027442" y="551022"/>
                </a:lnTo>
                <a:lnTo>
                  <a:pt x="1032214" y="544863"/>
                </a:lnTo>
                <a:lnTo>
                  <a:pt x="1036986" y="538902"/>
                </a:lnTo>
                <a:lnTo>
                  <a:pt x="1041958" y="533140"/>
                </a:lnTo>
                <a:lnTo>
                  <a:pt x="1047127" y="527378"/>
                </a:lnTo>
                <a:lnTo>
                  <a:pt x="1052297" y="521617"/>
                </a:lnTo>
                <a:lnTo>
                  <a:pt x="1057666" y="516252"/>
                </a:lnTo>
                <a:lnTo>
                  <a:pt x="1063234" y="510689"/>
                </a:lnTo>
                <a:lnTo>
                  <a:pt x="1068801" y="505523"/>
                </a:lnTo>
                <a:lnTo>
                  <a:pt x="1074568" y="500357"/>
                </a:lnTo>
                <a:lnTo>
                  <a:pt x="1080533" y="495390"/>
                </a:lnTo>
                <a:lnTo>
                  <a:pt x="1086697" y="490622"/>
                </a:lnTo>
                <a:lnTo>
                  <a:pt x="1092663" y="486052"/>
                </a:lnTo>
                <a:lnTo>
                  <a:pt x="1098827" y="481284"/>
                </a:lnTo>
                <a:lnTo>
                  <a:pt x="1105190" y="476913"/>
                </a:lnTo>
                <a:lnTo>
                  <a:pt x="1111752" y="472740"/>
                </a:lnTo>
                <a:lnTo>
                  <a:pt x="1118115" y="468767"/>
                </a:lnTo>
                <a:lnTo>
                  <a:pt x="1124875" y="464594"/>
                </a:lnTo>
                <a:lnTo>
                  <a:pt x="1131636" y="460819"/>
                </a:lnTo>
                <a:lnTo>
                  <a:pt x="1138596" y="457442"/>
                </a:lnTo>
                <a:lnTo>
                  <a:pt x="1145555" y="453866"/>
                </a:lnTo>
                <a:lnTo>
                  <a:pt x="1152714" y="450488"/>
                </a:lnTo>
                <a:lnTo>
                  <a:pt x="1159673" y="447309"/>
                </a:lnTo>
                <a:lnTo>
                  <a:pt x="1167030" y="444527"/>
                </a:lnTo>
                <a:lnTo>
                  <a:pt x="1174388" y="441547"/>
                </a:lnTo>
                <a:lnTo>
                  <a:pt x="1181745" y="438964"/>
                </a:lnTo>
                <a:lnTo>
                  <a:pt x="1189301" y="436779"/>
                </a:lnTo>
                <a:lnTo>
                  <a:pt x="1196857" y="434196"/>
                </a:lnTo>
                <a:lnTo>
                  <a:pt x="1204413" y="432209"/>
                </a:lnTo>
                <a:lnTo>
                  <a:pt x="1212168" y="430421"/>
                </a:lnTo>
                <a:lnTo>
                  <a:pt x="1219923" y="428633"/>
                </a:lnTo>
                <a:lnTo>
                  <a:pt x="1227877" y="427242"/>
                </a:lnTo>
                <a:lnTo>
                  <a:pt x="1235830" y="425851"/>
                </a:lnTo>
                <a:lnTo>
                  <a:pt x="1243784" y="424659"/>
                </a:lnTo>
                <a:lnTo>
                  <a:pt x="1251937" y="423864"/>
                </a:lnTo>
                <a:lnTo>
                  <a:pt x="1259891" y="423070"/>
                </a:lnTo>
                <a:lnTo>
                  <a:pt x="1268242" y="422474"/>
                </a:lnTo>
                <a:lnTo>
                  <a:pt x="1276395" y="422275"/>
                </a:lnTo>
                <a:close/>
                <a:moveTo>
                  <a:pt x="1312863" y="365125"/>
                </a:moveTo>
                <a:lnTo>
                  <a:pt x="1322396" y="365324"/>
                </a:lnTo>
                <a:lnTo>
                  <a:pt x="1331928" y="365721"/>
                </a:lnTo>
                <a:lnTo>
                  <a:pt x="1341262" y="366516"/>
                </a:lnTo>
                <a:lnTo>
                  <a:pt x="1350596" y="367509"/>
                </a:lnTo>
                <a:lnTo>
                  <a:pt x="1359930" y="368502"/>
                </a:lnTo>
                <a:lnTo>
                  <a:pt x="1369264" y="370092"/>
                </a:lnTo>
                <a:lnTo>
                  <a:pt x="1378399" y="371880"/>
                </a:lnTo>
                <a:lnTo>
                  <a:pt x="1387336" y="373867"/>
                </a:lnTo>
                <a:lnTo>
                  <a:pt x="1396074" y="376052"/>
                </a:lnTo>
                <a:lnTo>
                  <a:pt x="1405011" y="378437"/>
                </a:lnTo>
                <a:lnTo>
                  <a:pt x="1413749" y="381417"/>
                </a:lnTo>
                <a:lnTo>
                  <a:pt x="1422288" y="384198"/>
                </a:lnTo>
                <a:lnTo>
                  <a:pt x="1430828" y="387576"/>
                </a:lnTo>
                <a:lnTo>
                  <a:pt x="1438970" y="390954"/>
                </a:lnTo>
                <a:lnTo>
                  <a:pt x="1447510" y="394729"/>
                </a:lnTo>
                <a:lnTo>
                  <a:pt x="1455453" y="398504"/>
                </a:lnTo>
                <a:lnTo>
                  <a:pt x="1463397" y="402676"/>
                </a:lnTo>
                <a:lnTo>
                  <a:pt x="1471142" y="407047"/>
                </a:lnTo>
                <a:lnTo>
                  <a:pt x="1478888" y="411617"/>
                </a:lnTo>
                <a:lnTo>
                  <a:pt x="1486434" y="416187"/>
                </a:lnTo>
                <a:lnTo>
                  <a:pt x="1493981" y="421352"/>
                </a:lnTo>
                <a:lnTo>
                  <a:pt x="1501329" y="426518"/>
                </a:lnTo>
                <a:lnTo>
                  <a:pt x="1508478" y="431882"/>
                </a:lnTo>
                <a:lnTo>
                  <a:pt x="1515429" y="437446"/>
                </a:lnTo>
                <a:lnTo>
                  <a:pt x="1522181" y="443207"/>
                </a:lnTo>
                <a:lnTo>
                  <a:pt x="1528933" y="448969"/>
                </a:lnTo>
                <a:lnTo>
                  <a:pt x="1535288" y="455128"/>
                </a:lnTo>
                <a:lnTo>
                  <a:pt x="1541842" y="461288"/>
                </a:lnTo>
                <a:lnTo>
                  <a:pt x="1547800" y="467844"/>
                </a:lnTo>
                <a:lnTo>
                  <a:pt x="1553758" y="474401"/>
                </a:lnTo>
                <a:lnTo>
                  <a:pt x="1559517" y="481156"/>
                </a:lnTo>
                <a:lnTo>
                  <a:pt x="1565276" y="488110"/>
                </a:lnTo>
                <a:lnTo>
                  <a:pt x="1312863" y="685800"/>
                </a:lnTo>
                <a:lnTo>
                  <a:pt x="1312863" y="365125"/>
                </a:lnTo>
                <a:close/>
                <a:moveTo>
                  <a:pt x="459737" y="320675"/>
                </a:moveTo>
                <a:lnTo>
                  <a:pt x="464088" y="323056"/>
                </a:lnTo>
                <a:lnTo>
                  <a:pt x="468042" y="325437"/>
                </a:lnTo>
                <a:lnTo>
                  <a:pt x="471601" y="328216"/>
                </a:lnTo>
                <a:lnTo>
                  <a:pt x="475161" y="330795"/>
                </a:lnTo>
                <a:lnTo>
                  <a:pt x="478522" y="333772"/>
                </a:lnTo>
                <a:lnTo>
                  <a:pt x="481290" y="336748"/>
                </a:lnTo>
                <a:lnTo>
                  <a:pt x="484256" y="339923"/>
                </a:lnTo>
                <a:lnTo>
                  <a:pt x="486827" y="343297"/>
                </a:lnTo>
                <a:lnTo>
                  <a:pt x="489397" y="346869"/>
                </a:lnTo>
                <a:lnTo>
                  <a:pt x="491572" y="350441"/>
                </a:lnTo>
                <a:lnTo>
                  <a:pt x="493550" y="354211"/>
                </a:lnTo>
                <a:lnTo>
                  <a:pt x="495329" y="357981"/>
                </a:lnTo>
                <a:lnTo>
                  <a:pt x="497109" y="361950"/>
                </a:lnTo>
                <a:lnTo>
                  <a:pt x="498691" y="365919"/>
                </a:lnTo>
                <a:lnTo>
                  <a:pt x="500075" y="370086"/>
                </a:lnTo>
                <a:lnTo>
                  <a:pt x="501459" y="374253"/>
                </a:lnTo>
                <a:lnTo>
                  <a:pt x="504029" y="383381"/>
                </a:lnTo>
                <a:lnTo>
                  <a:pt x="506204" y="392708"/>
                </a:lnTo>
                <a:lnTo>
                  <a:pt x="508182" y="402630"/>
                </a:lnTo>
                <a:lnTo>
                  <a:pt x="510159" y="413147"/>
                </a:lnTo>
                <a:lnTo>
                  <a:pt x="513916" y="435173"/>
                </a:lnTo>
                <a:lnTo>
                  <a:pt x="515893" y="446683"/>
                </a:lnTo>
                <a:lnTo>
                  <a:pt x="518068" y="458589"/>
                </a:lnTo>
                <a:lnTo>
                  <a:pt x="522023" y="459184"/>
                </a:lnTo>
                <a:lnTo>
                  <a:pt x="525780" y="460375"/>
                </a:lnTo>
                <a:lnTo>
                  <a:pt x="529339" y="461764"/>
                </a:lnTo>
                <a:lnTo>
                  <a:pt x="532898" y="462955"/>
                </a:lnTo>
                <a:lnTo>
                  <a:pt x="536260" y="464741"/>
                </a:lnTo>
                <a:lnTo>
                  <a:pt x="539226" y="466725"/>
                </a:lnTo>
                <a:lnTo>
                  <a:pt x="542192" y="469106"/>
                </a:lnTo>
                <a:lnTo>
                  <a:pt x="544960" y="471289"/>
                </a:lnTo>
                <a:lnTo>
                  <a:pt x="547728" y="473670"/>
                </a:lnTo>
                <a:lnTo>
                  <a:pt x="549903" y="476647"/>
                </a:lnTo>
                <a:lnTo>
                  <a:pt x="552078" y="479425"/>
                </a:lnTo>
                <a:lnTo>
                  <a:pt x="553858" y="482402"/>
                </a:lnTo>
                <a:lnTo>
                  <a:pt x="555440" y="485577"/>
                </a:lnTo>
                <a:lnTo>
                  <a:pt x="556824" y="488950"/>
                </a:lnTo>
                <a:lnTo>
                  <a:pt x="557615" y="492324"/>
                </a:lnTo>
                <a:lnTo>
                  <a:pt x="558406" y="495895"/>
                </a:lnTo>
                <a:lnTo>
                  <a:pt x="558801" y="499666"/>
                </a:lnTo>
                <a:lnTo>
                  <a:pt x="558801" y="503436"/>
                </a:lnTo>
                <a:lnTo>
                  <a:pt x="558406" y="507405"/>
                </a:lnTo>
                <a:lnTo>
                  <a:pt x="557812" y="511374"/>
                </a:lnTo>
                <a:lnTo>
                  <a:pt x="556824" y="515342"/>
                </a:lnTo>
                <a:lnTo>
                  <a:pt x="555440" y="519509"/>
                </a:lnTo>
                <a:lnTo>
                  <a:pt x="553462" y="523875"/>
                </a:lnTo>
                <a:lnTo>
                  <a:pt x="551287" y="528042"/>
                </a:lnTo>
                <a:lnTo>
                  <a:pt x="548519" y="532408"/>
                </a:lnTo>
                <a:lnTo>
                  <a:pt x="545553" y="536774"/>
                </a:lnTo>
                <a:lnTo>
                  <a:pt x="541994" y="541139"/>
                </a:lnTo>
                <a:lnTo>
                  <a:pt x="537644" y="545505"/>
                </a:lnTo>
                <a:lnTo>
                  <a:pt x="533294" y="550069"/>
                </a:lnTo>
                <a:lnTo>
                  <a:pt x="528153" y="554236"/>
                </a:lnTo>
                <a:lnTo>
                  <a:pt x="522418" y="558602"/>
                </a:lnTo>
                <a:lnTo>
                  <a:pt x="516486" y="563166"/>
                </a:lnTo>
                <a:lnTo>
                  <a:pt x="514707" y="571302"/>
                </a:lnTo>
                <a:lnTo>
                  <a:pt x="512927" y="579239"/>
                </a:lnTo>
                <a:lnTo>
                  <a:pt x="510752" y="587177"/>
                </a:lnTo>
                <a:lnTo>
                  <a:pt x="508577" y="595313"/>
                </a:lnTo>
                <a:lnTo>
                  <a:pt x="505809" y="603052"/>
                </a:lnTo>
                <a:lnTo>
                  <a:pt x="503041" y="610791"/>
                </a:lnTo>
                <a:lnTo>
                  <a:pt x="500075" y="618331"/>
                </a:lnTo>
                <a:lnTo>
                  <a:pt x="496911" y="625872"/>
                </a:lnTo>
                <a:lnTo>
                  <a:pt x="493352" y="633214"/>
                </a:lnTo>
                <a:lnTo>
                  <a:pt x="489793" y="640556"/>
                </a:lnTo>
                <a:lnTo>
                  <a:pt x="485838" y="647303"/>
                </a:lnTo>
                <a:lnTo>
                  <a:pt x="481883" y="654249"/>
                </a:lnTo>
                <a:lnTo>
                  <a:pt x="477533" y="660996"/>
                </a:lnTo>
                <a:lnTo>
                  <a:pt x="473183" y="667346"/>
                </a:lnTo>
                <a:lnTo>
                  <a:pt x="468635" y="673497"/>
                </a:lnTo>
                <a:lnTo>
                  <a:pt x="463692" y="679450"/>
                </a:lnTo>
                <a:lnTo>
                  <a:pt x="458551" y="685007"/>
                </a:lnTo>
                <a:lnTo>
                  <a:pt x="453608" y="690563"/>
                </a:lnTo>
                <a:lnTo>
                  <a:pt x="448269" y="695722"/>
                </a:lnTo>
                <a:lnTo>
                  <a:pt x="442733" y="700683"/>
                </a:lnTo>
                <a:lnTo>
                  <a:pt x="436998" y="705247"/>
                </a:lnTo>
                <a:lnTo>
                  <a:pt x="431264" y="709414"/>
                </a:lnTo>
                <a:lnTo>
                  <a:pt x="424937" y="713383"/>
                </a:lnTo>
                <a:lnTo>
                  <a:pt x="418807" y="716955"/>
                </a:lnTo>
                <a:lnTo>
                  <a:pt x="412677" y="720130"/>
                </a:lnTo>
                <a:lnTo>
                  <a:pt x="406152" y="722908"/>
                </a:lnTo>
                <a:lnTo>
                  <a:pt x="399627" y="725488"/>
                </a:lnTo>
                <a:lnTo>
                  <a:pt x="392706" y="727671"/>
                </a:lnTo>
                <a:lnTo>
                  <a:pt x="385786" y="729457"/>
                </a:lnTo>
                <a:lnTo>
                  <a:pt x="378865" y="730449"/>
                </a:lnTo>
                <a:lnTo>
                  <a:pt x="371747" y="731441"/>
                </a:lnTo>
                <a:lnTo>
                  <a:pt x="364431" y="731838"/>
                </a:lnTo>
                <a:lnTo>
                  <a:pt x="357115" y="731441"/>
                </a:lnTo>
                <a:lnTo>
                  <a:pt x="349799" y="730449"/>
                </a:lnTo>
                <a:lnTo>
                  <a:pt x="342878" y="729457"/>
                </a:lnTo>
                <a:lnTo>
                  <a:pt x="335958" y="727671"/>
                </a:lnTo>
                <a:lnTo>
                  <a:pt x="329235" y="725488"/>
                </a:lnTo>
                <a:lnTo>
                  <a:pt x="322709" y="722908"/>
                </a:lnTo>
                <a:lnTo>
                  <a:pt x="315987" y="720130"/>
                </a:lnTo>
                <a:lnTo>
                  <a:pt x="309857" y="716955"/>
                </a:lnTo>
                <a:lnTo>
                  <a:pt x="303727" y="713383"/>
                </a:lnTo>
                <a:lnTo>
                  <a:pt x="297795" y="709414"/>
                </a:lnTo>
                <a:lnTo>
                  <a:pt x="291666" y="705247"/>
                </a:lnTo>
                <a:lnTo>
                  <a:pt x="285931" y="700683"/>
                </a:lnTo>
                <a:lnTo>
                  <a:pt x="280395" y="695722"/>
                </a:lnTo>
                <a:lnTo>
                  <a:pt x="275254" y="690563"/>
                </a:lnTo>
                <a:lnTo>
                  <a:pt x="270113" y="685007"/>
                </a:lnTo>
                <a:lnTo>
                  <a:pt x="264972" y="679450"/>
                </a:lnTo>
                <a:lnTo>
                  <a:pt x="260029" y="673497"/>
                </a:lnTo>
                <a:lnTo>
                  <a:pt x="255481" y="667346"/>
                </a:lnTo>
                <a:lnTo>
                  <a:pt x="251131" y="660996"/>
                </a:lnTo>
                <a:lnTo>
                  <a:pt x="246781" y="654249"/>
                </a:lnTo>
                <a:lnTo>
                  <a:pt x="242628" y="647303"/>
                </a:lnTo>
                <a:lnTo>
                  <a:pt x="238871" y="640556"/>
                </a:lnTo>
                <a:lnTo>
                  <a:pt x="235114" y="633214"/>
                </a:lnTo>
                <a:lnTo>
                  <a:pt x="231753" y="625872"/>
                </a:lnTo>
                <a:lnTo>
                  <a:pt x="228589" y="618331"/>
                </a:lnTo>
                <a:lnTo>
                  <a:pt x="225623" y="610791"/>
                </a:lnTo>
                <a:lnTo>
                  <a:pt x="222855" y="603052"/>
                </a:lnTo>
                <a:lnTo>
                  <a:pt x="220087" y="595313"/>
                </a:lnTo>
                <a:lnTo>
                  <a:pt x="217912" y="587177"/>
                </a:lnTo>
                <a:lnTo>
                  <a:pt x="215737" y="579239"/>
                </a:lnTo>
                <a:lnTo>
                  <a:pt x="213957" y="571302"/>
                </a:lnTo>
                <a:lnTo>
                  <a:pt x="212178" y="563166"/>
                </a:lnTo>
                <a:lnTo>
                  <a:pt x="206246" y="558602"/>
                </a:lnTo>
                <a:lnTo>
                  <a:pt x="200511" y="554236"/>
                </a:lnTo>
                <a:lnTo>
                  <a:pt x="195370" y="550069"/>
                </a:lnTo>
                <a:lnTo>
                  <a:pt x="191020" y="545505"/>
                </a:lnTo>
                <a:lnTo>
                  <a:pt x="187066" y="541139"/>
                </a:lnTo>
                <a:lnTo>
                  <a:pt x="183309" y="536774"/>
                </a:lnTo>
                <a:lnTo>
                  <a:pt x="180145" y="532408"/>
                </a:lnTo>
                <a:lnTo>
                  <a:pt x="177377" y="528042"/>
                </a:lnTo>
                <a:lnTo>
                  <a:pt x="175202" y="523875"/>
                </a:lnTo>
                <a:lnTo>
                  <a:pt x="173224" y="519509"/>
                </a:lnTo>
                <a:lnTo>
                  <a:pt x="172038" y="515342"/>
                </a:lnTo>
                <a:lnTo>
                  <a:pt x="170852" y="511374"/>
                </a:lnTo>
                <a:lnTo>
                  <a:pt x="170258" y="507405"/>
                </a:lnTo>
                <a:lnTo>
                  <a:pt x="169863" y="503436"/>
                </a:lnTo>
                <a:lnTo>
                  <a:pt x="169863" y="499666"/>
                </a:lnTo>
                <a:lnTo>
                  <a:pt x="170456" y="495895"/>
                </a:lnTo>
                <a:lnTo>
                  <a:pt x="171049" y="492324"/>
                </a:lnTo>
                <a:lnTo>
                  <a:pt x="172038" y="488950"/>
                </a:lnTo>
                <a:lnTo>
                  <a:pt x="173224" y="485577"/>
                </a:lnTo>
                <a:lnTo>
                  <a:pt x="174806" y="482402"/>
                </a:lnTo>
                <a:lnTo>
                  <a:pt x="176586" y="479425"/>
                </a:lnTo>
                <a:lnTo>
                  <a:pt x="178761" y="476647"/>
                </a:lnTo>
                <a:lnTo>
                  <a:pt x="180936" y="473670"/>
                </a:lnTo>
                <a:lnTo>
                  <a:pt x="183704" y="471289"/>
                </a:lnTo>
                <a:lnTo>
                  <a:pt x="186275" y="469106"/>
                </a:lnTo>
                <a:lnTo>
                  <a:pt x="189438" y="466725"/>
                </a:lnTo>
                <a:lnTo>
                  <a:pt x="192404" y="464741"/>
                </a:lnTo>
                <a:lnTo>
                  <a:pt x="195766" y="462955"/>
                </a:lnTo>
                <a:lnTo>
                  <a:pt x="199325" y="461764"/>
                </a:lnTo>
                <a:lnTo>
                  <a:pt x="202884" y="460375"/>
                </a:lnTo>
                <a:lnTo>
                  <a:pt x="206641" y="459184"/>
                </a:lnTo>
                <a:lnTo>
                  <a:pt x="210398" y="458589"/>
                </a:lnTo>
                <a:lnTo>
                  <a:pt x="213562" y="442913"/>
                </a:lnTo>
                <a:lnTo>
                  <a:pt x="216132" y="427831"/>
                </a:lnTo>
                <a:lnTo>
                  <a:pt x="218505" y="413345"/>
                </a:lnTo>
                <a:lnTo>
                  <a:pt x="221075" y="399852"/>
                </a:lnTo>
                <a:lnTo>
                  <a:pt x="222262" y="393303"/>
                </a:lnTo>
                <a:lnTo>
                  <a:pt x="223646" y="386953"/>
                </a:lnTo>
                <a:lnTo>
                  <a:pt x="225228" y="381000"/>
                </a:lnTo>
                <a:lnTo>
                  <a:pt x="227007" y="375047"/>
                </a:lnTo>
                <a:lnTo>
                  <a:pt x="228787" y="369491"/>
                </a:lnTo>
                <a:lnTo>
                  <a:pt x="230764" y="363934"/>
                </a:lnTo>
                <a:lnTo>
                  <a:pt x="232939" y="358576"/>
                </a:lnTo>
                <a:lnTo>
                  <a:pt x="235312" y="353417"/>
                </a:lnTo>
                <a:lnTo>
                  <a:pt x="240453" y="355203"/>
                </a:lnTo>
                <a:lnTo>
                  <a:pt x="247176" y="357187"/>
                </a:lnTo>
                <a:lnTo>
                  <a:pt x="255481" y="359767"/>
                </a:lnTo>
                <a:lnTo>
                  <a:pt x="265367" y="361950"/>
                </a:lnTo>
                <a:lnTo>
                  <a:pt x="270904" y="362942"/>
                </a:lnTo>
                <a:lnTo>
                  <a:pt x="276638" y="363934"/>
                </a:lnTo>
                <a:lnTo>
                  <a:pt x="282965" y="364926"/>
                </a:lnTo>
                <a:lnTo>
                  <a:pt x="289293" y="365720"/>
                </a:lnTo>
                <a:lnTo>
                  <a:pt x="296213" y="366316"/>
                </a:lnTo>
                <a:lnTo>
                  <a:pt x="303134" y="366712"/>
                </a:lnTo>
                <a:lnTo>
                  <a:pt x="310450" y="367308"/>
                </a:lnTo>
                <a:lnTo>
                  <a:pt x="317964" y="367308"/>
                </a:lnTo>
                <a:lnTo>
                  <a:pt x="325675" y="366911"/>
                </a:lnTo>
                <a:lnTo>
                  <a:pt x="333782" y="366712"/>
                </a:lnTo>
                <a:lnTo>
                  <a:pt x="341889" y="366117"/>
                </a:lnTo>
                <a:lnTo>
                  <a:pt x="350392" y="364926"/>
                </a:lnTo>
                <a:lnTo>
                  <a:pt x="358894" y="363736"/>
                </a:lnTo>
                <a:lnTo>
                  <a:pt x="367595" y="362148"/>
                </a:lnTo>
                <a:lnTo>
                  <a:pt x="376295" y="359966"/>
                </a:lnTo>
                <a:lnTo>
                  <a:pt x="385390" y="357386"/>
                </a:lnTo>
                <a:lnTo>
                  <a:pt x="394486" y="354608"/>
                </a:lnTo>
                <a:lnTo>
                  <a:pt x="403582" y="351234"/>
                </a:lnTo>
                <a:lnTo>
                  <a:pt x="412875" y="347464"/>
                </a:lnTo>
                <a:lnTo>
                  <a:pt x="422168" y="343297"/>
                </a:lnTo>
                <a:lnTo>
                  <a:pt x="431660" y="338336"/>
                </a:lnTo>
                <a:lnTo>
                  <a:pt x="440953" y="332978"/>
                </a:lnTo>
                <a:lnTo>
                  <a:pt x="450444" y="327223"/>
                </a:lnTo>
                <a:lnTo>
                  <a:pt x="459737" y="320675"/>
                </a:lnTo>
                <a:close/>
                <a:moveTo>
                  <a:pt x="364231" y="215900"/>
                </a:moveTo>
                <a:lnTo>
                  <a:pt x="373939" y="216099"/>
                </a:lnTo>
                <a:lnTo>
                  <a:pt x="383251" y="216695"/>
                </a:lnTo>
                <a:lnTo>
                  <a:pt x="392562" y="217689"/>
                </a:lnTo>
                <a:lnTo>
                  <a:pt x="401676" y="218881"/>
                </a:lnTo>
                <a:lnTo>
                  <a:pt x="410591" y="220471"/>
                </a:lnTo>
                <a:lnTo>
                  <a:pt x="418912" y="222260"/>
                </a:lnTo>
                <a:lnTo>
                  <a:pt x="427233" y="224446"/>
                </a:lnTo>
                <a:lnTo>
                  <a:pt x="434959" y="227229"/>
                </a:lnTo>
                <a:lnTo>
                  <a:pt x="442290" y="229813"/>
                </a:lnTo>
                <a:lnTo>
                  <a:pt x="449026" y="232993"/>
                </a:lnTo>
                <a:lnTo>
                  <a:pt x="455563" y="236173"/>
                </a:lnTo>
                <a:lnTo>
                  <a:pt x="461507" y="239751"/>
                </a:lnTo>
                <a:lnTo>
                  <a:pt x="467054" y="243527"/>
                </a:lnTo>
                <a:lnTo>
                  <a:pt x="471809" y="247502"/>
                </a:lnTo>
                <a:lnTo>
                  <a:pt x="473988" y="249490"/>
                </a:lnTo>
                <a:lnTo>
                  <a:pt x="476168" y="251875"/>
                </a:lnTo>
                <a:lnTo>
                  <a:pt x="478149" y="253863"/>
                </a:lnTo>
                <a:lnTo>
                  <a:pt x="479932" y="256049"/>
                </a:lnTo>
                <a:lnTo>
                  <a:pt x="483696" y="256248"/>
                </a:lnTo>
                <a:lnTo>
                  <a:pt x="487460" y="256645"/>
                </a:lnTo>
                <a:lnTo>
                  <a:pt x="490828" y="257440"/>
                </a:lnTo>
                <a:lnTo>
                  <a:pt x="494196" y="258235"/>
                </a:lnTo>
                <a:lnTo>
                  <a:pt x="497564" y="259428"/>
                </a:lnTo>
                <a:lnTo>
                  <a:pt x="500734" y="260621"/>
                </a:lnTo>
                <a:lnTo>
                  <a:pt x="503706" y="262012"/>
                </a:lnTo>
                <a:lnTo>
                  <a:pt x="506678" y="263801"/>
                </a:lnTo>
                <a:lnTo>
                  <a:pt x="509253" y="265788"/>
                </a:lnTo>
                <a:lnTo>
                  <a:pt x="512027" y="267776"/>
                </a:lnTo>
                <a:lnTo>
                  <a:pt x="514404" y="269962"/>
                </a:lnTo>
                <a:lnTo>
                  <a:pt x="516782" y="272546"/>
                </a:lnTo>
                <a:lnTo>
                  <a:pt x="519159" y="275130"/>
                </a:lnTo>
                <a:lnTo>
                  <a:pt x="521537" y="277714"/>
                </a:lnTo>
                <a:lnTo>
                  <a:pt x="523518" y="280695"/>
                </a:lnTo>
                <a:lnTo>
                  <a:pt x="525499" y="283478"/>
                </a:lnTo>
                <a:lnTo>
                  <a:pt x="527282" y="286857"/>
                </a:lnTo>
                <a:lnTo>
                  <a:pt x="529065" y="290037"/>
                </a:lnTo>
                <a:lnTo>
                  <a:pt x="530848" y="293614"/>
                </a:lnTo>
                <a:lnTo>
                  <a:pt x="532235" y="296993"/>
                </a:lnTo>
                <a:lnTo>
                  <a:pt x="535207" y="304149"/>
                </a:lnTo>
                <a:lnTo>
                  <a:pt x="537584" y="312099"/>
                </a:lnTo>
                <a:lnTo>
                  <a:pt x="539763" y="320049"/>
                </a:lnTo>
                <a:lnTo>
                  <a:pt x="541546" y="328397"/>
                </a:lnTo>
                <a:lnTo>
                  <a:pt x="543131" y="336944"/>
                </a:lnTo>
                <a:lnTo>
                  <a:pt x="544518" y="345490"/>
                </a:lnTo>
                <a:lnTo>
                  <a:pt x="545707" y="354236"/>
                </a:lnTo>
                <a:lnTo>
                  <a:pt x="546499" y="363180"/>
                </a:lnTo>
                <a:lnTo>
                  <a:pt x="546896" y="371925"/>
                </a:lnTo>
                <a:lnTo>
                  <a:pt x="547292" y="380671"/>
                </a:lnTo>
                <a:lnTo>
                  <a:pt x="547688" y="389416"/>
                </a:lnTo>
                <a:lnTo>
                  <a:pt x="547688" y="397764"/>
                </a:lnTo>
                <a:lnTo>
                  <a:pt x="547292" y="414062"/>
                </a:lnTo>
                <a:lnTo>
                  <a:pt x="546697" y="429168"/>
                </a:lnTo>
                <a:lnTo>
                  <a:pt x="545905" y="442286"/>
                </a:lnTo>
                <a:lnTo>
                  <a:pt x="544914" y="453217"/>
                </a:lnTo>
                <a:lnTo>
                  <a:pt x="544122" y="461764"/>
                </a:lnTo>
                <a:lnTo>
                  <a:pt x="539565" y="459578"/>
                </a:lnTo>
                <a:lnTo>
                  <a:pt x="535009" y="457590"/>
                </a:lnTo>
                <a:lnTo>
                  <a:pt x="530056" y="456000"/>
                </a:lnTo>
                <a:lnTo>
                  <a:pt x="525103" y="454808"/>
                </a:lnTo>
                <a:lnTo>
                  <a:pt x="521537" y="430162"/>
                </a:lnTo>
                <a:lnTo>
                  <a:pt x="519753" y="418634"/>
                </a:lnTo>
                <a:lnTo>
                  <a:pt x="517772" y="407304"/>
                </a:lnTo>
                <a:lnTo>
                  <a:pt x="515791" y="396373"/>
                </a:lnTo>
                <a:lnTo>
                  <a:pt x="513414" y="386236"/>
                </a:lnTo>
                <a:lnTo>
                  <a:pt x="510838" y="376298"/>
                </a:lnTo>
                <a:lnTo>
                  <a:pt x="509451" y="371528"/>
                </a:lnTo>
                <a:lnTo>
                  <a:pt x="507866" y="366956"/>
                </a:lnTo>
                <a:lnTo>
                  <a:pt x="506281" y="362385"/>
                </a:lnTo>
                <a:lnTo>
                  <a:pt x="504498" y="358012"/>
                </a:lnTo>
                <a:lnTo>
                  <a:pt x="502517" y="353838"/>
                </a:lnTo>
                <a:lnTo>
                  <a:pt x="500338" y="349466"/>
                </a:lnTo>
                <a:lnTo>
                  <a:pt x="498159" y="345490"/>
                </a:lnTo>
                <a:lnTo>
                  <a:pt x="495781" y="341714"/>
                </a:lnTo>
                <a:lnTo>
                  <a:pt x="493404" y="337938"/>
                </a:lnTo>
                <a:lnTo>
                  <a:pt x="490432" y="334360"/>
                </a:lnTo>
                <a:lnTo>
                  <a:pt x="487658" y="331180"/>
                </a:lnTo>
                <a:lnTo>
                  <a:pt x="484489" y="327801"/>
                </a:lnTo>
                <a:lnTo>
                  <a:pt x="481121" y="324422"/>
                </a:lnTo>
                <a:lnTo>
                  <a:pt x="477555" y="321639"/>
                </a:lnTo>
                <a:lnTo>
                  <a:pt x="473988" y="318658"/>
                </a:lnTo>
                <a:lnTo>
                  <a:pt x="470026" y="315875"/>
                </a:lnTo>
                <a:lnTo>
                  <a:pt x="465667" y="313292"/>
                </a:lnTo>
                <a:lnTo>
                  <a:pt x="461309" y="310906"/>
                </a:lnTo>
                <a:lnTo>
                  <a:pt x="451403" y="317664"/>
                </a:lnTo>
                <a:lnTo>
                  <a:pt x="441695" y="323826"/>
                </a:lnTo>
                <a:lnTo>
                  <a:pt x="431789" y="329391"/>
                </a:lnTo>
                <a:lnTo>
                  <a:pt x="422082" y="334360"/>
                </a:lnTo>
                <a:lnTo>
                  <a:pt x="412572" y="338931"/>
                </a:lnTo>
                <a:lnTo>
                  <a:pt x="402864" y="342907"/>
                </a:lnTo>
                <a:lnTo>
                  <a:pt x="393157" y="346285"/>
                </a:lnTo>
                <a:lnTo>
                  <a:pt x="384043" y="349267"/>
                </a:lnTo>
                <a:lnTo>
                  <a:pt x="374732" y="351851"/>
                </a:lnTo>
                <a:lnTo>
                  <a:pt x="365618" y="354037"/>
                </a:lnTo>
                <a:lnTo>
                  <a:pt x="356505" y="355826"/>
                </a:lnTo>
                <a:lnTo>
                  <a:pt x="347590" y="357018"/>
                </a:lnTo>
                <a:lnTo>
                  <a:pt x="339071" y="358211"/>
                </a:lnTo>
                <a:lnTo>
                  <a:pt x="330551" y="358807"/>
                </a:lnTo>
                <a:lnTo>
                  <a:pt x="322429" y="359403"/>
                </a:lnTo>
                <a:lnTo>
                  <a:pt x="314504" y="359602"/>
                </a:lnTo>
                <a:lnTo>
                  <a:pt x="306579" y="359403"/>
                </a:lnTo>
                <a:lnTo>
                  <a:pt x="299051" y="359205"/>
                </a:lnTo>
                <a:lnTo>
                  <a:pt x="291919" y="358410"/>
                </a:lnTo>
                <a:lnTo>
                  <a:pt x="284985" y="357813"/>
                </a:lnTo>
                <a:lnTo>
                  <a:pt x="278249" y="357018"/>
                </a:lnTo>
                <a:lnTo>
                  <a:pt x="271909" y="356025"/>
                </a:lnTo>
                <a:lnTo>
                  <a:pt x="265965" y="355031"/>
                </a:lnTo>
                <a:lnTo>
                  <a:pt x="260220" y="354037"/>
                </a:lnTo>
                <a:lnTo>
                  <a:pt x="249918" y="351652"/>
                </a:lnTo>
                <a:lnTo>
                  <a:pt x="241399" y="349068"/>
                </a:lnTo>
                <a:lnTo>
                  <a:pt x="234465" y="346882"/>
                </a:lnTo>
                <a:lnTo>
                  <a:pt x="229314" y="345093"/>
                </a:lnTo>
                <a:lnTo>
                  <a:pt x="226738" y="350459"/>
                </a:lnTo>
                <a:lnTo>
                  <a:pt x="224361" y="356025"/>
                </a:lnTo>
                <a:lnTo>
                  <a:pt x="222379" y="361789"/>
                </a:lnTo>
                <a:lnTo>
                  <a:pt x="220398" y="367553"/>
                </a:lnTo>
                <a:lnTo>
                  <a:pt x="218813" y="373714"/>
                </a:lnTo>
                <a:lnTo>
                  <a:pt x="217030" y="380273"/>
                </a:lnTo>
                <a:lnTo>
                  <a:pt x="215643" y="386832"/>
                </a:lnTo>
                <a:lnTo>
                  <a:pt x="214257" y="393590"/>
                </a:lnTo>
                <a:lnTo>
                  <a:pt x="211681" y="407702"/>
                </a:lnTo>
                <a:lnTo>
                  <a:pt x="209106" y="422609"/>
                </a:lnTo>
                <a:lnTo>
                  <a:pt x="206332" y="438509"/>
                </a:lnTo>
                <a:lnTo>
                  <a:pt x="203162" y="454808"/>
                </a:lnTo>
                <a:lnTo>
                  <a:pt x="198209" y="456000"/>
                </a:lnTo>
                <a:lnTo>
                  <a:pt x="193058" y="457590"/>
                </a:lnTo>
                <a:lnTo>
                  <a:pt x="188501" y="459578"/>
                </a:lnTo>
                <a:lnTo>
                  <a:pt x="183747" y="461963"/>
                </a:lnTo>
                <a:lnTo>
                  <a:pt x="182360" y="452422"/>
                </a:lnTo>
                <a:lnTo>
                  <a:pt x="181567" y="446460"/>
                </a:lnTo>
                <a:lnTo>
                  <a:pt x="180973" y="439503"/>
                </a:lnTo>
                <a:lnTo>
                  <a:pt x="180180" y="432149"/>
                </a:lnTo>
                <a:lnTo>
                  <a:pt x="179784" y="424000"/>
                </a:lnTo>
                <a:lnTo>
                  <a:pt x="179586" y="415255"/>
                </a:lnTo>
                <a:lnTo>
                  <a:pt x="179388" y="406310"/>
                </a:lnTo>
                <a:lnTo>
                  <a:pt x="179586" y="396571"/>
                </a:lnTo>
                <a:lnTo>
                  <a:pt x="179982" y="386633"/>
                </a:lnTo>
                <a:lnTo>
                  <a:pt x="180973" y="376497"/>
                </a:lnTo>
                <a:lnTo>
                  <a:pt x="181964" y="365963"/>
                </a:lnTo>
                <a:lnTo>
                  <a:pt x="183747" y="355627"/>
                </a:lnTo>
                <a:lnTo>
                  <a:pt x="185926" y="344894"/>
                </a:lnTo>
                <a:lnTo>
                  <a:pt x="187313" y="339528"/>
                </a:lnTo>
                <a:lnTo>
                  <a:pt x="188700" y="334161"/>
                </a:lnTo>
                <a:lnTo>
                  <a:pt x="190483" y="328993"/>
                </a:lnTo>
                <a:lnTo>
                  <a:pt x="192266" y="323627"/>
                </a:lnTo>
                <a:lnTo>
                  <a:pt x="194049" y="318260"/>
                </a:lnTo>
                <a:lnTo>
                  <a:pt x="196228" y="312894"/>
                </a:lnTo>
                <a:lnTo>
                  <a:pt x="198407" y="307726"/>
                </a:lnTo>
                <a:lnTo>
                  <a:pt x="200785" y="302757"/>
                </a:lnTo>
                <a:lnTo>
                  <a:pt x="203162" y="297590"/>
                </a:lnTo>
                <a:lnTo>
                  <a:pt x="206134" y="292621"/>
                </a:lnTo>
                <a:lnTo>
                  <a:pt x="209304" y="287850"/>
                </a:lnTo>
                <a:lnTo>
                  <a:pt x="212275" y="282881"/>
                </a:lnTo>
                <a:lnTo>
                  <a:pt x="215643" y="278310"/>
                </a:lnTo>
                <a:lnTo>
                  <a:pt x="219408" y="273540"/>
                </a:lnTo>
                <a:lnTo>
                  <a:pt x="223172" y="269167"/>
                </a:lnTo>
                <a:lnTo>
                  <a:pt x="227134" y="264596"/>
                </a:lnTo>
                <a:lnTo>
                  <a:pt x="231691" y="260422"/>
                </a:lnTo>
                <a:lnTo>
                  <a:pt x="236050" y="256248"/>
                </a:lnTo>
                <a:lnTo>
                  <a:pt x="240606" y="252273"/>
                </a:lnTo>
                <a:lnTo>
                  <a:pt x="245757" y="248496"/>
                </a:lnTo>
                <a:lnTo>
                  <a:pt x="251106" y="244919"/>
                </a:lnTo>
                <a:lnTo>
                  <a:pt x="256654" y="241341"/>
                </a:lnTo>
                <a:lnTo>
                  <a:pt x="262399" y="238161"/>
                </a:lnTo>
                <a:lnTo>
                  <a:pt x="268343" y="235179"/>
                </a:lnTo>
                <a:lnTo>
                  <a:pt x="274881" y="232198"/>
                </a:lnTo>
                <a:lnTo>
                  <a:pt x="281418" y="229415"/>
                </a:lnTo>
                <a:lnTo>
                  <a:pt x="288353" y="226832"/>
                </a:lnTo>
                <a:lnTo>
                  <a:pt x="295287" y="224645"/>
                </a:lnTo>
                <a:lnTo>
                  <a:pt x="302815" y="222658"/>
                </a:lnTo>
                <a:lnTo>
                  <a:pt x="310740" y="220869"/>
                </a:lnTo>
                <a:lnTo>
                  <a:pt x="318863" y="219279"/>
                </a:lnTo>
                <a:lnTo>
                  <a:pt x="327183" y="218285"/>
                </a:lnTo>
                <a:lnTo>
                  <a:pt x="335901" y="217092"/>
                </a:lnTo>
                <a:lnTo>
                  <a:pt x="345014" y="216496"/>
                </a:lnTo>
                <a:lnTo>
                  <a:pt x="354524" y="216099"/>
                </a:lnTo>
                <a:lnTo>
                  <a:pt x="364231" y="215900"/>
                </a:lnTo>
                <a:close/>
                <a:moveTo>
                  <a:pt x="797521" y="141726"/>
                </a:moveTo>
                <a:lnTo>
                  <a:pt x="797521" y="1281290"/>
                </a:lnTo>
                <a:lnTo>
                  <a:pt x="1820070" y="1281290"/>
                </a:lnTo>
                <a:lnTo>
                  <a:pt x="1820070" y="141726"/>
                </a:lnTo>
                <a:lnTo>
                  <a:pt x="797521" y="141726"/>
                </a:lnTo>
                <a:close/>
                <a:moveTo>
                  <a:pt x="766168" y="0"/>
                </a:moveTo>
                <a:lnTo>
                  <a:pt x="768946" y="0"/>
                </a:lnTo>
                <a:lnTo>
                  <a:pt x="1848645" y="0"/>
                </a:lnTo>
                <a:lnTo>
                  <a:pt x="1851820" y="0"/>
                </a:lnTo>
                <a:lnTo>
                  <a:pt x="1854796" y="595"/>
                </a:lnTo>
                <a:lnTo>
                  <a:pt x="1857773" y="794"/>
                </a:lnTo>
                <a:lnTo>
                  <a:pt x="1860749" y="1389"/>
                </a:lnTo>
                <a:lnTo>
                  <a:pt x="1863527" y="2183"/>
                </a:lnTo>
                <a:lnTo>
                  <a:pt x="1866504" y="2779"/>
                </a:lnTo>
                <a:lnTo>
                  <a:pt x="1869084" y="3771"/>
                </a:lnTo>
                <a:lnTo>
                  <a:pt x="1871862" y="4764"/>
                </a:lnTo>
                <a:lnTo>
                  <a:pt x="1874442" y="6153"/>
                </a:lnTo>
                <a:lnTo>
                  <a:pt x="1877021" y="7344"/>
                </a:lnTo>
                <a:lnTo>
                  <a:pt x="1879601" y="8734"/>
                </a:lnTo>
                <a:lnTo>
                  <a:pt x="1881982" y="10322"/>
                </a:lnTo>
                <a:lnTo>
                  <a:pt x="1884165" y="12108"/>
                </a:lnTo>
                <a:lnTo>
                  <a:pt x="1886745" y="13895"/>
                </a:lnTo>
                <a:lnTo>
                  <a:pt x="1888729" y="15681"/>
                </a:lnTo>
                <a:lnTo>
                  <a:pt x="1890912" y="17666"/>
                </a:lnTo>
                <a:lnTo>
                  <a:pt x="1892896" y="19651"/>
                </a:lnTo>
                <a:lnTo>
                  <a:pt x="1894682" y="21834"/>
                </a:lnTo>
                <a:lnTo>
                  <a:pt x="1896468" y="24018"/>
                </a:lnTo>
                <a:lnTo>
                  <a:pt x="1898056" y="26400"/>
                </a:lnTo>
                <a:lnTo>
                  <a:pt x="1899445" y="28980"/>
                </a:lnTo>
                <a:lnTo>
                  <a:pt x="1901032" y="31362"/>
                </a:lnTo>
                <a:lnTo>
                  <a:pt x="1902421" y="33943"/>
                </a:lnTo>
                <a:lnTo>
                  <a:pt x="1903413" y="36523"/>
                </a:lnTo>
                <a:lnTo>
                  <a:pt x="1904604" y="39302"/>
                </a:lnTo>
                <a:lnTo>
                  <a:pt x="1905596" y="42081"/>
                </a:lnTo>
                <a:lnTo>
                  <a:pt x="1906390" y="44860"/>
                </a:lnTo>
                <a:lnTo>
                  <a:pt x="1906985" y="47837"/>
                </a:lnTo>
                <a:lnTo>
                  <a:pt x="1907581" y="50616"/>
                </a:lnTo>
                <a:lnTo>
                  <a:pt x="1907977" y="53594"/>
                </a:lnTo>
                <a:lnTo>
                  <a:pt x="1908176" y="56770"/>
                </a:lnTo>
                <a:lnTo>
                  <a:pt x="1908176" y="59747"/>
                </a:lnTo>
                <a:lnTo>
                  <a:pt x="1908176" y="141726"/>
                </a:lnTo>
                <a:lnTo>
                  <a:pt x="1834953" y="141726"/>
                </a:lnTo>
                <a:lnTo>
                  <a:pt x="1834953" y="1281290"/>
                </a:lnTo>
                <a:lnTo>
                  <a:pt x="1873648" y="1281290"/>
                </a:lnTo>
                <a:lnTo>
                  <a:pt x="1873648" y="1322180"/>
                </a:lnTo>
                <a:lnTo>
                  <a:pt x="1572618" y="1322180"/>
                </a:lnTo>
                <a:lnTo>
                  <a:pt x="1745457" y="2033588"/>
                </a:lnTo>
                <a:lnTo>
                  <a:pt x="1699420" y="2033588"/>
                </a:lnTo>
                <a:lnTo>
                  <a:pt x="1526581" y="1322180"/>
                </a:lnTo>
                <a:lnTo>
                  <a:pt x="1331318" y="1322180"/>
                </a:lnTo>
                <a:lnTo>
                  <a:pt x="1331318" y="2010761"/>
                </a:lnTo>
                <a:lnTo>
                  <a:pt x="1286471" y="2010761"/>
                </a:lnTo>
                <a:lnTo>
                  <a:pt x="1286471" y="1322180"/>
                </a:lnTo>
                <a:lnTo>
                  <a:pt x="1091010" y="1322180"/>
                </a:lnTo>
                <a:lnTo>
                  <a:pt x="918568" y="2033588"/>
                </a:lnTo>
                <a:lnTo>
                  <a:pt x="872332" y="2033588"/>
                </a:lnTo>
                <a:lnTo>
                  <a:pt x="1045171" y="1322180"/>
                </a:lnTo>
                <a:lnTo>
                  <a:pt x="744141" y="1322180"/>
                </a:lnTo>
                <a:lnTo>
                  <a:pt x="744141" y="1281290"/>
                </a:lnTo>
                <a:lnTo>
                  <a:pt x="782638" y="1281290"/>
                </a:lnTo>
                <a:lnTo>
                  <a:pt x="782638" y="141726"/>
                </a:lnTo>
                <a:lnTo>
                  <a:pt x="709613" y="141726"/>
                </a:lnTo>
                <a:lnTo>
                  <a:pt x="709613" y="59747"/>
                </a:lnTo>
                <a:lnTo>
                  <a:pt x="709613" y="56770"/>
                </a:lnTo>
                <a:lnTo>
                  <a:pt x="709811" y="53594"/>
                </a:lnTo>
                <a:lnTo>
                  <a:pt x="710208" y="50616"/>
                </a:lnTo>
                <a:lnTo>
                  <a:pt x="710605" y="47837"/>
                </a:lnTo>
                <a:lnTo>
                  <a:pt x="711399" y="44860"/>
                </a:lnTo>
                <a:lnTo>
                  <a:pt x="712193" y="42081"/>
                </a:lnTo>
                <a:lnTo>
                  <a:pt x="713185" y="39302"/>
                </a:lnTo>
                <a:lnTo>
                  <a:pt x="714177" y="36523"/>
                </a:lnTo>
                <a:lnTo>
                  <a:pt x="715368" y="33943"/>
                </a:lnTo>
                <a:lnTo>
                  <a:pt x="716558" y="31362"/>
                </a:lnTo>
                <a:lnTo>
                  <a:pt x="718146" y="28980"/>
                </a:lnTo>
                <a:lnTo>
                  <a:pt x="719733" y="26400"/>
                </a:lnTo>
                <a:lnTo>
                  <a:pt x="721321" y="24018"/>
                </a:lnTo>
                <a:lnTo>
                  <a:pt x="723107" y="21834"/>
                </a:lnTo>
                <a:lnTo>
                  <a:pt x="725091" y="19651"/>
                </a:lnTo>
                <a:lnTo>
                  <a:pt x="727076" y="17666"/>
                </a:lnTo>
                <a:lnTo>
                  <a:pt x="729060" y="15681"/>
                </a:lnTo>
                <a:lnTo>
                  <a:pt x="731243" y="13895"/>
                </a:lnTo>
                <a:lnTo>
                  <a:pt x="733426" y="12108"/>
                </a:lnTo>
                <a:lnTo>
                  <a:pt x="735807" y="10322"/>
                </a:lnTo>
                <a:lnTo>
                  <a:pt x="738188" y="8734"/>
                </a:lnTo>
                <a:lnTo>
                  <a:pt x="740569" y="7344"/>
                </a:lnTo>
                <a:lnTo>
                  <a:pt x="743347" y="6153"/>
                </a:lnTo>
                <a:lnTo>
                  <a:pt x="745927" y="4764"/>
                </a:lnTo>
                <a:lnTo>
                  <a:pt x="748507" y="3771"/>
                </a:lnTo>
                <a:lnTo>
                  <a:pt x="751483" y="2779"/>
                </a:lnTo>
                <a:lnTo>
                  <a:pt x="754063" y="2183"/>
                </a:lnTo>
                <a:lnTo>
                  <a:pt x="757040" y="1389"/>
                </a:lnTo>
                <a:lnTo>
                  <a:pt x="760016" y="794"/>
                </a:lnTo>
                <a:lnTo>
                  <a:pt x="762993" y="595"/>
                </a:lnTo>
                <a:lnTo>
                  <a:pt x="7661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799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21475" y="2163892"/>
            <a:ext cx="102035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21475" y="2570026"/>
            <a:ext cx="272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此处省略许多字，此处省略许多字，此处省略许多字，此处省略许多字。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696876" y="2514000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>
            <a:spLocks noChangeAspect="1"/>
          </p:cNvSpPr>
          <p:nvPr/>
        </p:nvSpPr>
        <p:spPr>
          <a:xfrm flipH="1">
            <a:off x="8702311" y="1804000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621475" y="5060513"/>
            <a:ext cx="1020354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621475" y="5466647"/>
            <a:ext cx="272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此处省略许多字，此处省略许多字，此处省略许多字，此处省略许多字。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96876" y="5410620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任意多边形 42"/>
          <p:cNvSpPr>
            <a:spLocks noChangeAspect="1"/>
          </p:cNvSpPr>
          <p:nvPr/>
        </p:nvSpPr>
        <p:spPr>
          <a:xfrm flipH="1">
            <a:off x="8702311" y="4700622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576638" y="2233432"/>
            <a:ext cx="988460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038715" y="2665533"/>
            <a:ext cx="253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此处省略许多字，此处省略许多字此处省略许多字，此处省略许多字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48426" y="2616643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 46"/>
          <p:cNvSpPr>
            <a:spLocks noChangeAspect="1"/>
          </p:cNvSpPr>
          <p:nvPr/>
        </p:nvSpPr>
        <p:spPr>
          <a:xfrm flipH="1">
            <a:off x="3095423" y="1893243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76638" y="5040809"/>
            <a:ext cx="988460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599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599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38715" y="5472912"/>
            <a:ext cx="253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此处省略许多字，此处省略许多字此处省略许多字，此处省略许多字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48426" y="5424022"/>
            <a:ext cx="719778" cy="35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任意多边形 50"/>
          <p:cNvSpPr>
            <a:spLocks noChangeAspect="1"/>
          </p:cNvSpPr>
          <p:nvPr/>
        </p:nvSpPr>
        <p:spPr>
          <a:xfrm flipH="1">
            <a:off x="3095423" y="4700622"/>
            <a:ext cx="374730" cy="359889"/>
          </a:xfrm>
          <a:custGeom>
            <a:avLst/>
            <a:gdLst>
              <a:gd name="connsiteX0" fmla="*/ 388270 w 749688"/>
              <a:gd name="connsiteY0" fmla="*/ 196450 h 720000"/>
              <a:gd name="connsiteX1" fmla="*/ 550212 w 749688"/>
              <a:gd name="connsiteY1" fmla="*/ 358450 h 720000"/>
              <a:gd name="connsiteX2" fmla="*/ 388270 w 749688"/>
              <a:gd name="connsiteY2" fmla="*/ 520450 h 720000"/>
              <a:gd name="connsiteX3" fmla="*/ 226327 w 749688"/>
              <a:gd name="connsiteY3" fmla="*/ 358450 h 720000"/>
              <a:gd name="connsiteX4" fmla="*/ 236632 w 749688"/>
              <a:gd name="connsiteY4" fmla="*/ 302486 h 720000"/>
              <a:gd name="connsiteX5" fmla="*/ 242521 w 749688"/>
              <a:gd name="connsiteY5" fmla="*/ 306905 h 720000"/>
              <a:gd name="connsiteX6" fmla="*/ 269021 w 749688"/>
              <a:gd name="connsiteY6" fmla="*/ 293650 h 720000"/>
              <a:gd name="connsiteX7" fmla="*/ 280799 w 749688"/>
              <a:gd name="connsiteY7" fmla="*/ 301014 h 720000"/>
              <a:gd name="connsiteX8" fmla="*/ 264604 w 749688"/>
              <a:gd name="connsiteY8" fmla="*/ 358450 h 720000"/>
              <a:gd name="connsiteX9" fmla="*/ 388270 w 749688"/>
              <a:gd name="connsiteY9" fmla="*/ 482159 h 720000"/>
              <a:gd name="connsiteX10" fmla="*/ 510463 w 749688"/>
              <a:gd name="connsiteY10" fmla="*/ 358450 h 720000"/>
              <a:gd name="connsiteX11" fmla="*/ 388270 w 749688"/>
              <a:gd name="connsiteY11" fmla="*/ 236214 h 720000"/>
              <a:gd name="connsiteX12" fmla="*/ 292576 w 749688"/>
              <a:gd name="connsiteY12" fmla="*/ 281868 h 720000"/>
              <a:gd name="connsiteX13" fmla="*/ 311715 w 749688"/>
              <a:gd name="connsiteY13" fmla="*/ 295123 h 720000"/>
              <a:gd name="connsiteX14" fmla="*/ 388270 w 749688"/>
              <a:gd name="connsiteY14" fmla="*/ 258305 h 720000"/>
              <a:gd name="connsiteX15" fmla="*/ 486907 w 749688"/>
              <a:gd name="connsiteY15" fmla="*/ 358450 h 720000"/>
              <a:gd name="connsiteX16" fmla="*/ 388270 w 749688"/>
              <a:gd name="connsiteY16" fmla="*/ 458596 h 720000"/>
              <a:gd name="connsiteX17" fmla="*/ 288160 w 749688"/>
              <a:gd name="connsiteY17" fmla="*/ 358450 h 720000"/>
              <a:gd name="connsiteX18" fmla="*/ 298465 w 749688"/>
              <a:gd name="connsiteY18" fmla="*/ 312796 h 720000"/>
              <a:gd name="connsiteX19" fmla="*/ 330854 w 749688"/>
              <a:gd name="connsiteY19" fmla="*/ 333414 h 720000"/>
              <a:gd name="connsiteX20" fmla="*/ 324965 w 749688"/>
              <a:gd name="connsiteY20" fmla="*/ 358450 h 720000"/>
              <a:gd name="connsiteX21" fmla="*/ 388270 w 749688"/>
              <a:gd name="connsiteY21" fmla="*/ 421777 h 720000"/>
              <a:gd name="connsiteX22" fmla="*/ 450102 w 749688"/>
              <a:gd name="connsiteY22" fmla="*/ 358450 h 720000"/>
              <a:gd name="connsiteX23" fmla="*/ 388270 w 749688"/>
              <a:gd name="connsiteY23" fmla="*/ 296596 h 720000"/>
              <a:gd name="connsiteX24" fmla="*/ 342631 w 749688"/>
              <a:gd name="connsiteY24" fmla="*/ 315741 h 720000"/>
              <a:gd name="connsiteX25" fmla="*/ 364714 w 749688"/>
              <a:gd name="connsiteY25" fmla="*/ 328996 h 720000"/>
              <a:gd name="connsiteX26" fmla="*/ 388270 w 749688"/>
              <a:gd name="connsiteY26" fmla="*/ 321632 h 720000"/>
              <a:gd name="connsiteX27" fmla="*/ 425075 w 749688"/>
              <a:gd name="connsiteY27" fmla="*/ 358450 h 720000"/>
              <a:gd name="connsiteX28" fmla="*/ 388270 w 749688"/>
              <a:gd name="connsiteY28" fmla="*/ 396741 h 720000"/>
              <a:gd name="connsiteX29" fmla="*/ 349992 w 749688"/>
              <a:gd name="connsiteY29" fmla="*/ 358450 h 720000"/>
              <a:gd name="connsiteX30" fmla="*/ 351464 w 749688"/>
              <a:gd name="connsiteY30" fmla="*/ 348141 h 720000"/>
              <a:gd name="connsiteX31" fmla="*/ 382381 w 749688"/>
              <a:gd name="connsiteY31" fmla="*/ 367286 h 720000"/>
              <a:gd name="connsiteX32" fmla="*/ 386797 w 749688"/>
              <a:gd name="connsiteY32" fmla="*/ 361396 h 720000"/>
              <a:gd name="connsiteX33" fmla="*/ 267549 w 749688"/>
              <a:gd name="connsiteY33" fmla="*/ 281868 h 720000"/>
              <a:gd name="connsiteX34" fmla="*/ 238105 w 749688"/>
              <a:gd name="connsiteY34" fmla="*/ 295123 h 720000"/>
              <a:gd name="connsiteX35" fmla="*/ 190994 w 749688"/>
              <a:gd name="connsiteY35" fmla="*/ 264196 h 720000"/>
              <a:gd name="connsiteX36" fmla="*/ 220438 w 749688"/>
              <a:gd name="connsiteY36" fmla="*/ 250941 h 720000"/>
              <a:gd name="connsiteX37" fmla="*/ 211605 w 749688"/>
              <a:gd name="connsiteY37" fmla="*/ 246523 h 720000"/>
              <a:gd name="connsiteX38" fmla="*/ 218966 w 749688"/>
              <a:gd name="connsiteY38" fmla="*/ 234741 h 720000"/>
              <a:gd name="connsiteX39" fmla="*/ 227799 w 749688"/>
              <a:gd name="connsiteY39" fmla="*/ 239159 h 720000"/>
              <a:gd name="connsiteX40" fmla="*/ 227799 w 749688"/>
              <a:gd name="connsiteY40" fmla="*/ 208232 h 720000"/>
              <a:gd name="connsiteX41" fmla="*/ 274910 w 749688"/>
              <a:gd name="connsiteY41" fmla="*/ 239159 h 720000"/>
              <a:gd name="connsiteX42" fmla="*/ 274910 w 749688"/>
              <a:gd name="connsiteY42" fmla="*/ 270086 h 720000"/>
              <a:gd name="connsiteX43" fmla="*/ 285215 w 749688"/>
              <a:gd name="connsiteY43" fmla="*/ 277450 h 720000"/>
              <a:gd name="connsiteX44" fmla="*/ 285215 w 749688"/>
              <a:gd name="connsiteY44" fmla="*/ 242105 h 720000"/>
              <a:gd name="connsiteX45" fmla="*/ 280799 w 749688"/>
              <a:gd name="connsiteY45" fmla="*/ 237686 h 720000"/>
              <a:gd name="connsiteX46" fmla="*/ 388270 w 749688"/>
              <a:gd name="connsiteY46" fmla="*/ 196450 h 720000"/>
              <a:gd name="connsiteX47" fmla="*/ 374844 w 749688"/>
              <a:gd name="connsiteY47" fmla="*/ 0 h 720000"/>
              <a:gd name="connsiteX48" fmla="*/ 0 w 749688"/>
              <a:gd name="connsiteY48" fmla="*/ 360000 h 720000"/>
              <a:gd name="connsiteX49" fmla="*/ 374844 w 749688"/>
              <a:gd name="connsiteY49" fmla="*/ 720000 h 720000"/>
              <a:gd name="connsiteX50" fmla="*/ 749688 w 749688"/>
              <a:gd name="connsiteY50" fmla="*/ 36000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49688" h="720000">
                <a:moveTo>
                  <a:pt x="388270" y="196450"/>
                </a:moveTo>
                <a:cubicBezTo>
                  <a:pt x="476602" y="196450"/>
                  <a:pt x="550212" y="270086"/>
                  <a:pt x="550212" y="358450"/>
                </a:cubicBezTo>
                <a:cubicBezTo>
                  <a:pt x="550212" y="448286"/>
                  <a:pt x="476602" y="520450"/>
                  <a:pt x="388270" y="520450"/>
                </a:cubicBezTo>
                <a:cubicBezTo>
                  <a:pt x="298465" y="520450"/>
                  <a:pt x="226327" y="448286"/>
                  <a:pt x="226327" y="358450"/>
                </a:cubicBezTo>
                <a:cubicBezTo>
                  <a:pt x="226327" y="339305"/>
                  <a:pt x="229271" y="320159"/>
                  <a:pt x="236632" y="302486"/>
                </a:cubicBezTo>
                <a:lnTo>
                  <a:pt x="242521" y="306905"/>
                </a:lnTo>
                <a:cubicBezTo>
                  <a:pt x="269021" y="293650"/>
                  <a:pt x="269021" y="293650"/>
                  <a:pt x="269021" y="293650"/>
                </a:cubicBezTo>
                <a:cubicBezTo>
                  <a:pt x="280799" y="301014"/>
                  <a:pt x="280799" y="301014"/>
                  <a:pt x="280799" y="301014"/>
                </a:cubicBezTo>
                <a:cubicBezTo>
                  <a:pt x="270493" y="317214"/>
                  <a:pt x="264604" y="337832"/>
                  <a:pt x="264604" y="358450"/>
                </a:cubicBezTo>
                <a:cubicBezTo>
                  <a:pt x="264604" y="426196"/>
                  <a:pt x="320548" y="482159"/>
                  <a:pt x="388270" y="482159"/>
                </a:cubicBezTo>
                <a:cubicBezTo>
                  <a:pt x="454519" y="482159"/>
                  <a:pt x="510463" y="426196"/>
                  <a:pt x="510463" y="358450"/>
                </a:cubicBezTo>
                <a:cubicBezTo>
                  <a:pt x="510463" y="290705"/>
                  <a:pt x="454519" y="236214"/>
                  <a:pt x="388270" y="236214"/>
                </a:cubicBezTo>
                <a:cubicBezTo>
                  <a:pt x="348520" y="236214"/>
                  <a:pt x="314659" y="253886"/>
                  <a:pt x="292576" y="281868"/>
                </a:cubicBezTo>
                <a:cubicBezTo>
                  <a:pt x="311715" y="295123"/>
                  <a:pt x="311715" y="295123"/>
                  <a:pt x="311715" y="295123"/>
                </a:cubicBezTo>
                <a:cubicBezTo>
                  <a:pt x="329381" y="273032"/>
                  <a:pt x="357353" y="258305"/>
                  <a:pt x="388270" y="258305"/>
                </a:cubicBezTo>
                <a:cubicBezTo>
                  <a:pt x="442741" y="258305"/>
                  <a:pt x="486907" y="303959"/>
                  <a:pt x="486907" y="358450"/>
                </a:cubicBezTo>
                <a:cubicBezTo>
                  <a:pt x="486907" y="414414"/>
                  <a:pt x="442741" y="458596"/>
                  <a:pt x="388270" y="458596"/>
                </a:cubicBezTo>
                <a:cubicBezTo>
                  <a:pt x="332326" y="458596"/>
                  <a:pt x="288160" y="414414"/>
                  <a:pt x="288160" y="358450"/>
                </a:cubicBezTo>
                <a:cubicBezTo>
                  <a:pt x="288160" y="342250"/>
                  <a:pt x="291104" y="326050"/>
                  <a:pt x="298465" y="312796"/>
                </a:cubicBezTo>
                <a:cubicBezTo>
                  <a:pt x="330854" y="333414"/>
                  <a:pt x="330854" y="333414"/>
                  <a:pt x="330854" y="333414"/>
                </a:cubicBezTo>
                <a:cubicBezTo>
                  <a:pt x="327909" y="340777"/>
                  <a:pt x="324965" y="349614"/>
                  <a:pt x="324965" y="358450"/>
                </a:cubicBezTo>
                <a:cubicBezTo>
                  <a:pt x="324965" y="393796"/>
                  <a:pt x="352937" y="421777"/>
                  <a:pt x="388270" y="421777"/>
                </a:cubicBezTo>
                <a:cubicBezTo>
                  <a:pt x="422130" y="421777"/>
                  <a:pt x="450102" y="393796"/>
                  <a:pt x="450102" y="358450"/>
                </a:cubicBezTo>
                <a:cubicBezTo>
                  <a:pt x="450102" y="324577"/>
                  <a:pt x="422130" y="296596"/>
                  <a:pt x="388270" y="296596"/>
                </a:cubicBezTo>
                <a:cubicBezTo>
                  <a:pt x="370603" y="296596"/>
                  <a:pt x="354409" y="303959"/>
                  <a:pt x="342631" y="315741"/>
                </a:cubicBezTo>
                <a:cubicBezTo>
                  <a:pt x="364714" y="328996"/>
                  <a:pt x="364714" y="328996"/>
                  <a:pt x="364714" y="328996"/>
                </a:cubicBezTo>
                <a:cubicBezTo>
                  <a:pt x="370603" y="324577"/>
                  <a:pt x="379436" y="321632"/>
                  <a:pt x="388270" y="321632"/>
                </a:cubicBezTo>
                <a:cubicBezTo>
                  <a:pt x="408880" y="321632"/>
                  <a:pt x="425075" y="337832"/>
                  <a:pt x="425075" y="358450"/>
                </a:cubicBezTo>
                <a:cubicBezTo>
                  <a:pt x="425075" y="379068"/>
                  <a:pt x="408880" y="396741"/>
                  <a:pt x="388270" y="396741"/>
                </a:cubicBezTo>
                <a:cubicBezTo>
                  <a:pt x="366187" y="396741"/>
                  <a:pt x="349992" y="379068"/>
                  <a:pt x="349992" y="358450"/>
                </a:cubicBezTo>
                <a:cubicBezTo>
                  <a:pt x="349992" y="355505"/>
                  <a:pt x="351464" y="351086"/>
                  <a:pt x="351464" y="348141"/>
                </a:cubicBezTo>
                <a:cubicBezTo>
                  <a:pt x="382381" y="367286"/>
                  <a:pt x="382381" y="367286"/>
                  <a:pt x="382381" y="367286"/>
                </a:cubicBezTo>
                <a:cubicBezTo>
                  <a:pt x="386797" y="361396"/>
                  <a:pt x="386797" y="361396"/>
                  <a:pt x="386797" y="361396"/>
                </a:cubicBezTo>
                <a:cubicBezTo>
                  <a:pt x="267549" y="281868"/>
                  <a:pt x="267549" y="281868"/>
                  <a:pt x="267549" y="281868"/>
                </a:cubicBezTo>
                <a:cubicBezTo>
                  <a:pt x="238105" y="295123"/>
                  <a:pt x="238105" y="295123"/>
                  <a:pt x="238105" y="295123"/>
                </a:cubicBezTo>
                <a:cubicBezTo>
                  <a:pt x="190994" y="264196"/>
                  <a:pt x="190994" y="264196"/>
                  <a:pt x="190994" y="264196"/>
                </a:cubicBezTo>
                <a:cubicBezTo>
                  <a:pt x="220438" y="250941"/>
                  <a:pt x="220438" y="250941"/>
                  <a:pt x="220438" y="250941"/>
                </a:cubicBezTo>
                <a:cubicBezTo>
                  <a:pt x="211605" y="246523"/>
                  <a:pt x="211605" y="246523"/>
                  <a:pt x="211605" y="246523"/>
                </a:cubicBezTo>
                <a:cubicBezTo>
                  <a:pt x="218966" y="234741"/>
                  <a:pt x="218966" y="234741"/>
                  <a:pt x="218966" y="234741"/>
                </a:cubicBezTo>
                <a:cubicBezTo>
                  <a:pt x="227799" y="239159"/>
                  <a:pt x="227799" y="239159"/>
                  <a:pt x="227799" y="239159"/>
                </a:cubicBezTo>
                <a:cubicBezTo>
                  <a:pt x="227799" y="208232"/>
                  <a:pt x="227799" y="208232"/>
                  <a:pt x="227799" y="208232"/>
                </a:cubicBezTo>
                <a:cubicBezTo>
                  <a:pt x="274910" y="239159"/>
                  <a:pt x="274910" y="239159"/>
                  <a:pt x="274910" y="239159"/>
                </a:cubicBezTo>
                <a:cubicBezTo>
                  <a:pt x="274910" y="270086"/>
                  <a:pt x="274910" y="270086"/>
                  <a:pt x="274910" y="270086"/>
                </a:cubicBezTo>
                <a:cubicBezTo>
                  <a:pt x="285215" y="277450"/>
                  <a:pt x="285215" y="277450"/>
                  <a:pt x="285215" y="277450"/>
                </a:cubicBezTo>
                <a:cubicBezTo>
                  <a:pt x="285215" y="242105"/>
                  <a:pt x="285215" y="242105"/>
                  <a:pt x="285215" y="242105"/>
                </a:cubicBezTo>
                <a:cubicBezTo>
                  <a:pt x="280799" y="237686"/>
                  <a:pt x="280799" y="237686"/>
                  <a:pt x="280799" y="237686"/>
                </a:cubicBezTo>
                <a:cubicBezTo>
                  <a:pt x="308771" y="212650"/>
                  <a:pt x="347048" y="196450"/>
                  <a:pt x="388270" y="196450"/>
                </a:cubicBezTo>
                <a:close/>
                <a:moveTo>
                  <a:pt x="374844" y="0"/>
                </a:moveTo>
                <a:lnTo>
                  <a:pt x="0" y="360000"/>
                </a:lnTo>
                <a:lnTo>
                  <a:pt x="374844" y="720000"/>
                </a:lnTo>
                <a:lnTo>
                  <a:pt x="749688" y="3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7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410132" y="454241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4482712" y="1993900"/>
            <a:ext cx="3299601" cy="3605702"/>
            <a:chOff x="4287700" y="2014137"/>
            <a:chExt cx="3616600" cy="4046407"/>
          </a:xfrm>
        </p:grpSpPr>
        <p:sp>
          <p:nvSpPr>
            <p:cNvPr id="13" name="Freeform 2"/>
            <p:cNvSpPr/>
            <p:nvPr/>
          </p:nvSpPr>
          <p:spPr>
            <a:xfrm>
              <a:off x="4287700" y="2014137"/>
              <a:ext cx="1808300" cy="1235881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Freeform 3"/>
            <p:cNvSpPr/>
            <p:nvPr/>
          </p:nvSpPr>
          <p:spPr>
            <a:xfrm flipH="1">
              <a:off x="6096000" y="2014137"/>
              <a:ext cx="1808300" cy="1235881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Freeform 4"/>
            <p:cNvSpPr/>
            <p:nvPr/>
          </p:nvSpPr>
          <p:spPr>
            <a:xfrm>
              <a:off x="4592206" y="3374775"/>
              <a:ext cx="1503794" cy="1027767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Freeform 5"/>
            <p:cNvSpPr/>
            <p:nvPr/>
          </p:nvSpPr>
          <p:spPr>
            <a:xfrm flipH="1">
              <a:off x="6096000" y="3374775"/>
              <a:ext cx="1503794" cy="1027767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6"/>
            <p:cNvSpPr/>
            <p:nvPr/>
          </p:nvSpPr>
          <p:spPr>
            <a:xfrm>
              <a:off x="5005965" y="4527299"/>
              <a:ext cx="1090035" cy="726686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Freeform 7"/>
            <p:cNvSpPr/>
            <p:nvPr/>
          </p:nvSpPr>
          <p:spPr>
            <a:xfrm flipH="1">
              <a:off x="6096000" y="4527299"/>
              <a:ext cx="1090035" cy="726686"/>
            </a:xfrm>
            <a:custGeom>
              <a:avLst/>
              <a:gdLst>
                <a:gd name="connsiteX0" fmla="*/ 1808300 w 1808300"/>
                <a:gd name="connsiteY0" fmla="*/ 0 h 1235881"/>
                <a:gd name="connsiteX1" fmla="*/ 1808300 w 1808300"/>
                <a:gd name="connsiteY1" fmla="*/ 1079230 h 1235881"/>
                <a:gd name="connsiteX2" fmla="*/ 0 w 1808300"/>
                <a:gd name="connsiteY2" fmla="*/ 1235881 h 1235881"/>
                <a:gd name="connsiteX3" fmla="*/ 0 w 1808300"/>
                <a:gd name="connsiteY3" fmla="*/ 350509 h 123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300" h="1235881">
                  <a:moveTo>
                    <a:pt x="1808300" y="0"/>
                  </a:moveTo>
                  <a:lnTo>
                    <a:pt x="1808300" y="1079230"/>
                  </a:lnTo>
                  <a:lnTo>
                    <a:pt x="0" y="1235881"/>
                  </a:lnTo>
                  <a:lnTo>
                    <a:pt x="0" y="35050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Rectangle 16"/>
            <p:cNvSpPr/>
            <p:nvPr/>
          </p:nvSpPr>
          <p:spPr>
            <a:xfrm rot="21295839">
              <a:off x="4299992" y="3165634"/>
              <a:ext cx="1816041" cy="358618"/>
            </a:xfrm>
            <a:custGeom>
              <a:avLst/>
              <a:gdLst>
                <a:gd name="connsiteX0" fmla="*/ 0 w 1808300"/>
                <a:gd name="connsiteY0" fmla="*/ 0 h 836207"/>
                <a:gd name="connsiteX1" fmla="*/ 1808300 w 1808300"/>
                <a:gd name="connsiteY1" fmla="*/ 0 h 836207"/>
                <a:gd name="connsiteX2" fmla="*/ 1808300 w 1808300"/>
                <a:gd name="connsiteY2" fmla="*/ 836207 h 836207"/>
                <a:gd name="connsiteX3" fmla="*/ 0 w 1808300"/>
                <a:gd name="connsiteY3" fmla="*/ 836207 h 836207"/>
                <a:gd name="connsiteX4" fmla="*/ 0 w 1808300"/>
                <a:gd name="connsiteY4" fmla="*/ 0 h 836207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26855 w 1826855"/>
                <a:gd name="connsiteY2" fmla="*/ 842635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5437 w 1826855"/>
                <a:gd name="connsiteY2" fmla="*/ 278473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774996 w 1826855"/>
                <a:gd name="connsiteY2" fmla="*/ 242594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2204 w 1826855"/>
                <a:gd name="connsiteY2" fmla="*/ 287682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350476"/>
                <a:gd name="connsiteX1" fmla="*/ 1826855 w 1826855"/>
                <a:gd name="connsiteY1" fmla="*/ 6428 h 350476"/>
                <a:gd name="connsiteX2" fmla="*/ 1802204 w 1826855"/>
                <a:gd name="connsiteY2" fmla="*/ 287682 h 350476"/>
                <a:gd name="connsiteX3" fmla="*/ 1036767 w 1826855"/>
                <a:gd name="connsiteY3" fmla="*/ 350476 h 350476"/>
                <a:gd name="connsiteX4" fmla="*/ 0 w 1826855"/>
                <a:gd name="connsiteY4" fmla="*/ 0 h 350476"/>
                <a:gd name="connsiteX0" fmla="*/ 0 w 1826855"/>
                <a:gd name="connsiteY0" fmla="*/ 0 h 355906"/>
                <a:gd name="connsiteX1" fmla="*/ 1826855 w 1826855"/>
                <a:gd name="connsiteY1" fmla="*/ 6428 h 355906"/>
                <a:gd name="connsiteX2" fmla="*/ 1802204 w 1826855"/>
                <a:gd name="connsiteY2" fmla="*/ 287682 h 355906"/>
                <a:gd name="connsiteX3" fmla="*/ 1098804 w 1826855"/>
                <a:gd name="connsiteY3" fmla="*/ 355906 h 355906"/>
                <a:gd name="connsiteX4" fmla="*/ 0 w 1826855"/>
                <a:gd name="connsiteY4" fmla="*/ 0 h 355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6855" h="355906">
                  <a:moveTo>
                    <a:pt x="0" y="0"/>
                  </a:moveTo>
                  <a:lnTo>
                    <a:pt x="1826855" y="6428"/>
                  </a:lnTo>
                  <a:lnTo>
                    <a:pt x="1802204" y="287682"/>
                  </a:lnTo>
                  <a:lnTo>
                    <a:pt x="1098804" y="3559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Rectangle 16"/>
            <p:cNvSpPr/>
            <p:nvPr/>
          </p:nvSpPr>
          <p:spPr>
            <a:xfrm rot="304161" flipH="1">
              <a:off x="6079146" y="4334962"/>
              <a:ext cx="1506243" cy="320786"/>
            </a:xfrm>
            <a:custGeom>
              <a:avLst/>
              <a:gdLst>
                <a:gd name="connsiteX0" fmla="*/ 0 w 1808300"/>
                <a:gd name="connsiteY0" fmla="*/ 0 h 836207"/>
                <a:gd name="connsiteX1" fmla="*/ 1808300 w 1808300"/>
                <a:gd name="connsiteY1" fmla="*/ 0 h 836207"/>
                <a:gd name="connsiteX2" fmla="*/ 1808300 w 1808300"/>
                <a:gd name="connsiteY2" fmla="*/ 836207 h 836207"/>
                <a:gd name="connsiteX3" fmla="*/ 0 w 1808300"/>
                <a:gd name="connsiteY3" fmla="*/ 836207 h 836207"/>
                <a:gd name="connsiteX4" fmla="*/ 0 w 1808300"/>
                <a:gd name="connsiteY4" fmla="*/ 0 h 836207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26855 w 1826855"/>
                <a:gd name="connsiteY2" fmla="*/ 842635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5437 w 1826855"/>
                <a:gd name="connsiteY2" fmla="*/ 278473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774996 w 1826855"/>
                <a:gd name="connsiteY2" fmla="*/ 242594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842635"/>
                <a:gd name="connsiteX1" fmla="*/ 1826855 w 1826855"/>
                <a:gd name="connsiteY1" fmla="*/ 6428 h 842635"/>
                <a:gd name="connsiteX2" fmla="*/ 1802204 w 1826855"/>
                <a:gd name="connsiteY2" fmla="*/ 287682 h 842635"/>
                <a:gd name="connsiteX3" fmla="*/ 18555 w 1826855"/>
                <a:gd name="connsiteY3" fmla="*/ 842635 h 842635"/>
                <a:gd name="connsiteX4" fmla="*/ 0 w 1826855"/>
                <a:gd name="connsiteY4" fmla="*/ 0 h 842635"/>
                <a:gd name="connsiteX0" fmla="*/ 0 w 1826855"/>
                <a:gd name="connsiteY0" fmla="*/ 0 h 350476"/>
                <a:gd name="connsiteX1" fmla="*/ 1826855 w 1826855"/>
                <a:gd name="connsiteY1" fmla="*/ 6428 h 350476"/>
                <a:gd name="connsiteX2" fmla="*/ 1802204 w 1826855"/>
                <a:gd name="connsiteY2" fmla="*/ 287682 h 350476"/>
                <a:gd name="connsiteX3" fmla="*/ 1036767 w 1826855"/>
                <a:gd name="connsiteY3" fmla="*/ 350476 h 350476"/>
                <a:gd name="connsiteX4" fmla="*/ 0 w 1826855"/>
                <a:gd name="connsiteY4" fmla="*/ 0 h 350476"/>
                <a:gd name="connsiteX0" fmla="*/ 0 w 1826855"/>
                <a:gd name="connsiteY0" fmla="*/ 0 h 355906"/>
                <a:gd name="connsiteX1" fmla="*/ 1826855 w 1826855"/>
                <a:gd name="connsiteY1" fmla="*/ 6428 h 355906"/>
                <a:gd name="connsiteX2" fmla="*/ 1802204 w 1826855"/>
                <a:gd name="connsiteY2" fmla="*/ 287682 h 355906"/>
                <a:gd name="connsiteX3" fmla="*/ 1098804 w 1826855"/>
                <a:gd name="connsiteY3" fmla="*/ 355906 h 355906"/>
                <a:gd name="connsiteX4" fmla="*/ 0 w 1826855"/>
                <a:gd name="connsiteY4" fmla="*/ 0 h 355906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802204 w 1826855"/>
                <a:gd name="connsiteY2" fmla="*/ 287682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800351 w 1826855"/>
                <a:gd name="connsiteY2" fmla="*/ 277404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6855"/>
                <a:gd name="connsiteY0" fmla="*/ 0 h 343621"/>
                <a:gd name="connsiteX1" fmla="*/ 1826855 w 1826855"/>
                <a:gd name="connsiteY1" fmla="*/ 6428 h 343621"/>
                <a:gd name="connsiteX2" fmla="*/ 1799842 w 1826855"/>
                <a:gd name="connsiteY2" fmla="*/ 282432 h 343621"/>
                <a:gd name="connsiteX3" fmla="*/ 1071111 w 1826855"/>
                <a:gd name="connsiteY3" fmla="*/ 343621 h 343621"/>
                <a:gd name="connsiteX4" fmla="*/ 0 w 1826855"/>
                <a:gd name="connsiteY4" fmla="*/ 0 h 343621"/>
                <a:gd name="connsiteX0" fmla="*/ 0 w 1827534"/>
                <a:gd name="connsiteY0" fmla="*/ 275 h 337193"/>
                <a:gd name="connsiteX1" fmla="*/ 1827534 w 1827534"/>
                <a:gd name="connsiteY1" fmla="*/ 0 h 337193"/>
                <a:gd name="connsiteX2" fmla="*/ 1800521 w 1827534"/>
                <a:gd name="connsiteY2" fmla="*/ 276004 h 337193"/>
                <a:gd name="connsiteX3" fmla="*/ 1071790 w 1827534"/>
                <a:gd name="connsiteY3" fmla="*/ 337193 h 337193"/>
                <a:gd name="connsiteX4" fmla="*/ 0 w 1827534"/>
                <a:gd name="connsiteY4" fmla="*/ 275 h 337193"/>
                <a:gd name="connsiteX0" fmla="*/ 0 w 1823366"/>
                <a:gd name="connsiteY0" fmla="*/ 0 h 339973"/>
                <a:gd name="connsiteX1" fmla="*/ 1823366 w 1823366"/>
                <a:gd name="connsiteY1" fmla="*/ 2780 h 339973"/>
                <a:gd name="connsiteX2" fmla="*/ 1796353 w 1823366"/>
                <a:gd name="connsiteY2" fmla="*/ 278784 h 339973"/>
                <a:gd name="connsiteX3" fmla="*/ 1067622 w 1823366"/>
                <a:gd name="connsiteY3" fmla="*/ 339973 h 339973"/>
                <a:gd name="connsiteX4" fmla="*/ 0 w 1823366"/>
                <a:gd name="connsiteY4" fmla="*/ 0 h 33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3366" h="339973">
                  <a:moveTo>
                    <a:pt x="0" y="0"/>
                  </a:moveTo>
                  <a:lnTo>
                    <a:pt x="1823366" y="2780"/>
                  </a:lnTo>
                  <a:lnTo>
                    <a:pt x="1796353" y="278784"/>
                  </a:lnTo>
                  <a:lnTo>
                    <a:pt x="1067622" y="339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Right Triangle 18"/>
            <p:cNvSpPr/>
            <p:nvPr/>
          </p:nvSpPr>
          <p:spPr>
            <a:xfrm>
              <a:off x="5005389" y="5160780"/>
              <a:ext cx="1090612" cy="899764"/>
            </a:xfrm>
            <a:custGeom>
              <a:avLst/>
              <a:gdLst>
                <a:gd name="connsiteX0" fmla="*/ 0 w 1294388"/>
                <a:gd name="connsiteY0" fmla="*/ 1306958 h 1306958"/>
                <a:gd name="connsiteX1" fmla="*/ 0 w 1294388"/>
                <a:gd name="connsiteY1" fmla="*/ 0 h 1306958"/>
                <a:gd name="connsiteX2" fmla="*/ 1294388 w 1294388"/>
                <a:gd name="connsiteY2" fmla="*/ 1306958 h 1306958"/>
                <a:gd name="connsiteX3" fmla="*/ 0 w 1294388"/>
                <a:gd name="connsiteY3" fmla="*/ 1306958 h 1306958"/>
                <a:gd name="connsiteX0" fmla="*/ 0 w 2399288"/>
                <a:gd name="connsiteY0" fmla="*/ 87758 h 1306958"/>
                <a:gd name="connsiteX1" fmla="*/ 1104900 w 2399288"/>
                <a:gd name="connsiteY1" fmla="*/ 0 h 1306958"/>
                <a:gd name="connsiteX2" fmla="*/ 2399288 w 2399288"/>
                <a:gd name="connsiteY2" fmla="*/ 1306958 h 1306958"/>
                <a:gd name="connsiteX3" fmla="*/ 0 w 2399288"/>
                <a:gd name="connsiteY3" fmla="*/ 87758 h 1306958"/>
                <a:gd name="connsiteX0" fmla="*/ 0 w 1104900"/>
                <a:gd name="connsiteY0" fmla="*/ 87758 h 897383"/>
                <a:gd name="connsiteX1" fmla="*/ 1104900 w 1104900"/>
                <a:gd name="connsiteY1" fmla="*/ 0 h 897383"/>
                <a:gd name="connsiteX2" fmla="*/ 1099126 w 1104900"/>
                <a:gd name="connsiteY2" fmla="*/ 897383 h 897383"/>
                <a:gd name="connsiteX3" fmla="*/ 0 w 1104900"/>
                <a:gd name="connsiteY3" fmla="*/ 87758 h 897383"/>
                <a:gd name="connsiteX0" fmla="*/ 0 w 1095375"/>
                <a:gd name="connsiteY0" fmla="*/ 99665 h 897383"/>
                <a:gd name="connsiteX1" fmla="*/ 1095375 w 1095375"/>
                <a:gd name="connsiteY1" fmla="*/ 0 h 897383"/>
                <a:gd name="connsiteX2" fmla="*/ 1089601 w 1095375"/>
                <a:gd name="connsiteY2" fmla="*/ 897383 h 897383"/>
                <a:gd name="connsiteX3" fmla="*/ 0 w 1095375"/>
                <a:gd name="connsiteY3" fmla="*/ 99665 h 897383"/>
                <a:gd name="connsiteX0" fmla="*/ 0 w 1090612"/>
                <a:gd name="connsiteY0" fmla="*/ 92522 h 897383"/>
                <a:gd name="connsiteX1" fmla="*/ 1090612 w 1090612"/>
                <a:gd name="connsiteY1" fmla="*/ 0 h 897383"/>
                <a:gd name="connsiteX2" fmla="*/ 1084838 w 1090612"/>
                <a:gd name="connsiteY2" fmla="*/ 897383 h 897383"/>
                <a:gd name="connsiteX3" fmla="*/ 0 w 1090612"/>
                <a:gd name="connsiteY3" fmla="*/ 92522 h 897383"/>
                <a:gd name="connsiteX0" fmla="*/ 0 w 1090612"/>
                <a:gd name="connsiteY0" fmla="*/ 92522 h 899764"/>
                <a:gd name="connsiteX1" fmla="*/ 1090612 w 1090612"/>
                <a:gd name="connsiteY1" fmla="*/ 0 h 899764"/>
                <a:gd name="connsiteX2" fmla="*/ 1089601 w 1090612"/>
                <a:gd name="connsiteY2" fmla="*/ 899764 h 899764"/>
                <a:gd name="connsiteX3" fmla="*/ 0 w 1090612"/>
                <a:gd name="connsiteY3" fmla="*/ 92522 h 8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899764">
                  <a:moveTo>
                    <a:pt x="0" y="92522"/>
                  </a:moveTo>
                  <a:lnTo>
                    <a:pt x="1090612" y="0"/>
                  </a:lnTo>
                  <a:cubicBezTo>
                    <a:pt x="1088687" y="299128"/>
                    <a:pt x="1091526" y="600636"/>
                    <a:pt x="1089601" y="899764"/>
                  </a:cubicBezTo>
                  <a:lnTo>
                    <a:pt x="0" y="9252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Right Triangle 18"/>
            <p:cNvSpPr/>
            <p:nvPr/>
          </p:nvSpPr>
          <p:spPr>
            <a:xfrm flipH="1">
              <a:off x="6095423" y="5160780"/>
              <a:ext cx="1090612" cy="899764"/>
            </a:xfrm>
            <a:custGeom>
              <a:avLst/>
              <a:gdLst>
                <a:gd name="connsiteX0" fmla="*/ 0 w 1294388"/>
                <a:gd name="connsiteY0" fmla="*/ 1306958 h 1306958"/>
                <a:gd name="connsiteX1" fmla="*/ 0 w 1294388"/>
                <a:gd name="connsiteY1" fmla="*/ 0 h 1306958"/>
                <a:gd name="connsiteX2" fmla="*/ 1294388 w 1294388"/>
                <a:gd name="connsiteY2" fmla="*/ 1306958 h 1306958"/>
                <a:gd name="connsiteX3" fmla="*/ 0 w 1294388"/>
                <a:gd name="connsiteY3" fmla="*/ 1306958 h 1306958"/>
                <a:gd name="connsiteX0" fmla="*/ 0 w 2399288"/>
                <a:gd name="connsiteY0" fmla="*/ 87758 h 1306958"/>
                <a:gd name="connsiteX1" fmla="*/ 1104900 w 2399288"/>
                <a:gd name="connsiteY1" fmla="*/ 0 h 1306958"/>
                <a:gd name="connsiteX2" fmla="*/ 2399288 w 2399288"/>
                <a:gd name="connsiteY2" fmla="*/ 1306958 h 1306958"/>
                <a:gd name="connsiteX3" fmla="*/ 0 w 2399288"/>
                <a:gd name="connsiteY3" fmla="*/ 87758 h 1306958"/>
                <a:gd name="connsiteX0" fmla="*/ 0 w 1104900"/>
                <a:gd name="connsiteY0" fmla="*/ 87758 h 897383"/>
                <a:gd name="connsiteX1" fmla="*/ 1104900 w 1104900"/>
                <a:gd name="connsiteY1" fmla="*/ 0 h 897383"/>
                <a:gd name="connsiteX2" fmla="*/ 1099126 w 1104900"/>
                <a:gd name="connsiteY2" fmla="*/ 897383 h 897383"/>
                <a:gd name="connsiteX3" fmla="*/ 0 w 1104900"/>
                <a:gd name="connsiteY3" fmla="*/ 87758 h 897383"/>
                <a:gd name="connsiteX0" fmla="*/ 0 w 1095375"/>
                <a:gd name="connsiteY0" fmla="*/ 99665 h 897383"/>
                <a:gd name="connsiteX1" fmla="*/ 1095375 w 1095375"/>
                <a:gd name="connsiteY1" fmla="*/ 0 h 897383"/>
                <a:gd name="connsiteX2" fmla="*/ 1089601 w 1095375"/>
                <a:gd name="connsiteY2" fmla="*/ 897383 h 897383"/>
                <a:gd name="connsiteX3" fmla="*/ 0 w 1095375"/>
                <a:gd name="connsiteY3" fmla="*/ 99665 h 897383"/>
                <a:gd name="connsiteX0" fmla="*/ 0 w 1090612"/>
                <a:gd name="connsiteY0" fmla="*/ 92522 h 897383"/>
                <a:gd name="connsiteX1" fmla="*/ 1090612 w 1090612"/>
                <a:gd name="connsiteY1" fmla="*/ 0 h 897383"/>
                <a:gd name="connsiteX2" fmla="*/ 1084838 w 1090612"/>
                <a:gd name="connsiteY2" fmla="*/ 897383 h 897383"/>
                <a:gd name="connsiteX3" fmla="*/ 0 w 1090612"/>
                <a:gd name="connsiteY3" fmla="*/ 92522 h 897383"/>
                <a:gd name="connsiteX0" fmla="*/ 0 w 1090612"/>
                <a:gd name="connsiteY0" fmla="*/ 92522 h 899764"/>
                <a:gd name="connsiteX1" fmla="*/ 1090612 w 1090612"/>
                <a:gd name="connsiteY1" fmla="*/ 0 h 899764"/>
                <a:gd name="connsiteX2" fmla="*/ 1089601 w 1090612"/>
                <a:gd name="connsiteY2" fmla="*/ 899764 h 899764"/>
                <a:gd name="connsiteX3" fmla="*/ 0 w 1090612"/>
                <a:gd name="connsiteY3" fmla="*/ 92522 h 8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0612" h="899764">
                  <a:moveTo>
                    <a:pt x="0" y="92522"/>
                  </a:moveTo>
                  <a:lnTo>
                    <a:pt x="1090612" y="0"/>
                  </a:lnTo>
                  <a:cubicBezTo>
                    <a:pt x="1088687" y="299128"/>
                    <a:pt x="1091526" y="600636"/>
                    <a:pt x="1089601" y="899764"/>
                  </a:cubicBezTo>
                  <a:lnTo>
                    <a:pt x="0" y="925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3" name="Group 14"/>
          <p:cNvGrpSpPr/>
          <p:nvPr/>
        </p:nvGrpSpPr>
        <p:grpSpPr>
          <a:xfrm>
            <a:off x="2589900" y="2031514"/>
            <a:ext cx="2008047" cy="652421"/>
            <a:chOff x="3191581" y="1736196"/>
            <a:chExt cx="2008047" cy="652421"/>
          </a:xfrm>
        </p:grpSpPr>
        <p:grpSp>
          <p:nvGrpSpPr>
            <p:cNvPr id="34" name="Group 15"/>
            <p:cNvGrpSpPr/>
            <p:nvPr/>
          </p:nvGrpSpPr>
          <p:grpSpPr>
            <a:xfrm>
              <a:off x="3382081" y="1832353"/>
              <a:ext cx="1817547" cy="556264"/>
              <a:chOff x="3382081" y="1832353"/>
              <a:chExt cx="1817547" cy="556264"/>
            </a:xfrm>
          </p:grpSpPr>
          <p:cxnSp>
            <p:nvCxnSpPr>
              <p:cNvPr id="36" name="Straight Connector 17"/>
              <p:cNvCxnSpPr/>
              <p:nvPr/>
            </p:nvCxnSpPr>
            <p:spPr>
              <a:xfrm>
                <a:off x="4482012" y="1832353"/>
                <a:ext cx="717616" cy="556264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8"/>
              <p:cNvCxnSpPr/>
              <p:nvPr/>
            </p:nvCxnSpPr>
            <p:spPr>
              <a:xfrm>
                <a:off x="3382081" y="1832353"/>
                <a:ext cx="1099931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16"/>
            <p:cNvSpPr/>
            <p:nvPr/>
          </p:nvSpPr>
          <p:spPr>
            <a:xfrm>
              <a:off x="3191581" y="1736196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8" name="TextBox 19"/>
          <p:cNvSpPr txBox="1"/>
          <p:nvPr/>
        </p:nvSpPr>
        <p:spPr>
          <a:xfrm>
            <a:off x="538134" y="2303782"/>
            <a:ext cx="321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0"/>
          <p:cNvSpPr txBox="1"/>
          <p:nvPr/>
        </p:nvSpPr>
        <p:spPr>
          <a:xfrm>
            <a:off x="538134" y="1950256"/>
            <a:ext cx="214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21"/>
          <p:cNvSpPr txBox="1"/>
          <p:nvPr/>
        </p:nvSpPr>
        <p:spPr>
          <a:xfrm>
            <a:off x="538134" y="4084795"/>
            <a:ext cx="321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Box 22"/>
          <p:cNvSpPr txBox="1"/>
          <p:nvPr/>
        </p:nvSpPr>
        <p:spPr>
          <a:xfrm>
            <a:off x="538134" y="3731269"/>
            <a:ext cx="2147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2" name="Group 23"/>
          <p:cNvGrpSpPr/>
          <p:nvPr/>
        </p:nvGrpSpPr>
        <p:grpSpPr>
          <a:xfrm>
            <a:off x="2613741" y="3818998"/>
            <a:ext cx="2425975" cy="824343"/>
            <a:chOff x="3191581" y="1736196"/>
            <a:chExt cx="2425975" cy="824343"/>
          </a:xfrm>
        </p:grpSpPr>
        <p:grpSp>
          <p:nvGrpSpPr>
            <p:cNvPr id="43" name="Group 24"/>
            <p:cNvGrpSpPr/>
            <p:nvPr/>
          </p:nvGrpSpPr>
          <p:grpSpPr>
            <a:xfrm>
              <a:off x="3382081" y="1832353"/>
              <a:ext cx="2235475" cy="728186"/>
              <a:chOff x="3382081" y="1832353"/>
              <a:chExt cx="2235475" cy="728186"/>
            </a:xfrm>
          </p:grpSpPr>
          <p:cxnSp>
            <p:nvCxnSpPr>
              <p:cNvPr id="45" name="Straight Connector 26"/>
              <p:cNvCxnSpPr/>
              <p:nvPr/>
            </p:nvCxnSpPr>
            <p:spPr>
              <a:xfrm>
                <a:off x="4482012" y="1832353"/>
                <a:ext cx="1135544" cy="728186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27"/>
              <p:cNvCxnSpPr/>
              <p:nvPr/>
            </p:nvCxnSpPr>
            <p:spPr>
              <a:xfrm>
                <a:off x="3382081" y="1832353"/>
                <a:ext cx="1099931" cy="0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25"/>
            <p:cNvSpPr/>
            <p:nvPr/>
          </p:nvSpPr>
          <p:spPr>
            <a:xfrm>
              <a:off x="3191581" y="1736196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7" name="Title 1"/>
          <p:cNvSpPr txBox="1">
            <a:spLocks/>
          </p:cNvSpPr>
          <p:nvPr/>
        </p:nvSpPr>
        <p:spPr>
          <a:xfrm>
            <a:off x="8150705" y="1856641"/>
            <a:ext cx="3255554" cy="40458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LOREM IPSUM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8139415" y="2074392"/>
            <a:ext cx="3476764" cy="609543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9" name="TextBox 31"/>
          <p:cNvSpPr txBox="1"/>
          <p:nvPr/>
        </p:nvSpPr>
        <p:spPr>
          <a:xfrm>
            <a:off x="8139414" y="2683935"/>
            <a:ext cx="34767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en-US" altLang="zh-CN" sz="12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Freeform 59"/>
          <p:cNvSpPr>
            <a:spLocks noEditPoints="1"/>
          </p:cNvSpPr>
          <p:nvPr/>
        </p:nvSpPr>
        <p:spPr bwMode="auto">
          <a:xfrm>
            <a:off x="5025760" y="2415233"/>
            <a:ext cx="563705" cy="423428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1" name="Group 33"/>
          <p:cNvGrpSpPr/>
          <p:nvPr/>
        </p:nvGrpSpPr>
        <p:grpSpPr>
          <a:xfrm>
            <a:off x="5232163" y="3515146"/>
            <a:ext cx="427527" cy="400009"/>
            <a:chOff x="6964363" y="2108200"/>
            <a:chExt cx="690562" cy="646113"/>
          </a:xfrm>
          <a:solidFill>
            <a:schemeClr val="bg1"/>
          </a:solidFill>
        </p:grpSpPr>
        <p:sp>
          <p:nvSpPr>
            <p:cNvPr id="52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4" name="Group 36"/>
          <p:cNvGrpSpPr/>
          <p:nvPr/>
        </p:nvGrpSpPr>
        <p:grpSpPr>
          <a:xfrm>
            <a:off x="5468469" y="4441600"/>
            <a:ext cx="333069" cy="289526"/>
            <a:chOff x="3613150" y="3136900"/>
            <a:chExt cx="692150" cy="601663"/>
          </a:xfrm>
          <a:solidFill>
            <a:schemeClr val="bg1"/>
          </a:solidFill>
        </p:grpSpPr>
        <p:sp>
          <p:nvSpPr>
            <p:cNvPr id="55" name="Freeform 179"/>
            <p:cNvSpPr>
              <a:spLocks/>
            </p:cNvSpPr>
            <p:nvPr/>
          </p:nvSpPr>
          <p:spPr bwMode="auto">
            <a:xfrm>
              <a:off x="3721100" y="3244850"/>
              <a:ext cx="249238" cy="160338"/>
            </a:xfrm>
            <a:custGeom>
              <a:avLst/>
              <a:gdLst>
                <a:gd name="T0" fmla="*/ 4713 w 5797"/>
                <a:gd name="T1" fmla="*/ 41 h 3756"/>
                <a:gd name="T2" fmla="*/ 3661 w 5797"/>
                <a:gd name="T3" fmla="*/ 216 h 3756"/>
                <a:gd name="T4" fmla="*/ 2695 w 5797"/>
                <a:gd name="T5" fmla="*/ 516 h 3756"/>
                <a:gd name="T6" fmla="*/ 1839 w 5797"/>
                <a:gd name="T7" fmla="*/ 924 h 3756"/>
                <a:gd name="T8" fmla="*/ 1118 w 5797"/>
                <a:gd name="T9" fmla="*/ 1423 h 3756"/>
                <a:gd name="T10" fmla="*/ 556 w 5797"/>
                <a:gd name="T11" fmla="*/ 2001 h 3756"/>
                <a:gd name="T12" fmla="*/ 178 w 5797"/>
                <a:gd name="T13" fmla="*/ 2641 h 3756"/>
                <a:gd name="T14" fmla="*/ 7 w 5797"/>
                <a:gd name="T15" fmla="*/ 3329 h 3756"/>
                <a:gd name="T16" fmla="*/ 3 w 5797"/>
                <a:gd name="T17" fmla="*/ 3544 h 3756"/>
                <a:gd name="T18" fmla="*/ 15 w 5797"/>
                <a:gd name="T19" fmla="*/ 3592 h 3756"/>
                <a:gd name="T20" fmla="*/ 36 w 5797"/>
                <a:gd name="T21" fmla="*/ 3636 h 3756"/>
                <a:gd name="T22" fmla="*/ 65 w 5797"/>
                <a:gd name="T23" fmla="*/ 3674 h 3756"/>
                <a:gd name="T24" fmla="*/ 100 w 5797"/>
                <a:gd name="T25" fmla="*/ 3706 h 3756"/>
                <a:gd name="T26" fmla="*/ 143 w 5797"/>
                <a:gd name="T27" fmla="*/ 3731 h 3756"/>
                <a:gd name="T28" fmla="*/ 189 w 5797"/>
                <a:gd name="T29" fmla="*/ 3748 h 3756"/>
                <a:gd name="T30" fmla="*/ 239 w 5797"/>
                <a:gd name="T31" fmla="*/ 3756 h 3756"/>
                <a:gd name="T32" fmla="*/ 290 w 5797"/>
                <a:gd name="T33" fmla="*/ 3753 h 3756"/>
                <a:gd name="T34" fmla="*/ 338 w 5797"/>
                <a:gd name="T35" fmla="*/ 3741 h 3756"/>
                <a:gd name="T36" fmla="*/ 383 w 5797"/>
                <a:gd name="T37" fmla="*/ 3720 h 3756"/>
                <a:gd name="T38" fmla="*/ 421 w 5797"/>
                <a:gd name="T39" fmla="*/ 3691 h 3756"/>
                <a:gd name="T40" fmla="*/ 453 w 5797"/>
                <a:gd name="T41" fmla="*/ 3655 h 3756"/>
                <a:gd name="T42" fmla="*/ 479 w 5797"/>
                <a:gd name="T43" fmla="*/ 3614 h 3756"/>
                <a:gd name="T44" fmla="*/ 496 w 5797"/>
                <a:gd name="T45" fmla="*/ 3568 h 3756"/>
                <a:gd name="T46" fmla="*/ 504 w 5797"/>
                <a:gd name="T47" fmla="*/ 3519 h 3756"/>
                <a:gd name="T48" fmla="*/ 564 w 5797"/>
                <a:gd name="T49" fmla="*/ 3062 h 3756"/>
                <a:gd name="T50" fmla="*/ 820 w 5797"/>
                <a:gd name="T51" fmla="*/ 2496 h 3756"/>
                <a:gd name="T52" fmla="*/ 1257 w 5797"/>
                <a:gd name="T53" fmla="*/ 1973 h 3756"/>
                <a:gd name="T54" fmla="*/ 1848 w 5797"/>
                <a:gd name="T55" fmla="*/ 1509 h 3756"/>
                <a:gd name="T56" fmla="*/ 2572 w 5797"/>
                <a:gd name="T57" fmla="*/ 1115 h 3756"/>
                <a:gd name="T58" fmla="*/ 3402 w 5797"/>
                <a:gd name="T59" fmla="*/ 807 h 3756"/>
                <a:gd name="T60" fmla="*/ 4318 w 5797"/>
                <a:gd name="T61" fmla="*/ 599 h 3756"/>
                <a:gd name="T62" fmla="*/ 5294 w 5797"/>
                <a:gd name="T63" fmla="*/ 505 h 3756"/>
                <a:gd name="T64" fmla="*/ 5583 w 5797"/>
                <a:gd name="T65" fmla="*/ 498 h 3756"/>
                <a:gd name="T66" fmla="*/ 5632 w 5797"/>
                <a:gd name="T67" fmla="*/ 486 h 3756"/>
                <a:gd name="T68" fmla="*/ 5676 w 5797"/>
                <a:gd name="T69" fmla="*/ 465 h 3756"/>
                <a:gd name="T70" fmla="*/ 5714 w 5797"/>
                <a:gd name="T71" fmla="*/ 436 h 3756"/>
                <a:gd name="T72" fmla="*/ 5747 w 5797"/>
                <a:gd name="T73" fmla="*/ 401 h 3756"/>
                <a:gd name="T74" fmla="*/ 5772 w 5797"/>
                <a:gd name="T75" fmla="*/ 359 h 3756"/>
                <a:gd name="T76" fmla="*/ 5789 w 5797"/>
                <a:gd name="T77" fmla="*/ 313 h 3756"/>
                <a:gd name="T78" fmla="*/ 5797 w 5797"/>
                <a:gd name="T79" fmla="*/ 264 h 3756"/>
                <a:gd name="T80" fmla="*/ 5794 w 5797"/>
                <a:gd name="T81" fmla="*/ 212 h 3756"/>
                <a:gd name="T82" fmla="*/ 5782 w 5797"/>
                <a:gd name="T83" fmla="*/ 164 h 3756"/>
                <a:gd name="T84" fmla="*/ 5761 w 5797"/>
                <a:gd name="T85" fmla="*/ 120 h 3756"/>
                <a:gd name="T86" fmla="*/ 5732 w 5797"/>
                <a:gd name="T87" fmla="*/ 82 h 3756"/>
                <a:gd name="T88" fmla="*/ 5696 w 5797"/>
                <a:gd name="T89" fmla="*/ 50 h 3756"/>
                <a:gd name="T90" fmla="*/ 5654 w 5797"/>
                <a:gd name="T91" fmla="*/ 25 h 3756"/>
                <a:gd name="T92" fmla="*/ 5609 w 5797"/>
                <a:gd name="T93" fmla="*/ 8 h 3756"/>
                <a:gd name="T94" fmla="*/ 5558 w 5797"/>
                <a:gd name="T95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797" h="3756">
                  <a:moveTo>
                    <a:pt x="5545" y="0"/>
                  </a:moveTo>
                  <a:lnTo>
                    <a:pt x="5265" y="5"/>
                  </a:lnTo>
                  <a:lnTo>
                    <a:pt x="4987" y="18"/>
                  </a:lnTo>
                  <a:lnTo>
                    <a:pt x="4713" y="41"/>
                  </a:lnTo>
                  <a:lnTo>
                    <a:pt x="4444" y="73"/>
                  </a:lnTo>
                  <a:lnTo>
                    <a:pt x="4178" y="112"/>
                  </a:lnTo>
                  <a:lnTo>
                    <a:pt x="3917" y="160"/>
                  </a:lnTo>
                  <a:lnTo>
                    <a:pt x="3661" y="216"/>
                  </a:lnTo>
                  <a:lnTo>
                    <a:pt x="3411" y="281"/>
                  </a:lnTo>
                  <a:lnTo>
                    <a:pt x="3166" y="352"/>
                  </a:lnTo>
                  <a:lnTo>
                    <a:pt x="2927" y="431"/>
                  </a:lnTo>
                  <a:lnTo>
                    <a:pt x="2695" y="516"/>
                  </a:lnTo>
                  <a:lnTo>
                    <a:pt x="2470" y="608"/>
                  </a:lnTo>
                  <a:lnTo>
                    <a:pt x="2251" y="707"/>
                  </a:lnTo>
                  <a:lnTo>
                    <a:pt x="2041" y="812"/>
                  </a:lnTo>
                  <a:lnTo>
                    <a:pt x="1839" y="924"/>
                  </a:lnTo>
                  <a:lnTo>
                    <a:pt x="1645" y="1041"/>
                  </a:lnTo>
                  <a:lnTo>
                    <a:pt x="1460" y="1163"/>
                  </a:lnTo>
                  <a:lnTo>
                    <a:pt x="1284" y="1291"/>
                  </a:lnTo>
                  <a:lnTo>
                    <a:pt x="1118" y="1423"/>
                  </a:lnTo>
                  <a:lnTo>
                    <a:pt x="961" y="1562"/>
                  </a:lnTo>
                  <a:lnTo>
                    <a:pt x="815" y="1704"/>
                  </a:lnTo>
                  <a:lnTo>
                    <a:pt x="680" y="1851"/>
                  </a:lnTo>
                  <a:lnTo>
                    <a:pt x="556" y="2001"/>
                  </a:lnTo>
                  <a:lnTo>
                    <a:pt x="443" y="2157"/>
                  </a:lnTo>
                  <a:lnTo>
                    <a:pt x="342" y="2315"/>
                  </a:lnTo>
                  <a:lnTo>
                    <a:pt x="254" y="2477"/>
                  </a:lnTo>
                  <a:lnTo>
                    <a:pt x="178" y="2641"/>
                  </a:lnTo>
                  <a:lnTo>
                    <a:pt x="115" y="2810"/>
                  </a:lnTo>
                  <a:lnTo>
                    <a:pt x="65" y="2980"/>
                  </a:lnTo>
                  <a:lnTo>
                    <a:pt x="29" y="3153"/>
                  </a:lnTo>
                  <a:lnTo>
                    <a:pt x="7" y="3329"/>
                  </a:lnTo>
                  <a:lnTo>
                    <a:pt x="0" y="3506"/>
                  </a:lnTo>
                  <a:lnTo>
                    <a:pt x="0" y="3519"/>
                  </a:lnTo>
                  <a:lnTo>
                    <a:pt x="1" y="3531"/>
                  </a:lnTo>
                  <a:lnTo>
                    <a:pt x="3" y="3544"/>
                  </a:lnTo>
                  <a:lnTo>
                    <a:pt x="5" y="3556"/>
                  </a:lnTo>
                  <a:lnTo>
                    <a:pt x="8" y="3568"/>
                  </a:lnTo>
                  <a:lnTo>
                    <a:pt x="11" y="3580"/>
                  </a:lnTo>
                  <a:lnTo>
                    <a:pt x="15" y="3592"/>
                  </a:lnTo>
                  <a:lnTo>
                    <a:pt x="20" y="3603"/>
                  </a:lnTo>
                  <a:lnTo>
                    <a:pt x="25" y="3614"/>
                  </a:lnTo>
                  <a:lnTo>
                    <a:pt x="30" y="3625"/>
                  </a:lnTo>
                  <a:lnTo>
                    <a:pt x="36" y="3636"/>
                  </a:lnTo>
                  <a:lnTo>
                    <a:pt x="43" y="3646"/>
                  </a:lnTo>
                  <a:lnTo>
                    <a:pt x="50" y="3655"/>
                  </a:lnTo>
                  <a:lnTo>
                    <a:pt x="57" y="3665"/>
                  </a:lnTo>
                  <a:lnTo>
                    <a:pt x="65" y="3674"/>
                  </a:lnTo>
                  <a:lnTo>
                    <a:pt x="73" y="3683"/>
                  </a:lnTo>
                  <a:lnTo>
                    <a:pt x="82" y="3691"/>
                  </a:lnTo>
                  <a:lnTo>
                    <a:pt x="91" y="3699"/>
                  </a:lnTo>
                  <a:lnTo>
                    <a:pt x="100" y="3706"/>
                  </a:lnTo>
                  <a:lnTo>
                    <a:pt x="111" y="3713"/>
                  </a:lnTo>
                  <a:lnTo>
                    <a:pt x="121" y="3720"/>
                  </a:lnTo>
                  <a:lnTo>
                    <a:pt x="132" y="3726"/>
                  </a:lnTo>
                  <a:lnTo>
                    <a:pt x="143" y="3731"/>
                  </a:lnTo>
                  <a:lnTo>
                    <a:pt x="154" y="3736"/>
                  </a:lnTo>
                  <a:lnTo>
                    <a:pt x="165" y="3741"/>
                  </a:lnTo>
                  <a:lnTo>
                    <a:pt x="177" y="3745"/>
                  </a:lnTo>
                  <a:lnTo>
                    <a:pt x="189" y="3748"/>
                  </a:lnTo>
                  <a:lnTo>
                    <a:pt x="201" y="3751"/>
                  </a:lnTo>
                  <a:lnTo>
                    <a:pt x="213" y="3753"/>
                  </a:lnTo>
                  <a:lnTo>
                    <a:pt x="226" y="3755"/>
                  </a:lnTo>
                  <a:lnTo>
                    <a:pt x="239" y="3756"/>
                  </a:lnTo>
                  <a:lnTo>
                    <a:pt x="252" y="3756"/>
                  </a:lnTo>
                  <a:lnTo>
                    <a:pt x="265" y="3756"/>
                  </a:lnTo>
                  <a:lnTo>
                    <a:pt x="278" y="3755"/>
                  </a:lnTo>
                  <a:lnTo>
                    <a:pt x="290" y="3753"/>
                  </a:lnTo>
                  <a:lnTo>
                    <a:pt x="302" y="3751"/>
                  </a:lnTo>
                  <a:lnTo>
                    <a:pt x="315" y="3748"/>
                  </a:lnTo>
                  <a:lnTo>
                    <a:pt x="326" y="3745"/>
                  </a:lnTo>
                  <a:lnTo>
                    <a:pt x="338" y="3741"/>
                  </a:lnTo>
                  <a:lnTo>
                    <a:pt x="349" y="3736"/>
                  </a:lnTo>
                  <a:lnTo>
                    <a:pt x="361" y="3731"/>
                  </a:lnTo>
                  <a:lnTo>
                    <a:pt x="372" y="3726"/>
                  </a:lnTo>
                  <a:lnTo>
                    <a:pt x="383" y="3720"/>
                  </a:lnTo>
                  <a:lnTo>
                    <a:pt x="393" y="3713"/>
                  </a:lnTo>
                  <a:lnTo>
                    <a:pt x="403" y="3706"/>
                  </a:lnTo>
                  <a:lnTo>
                    <a:pt x="412" y="3699"/>
                  </a:lnTo>
                  <a:lnTo>
                    <a:pt x="421" y="3691"/>
                  </a:lnTo>
                  <a:lnTo>
                    <a:pt x="430" y="3683"/>
                  </a:lnTo>
                  <a:lnTo>
                    <a:pt x="438" y="3674"/>
                  </a:lnTo>
                  <a:lnTo>
                    <a:pt x="446" y="3665"/>
                  </a:lnTo>
                  <a:lnTo>
                    <a:pt x="453" y="3655"/>
                  </a:lnTo>
                  <a:lnTo>
                    <a:pt x="460" y="3646"/>
                  </a:lnTo>
                  <a:lnTo>
                    <a:pt x="467" y="3636"/>
                  </a:lnTo>
                  <a:lnTo>
                    <a:pt x="474" y="3625"/>
                  </a:lnTo>
                  <a:lnTo>
                    <a:pt x="479" y="3614"/>
                  </a:lnTo>
                  <a:lnTo>
                    <a:pt x="484" y="3603"/>
                  </a:lnTo>
                  <a:lnTo>
                    <a:pt x="489" y="3592"/>
                  </a:lnTo>
                  <a:lnTo>
                    <a:pt x="493" y="3580"/>
                  </a:lnTo>
                  <a:lnTo>
                    <a:pt x="496" y="3568"/>
                  </a:lnTo>
                  <a:lnTo>
                    <a:pt x="499" y="3556"/>
                  </a:lnTo>
                  <a:lnTo>
                    <a:pt x="501" y="3544"/>
                  </a:lnTo>
                  <a:lnTo>
                    <a:pt x="503" y="3531"/>
                  </a:lnTo>
                  <a:lnTo>
                    <a:pt x="504" y="3519"/>
                  </a:lnTo>
                  <a:lnTo>
                    <a:pt x="504" y="3506"/>
                  </a:lnTo>
                  <a:lnTo>
                    <a:pt x="511" y="3357"/>
                  </a:lnTo>
                  <a:lnTo>
                    <a:pt x="531" y="3208"/>
                  </a:lnTo>
                  <a:lnTo>
                    <a:pt x="564" y="3062"/>
                  </a:lnTo>
                  <a:lnTo>
                    <a:pt x="611" y="2917"/>
                  </a:lnTo>
                  <a:lnTo>
                    <a:pt x="669" y="2775"/>
                  </a:lnTo>
                  <a:lnTo>
                    <a:pt x="739" y="2634"/>
                  </a:lnTo>
                  <a:lnTo>
                    <a:pt x="820" y="2496"/>
                  </a:lnTo>
                  <a:lnTo>
                    <a:pt x="914" y="2361"/>
                  </a:lnTo>
                  <a:lnTo>
                    <a:pt x="1018" y="2229"/>
                  </a:lnTo>
                  <a:lnTo>
                    <a:pt x="1132" y="2100"/>
                  </a:lnTo>
                  <a:lnTo>
                    <a:pt x="1257" y="1973"/>
                  </a:lnTo>
                  <a:lnTo>
                    <a:pt x="1391" y="1851"/>
                  </a:lnTo>
                  <a:lnTo>
                    <a:pt x="1534" y="1733"/>
                  </a:lnTo>
                  <a:lnTo>
                    <a:pt x="1686" y="1619"/>
                  </a:lnTo>
                  <a:lnTo>
                    <a:pt x="1848" y="1509"/>
                  </a:lnTo>
                  <a:lnTo>
                    <a:pt x="2017" y="1403"/>
                  </a:lnTo>
                  <a:lnTo>
                    <a:pt x="2195" y="1302"/>
                  </a:lnTo>
                  <a:lnTo>
                    <a:pt x="2379" y="1206"/>
                  </a:lnTo>
                  <a:lnTo>
                    <a:pt x="2572" y="1115"/>
                  </a:lnTo>
                  <a:lnTo>
                    <a:pt x="2769" y="1030"/>
                  </a:lnTo>
                  <a:lnTo>
                    <a:pt x="2975" y="950"/>
                  </a:lnTo>
                  <a:lnTo>
                    <a:pt x="3186" y="876"/>
                  </a:lnTo>
                  <a:lnTo>
                    <a:pt x="3402" y="807"/>
                  </a:lnTo>
                  <a:lnTo>
                    <a:pt x="3624" y="745"/>
                  </a:lnTo>
                  <a:lnTo>
                    <a:pt x="3851" y="690"/>
                  </a:lnTo>
                  <a:lnTo>
                    <a:pt x="4083" y="641"/>
                  </a:lnTo>
                  <a:lnTo>
                    <a:pt x="4318" y="599"/>
                  </a:lnTo>
                  <a:lnTo>
                    <a:pt x="4557" y="564"/>
                  </a:lnTo>
                  <a:lnTo>
                    <a:pt x="4800" y="537"/>
                  </a:lnTo>
                  <a:lnTo>
                    <a:pt x="5046" y="517"/>
                  </a:lnTo>
                  <a:lnTo>
                    <a:pt x="5294" y="505"/>
                  </a:lnTo>
                  <a:lnTo>
                    <a:pt x="5545" y="501"/>
                  </a:lnTo>
                  <a:lnTo>
                    <a:pt x="5558" y="501"/>
                  </a:lnTo>
                  <a:lnTo>
                    <a:pt x="5571" y="500"/>
                  </a:lnTo>
                  <a:lnTo>
                    <a:pt x="5583" y="498"/>
                  </a:lnTo>
                  <a:lnTo>
                    <a:pt x="5595" y="496"/>
                  </a:lnTo>
                  <a:lnTo>
                    <a:pt x="5609" y="493"/>
                  </a:lnTo>
                  <a:lnTo>
                    <a:pt x="5620" y="490"/>
                  </a:lnTo>
                  <a:lnTo>
                    <a:pt x="5632" y="486"/>
                  </a:lnTo>
                  <a:lnTo>
                    <a:pt x="5643" y="481"/>
                  </a:lnTo>
                  <a:lnTo>
                    <a:pt x="5654" y="476"/>
                  </a:lnTo>
                  <a:lnTo>
                    <a:pt x="5665" y="471"/>
                  </a:lnTo>
                  <a:lnTo>
                    <a:pt x="5676" y="465"/>
                  </a:lnTo>
                  <a:lnTo>
                    <a:pt x="5686" y="458"/>
                  </a:lnTo>
                  <a:lnTo>
                    <a:pt x="5696" y="451"/>
                  </a:lnTo>
                  <a:lnTo>
                    <a:pt x="5705" y="444"/>
                  </a:lnTo>
                  <a:lnTo>
                    <a:pt x="5714" y="436"/>
                  </a:lnTo>
                  <a:lnTo>
                    <a:pt x="5723" y="428"/>
                  </a:lnTo>
                  <a:lnTo>
                    <a:pt x="5732" y="419"/>
                  </a:lnTo>
                  <a:lnTo>
                    <a:pt x="5740" y="410"/>
                  </a:lnTo>
                  <a:lnTo>
                    <a:pt x="5747" y="401"/>
                  </a:lnTo>
                  <a:lnTo>
                    <a:pt x="5754" y="391"/>
                  </a:lnTo>
                  <a:lnTo>
                    <a:pt x="5761" y="381"/>
                  </a:lnTo>
                  <a:lnTo>
                    <a:pt x="5767" y="370"/>
                  </a:lnTo>
                  <a:lnTo>
                    <a:pt x="5772" y="359"/>
                  </a:lnTo>
                  <a:lnTo>
                    <a:pt x="5777" y="348"/>
                  </a:lnTo>
                  <a:lnTo>
                    <a:pt x="5782" y="337"/>
                  </a:lnTo>
                  <a:lnTo>
                    <a:pt x="5786" y="325"/>
                  </a:lnTo>
                  <a:lnTo>
                    <a:pt x="5789" y="313"/>
                  </a:lnTo>
                  <a:lnTo>
                    <a:pt x="5792" y="301"/>
                  </a:lnTo>
                  <a:lnTo>
                    <a:pt x="5794" y="289"/>
                  </a:lnTo>
                  <a:lnTo>
                    <a:pt x="5796" y="277"/>
                  </a:lnTo>
                  <a:lnTo>
                    <a:pt x="5797" y="264"/>
                  </a:lnTo>
                  <a:lnTo>
                    <a:pt x="5797" y="251"/>
                  </a:lnTo>
                  <a:lnTo>
                    <a:pt x="5797" y="237"/>
                  </a:lnTo>
                  <a:lnTo>
                    <a:pt x="5796" y="225"/>
                  </a:lnTo>
                  <a:lnTo>
                    <a:pt x="5794" y="212"/>
                  </a:lnTo>
                  <a:lnTo>
                    <a:pt x="5792" y="200"/>
                  </a:lnTo>
                  <a:lnTo>
                    <a:pt x="5789" y="188"/>
                  </a:lnTo>
                  <a:lnTo>
                    <a:pt x="5786" y="176"/>
                  </a:lnTo>
                  <a:lnTo>
                    <a:pt x="5782" y="164"/>
                  </a:lnTo>
                  <a:lnTo>
                    <a:pt x="5777" y="153"/>
                  </a:lnTo>
                  <a:lnTo>
                    <a:pt x="5772" y="142"/>
                  </a:lnTo>
                  <a:lnTo>
                    <a:pt x="5767" y="131"/>
                  </a:lnTo>
                  <a:lnTo>
                    <a:pt x="5761" y="120"/>
                  </a:lnTo>
                  <a:lnTo>
                    <a:pt x="5754" y="110"/>
                  </a:lnTo>
                  <a:lnTo>
                    <a:pt x="5747" y="100"/>
                  </a:lnTo>
                  <a:lnTo>
                    <a:pt x="5740" y="91"/>
                  </a:lnTo>
                  <a:lnTo>
                    <a:pt x="5732" y="82"/>
                  </a:lnTo>
                  <a:lnTo>
                    <a:pt x="5723" y="73"/>
                  </a:lnTo>
                  <a:lnTo>
                    <a:pt x="5714" y="65"/>
                  </a:lnTo>
                  <a:lnTo>
                    <a:pt x="5705" y="57"/>
                  </a:lnTo>
                  <a:lnTo>
                    <a:pt x="5696" y="50"/>
                  </a:lnTo>
                  <a:lnTo>
                    <a:pt x="5686" y="43"/>
                  </a:lnTo>
                  <a:lnTo>
                    <a:pt x="5676" y="36"/>
                  </a:lnTo>
                  <a:lnTo>
                    <a:pt x="5665" y="30"/>
                  </a:lnTo>
                  <a:lnTo>
                    <a:pt x="5654" y="25"/>
                  </a:lnTo>
                  <a:lnTo>
                    <a:pt x="5643" y="20"/>
                  </a:lnTo>
                  <a:lnTo>
                    <a:pt x="5632" y="15"/>
                  </a:lnTo>
                  <a:lnTo>
                    <a:pt x="5620" y="11"/>
                  </a:lnTo>
                  <a:lnTo>
                    <a:pt x="5609" y="8"/>
                  </a:lnTo>
                  <a:lnTo>
                    <a:pt x="5595" y="5"/>
                  </a:lnTo>
                  <a:lnTo>
                    <a:pt x="5583" y="3"/>
                  </a:lnTo>
                  <a:lnTo>
                    <a:pt x="5571" y="1"/>
                  </a:lnTo>
                  <a:lnTo>
                    <a:pt x="5558" y="0"/>
                  </a:lnTo>
                  <a:lnTo>
                    <a:pt x="5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Freeform 180"/>
            <p:cNvSpPr>
              <a:spLocks noEditPoints="1"/>
            </p:cNvSpPr>
            <p:nvPr/>
          </p:nvSpPr>
          <p:spPr bwMode="auto">
            <a:xfrm>
              <a:off x="3613150" y="3136900"/>
              <a:ext cx="692150" cy="601663"/>
            </a:xfrm>
            <a:custGeom>
              <a:avLst/>
              <a:gdLst>
                <a:gd name="T0" fmla="*/ 7365 w 16132"/>
                <a:gd name="T1" fmla="*/ 10992 h 14023"/>
                <a:gd name="T2" fmla="*/ 6620 w 16132"/>
                <a:gd name="T3" fmla="*/ 10910 h 14023"/>
                <a:gd name="T4" fmla="*/ 6344 w 16132"/>
                <a:gd name="T5" fmla="*/ 10917 h 14023"/>
                <a:gd name="T6" fmla="*/ 6106 w 16132"/>
                <a:gd name="T7" fmla="*/ 10988 h 14023"/>
                <a:gd name="T8" fmla="*/ 5892 w 16132"/>
                <a:gd name="T9" fmla="*/ 11114 h 14023"/>
                <a:gd name="T10" fmla="*/ 5710 w 16132"/>
                <a:gd name="T11" fmla="*/ 11296 h 14023"/>
                <a:gd name="T12" fmla="*/ 5336 w 16132"/>
                <a:gd name="T13" fmla="*/ 11674 h 14023"/>
                <a:gd name="T14" fmla="*/ 4873 w 16132"/>
                <a:gd name="T15" fmla="*/ 12065 h 14023"/>
                <a:gd name="T16" fmla="*/ 4310 w 16132"/>
                <a:gd name="T17" fmla="*/ 12459 h 14023"/>
                <a:gd name="T18" fmla="*/ 4388 w 16132"/>
                <a:gd name="T19" fmla="*/ 11971 h 14023"/>
                <a:gd name="T20" fmla="*/ 4488 w 16132"/>
                <a:gd name="T21" fmla="*/ 11553 h 14023"/>
                <a:gd name="T22" fmla="*/ 4535 w 16132"/>
                <a:gd name="T23" fmla="*/ 11121 h 14023"/>
                <a:gd name="T24" fmla="*/ 4531 w 16132"/>
                <a:gd name="T25" fmla="*/ 10842 h 14023"/>
                <a:gd name="T26" fmla="*/ 4442 w 16132"/>
                <a:gd name="T27" fmla="*/ 10547 h 14023"/>
                <a:gd name="T28" fmla="*/ 4269 w 16132"/>
                <a:gd name="T29" fmla="*/ 10296 h 14023"/>
                <a:gd name="T30" fmla="*/ 4023 w 16132"/>
                <a:gd name="T31" fmla="*/ 10106 h 14023"/>
                <a:gd name="T32" fmla="*/ 2737 w 16132"/>
                <a:gd name="T33" fmla="*/ 9277 h 14023"/>
                <a:gd name="T34" fmla="*/ 1706 w 16132"/>
                <a:gd name="T35" fmla="*/ 8163 h 14023"/>
                <a:gd name="T36" fmla="*/ 1123 w 16132"/>
                <a:gd name="T37" fmla="*/ 6901 h 14023"/>
                <a:gd name="T38" fmla="*/ 1090 w 16132"/>
                <a:gd name="T39" fmla="*/ 5248 h 14023"/>
                <a:gd name="T40" fmla="*/ 2215 w 16132"/>
                <a:gd name="T41" fmla="*/ 3211 h 14023"/>
                <a:gd name="T42" fmla="*/ 4409 w 16132"/>
                <a:gd name="T43" fmla="*/ 1728 h 14023"/>
                <a:gd name="T44" fmla="*/ 7345 w 16132"/>
                <a:gd name="T45" fmla="*/ 1028 h 14023"/>
                <a:gd name="T46" fmla="*/ 10490 w 16132"/>
                <a:gd name="T47" fmla="*/ 1306 h 14023"/>
                <a:gd name="T48" fmla="*/ 13054 w 16132"/>
                <a:gd name="T49" fmla="*/ 2470 h 14023"/>
                <a:gd name="T50" fmla="*/ 14695 w 16132"/>
                <a:gd name="T51" fmla="*/ 4290 h 14023"/>
                <a:gd name="T52" fmla="*/ 15087 w 16132"/>
                <a:gd name="T53" fmla="*/ 6521 h 14023"/>
                <a:gd name="T54" fmla="*/ 14100 w 16132"/>
                <a:gd name="T55" fmla="*/ 8605 h 14023"/>
                <a:gd name="T56" fmla="*/ 12009 w 16132"/>
                <a:gd name="T57" fmla="*/ 10162 h 14023"/>
                <a:gd name="T58" fmla="*/ 9140 w 16132"/>
                <a:gd name="T59" fmla="*/ 10960 h 14023"/>
                <a:gd name="T60" fmla="*/ 6051 w 16132"/>
                <a:gd name="T61" fmla="*/ 189 h 14023"/>
                <a:gd name="T62" fmla="*/ 2935 w 16132"/>
                <a:gd name="T63" fmla="*/ 1372 h 14023"/>
                <a:gd name="T64" fmla="*/ 796 w 16132"/>
                <a:gd name="T65" fmla="*/ 3405 h 14023"/>
                <a:gd name="T66" fmla="*/ 0 w 16132"/>
                <a:gd name="T67" fmla="*/ 6010 h 14023"/>
                <a:gd name="T68" fmla="*/ 318 w 16132"/>
                <a:gd name="T69" fmla="*/ 7685 h 14023"/>
                <a:gd name="T70" fmla="*/ 1211 w 16132"/>
                <a:gd name="T71" fmla="*/ 9177 h 14023"/>
                <a:gd name="T72" fmla="*/ 2590 w 16132"/>
                <a:gd name="T73" fmla="*/ 10421 h 14023"/>
                <a:gd name="T74" fmla="*/ 3529 w 16132"/>
                <a:gd name="T75" fmla="*/ 11018 h 14023"/>
                <a:gd name="T76" fmla="*/ 3392 w 16132"/>
                <a:gd name="T77" fmla="*/ 11780 h 14023"/>
                <a:gd name="T78" fmla="*/ 3075 w 16132"/>
                <a:gd name="T79" fmla="*/ 12505 h 14023"/>
                <a:gd name="T80" fmla="*/ 2616 w 16132"/>
                <a:gd name="T81" fmla="*/ 13290 h 14023"/>
                <a:gd name="T82" fmla="*/ 2522 w 16132"/>
                <a:gd name="T83" fmla="*/ 13545 h 14023"/>
                <a:gd name="T84" fmla="*/ 2556 w 16132"/>
                <a:gd name="T85" fmla="*/ 13746 h 14023"/>
                <a:gd name="T86" fmla="*/ 2670 w 16132"/>
                <a:gd name="T87" fmla="*/ 13905 h 14023"/>
                <a:gd name="T88" fmla="*/ 2841 w 16132"/>
                <a:gd name="T89" fmla="*/ 14003 h 14023"/>
                <a:gd name="T90" fmla="*/ 3078 w 16132"/>
                <a:gd name="T91" fmla="*/ 14016 h 14023"/>
                <a:gd name="T92" fmla="*/ 3690 w 16132"/>
                <a:gd name="T93" fmla="*/ 13870 h 14023"/>
                <a:gd name="T94" fmla="*/ 4910 w 16132"/>
                <a:gd name="T95" fmla="*/ 13267 h 14023"/>
                <a:gd name="T96" fmla="*/ 5885 w 16132"/>
                <a:gd name="T97" fmla="*/ 12528 h 14023"/>
                <a:gd name="T98" fmla="*/ 6475 w 16132"/>
                <a:gd name="T99" fmla="*/ 11947 h 14023"/>
                <a:gd name="T100" fmla="*/ 7278 w 16132"/>
                <a:gd name="T101" fmla="*/ 11990 h 14023"/>
                <a:gd name="T102" fmla="*/ 8481 w 16132"/>
                <a:gd name="T103" fmla="*/ 12012 h 14023"/>
                <a:gd name="T104" fmla="*/ 11910 w 16132"/>
                <a:gd name="T105" fmla="*/ 11295 h 14023"/>
                <a:gd name="T106" fmla="*/ 14530 w 16132"/>
                <a:gd name="T107" fmla="*/ 9606 h 14023"/>
                <a:gd name="T108" fmla="*/ 15968 w 16132"/>
                <a:gd name="T109" fmla="*/ 7221 h 14023"/>
                <a:gd name="T110" fmla="*/ 15878 w 16132"/>
                <a:gd name="T111" fmla="*/ 4508 h 14023"/>
                <a:gd name="T112" fmla="*/ 14290 w 16132"/>
                <a:gd name="T113" fmla="*/ 2188 h 14023"/>
                <a:gd name="T114" fmla="*/ 11563 w 16132"/>
                <a:gd name="T115" fmla="*/ 593 h 14023"/>
                <a:gd name="T116" fmla="*/ 8066 w 16132"/>
                <a:gd name="T117" fmla="*/ 0 h 14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132" h="14023">
                  <a:moveTo>
                    <a:pt x="8066" y="11018"/>
                  </a:moveTo>
                  <a:lnTo>
                    <a:pt x="7979" y="11018"/>
                  </a:lnTo>
                  <a:lnTo>
                    <a:pt x="7893" y="11016"/>
                  </a:lnTo>
                  <a:lnTo>
                    <a:pt x="7805" y="11014"/>
                  </a:lnTo>
                  <a:lnTo>
                    <a:pt x="7717" y="11012"/>
                  </a:lnTo>
                  <a:lnTo>
                    <a:pt x="7629" y="11008"/>
                  </a:lnTo>
                  <a:lnTo>
                    <a:pt x="7542" y="11003"/>
                  </a:lnTo>
                  <a:lnTo>
                    <a:pt x="7454" y="10998"/>
                  </a:lnTo>
                  <a:lnTo>
                    <a:pt x="7365" y="10992"/>
                  </a:lnTo>
                  <a:lnTo>
                    <a:pt x="7278" y="10985"/>
                  </a:lnTo>
                  <a:lnTo>
                    <a:pt x="7189" y="10978"/>
                  </a:lnTo>
                  <a:lnTo>
                    <a:pt x="7100" y="10969"/>
                  </a:lnTo>
                  <a:lnTo>
                    <a:pt x="7011" y="10960"/>
                  </a:lnTo>
                  <a:lnTo>
                    <a:pt x="6923" y="10950"/>
                  </a:lnTo>
                  <a:lnTo>
                    <a:pt x="6834" y="10939"/>
                  </a:lnTo>
                  <a:lnTo>
                    <a:pt x="6745" y="10927"/>
                  </a:lnTo>
                  <a:lnTo>
                    <a:pt x="6656" y="10914"/>
                  </a:lnTo>
                  <a:lnTo>
                    <a:pt x="6620" y="10910"/>
                  </a:lnTo>
                  <a:lnTo>
                    <a:pt x="6583" y="10906"/>
                  </a:lnTo>
                  <a:lnTo>
                    <a:pt x="6547" y="10904"/>
                  </a:lnTo>
                  <a:lnTo>
                    <a:pt x="6510" y="10903"/>
                  </a:lnTo>
                  <a:lnTo>
                    <a:pt x="6482" y="10904"/>
                  </a:lnTo>
                  <a:lnTo>
                    <a:pt x="6455" y="10905"/>
                  </a:lnTo>
                  <a:lnTo>
                    <a:pt x="6427" y="10907"/>
                  </a:lnTo>
                  <a:lnTo>
                    <a:pt x="6398" y="10910"/>
                  </a:lnTo>
                  <a:lnTo>
                    <a:pt x="6371" y="10913"/>
                  </a:lnTo>
                  <a:lnTo>
                    <a:pt x="6344" y="10917"/>
                  </a:lnTo>
                  <a:lnTo>
                    <a:pt x="6317" y="10922"/>
                  </a:lnTo>
                  <a:lnTo>
                    <a:pt x="6289" y="10928"/>
                  </a:lnTo>
                  <a:lnTo>
                    <a:pt x="6262" y="10934"/>
                  </a:lnTo>
                  <a:lnTo>
                    <a:pt x="6236" y="10941"/>
                  </a:lnTo>
                  <a:lnTo>
                    <a:pt x="6210" y="10949"/>
                  </a:lnTo>
                  <a:lnTo>
                    <a:pt x="6183" y="10958"/>
                  </a:lnTo>
                  <a:lnTo>
                    <a:pt x="6157" y="10967"/>
                  </a:lnTo>
                  <a:lnTo>
                    <a:pt x="6131" y="10977"/>
                  </a:lnTo>
                  <a:lnTo>
                    <a:pt x="6106" y="10988"/>
                  </a:lnTo>
                  <a:lnTo>
                    <a:pt x="6081" y="10999"/>
                  </a:lnTo>
                  <a:lnTo>
                    <a:pt x="6056" y="11011"/>
                  </a:lnTo>
                  <a:lnTo>
                    <a:pt x="6031" y="11024"/>
                  </a:lnTo>
                  <a:lnTo>
                    <a:pt x="6007" y="11037"/>
                  </a:lnTo>
                  <a:lnTo>
                    <a:pt x="5983" y="11051"/>
                  </a:lnTo>
                  <a:lnTo>
                    <a:pt x="5960" y="11066"/>
                  </a:lnTo>
                  <a:lnTo>
                    <a:pt x="5937" y="11081"/>
                  </a:lnTo>
                  <a:lnTo>
                    <a:pt x="5914" y="11097"/>
                  </a:lnTo>
                  <a:lnTo>
                    <a:pt x="5892" y="11114"/>
                  </a:lnTo>
                  <a:lnTo>
                    <a:pt x="5870" y="11131"/>
                  </a:lnTo>
                  <a:lnTo>
                    <a:pt x="5849" y="11149"/>
                  </a:lnTo>
                  <a:lnTo>
                    <a:pt x="5828" y="11167"/>
                  </a:lnTo>
                  <a:lnTo>
                    <a:pt x="5808" y="11187"/>
                  </a:lnTo>
                  <a:lnTo>
                    <a:pt x="5787" y="11206"/>
                  </a:lnTo>
                  <a:lnTo>
                    <a:pt x="5768" y="11227"/>
                  </a:lnTo>
                  <a:lnTo>
                    <a:pt x="5749" y="11248"/>
                  </a:lnTo>
                  <a:lnTo>
                    <a:pt x="5731" y="11269"/>
                  </a:lnTo>
                  <a:lnTo>
                    <a:pt x="5710" y="11296"/>
                  </a:lnTo>
                  <a:lnTo>
                    <a:pt x="5686" y="11323"/>
                  </a:lnTo>
                  <a:lnTo>
                    <a:pt x="5660" y="11352"/>
                  </a:lnTo>
                  <a:lnTo>
                    <a:pt x="5632" y="11382"/>
                  </a:lnTo>
                  <a:lnTo>
                    <a:pt x="5570" y="11448"/>
                  </a:lnTo>
                  <a:lnTo>
                    <a:pt x="5499" y="11518"/>
                  </a:lnTo>
                  <a:lnTo>
                    <a:pt x="5461" y="11556"/>
                  </a:lnTo>
                  <a:lnTo>
                    <a:pt x="5420" y="11594"/>
                  </a:lnTo>
                  <a:lnTo>
                    <a:pt x="5379" y="11633"/>
                  </a:lnTo>
                  <a:lnTo>
                    <a:pt x="5336" y="11674"/>
                  </a:lnTo>
                  <a:lnTo>
                    <a:pt x="5290" y="11715"/>
                  </a:lnTo>
                  <a:lnTo>
                    <a:pt x="5243" y="11757"/>
                  </a:lnTo>
                  <a:lnTo>
                    <a:pt x="5195" y="11799"/>
                  </a:lnTo>
                  <a:lnTo>
                    <a:pt x="5145" y="11842"/>
                  </a:lnTo>
                  <a:lnTo>
                    <a:pt x="5093" y="11886"/>
                  </a:lnTo>
                  <a:lnTo>
                    <a:pt x="5040" y="11931"/>
                  </a:lnTo>
                  <a:lnTo>
                    <a:pt x="4986" y="11975"/>
                  </a:lnTo>
                  <a:lnTo>
                    <a:pt x="4930" y="12020"/>
                  </a:lnTo>
                  <a:lnTo>
                    <a:pt x="4873" y="12065"/>
                  </a:lnTo>
                  <a:lnTo>
                    <a:pt x="4814" y="12109"/>
                  </a:lnTo>
                  <a:lnTo>
                    <a:pt x="4755" y="12154"/>
                  </a:lnTo>
                  <a:lnTo>
                    <a:pt x="4694" y="12199"/>
                  </a:lnTo>
                  <a:lnTo>
                    <a:pt x="4633" y="12243"/>
                  </a:lnTo>
                  <a:lnTo>
                    <a:pt x="4570" y="12287"/>
                  </a:lnTo>
                  <a:lnTo>
                    <a:pt x="4507" y="12331"/>
                  </a:lnTo>
                  <a:lnTo>
                    <a:pt x="4442" y="12374"/>
                  </a:lnTo>
                  <a:lnTo>
                    <a:pt x="4377" y="12417"/>
                  </a:lnTo>
                  <a:lnTo>
                    <a:pt x="4310" y="12459"/>
                  </a:lnTo>
                  <a:lnTo>
                    <a:pt x="4244" y="12501"/>
                  </a:lnTo>
                  <a:lnTo>
                    <a:pt x="4176" y="12542"/>
                  </a:lnTo>
                  <a:lnTo>
                    <a:pt x="4212" y="12456"/>
                  </a:lnTo>
                  <a:lnTo>
                    <a:pt x="4248" y="12371"/>
                  </a:lnTo>
                  <a:lnTo>
                    <a:pt x="4281" y="12284"/>
                  </a:lnTo>
                  <a:lnTo>
                    <a:pt x="4313" y="12196"/>
                  </a:lnTo>
                  <a:lnTo>
                    <a:pt x="4345" y="12107"/>
                  </a:lnTo>
                  <a:lnTo>
                    <a:pt x="4374" y="12017"/>
                  </a:lnTo>
                  <a:lnTo>
                    <a:pt x="4388" y="11971"/>
                  </a:lnTo>
                  <a:lnTo>
                    <a:pt x="4401" y="11926"/>
                  </a:lnTo>
                  <a:lnTo>
                    <a:pt x="4414" y="11879"/>
                  </a:lnTo>
                  <a:lnTo>
                    <a:pt x="4426" y="11833"/>
                  </a:lnTo>
                  <a:lnTo>
                    <a:pt x="4438" y="11787"/>
                  </a:lnTo>
                  <a:lnTo>
                    <a:pt x="4449" y="11740"/>
                  </a:lnTo>
                  <a:lnTo>
                    <a:pt x="4459" y="11694"/>
                  </a:lnTo>
                  <a:lnTo>
                    <a:pt x="4470" y="11647"/>
                  </a:lnTo>
                  <a:lnTo>
                    <a:pt x="4480" y="11600"/>
                  </a:lnTo>
                  <a:lnTo>
                    <a:pt x="4488" y="11553"/>
                  </a:lnTo>
                  <a:lnTo>
                    <a:pt x="4496" y="11506"/>
                  </a:lnTo>
                  <a:lnTo>
                    <a:pt x="4504" y="11458"/>
                  </a:lnTo>
                  <a:lnTo>
                    <a:pt x="4510" y="11411"/>
                  </a:lnTo>
                  <a:lnTo>
                    <a:pt x="4516" y="11363"/>
                  </a:lnTo>
                  <a:lnTo>
                    <a:pt x="4522" y="11315"/>
                  </a:lnTo>
                  <a:lnTo>
                    <a:pt x="4526" y="11266"/>
                  </a:lnTo>
                  <a:lnTo>
                    <a:pt x="4530" y="11218"/>
                  </a:lnTo>
                  <a:lnTo>
                    <a:pt x="4533" y="11170"/>
                  </a:lnTo>
                  <a:lnTo>
                    <a:pt x="4535" y="11121"/>
                  </a:lnTo>
                  <a:lnTo>
                    <a:pt x="4537" y="11073"/>
                  </a:lnTo>
                  <a:lnTo>
                    <a:pt x="4538" y="11049"/>
                  </a:lnTo>
                  <a:lnTo>
                    <a:pt x="4540" y="11025"/>
                  </a:lnTo>
                  <a:lnTo>
                    <a:pt x="4541" y="11002"/>
                  </a:lnTo>
                  <a:lnTo>
                    <a:pt x="4541" y="10981"/>
                  </a:lnTo>
                  <a:lnTo>
                    <a:pt x="4540" y="10946"/>
                  </a:lnTo>
                  <a:lnTo>
                    <a:pt x="4539" y="10911"/>
                  </a:lnTo>
                  <a:lnTo>
                    <a:pt x="4536" y="10876"/>
                  </a:lnTo>
                  <a:lnTo>
                    <a:pt x="4531" y="10842"/>
                  </a:lnTo>
                  <a:lnTo>
                    <a:pt x="4526" y="10808"/>
                  </a:lnTo>
                  <a:lnTo>
                    <a:pt x="4519" y="10774"/>
                  </a:lnTo>
                  <a:lnTo>
                    <a:pt x="4512" y="10741"/>
                  </a:lnTo>
                  <a:lnTo>
                    <a:pt x="4503" y="10707"/>
                  </a:lnTo>
                  <a:lnTo>
                    <a:pt x="4493" y="10675"/>
                  </a:lnTo>
                  <a:lnTo>
                    <a:pt x="4482" y="10641"/>
                  </a:lnTo>
                  <a:lnTo>
                    <a:pt x="4470" y="10610"/>
                  </a:lnTo>
                  <a:lnTo>
                    <a:pt x="4456" y="10578"/>
                  </a:lnTo>
                  <a:lnTo>
                    <a:pt x="4442" y="10547"/>
                  </a:lnTo>
                  <a:lnTo>
                    <a:pt x="4426" y="10517"/>
                  </a:lnTo>
                  <a:lnTo>
                    <a:pt x="4410" y="10487"/>
                  </a:lnTo>
                  <a:lnTo>
                    <a:pt x="4393" y="10458"/>
                  </a:lnTo>
                  <a:lnTo>
                    <a:pt x="4375" y="10429"/>
                  </a:lnTo>
                  <a:lnTo>
                    <a:pt x="4356" y="10401"/>
                  </a:lnTo>
                  <a:lnTo>
                    <a:pt x="4334" y="10374"/>
                  </a:lnTo>
                  <a:lnTo>
                    <a:pt x="4313" y="10347"/>
                  </a:lnTo>
                  <a:lnTo>
                    <a:pt x="4291" y="10321"/>
                  </a:lnTo>
                  <a:lnTo>
                    <a:pt x="4269" y="10296"/>
                  </a:lnTo>
                  <a:lnTo>
                    <a:pt x="4245" y="10271"/>
                  </a:lnTo>
                  <a:lnTo>
                    <a:pt x="4220" y="10248"/>
                  </a:lnTo>
                  <a:lnTo>
                    <a:pt x="4194" y="10225"/>
                  </a:lnTo>
                  <a:lnTo>
                    <a:pt x="4168" y="10203"/>
                  </a:lnTo>
                  <a:lnTo>
                    <a:pt x="4140" y="10182"/>
                  </a:lnTo>
                  <a:lnTo>
                    <a:pt x="4112" y="10161"/>
                  </a:lnTo>
                  <a:lnTo>
                    <a:pt x="4083" y="10142"/>
                  </a:lnTo>
                  <a:lnTo>
                    <a:pt x="4053" y="10123"/>
                  </a:lnTo>
                  <a:lnTo>
                    <a:pt x="4023" y="10106"/>
                  </a:lnTo>
                  <a:lnTo>
                    <a:pt x="3992" y="10089"/>
                  </a:lnTo>
                  <a:lnTo>
                    <a:pt x="3819" y="9998"/>
                  </a:lnTo>
                  <a:lnTo>
                    <a:pt x="3650" y="9904"/>
                  </a:lnTo>
                  <a:lnTo>
                    <a:pt x="3487" y="9807"/>
                  </a:lnTo>
                  <a:lnTo>
                    <a:pt x="3327" y="9707"/>
                  </a:lnTo>
                  <a:lnTo>
                    <a:pt x="3173" y="9604"/>
                  </a:lnTo>
                  <a:lnTo>
                    <a:pt x="3023" y="9499"/>
                  </a:lnTo>
                  <a:lnTo>
                    <a:pt x="2878" y="9389"/>
                  </a:lnTo>
                  <a:lnTo>
                    <a:pt x="2737" y="9277"/>
                  </a:lnTo>
                  <a:lnTo>
                    <a:pt x="2602" y="9163"/>
                  </a:lnTo>
                  <a:lnTo>
                    <a:pt x="2472" y="9046"/>
                  </a:lnTo>
                  <a:lnTo>
                    <a:pt x="2346" y="8927"/>
                  </a:lnTo>
                  <a:lnTo>
                    <a:pt x="2226" y="8805"/>
                  </a:lnTo>
                  <a:lnTo>
                    <a:pt x="2112" y="8681"/>
                  </a:lnTo>
                  <a:lnTo>
                    <a:pt x="2002" y="8555"/>
                  </a:lnTo>
                  <a:lnTo>
                    <a:pt x="1899" y="8427"/>
                  </a:lnTo>
                  <a:lnTo>
                    <a:pt x="1800" y="8297"/>
                  </a:lnTo>
                  <a:lnTo>
                    <a:pt x="1706" y="8163"/>
                  </a:lnTo>
                  <a:lnTo>
                    <a:pt x="1618" y="8030"/>
                  </a:lnTo>
                  <a:lnTo>
                    <a:pt x="1537" y="7894"/>
                  </a:lnTo>
                  <a:lnTo>
                    <a:pt x="1460" y="7757"/>
                  </a:lnTo>
                  <a:lnTo>
                    <a:pt x="1388" y="7617"/>
                  </a:lnTo>
                  <a:lnTo>
                    <a:pt x="1324" y="7476"/>
                  </a:lnTo>
                  <a:lnTo>
                    <a:pt x="1264" y="7335"/>
                  </a:lnTo>
                  <a:lnTo>
                    <a:pt x="1212" y="7192"/>
                  </a:lnTo>
                  <a:lnTo>
                    <a:pt x="1165" y="7047"/>
                  </a:lnTo>
                  <a:lnTo>
                    <a:pt x="1123" y="6901"/>
                  </a:lnTo>
                  <a:lnTo>
                    <a:pt x="1089" y="6755"/>
                  </a:lnTo>
                  <a:lnTo>
                    <a:pt x="1060" y="6608"/>
                  </a:lnTo>
                  <a:lnTo>
                    <a:pt x="1037" y="6459"/>
                  </a:lnTo>
                  <a:lnTo>
                    <a:pt x="1021" y="6309"/>
                  </a:lnTo>
                  <a:lnTo>
                    <a:pt x="1011" y="6160"/>
                  </a:lnTo>
                  <a:lnTo>
                    <a:pt x="1008" y="6010"/>
                  </a:lnTo>
                  <a:lnTo>
                    <a:pt x="1017" y="5752"/>
                  </a:lnTo>
                  <a:lnTo>
                    <a:pt x="1045" y="5498"/>
                  </a:lnTo>
                  <a:lnTo>
                    <a:pt x="1090" y="5248"/>
                  </a:lnTo>
                  <a:lnTo>
                    <a:pt x="1151" y="5002"/>
                  </a:lnTo>
                  <a:lnTo>
                    <a:pt x="1231" y="4760"/>
                  </a:lnTo>
                  <a:lnTo>
                    <a:pt x="1326" y="4522"/>
                  </a:lnTo>
                  <a:lnTo>
                    <a:pt x="1437" y="4290"/>
                  </a:lnTo>
                  <a:lnTo>
                    <a:pt x="1564" y="4063"/>
                  </a:lnTo>
                  <a:lnTo>
                    <a:pt x="1705" y="3840"/>
                  </a:lnTo>
                  <a:lnTo>
                    <a:pt x="1861" y="3625"/>
                  </a:lnTo>
                  <a:lnTo>
                    <a:pt x="2032" y="3415"/>
                  </a:lnTo>
                  <a:lnTo>
                    <a:pt x="2215" y="3211"/>
                  </a:lnTo>
                  <a:lnTo>
                    <a:pt x="2412" y="3015"/>
                  </a:lnTo>
                  <a:lnTo>
                    <a:pt x="2621" y="2826"/>
                  </a:lnTo>
                  <a:lnTo>
                    <a:pt x="2844" y="2644"/>
                  </a:lnTo>
                  <a:lnTo>
                    <a:pt x="3078" y="2470"/>
                  </a:lnTo>
                  <a:lnTo>
                    <a:pt x="3323" y="2304"/>
                  </a:lnTo>
                  <a:lnTo>
                    <a:pt x="3579" y="2147"/>
                  </a:lnTo>
                  <a:lnTo>
                    <a:pt x="3845" y="1998"/>
                  </a:lnTo>
                  <a:lnTo>
                    <a:pt x="4123" y="1858"/>
                  </a:lnTo>
                  <a:lnTo>
                    <a:pt x="4409" y="1728"/>
                  </a:lnTo>
                  <a:lnTo>
                    <a:pt x="4704" y="1607"/>
                  </a:lnTo>
                  <a:lnTo>
                    <a:pt x="5009" y="1496"/>
                  </a:lnTo>
                  <a:lnTo>
                    <a:pt x="5322" y="1395"/>
                  </a:lnTo>
                  <a:lnTo>
                    <a:pt x="5642" y="1306"/>
                  </a:lnTo>
                  <a:lnTo>
                    <a:pt x="5970" y="1227"/>
                  </a:lnTo>
                  <a:lnTo>
                    <a:pt x="6305" y="1160"/>
                  </a:lnTo>
                  <a:lnTo>
                    <a:pt x="6645" y="1104"/>
                  </a:lnTo>
                  <a:lnTo>
                    <a:pt x="6992" y="1060"/>
                  </a:lnTo>
                  <a:lnTo>
                    <a:pt x="7345" y="1028"/>
                  </a:lnTo>
                  <a:lnTo>
                    <a:pt x="7703" y="1008"/>
                  </a:lnTo>
                  <a:lnTo>
                    <a:pt x="8066" y="1002"/>
                  </a:lnTo>
                  <a:lnTo>
                    <a:pt x="8429" y="1008"/>
                  </a:lnTo>
                  <a:lnTo>
                    <a:pt x="8787" y="1028"/>
                  </a:lnTo>
                  <a:lnTo>
                    <a:pt x="9140" y="1060"/>
                  </a:lnTo>
                  <a:lnTo>
                    <a:pt x="9487" y="1104"/>
                  </a:lnTo>
                  <a:lnTo>
                    <a:pt x="9827" y="1160"/>
                  </a:lnTo>
                  <a:lnTo>
                    <a:pt x="10162" y="1227"/>
                  </a:lnTo>
                  <a:lnTo>
                    <a:pt x="10490" y="1306"/>
                  </a:lnTo>
                  <a:lnTo>
                    <a:pt x="10810" y="1395"/>
                  </a:lnTo>
                  <a:lnTo>
                    <a:pt x="11123" y="1496"/>
                  </a:lnTo>
                  <a:lnTo>
                    <a:pt x="11428" y="1607"/>
                  </a:lnTo>
                  <a:lnTo>
                    <a:pt x="11723" y="1728"/>
                  </a:lnTo>
                  <a:lnTo>
                    <a:pt x="12009" y="1858"/>
                  </a:lnTo>
                  <a:lnTo>
                    <a:pt x="12287" y="1998"/>
                  </a:lnTo>
                  <a:lnTo>
                    <a:pt x="12553" y="2147"/>
                  </a:lnTo>
                  <a:lnTo>
                    <a:pt x="12809" y="2304"/>
                  </a:lnTo>
                  <a:lnTo>
                    <a:pt x="13054" y="2470"/>
                  </a:lnTo>
                  <a:lnTo>
                    <a:pt x="13288" y="2644"/>
                  </a:lnTo>
                  <a:lnTo>
                    <a:pt x="13511" y="2826"/>
                  </a:lnTo>
                  <a:lnTo>
                    <a:pt x="13720" y="3015"/>
                  </a:lnTo>
                  <a:lnTo>
                    <a:pt x="13917" y="3211"/>
                  </a:lnTo>
                  <a:lnTo>
                    <a:pt x="14100" y="3415"/>
                  </a:lnTo>
                  <a:lnTo>
                    <a:pt x="14271" y="3625"/>
                  </a:lnTo>
                  <a:lnTo>
                    <a:pt x="14427" y="3840"/>
                  </a:lnTo>
                  <a:lnTo>
                    <a:pt x="14568" y="4063"/>
                  </a:lnTo>
                  <a:lnTo>
                    <a:pt x="14695" y="4290"/>
                  </a:lnTo>
                  <a:lnTo>
                    <a:pt x="14806" y="4522"/>
                  </a:lnTo>
                  <a:lnTo>
                    <a:pt x="14901" y="4760"/>
                  </a:lnTo>
                  <a:lnTo>
                    <a:pt x="14981" y="5002"/>
                  </a:lnTo>
                  <a:lnTo>
                    <a:pt x="15042" y="5248"/>
                  </a:lnTo>
                  <a:lnTo>
                    <a:pt x="15087" y="5498"/>
                  </a:lnTo>
                  <a:lnTo>
                    <a:pt x="15115" y="5752"/>
                  </a:lnTo>
                  <a:lnTo>
                    <a:pt x="15124" y="6010"/>
                  </a:lnTo>
                  <a:lnTo>
                    <a:pt x="15115" y="6267"/>
                  </a:lnTo>
                  <a:lnTo>
                    <a:pt x="15087" y="6521"/>
                  </a:lnTo>
                  <a:lnTo>
                    <a:pt x="15042" y="6771"/>
                  </a:lnTo>
                  <a:lnTo>
                    <a:pt x="14981" y="7018"/>
                  </a:lnTo>
                  <a:lnTo>
                    <a:pt x="14901" y="7260"/>
                  </a:lnTo>
                  <a:lnTo>
                    <a:pt x="14806" y="7497"/>
                  </a:lnTo>
                  <a:lnTo>
                    <a:pt x="14695" y="7730"/>
                  </a:lnTo>
                  <a:lnTo>
                    <a:pt x="14568" y="7957"/>
                  </a:lnTo>
                  <a:lnTo>
                    <a:pt x="14427" y="8179"/>
                  </a:lnTo>
                  <a:lnTo>
                    <a:pt x="14271" y="8395"/>
                  </a:lnTo>
                  <a:lnTo>
                    <a:pt x="14100" y="8605"/>
                  </a:lnTo>
                  <a:lnTo>
                    <a:pt x="13917" y="8807"/>
                  </a:lnTo>
                  <a:lnTo>
                    <a:pt x="13720" y="9005"/>
                  </a:lnTo>
                  <a:lnTo>
                    <a:pt x="13511" y="9194"/>
                  </a:lnTo>
                  <a:lnTo>
                    <a:pt x="13288" y="9375"/>
                  </a:lnTo>
                  <a:lnTo>
                    <a:pt x="13054" y="9550"/>
                  </a:lnTo>
                  <a:lnTo>
                    <a:pt x="12809" y="9715"/>
                  </a:lnTo>
                  <a:lnTo>
                    <a:pt x="12553" y="9873"/>
                  </a:lnTo>
                  <a:lnTo>
                    <a:pt x="12287" y="10021"/>
                  </a:lnTo>
                  <a:lnTo>
                    <a:pt x="12009" y="10162"/>
                  </a:lnTo>
                  <a:lnTo>
                    <a:pt x="11723" y="10292"/>
                  </a:lnTo>
                  <a:lnTo>
                    <a:pt x="11428" y="10413"/>
                  </a:lnTo>
                  <a:lnTo>
                    <a:pt x="11123" y="10523"/>
                  </a:lnTo>
                  <a:lnTo>
                    <a:pt x="10810" y="10623"/>
                  </a:lnTo>
                  <a:lnTo>
                    <a:pt x="10490" y="10714"/>
                  </a:lnTo>
                  <a:lnTo>
                    <a:pt x="10162" y="10793"/>
                  </a:lnTo>
                  <a:lnTo>
                    <a:pt x="9827" y="10860"/>
                  </a:lnTo>
                  <a:lnTo>
                    <a:pt x="9487" y="10916"/>
                  </a:lnTo>
                  <a:lnTo>
                    <a:pt x="9140" y="10960"/>
                  </a:lnTo>
                  <a:lnTo>
                    <a:pt x="8787" y="10992"/>
                  </a:lnTo>
                  <a:lnTo>
                    <a:pt x="8429" y="11011"/>
                  </a:lnTo>
                  <a:lnTo>
                    <a:pt x="8066" y="11018"/>
                  </a:lnTo>
                  <a:close/>
                  <a:moveTo>
                    <a:pt x="8066" y="0"/>
                  </a:moveTo>
                  <a:lnTo>
                    <a:pt x="7651" y="8"/>
                  </a:lnTo>
                  <a:lnTo>
                    <a:pt x="7241" y="31"/>
                  </a:lnTo>
                  <a:lnTo>
                    <a:pt x="6838" y="69"/>
                  </a:lnTo>
                  <a:lnTo>
                    <a:pt x="6441" y="122"/>
                  </a:lnTo>
                  <a:lnTo>
                    <a:pt x="6051" y="189"/>
                  </a:lnTo>
                  <a:lnTo>
                    <a:pt x="5667" y="270"/>
                  </a:lnTo>
                  <a:lnTo>
                    <a:pt x="5292" y="365"/>
                  </a:lnTo>
                  <a:lnTo>
                    <a:pt x="4926" y="473"/>
                  </a:lnTo>
                  <a:lnTo>
                    <a:pt x="4569" y="593"/>
                  </a:lnTo>
                  <a:lnTo>
                    <a:pt x="4222" y="725"/>
                  </a:lnTo>
                  <a:lnTo>
                    <a:pt x="3884" y="870"/>
                  </a:lnTo>
                  <a:lnTo>
                    <a:pt x="3556" y="1027"/>
                  </a:lnTo>
                  <a:lnTo>
                    <a:pt x="3240" y="1194"/>
                  </a:lnTo>
                  <a:lnTo>
                    <a:pt x="2935" y="1372"/>
                  </a:lnTo>
                  <a:lnTo>
                    <a:pt x="2643" y="1562"/>
                  </a:lnTo>
                  <a:lnTo>
                    <a:pt x="2362" y="1760"/>
                  </a:lnTo>
                  <a:lnTo>
                    <a:pt x="2095" y="1969"/>
                  </a:lnTo>
                  <a:lnTo>
                    <a:pt x="1842" y="2188"/>
                  </a:lnTo>
                  <a:lnTo>
                    <a:pt x="1602" y="2414"/>
                  </a:lnTo>
                  <a:lnTo>
                    <a:pt x="1377" y="2649"/>
                  </a:lnTo>
                  <a:lnTo>
                    <a:pt x="1168" y="2894"/>
                  </a:lnTo>
                  <a:lnTo>
                    <a:pt x="974" y="3145"/>
                  </a:lnTo>
                  <a:lnTo>
                    <a:pt x="796" y="3405"/>
                  </a:lnTo>
                  <a:lnTo>
                    <a:pt x="634" y="3671"/>
                  </a:lnTo>
                  <a:lnTo>
                    <a:pt x="489" y="3943"/>
                  </a:lnTo>
                  <a:lnTo>
                    <a:pt x="363" y="4223"/>
                  </a:lnTo>
                  <a:lnTo>
                    <a:pt x="254" y="4508"/>
                  </a:lnTo>
                  <a:lnTo>
                    <a:pt x="163" y="4799"/>
                  </a:lnTo>
                  <a:lnTo>
                    <a:pt x="93" y="5094"/>
                  </a:lnTo>
                  <a:lnTo>
                    <a:pt x="41" y="5396"/>
                  </a:lnTo>
                  <a:lnTo>
                    <a:pt x="10" y="5700"/>
                  </a:lnTo>
                  <a:lnTo>
                    <a:pt x="0" y="6010"/>
                  </a:lnTo>
                  <a:lnTo>
                    <a:pt x="4" y="6203"/>
                  </a:lnTo>
                  <a:lnTo>
                    <a:pt x="16" y="6394"/>
                  </a:lnTo>
                  <a:lnTo>
                    <a:pt x="36" y="6584"/>
                  </a:lnTo>
                  <a:lnTo>
                    <a:pt x="65" y="6772"/>
                  </a:lnTo>
                  <a:lnTo>
                    <a:pt x="100" y="6958"/>
                  </a:lnTo>
                  <a:lnTo>
                    <a:pt x="143" y="7144"/>
                  </a:lnTo>
                  <a:lnTo>
                    <a:pt x="195" y="7326"/>
                  </a:lnTo>
                  <a:lnTo>
                    <a:pt x="252" y="7506"/>
                  </a:lnTo>
                  <a:lnTo>
                    <a:pt x="318" y="7685"/>
                  </a:lnTo>
                  <a:lnTo>
                    <a:pt x="390" y="7861"/>
                  </a:lnTo>
                  <a:lnTo>
                    <a:pt x="470" y="8034"/>
                  </a:lnTo>
                  <a:lnTo>
                    <a:pt x="556" y="8205"/>
                  </a:lnTo>
                  <a:lnTo>
                    <a:pt x="648" y="8375"/>
                  </a:lnTo>
                  <a:lnTo>
                    <a:pt x="748" y="8541"/>
                  </a:lnTo>
                  <a:lnTo>
                    <a:pt x="855" y="8704"/>
                  </a:lnTo>
                  <a:lnTo>
                    <a:pt x="967" y="8865"/>
                  </a:lnTo>
                  <a:lnTo>
                    <a:pt x="1086" y="9023"/>
                  </a:lnTo>
                  <a:lnTo>
                    <a:pt x="1211" y="9177"/>
                  </a:lnTo>
                  <a:lnTo>
                    <a:pt x="1341" y="9329"/>
                  </a:lnTo>
                  <a:lnTo>
                    <a:pt x="1478" y="9478"/>
                  </a:lnTo>
                  <a:lnTo>
                    <a:pt x="1620" y="9623"/>
                  </a:lnTo>
                  <a:lnTo>
                    <a:pt x="1768" y="9765"/>
                  </a:lnTo>
                  <a:lnTo>
                    <a:pt x="1923" y="9903"/>
                  </a:lnTo>
                  <a:lnTo>
                    <a:pt x="2081" y="10038"/>
                  </a:lnTo>
                  <a:lnTo>
                    <a:pt x="2245" y="10170"/>
                  </a:lnTo>
                  <a:lnTo>
                    <a:pt x="2415" y="10298"/>
                  </a:lnTo>
                  <a:lnTo>
                    <a:pt x="2590" y="10421"/>
                  </a:lnTo>
                  <a:lnTo>
                    <a:pt x="2769" y="10541"/>
                  </a:lnTo>
                  <a:lnTo>
                    <a:pt x="2953" y="10657"/>
                  </a:lnTo>
                  <a:lnTo>
                    <a:pt x="3142" y="10770"/>
                  </a:lnTo>
                  <a:lnTo>
                    <a:pt x="3335" y="10878"/>
                  </a:lnTo>
                  <a:lnTo>
                    <a:pt x="3533" y="10981"/>
                  </a:lnTo>
                  <a:lnTo>
                    <a:pt x="3532" y="10990"/>
                  </a:lnTo>
                  <a:lnTo>
                    <a:pt x="3531" y="10999"/>
                  </a:lnTo>
                  <a:lnTo>
                    <a:pt x="3530" y="11008"/>
                  </a:lnTo>
                  <a:lnTo>
                    <a:pt x="3529" y="11018"/>
                  </a:lnTo>
                  <a:lnTo>
                    <a:pt x="3527" y="11102"/>
                  </a:lnTo>
                  <a:lnTo>
                    <a:pt x="3521" y="11187"/>
                  </a:lnTo>
                  <a:lnTo>
                    <a:pt x="3512" y="11271"/>
                  </a:lnTo>
                  <a:lnTo>
                    <a:pt x="3500" y="11357"/>
                  </a:lnTo>
                  <a:lnTo>
                    <a:pt x="3484" y="11442"/>
                  </a:lnTo>
                  <a:lnTo>
                    <a:pt x="3464" y="11527"/>
                  </a:lnTo>
                  <a:lnTo>
                    <a:pt x="3443" y="11612"/>
                  </a:lnTo>
                  <a:lnTo>
                    <a:pt x="3419" y="11696"/>
                  </a:lnTo>
                  <a:lnTo>
                    <a:pt x="3392" y="11780"/>
                  </a:lnTo>
                  <a:lnTo>
                    <a:pt x="3364" y="11863"/>
                  </a:lnTo>
                  <a:lnTo>
                    <a:pt x="3332" y="11947"/>
                  </a:lnTo>
                  <a:lnTo>
                    <a:pt x="3300" y="12030"/>
                  </a:lnTo>
                  <a:lnTo>
                    <a:pt x="3266" y="12111"/>
                  </a:lnTo>
                  <a:lnTo>
                    <a:pt x="3229" y="12192"/>
                  </a:lnTo>
                  <a:lnTo>
                    <a:pt x="3192" y="12271"/>
                  </a:lnTo>
                  <a:lnTo>
                    <a:pt x="3155" y="12350"/>
                  </a:lnTo>
                  <a:lnTo>
                    <a:pt x="3115" y="12428"/>
                  </a:lnTo>
                  <a:lnTo>
                    <a:pt x="3075" y="12505"/>
                  </a:lnTo>
                  <a:lnTo>
                    <a:pt x="3036" y="12580"/>
                  </a:lnTo>
                  <a:lnTo>
                    <a:pt x="2995" y="12653"/>
                  </a:lnTo>
                  <a:lnTo>
                    <a:pt x="2954" y="12726"/>
                  </a:lnTo>
                  <a:lnTo>
                    <a:pt x="2914" y="12796"/>
                  </a:lnTo>
                  <a:lnTo>
                    <a:pt x="2874" y="12864"/>
                  </a:lnTo>
                  <a:lnTo>
                    <a:pt x="2834" y="12931"/>
                  </a:lnTo>
                  <a:lnTo>
                    <a:pt x="2757" y="13059"/>
                  </a:lnTo>
                  <a:lnTo>
                    <a:pt x="2684" y="13180"/>
                  </a:lnTo>
                  <a:lnTo>
                    <a:pt x="2616" y="13290"/>
                  </a:lnTo>
                  <a:lnTo>
                    <a:pt x="2557" y="13390"/>
                  </a:lnTo>
                  <a:lnTo>
                    <a:pt x="2558" y="13390"/>
                  </a:lnTo>
                  <a:lnTo>
                    <a:pt x="2550" y="13411"/>
                  </a:lnTo>
                  <a:lnTo>
                    <a:pt x="2542" y="13432"/>
                  </a:lnTo>
                  <a:lnTo>
                    <a:pt x="2536" y="13454"/>
                  </a:lnTo>
                  <a:lnTo>
                    <a:pt x="2531" y="13476"/>
                  </a:lnTo>
                  <a:lnTo>
                    <a:pt x="2527" y="13499"/>
                  </a:lnTo>
                  <a:lnTo>
                    <a:pt x="2523" y="13522"/>
                  </a:lnTo>
                  <a:lnTo>
                    <a:pt x="2522" y="13545"/>
                  </a:lnTo>
                  <a:lnTo>
                    <a:pt x="2521" y="13569"/>
                  </a:lnTo>
                  <a:lnTo>
                    <a:pt x="2522" y="13592"/>
                  </a:lnTo>
                  <a:lnTo>
                    <a:pt x="2523" y="13615"/>
                  </a:lnTo>
                  <a:lnTo>
                    <a:pt x="2526" y="13638"/>
                  </a:lnTo>
                  <a:lnTo>
                    <a:pt x="2530" y="13660"/>
                  </a:lnTo>
                  <a:lnTo>
                    <a:pt x="2535" y="13682"/>
                  </a:lnTo>
                  <a:lnTo>
                    <a:pt x="2541" y="13704"/>
                  </a:lnTo>
                  <a:lnTo>
                    <a:pt x="2548" y="13726"/>
                  </a:lnTo>
                  <a:lnTo>
                    <a:pt x="2556" y="13746"/>
                  </a:lnTo>
                  <a:lnTo>
                    <a:pt x="2566" y="13766"/>
                  </a:lnTo>
                  <a:lnTo>
                    <a:pt x="2576" y="13786"/>
                  </a:lnTo>
                  <a:lnTo>
                    <a:pt x="2586" y="13805"/>
                  </a:lnTo>
                  <a:lnTo>
                    <a:pt x="2598" y="13823"/>
                  </a:lnTo>
                  <a:lnTo>
                    <a:pt x="2611" y="13841"/>
                  </a:lnTo>
                  <a:lnTo>
                    <a:pt x="2624" y="13858"/>
                  </a:lnTo>
                  <a:lnTo>
                    <a:pt x="2640" y="13875"/>
                  </a:lnTo>
                  <a:lnTo>
                    <a:pt x="2655" y="13890"/>
                  </a:lnTo>
                  <a:lnTo>
                    <a:pt x="2670" y="13905"/>
                  </a:lnTo>
                  <a:lnTo>
                    <a:pt x="2687" y="13920"/>
                  </a:lnTo>
                  <a:lnTo>
                    <a:pt x="2704" y="13933"/>
                  </a:lnTo>
                  <a:lnTo>
                    <a:pt x="2722" y="13946"/>
                  </a:lnTo>
                  <a:lnTo>
                    <a:pt x="2740" y="13958"/>
                  </a:lnTo>
                  <a:lnTo>
                    <a:pt x="2760" y="13968"/>
                  </a:lnTo>
                  <a:lnTo>
                    <a:pt x="2779" y="13978"/>
                  </a:lnTo>
                  <a:lnTo>
                    <a:pt x="2800" y="13987"/>
                  </a:lnTo>
                  <a:lnTo>
                    <a:pt x="2820" y="13996"/>
                  </a:lnTo>
                  <a:lnTo>
                    <a:pt x="2841" y="14003"/>
                  </a:lnTo>
                  <a:lnTo>
                    <a:pt x="2863" y="14009"/>
                  </a:lnTo>
                  <a:lnTo>
                    <a:pt x="2886" y="14014"/>
                  </a:lnTo>
                  <a:lnTo>
                    <a:pt x="2908" y="14018"/>
                  </a:lnTo>
                  <a:lnTo>
                    <a:pt x="2931" y="14021"/>
                  </a:lnTo>
                  <a:lnTo>
                    <a:pt x="2954" y="14022"/>
                  </a:lnTo>
                  <a:lnTo>
                    <a:pt x="2977" y="14023"/>
                  </a:lnTo>
                  <a:lnTo>
                    <a:pt x="3018" y="14021"/>
                  </a:lnTo>
                  <a:lnTo>
                    <a:pt x="3060" y="14017"/>
                  </a:lnTo>
                  <a:lnTo>
                    <a:pt x="3078" y="14016"/>
                  </a:lnTo>
                  <a:lnTo>
                    <a:pt x="3093" y="14015"/>
                  </a:lnTo>
                  <a:lnTo>
                    <a:pt x="3099" y="14015"/>
                  </a:lnTo>
                  <a:lnTo>
                    <a:pt x="3103" y="14015"/>
                  </a:lnTo>
                  <a:lnTo>
                    <a:pt x="3105" y="14016"/>
                  </a:lnTo>
                  <a:lnTo>
                    <a:pt x="3106" y="14016"/>
                  </a:lnTo>
                  <a:lnTo>
                    <a:pt x="3254" y="13989"/>
                  </a:lnTo>
                  <a:lnTo>
                    <a:pt x="3400" y="13955"/>
                  </a:lnTo>
                  <a:lnTo>
                    <a:pt x="3546" y="13915"/>
                  </a:lnTo>
                  <a:lnTo>
                    <a:pt x="3690" y="13870"/>
                  </a:lnTo>
                  <a:lnTo>
                    <a:pt x="3833" y="13819"/>
                  </a:lnTo>
                  <a:lnTo>
                    <a:pt x="3976" y="13763"/>
                  </a:lnTo>
                  <a:lnTo>
                    <a:pt x="4116" y="13701"/>
                  </a:lnTo>
                  <a:lnTo>
                    <a:pt x="4254" y="13637"/>
                  </a:lnTo>
                  <a:lnTo>
                    <a:pt x="4390" y="13569"/>
                  </a:lnTo>
                  <a:lnTo>
                    <a:pt x="4524" y="13497"/>
                  </a:lnTo>
                  <a:lnTo>
                    <a:pt x="4656" y="13423"/>
                  </a:lnTo>
                  <a:lnTo>
                    <a:pt x="4784" y="13346"/>
                  </a:lnTo>
                  <a:lnTo>
                    <a:pt x="4910" y="13267"/>
                  </a:lnTo>
                  <a:lnTo>
                    <a:pt x="5033" y="13186"/>
                  </a:lnTo>
                  <a:lnTo>
                    <a:pt x="5153" y="13104"/>
                  </a:lnTo>
                  <a:lnTo>
                    <a:pt x="5269" y="13021"/>
                  </a:lnTo>
                  <a:lnTo>
                    <a:pt x="5382" y="12938"/>
                  </a:lnTo>
                  <a:lnTo>
                    <a:pt x="5491" y="12854"/>
                  </a:lnTo>
                  <a:lnTo>
                    <a:pt x="5596" y="12771"/>
                  </a:lnTo>
                  <a:lnTo>
                    <a:pt x="5697" y="12689"/>
                  </a:lnTo>
                  <a:lnTo>
                    <a:pt x="5793" y="12608"/>
                  </a:lnTo>
                  <a:lnTo>
                    <a:pt x="5885" y="12528"/>
                  </a:lnTo>
                  <a:lnTo>
                    <a:pt x="5972" y="12450"/>
                  </a:lnTo>
                  <a:lnTo>
                    <a:pt x="6055" y="12375"/>
                  </a:lnTo>
                  <a:lnTo>
                    <a:pt x="6131" y="12302"/>
                  </a:lnTo>
                  <a:lnTo>
                    <a:pt x="6203" y="12233"/>
                  </a:lnTo>
                  <a:lnTo>
                    <a:pt x="6269" y="12167"/>
                  </a:lnTo>
                  <a:lnTo>
                    <a:pt x="6330" y="12105"/>
                  </a:lnTo>
                  <a:lnTo>
                    <a:pt x="6384" y="12048"/>
                  </a:lnTo>
                  <a:lnTo>
                    <a:pt x="6433" y="11995"/>
                  </a:lnTo>
                  <a:lnTo>
                    <a:pt x="6475" y="11947"/>
                  </a:lnTo>
                  <a:lnTo>
                    <a:pt x="6510" y="11906"/>
                  </a:lnTo>
                  <a:lnTo>
                    <a:pt x="6605" y="11919"/>
                  </a:lnTo>
                  <a:lnTo>
                    <a:pt x="6700" y="11932"/>
                  </a:lnTo>
                  <a:lnTo>
                    <a:pt x="6796" y="11943"/>
                  </a:lnTo>
                  <a:lnTo>
                    <a:pt x="6891" y="11954"/>
                  </a:lnTo>
                  <a:lnTo>
                    <a:pt x="6987" y="11965"/>
                  </a:lnTo>
                  <a:lnTo>
                    <a:pt x="7083" y="11974"/>
                  </a:lnTo>
                  <a:lnTo>
                    <a:pt x="7180" y="11983"/>
                  </a:lnTo>
                  <a:lnTo>
                    <a:pt x="7278" y="11990"/>
                  </a:lnTo>
                  <a:lnTo>
                    <a:pt x="7374" y="11997"/>
                  </a:lnTo>
                  <a:lnTo>
                    <a:pt x="7472" y="12003"/>
                  </a:lnTo>
                  <a:lnTo>
                    <a:pt x="7571" y="12008"/>
                  </a:lnTo>
                  <a:lnTo>
                    <a:pt x="7669" y="12012"/>
                  </a:lnTo>
                  <a:lnTo>
                    <a:pt x="7768" y="12016"/>
                  </a:lnTo>
                  <a:lnTo>
                    <a:pt x="7867" y="12018"/>
                  </a:lnTo>
                  <a:lnTo>
                    <a:pt x="7966" y="12019"/>
                  </a:lnTo>
                  <a:lnTo>
                    <a:pt x="8066" y="12020"/>
                  </a:lnTo>
                  <a:lnTo>
                    <a:pt x="8481" y="12012"/>
                  </a:lnTo>
                  <a:lnTo>
                    <a:pt x="8891" y="11989"/>
                  </a:lnTo>
                  <a:lnTo>
                    <a:pt x="9294" y="11951"/>
                  </a:lnTo>
                  <a:lnTo>
                    <a:pt x="9691" y="11898"/>
                  </a:lnTo>
                  <a:lnTo>
                    <a:pt x="10081" y="11830"/>
                  </a:lnTo>
                  <a:lnTo>
                    <a:pt x="10465" y="11749"/>
                  </a:lnTo>
                  <a:lnTo>
                    <a:pt x="10840" y="11655"/>
                  </a:lnTo>
                  <a:lnTo>
                    <a:pt x="11206" y="11547"/>
                  </a:lnTo>
                  <a:lnTo>
                    <a:pt x="11563" y="11427"/>
                  </a:lnTo>
                  <a:lnTo>
                    <a:pt x="11910" y="11295"/>
                  </a:lnTo>
                  <a:lnTo>
                    <a:pt x="12248" y="11149"/>
                  </a:lnTo>
                  <a:lnTo>
                    <a:pt x="12576" y="10993"/>
                  </a:lnTo>
                  <a:lnTo>
                    <a:pt x="12891" y="10826"/>
                  </a:lnTo>
                  <a:lnTo>
                    <a:pt x="13197" y="10647"/>
                  </a:lnTo>
                  <a:lnTo>
                    <a:pt x="13489" y="10458"/>
                  </a:lnTo>
                  <a:lnTo>
                    <a:pt x="13770" y="10260"/>
                  </a:lnTo>
                  <a:lnTo>
                    <a:pt x="14037" y="10050"/>
                  </a:lnTo>
                  <a:lnTo>
                    <a:pt x="14290" y="9832"/>
                  </a:lnTo>
                  <a:lnTo>
                    <a:pt x="14530" y="9606"/>
                  </a:lnTo>
                  <a:lnTo>
                    <a:pt x="14755" y="9370"/>
                  </a:lnTo>
                  <a:lnTo>
                    <a:pt x="14964" y="9126"/>
                  </a:lnTo>
                  <a:lnTo>
                    <a:pt x="15158" y="8875"/>
                  </a:lnTo>
                  <a:lnTo>
                    <a:pt x="15336" y="8615"/>
                  </a:lnTo>
                  <a:lnTo>
                    <a:pt x="15498" y="8349"/>
                  </a:lnTo>
                  <a:lnTo>
                    <a:pt x="15643" y="8076"/>
                  </a:lnTo>
                  <a:lnTo>
                    <a:pt x="15769" y="7797"/>
                  </a:lnTo>
                  <a:lnTo>
                    <a:pt x="15878" y="7511"/>
                  </a:lnTo>
                  <a:lnTo>
                    <a:pt x="15968" y="7221"/>
                  </a:lnTo>
                  <a:lnTo>
                    <a:pt x="16039" y="6925"/>
                  </a:lnTo>
                  <a:lnTo>
                    <a:pt x="16091" y="6624"/>
                  </a:lnTo>
                  <a:lnTo>
                    <a:pt x="16122" y="6319"/>
                  </a:lnTo>
                  <a:lnTo>
                    <a:pt x="16132" y="6010"/>
                  </a:lnTo>
                  <a:lnTo>
                    <a:pt x="16122" y="5700"/>
                  </a:lnTo>
                  <a:lnTo>
                    <a:pt x="16091" y="5396"/>
                  </a:lnTo>
                  <a:lnTo>
                    <a:pt x="16039" y="5094"/>
                  </a:lnTo>
                  <a:lnTo>
                    <a:pt x="15968" y="4799"/>
                  </a:lnTo>
                  <a:lnTo>
                    <a:pt x="15878" y="4508"/>
                  </a:lnTo>
                  <a:lnTo>
                    <a:pt x="15769" y="4223"/>
                  </a:lnTo>
                  <a:lnTo>
                    <a:pt x="15643" y="3943"/>
                  </a:lnTo>
                  <a:lnTo>
                    <a:pt x="15498" y="3671"/>
                  </a:lnTo>
                  <a:lnTo>
                    <a:pt x="15336" y="3405"/>
                  </a:lnTo>
                  <a:lnTo>
                    <a:pt x="15158" y="3145"/>
                  </a:lnTo>
                  <a:lnTo>
                    <a:pt x="14964" y="2894"/>
                  </a:lnTo>
                  <a:lnTo>
                    <a:pt x="14755" y="2649"/>
                  </a:lnTo>
                  <a:lnTo>
                    <a:pt x="14530" y="2414"/>
                  </a:lnTo>
                  <a:lnTo>
                    <a:pt x="14290" y="2188"/>
                  </a:lnTo>
                  <a:lnTo>
                    <a:pt x="14037" y="1969"/>
                  </a:lnTo>
                  <a:lnTo>
                    <a:pt x="13770" y="1760"/>
                  </a:lnTo>
                  <a:lnTo>
                    <a:pt x="13489" y="1562"/>
                  </a:lnTo>
                  <a:lnTo>
                    <a:pt x="13197" y="1372"/>
                  </a:lnTo>
                  <a:lnTo>
                    <a:pt x="12891" y="1194"/>
                  </a:lnTo>
                  <a:lnTo>
                    <a:pt x="12576" y="1027"/>
                  </a:lnTo>
                  <a:lnTo>
                    <a:pt x="12248" y="870"/>
                  </a:lnTo>
                  <a:lnTo>
                    <a:pt x="11910" y="725"/>
                  </a:lnTo>
                  <a:lnTo>
                    <a:pt x="11563" y="593"/>
                  </a:lnTo>
                  <a:lnTo>
                    <a:pt x="11206" y="473"/>
                  </a:lnTo>
                  <a:lnTo>
                    <a:pt x="10840" y="365"/>
                  </a:lnTo>
                  <a:lnTo>
                    <a:pt x="10465" y="270"/>
                  </a:lnTo>
                  <a:lnTo>
                    <a:pt x="10081" y="189"/>
                  </a:lnTo>
                  <a:lnTo>
                    <a:pt x="9691" y="122"/>
                  </a:lnTo>
                  <a:lnTo>
                    <a:pt x="9294" y="69"/>
                  </a:lnTo>
                  <a:lnTo>
                    <a:pt x="8891" y="31"/>
                  </a:lnTo>
                  <a:lnTo>
                    <a:pt x="8481" y="8"/>
                  </a:lnTo>
                  <a:lnTo>
                    <a:pt x="80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7" name="Title 1"/>
          <p:cNvSpPr txBox="1">
            <a:spLocks/>
          </p:cNvSpPr>
          <p:nvPr/>
        </p:nvSpPr>
        <p:spPr>
          <a:xfrm>
            <a:off x="6542617" y="2326197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8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78%</a:t>
            </a:r>
            <a:endParaRPr lang="en-US" sz="28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6385507" y="3415101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8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72%</a:t>
            </a:r>
            <a:endParaRPr lang="en-US" sz="28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6211021" y="4285613"/>
            <a:ext cx="837476" cy="60149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id-ID" sz="2000" spc="-1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65%</a:t>
            </a:r>
            <a:endParaRPr lang="en-US" sz="2000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20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7" grpId="0"/>
      <p:bldP spid="48" grpId="0"/>
      <p:bldP spid="49" grpId="0"/>
      <p:bldP spid="50" grpId="0" animBg="1"/>
      <p:bldP spid="57" grpId="0"/>
      <p:bldP spid="58" grpId="0"/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=""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=""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=""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=""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=""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33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第四部分</a:t>
                </a:r>
                <a:endParaRPr kumimoji="0" lang="zh-CN" altLang="en-US" sz="5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0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明年工作计划 </a:t>
            </a:r>
            <a:endParaRPr lang="en-US" altLang="zh-CN" sz="4400" b="1" kern="0" spc="3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>
              <a:defRPr/>
            </a:pPr>
            <a:r>
              <a:rPr kumimoji="0" lang="en-US" altLang="zh-CN" sz="1600" b="1" i="0" u="none" strike="noStrike" kern="0" cap="none" spc="30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 THE TITLE</a:t>
            </a:r>
            <a:endParaRPr kumimoji="0" lang="zh-CN" altLang="en-US" sz="1600" b="1" i="0" u="none" strike="noStrike" kern="0" cap="none" spc="3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60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c 3"/>
          <p:cNvSpPr/>
          <p:nvPr/>
        </p:nvSpPr>
        <p:spPr>
          <a:xfrm>
            <a:off x="7622722" y="2959390"/>
            <a:ext cx="7797220" cy="7797220"/>
          </a:xfrm>
          <a:prstGeom prst="arc">
            <a:avLst>
              <a:gd name="adj1" fmla="val 10815889"/>
              <a:gd name="adj2" fmla="val 16771066"/>
            </a:avLst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2" name="Oval 4"/>
          <p:cNvSpPr/>
          <p:nvPr/>
        </p:nvSpPr>
        <p:spPr>
          <a:xfrm>
            <a:off x="7698922" y="5511820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Oval 5"/>
          <p:cNvSpPr/>
          <p:nvPr/>
        </p:nvSpPr>
        <p:spPr>
          <a:xfrm>
            <a:off x="8314031" y="4408297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Oval 6"/>
          <p:cNvSpPr/>
          <p:nvPr/>
        </p:nvSpPr>
        <p:spPr>
          <a:xfrm>
            <a:off x="9292696" y="3465513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Oval 7"/>
          <p:cNvSpPr/>
          <p:nvPr/>
        </p:nvSpPr>
        <p:spPr>
          <a:xfrm>
            <a:off x="10723053" y="2922490"/>
            <a:ext cx="221288" cy="2212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23"/>
          <p:cNvSpPr txBox="1"/>
          <p:nvPr/>
        </p:nvSpPr>
        <p:spPr>
          <a:xfrm>
            <a:off x="7996410" y="5494818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2013</a:t>
            </a:r>
          </a:p>
        </p:txBody>
      </p:sp>
      <p:sp>
        <p:nvSpPr>
          <p:cNvPr id="37" name="TextBox 24"/>
          <p:cNvSpPr txBox="1"/>
          <p:nvPr/>
        </p:nvSpPr>
        <p:spPr>
          <a:xfrm>
            <a:off x="8641816" y="4365052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2014</a:t>
            </a:r>
          </a:p>
        </p:txBody>
      </p:sp>
      <p:sp>
        <p:nvSpPr>
          <p:cNvPr id="38" name="TextBox 25"/>
          <p:cNvSpPr txBox="1"/>
          <p:nvPr/>
        </p:nvSpPr>
        <p:spPr>
          <a:xfrm>
            <a:off x="9513984" y="3547270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2015</a:t>
            </a:r>
          </a:p>
        </p:txBody>
      </p:sp>
      <p:sp>
        <p:nvSpPr>
          <p:cNvPr id="39" name="TextBox 26"/>
          <p:cNvSpPr txBox="1"/>
          <p:nvPr/>
        </p:nvSpPr>
        <p:spPr>
          <a:xfrm>
            <a:off x="10550522" y="3202169"/>
            <a:ext cx="87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2016</a:t>
            </a:r>
          </a:p>
        </p:txBody>
      </p:sp>
      <p:grpSp>
        <p:nvGrpSpPr>
          <p:cNvPr id="40" name="Group 27"/>
          <p:cNvGrpSpPr/>
          <p:nvPr/>
        </p:nvGrpSpPr>
        <p:grpSpPr>
          <a:xfrm flipH="1">
            <a:off x="5021916" y="5198793"/>
            <a:ext cx="2524606" cy="415582"/>
            <a:chOff x="2108477" y="2662215"/>
            <a:chExt cx="2600806" cy="395205"/>
          </a:xfrm>
        </p:grpSpPr>
        <p:grpSp>
          <p:nvGrpSpPr>
            <p:cNvPr id="41" name="Group 28"/>
            <p:cNvGrpSpPr/>
            <p:nvPr/>
          </p:nvGrpSpPr>
          <p:grpSpPr>
            <a:xfrm>
              <a:off x="2108477" y="2757465"/>
              <a:ext cx="2423386" cy="299955"/>
              <a:chOff x="2108477" y="2757465"/>
              <a:chExt cx="2423386" cy="299955"/>
            </a:xfrm>
          </p:grpSpPr>
          <p:cxnSp>
            <p:nvCxnSpPr>
              <p:cNvPr id="43" name="Straight Connector 30"/>
              <p:cNvCxnSpPr/>
              <p:nvPr/>
            </p:nvCxnSpPr>
            <p:spPr>
              <a:xfrm flipH="1">
                <a:off x="2108477" y="2757465"/>
                <a:ext cx="1864621" cy="299955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1"/>
              <p:cNvCxnSpPr/>
              <p:nvPr/>
            </p:nvCxnSpPr>
            <p:spPr>
              <a:xfrm flipH="1" flipV="1">
                <a:off x="3973098" y="2757465"/>
                <a:ext cx="558765" cy="90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29"/>
            <p:cNvSpPr/>
            <p:nvPr/>
          </p:nvSpPr>
          <p:spPr>
            <a:xfrm>
              <a:off x="4518783" y="2662215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5" name="Group 8"/>
          <p:cNvGrpSpPr/>
          <p:nvPr/>
        </p:nvGrpSpPr>
        <p:grpSpPr>
          <a:xfrm>
            <a:off x="4207630" y="4997265"/>
            <a:ext cx="736265" cy="736265"/>
            <a:chOff x="4207630" y="4997265"/>
            <a:chExt cx="736265" cy="736265"/>
          </a:xfrm>
        </p:grpSpPr>
        <p:sp>
          <p:nvSpPr>
            <p:cNvPr id="46" name="Oval 36"/>
            <p:cNvSpPr/>
            <p:nvPr/>
          </p:nvSpPr>
          <p:spPr>
            <a:xfrm>
              <a:off x="4207630" y="4997265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7" name="Group 33"/>
            <p:cNvGrpSpPr/>
            <p:nvPr/>
          </p:nvGrpSpPr>
          <p:grpSpPr>
            <a:xfrm>
              <a:off x="4367216" y="5178917"/>
              <a:ext cx="372962" cy="372962"/>
              <a:chOff x="2005013" y="1077913"/>
              <a:chExt cx="688975" cy="688975"/>
            </a:xfrm>
            <a:solidFill>
              <a:schemeClr val="bg1"/>
            </a:solidFill>
          </p:grpSpPr>
          <p:sp>
            <p:nvSpPr>
              <p:cNvPr id="48" name="Freeform 5"/>
              <p:cNvSpPr>
                <a:spLocks noEditPoints="1"/>
              </p:cNvSpPr>
              <p:nvPr/>
            </p:nvSpPr>
            <p:spPr bwMode="auto">
              <a:xfrm>
                <a:off x="2005013" y="1077913"/>
                <a:ext cx="688975" cy="688975"/>
              </a:xfrm>
              <a:custGeom>
                <a:avLst/>
                <a:gdLst>
                  <a:gd name="T0" fmla="*/ 8083 w 16058"/>
                  <a:gd name="T1" fmla="*/ 10645 h 16058"/>
                  <a:gd name="T2" fmla="*/ 6322 w 16058"/>
                  <a:gd name="T3" fmla="*/ 9396 h 16058"/>
                  <a:gd name="T4" fmla="*/ 5244 w 16058"/>
                  <a:gd name="T5" fmla="*/ 7514 h 16058"/>
                  <a:gd name="T6" fmla="*/ 5076 w 16058"/>
                  <a:gd name="T7" fmla="*/ 5258 h 16058"/>
                  <a:gd name="T8" fmla="*/ 5875 w 16058"/>
                  <a:gd name="T9" fmla="*/ 3217 h 16058"/>
                  <a:gd name="T10" fmla="*/ 7435 w 16058"/>
                  <a:gd name="T11" fmla="*/ 1730 h 16058"/>
                  <a:gd name="T12" fmla="*/ 9523 w 16058"/>
                  <a:gd name="T13" fmla="*/ 1030 h 16058"/>
                  <a:gd name="T14" fmla="*/ 11761 w 16058"/>
                  <a:gd name="T15" fmla="*/ 1308 h 16058"/>
                  <a:gd name="T16" fmla="*/ 13584 w 16058"/>
                  <a:gd name="T17" fmla="*/ 2474 h 16058"/>
                  <a:gd name="T18" fmla="*/ 14750 w 16058"/>
                  <a:gd name="T19" fmla="*/ 4297 h 16058"/>
                  <a:gd name="T20" fmla="*/ 15028 w 16058"/>
                  <a:gd name="T21" fmla="*/ 6535 h 16058"/>
                  <a:gd name="T22" fmla="*/ 14328 w 16058"/>
                  <a:gd name="T23" fmla="*/ 8624 h 16058"/>
                  <a:gd name="T24" fmla="*/ 12841 w 16058"/>
                  <a:gd name="T25" fmla="*/ 10183 h 16058"/>
                  <a:gd name="T26" fmla="*/ 10800 w 16058"/>
                  <a:gd name="T27" fmla="*/ 10982 h 16058"/>
                  <a:gd name="T28" fmla="*/ 2326 w 16058"/>
                  <a:gd name="T29" fmla="*/ 14973 h 16058"/>
                  <a:gd name="T30" fmla="*/ 2162 w 16058"/>
                  <a:gd name="T31" fmla="*/ 15080 h 16058"/>
                  <a:gd name="T32" fmla="*/ 1975 w 16058"/>
                  <a:gd name="T33" fmla="*/ 15148 h 16058"/>
                  <a:gd name="T34" fmla="*/ 1771 w 16058"/>
                  <a:gd name="T35" fmla="*/ 15172 h 16058"/>
                  <a:gd name="T36" fmla="*/ 1387 w 16058"/>
                  <a:gd name="T37" fmla="*/ 15084 h 16058"/>
                  <a:gd name="T38" fmla="*/ 1088 w 16058"/>
                  <a:gd name="T39" fmla="*/ 14850 h 16058"/>
                  <a:gd name="T40" fmla="*/ 913 w 16058"/>
                  <a:gd name="T41" fmla="*/ 14508 h 16058"/>
                  <a:gd name="T42" fmla="*/ 890 w 16058"/>
                  <a:gd name="T43" fmla="*/ 14194 h 16058"/>
                  <a:gd name="T44" fmla="*/ 935 w 16058"/>
                  <a:gd name="T45" fmla="*/ 13998 h 16058"/>
                  <a:gd name="T46" fmla="*/ 1021 w 16058"/>
                  <a:gd name="T47" fmla="*/ 13820 h 16058"/>
                  <a:gd name="T48" fmla="*/ 1142 w 16058"/>
                  <a:gd name="T49" fmla="*/ 13667 h 16058"/>
                  <a:gd name="T50" fmla="*/ 5408 w 16058"/>
                  <a:gd name="T51" fmla="*/ 9863 h 16058"/>
                  <a:gd name="T52" fmla="*/ 5742 w 16058"/>
                  <a:gd name="T53" fmla="*/ 10234 h 16058"/>
                  <a:gd name="T54" fmla="*/ 6106 w 16058"/>
                  <a:gd name="T55" fmla="*/ 10575 h 16058"/>
                  <a:gd name="T56" fmla="*/ 2407 w 16058"/>
                  <a:gd name="T57" fmla="*/ 14900 h 16058"/>
                  <a:gd name="T58" fmla="*/ 7693 w 16058"/>
                  <a:gd name="T59" fmla="*/ 474 h 16058"/>
                  <a:gd name="T60" fmla="*/ 5579 w 16058"/>
                  <a:gd name="T61" fmla="*/ 1973 h 16058"/>
                  <a:gd name="T62" fmla="*/ 4285 w 16058"/>
                  <a:gd name="T63" fmla="*/ 4231 h 16058"/>
                  <a:gd name="T64" fmla="*/ 4022 w 16058"/>
                  <a:gd name="T65" fmla="*/ 6306 h 16058"/>
                  <a:gd name="T66" fmla="*/ 4119 w 16058"/>
                  <a:gd name="T67" fmla="*/ 7138 h 16058"/>
                  <a:gd name="T68" fmla="*/ 4326 w 16058"/>
                  <a:gd name="T69" fmla="*/ 7930 h 16058"/>
                  <a:gd name="T70" fmla="*/ 4634 w 16058"/>
                  <a:gd name="T71" fmla="*/ 8676 h 16058"/>
                  <a:gd name="T72" fmla="*/ 386 w 16058"/>
                  <a:gd name="T73" fmla="*/ 13185 h 16058"/>
                  <a:gd name="T74" fmla="*/ 179 w 16058"/>
                  <a:gd name="T75" fmla="*/ 13512 h 16058"/>
                  <a:gd name="T76" fmla="*/ 46 w 16058"/>
                  <a:gd name="T77" fmla="*/ 13883 h 16058"/>
                  <a:gd name="T78" fmla="*/ 0 w 16058"/>
                  <a:gd name="T79" fmla="*/ 14287 h 16058"/>
                  <a:gd name="T80" fmla="*/ 175 w 16058"/>
                  <a:gd name="T81" fmla="*/ 15054 h 16058"/>
                  <a:gd name="T82" fmla="*/ 644 w 16058"/>
                  <a:gd name="T83" fmla="*/ 15654 h 16058"/>
                  <a:gd name="T84" fmla="*/ 1329 w 16058"/>
                  <a:gd name="T85" fmla="*/ 16002 h 16058"/>
                  <a:gd name="T86" fmla="*/ 1954 w 16058"/>
                  <a:gd name="T87" fmla="*/ 16049 h 16058"/>
                  <a:gd name="T88" fmla="*/ 2344 w 16058"/>
                  <a:gd name="T89" fmla="*/ 15963 h 16058"/>
                  <a:gd name="T90" fmla="*/ 2698 w 16058"/>
                  <a:gd name="T91" fmla="*/ 15795 h 16058"/>
                  <a:gd name="T92" fmla="*/ 3003 w 16058"/>
                  <a:gd name="T93" fmla="*/ 15557 h 16058"/>
                  <a:gd name="T94" fmla="*/ 7703 w 16058"/>
                  <a:gd name="T95" fmla="*/ 11572 h 16058"/>
                  <a:gd name="T96" fmla="*/ 8472 w 16058"/>
                  <a:gd name="T97" fmla="*/ 11837 h 16058"/>
                  <a:gd name="T98" fmla="*/ 9285 w 16058"/>
                  <a:gd name="T99" fmla="*/ 11996 h 16058"/>
                  <a:gd name="T100" fmla="*/ 10346 w 16058"/>
                  <a:gd name="T101" fmla="*/ 12035 h 16058"/>
                  <a:gd name="T102" fmla="*/ 12907 w 16058"/>
                  <a:gd name="T103" fmla="*/ 11317 h 16058"/>
                  <a:gd name="T104" fmla="*/ 14862 w 16058"/>
                  <a:gd name="T105" fmla="*/ 9625 h 16058"/>
                  <a:gd name="T106" fmla="*/ 15936 w 16058"/>
                  <a:gd name="T107" fmla="*/ 7235 h 16058"/>
                  <a:gd name="T108" fmla="*/ 15868 w 16058"/>
                  <a:gd name="T109" fmla="*/ 4517 h 16058"/>
                  <a:gd name="T110" fmla="*/ 14683 w 16058"/>
                  <a:gd name="T111" fmla="*/ 2191 h 16058"/>
                  <a:gd name="T112" fmla="*/ 12647 w 16058"/>
                  <a:gd name="T113" fmla="*/ 594 h 16058"/>
                  <a:gd name="T114" fmla="*/ 10036 w 16058"/>
                  <a:gd name="T115" fmla="*/ 0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6058" h="16058">
                    <a:moveTo>
                      <a:pt x="10036" y="11040"/>
                    </a:moveTo>
                    <a:lnTo>
                      <a:pt x="9778" y="11034"/>
                    </a:lnTo>
                    <a:lnTo>
                      <a:pt x="9523" y="11014"/>
                    </a:lnTo>
                    <a:lnTo>
                      <a:pt x="9272" y="10982"/>
                    </a:lnTo>
                    <a:lnTo>
                      <a:pt x="9025" y="10938"/>
                    </a:lnTo>
                    <a:lnTo>
                      <a:pt x="8783" y="10882"/>
                    </a:lnTo>
                    <a:lnTo>
                      <a:pt x="8544" y="10814"/>
                    </a:lnTo>
                    <a:lnTo>
                      <a:pt x="8311" y="10736"/>
                    </a:lnTo>
                    <a:lnTo>
                      <a:pt x="8083" y="10645"/>
                    </a:lnTo>
                    <a:lnTo>
                      <a:pt x="7860" y="10545"/>
                    </a:lnTo>
                    <a:lnTo>
                      <a:pt x="7645" y="10434"/>
                    </a:lnTo>
                    <a:lnTo>
                      <a:pt x="7435" y="10313"/>
                    </a:lnTo>
                    <a:lnTo>
                      <a:pt x="7231" y="10183"/>
                    </a:lnTo>
                    <a:lnTo>
                      <a:pt x="7034" y="10043"/>
                    </a:lnTo>
                    <a:lnTo>
                      <a:pt x="6845" y="9894"/>
                    </a:lnTo>
                    <a:lnTo>
                      <a:pt x="6662" y="9736"/>
                    </a:lnTo>
                    <a:lnTo>
                      <a:pt x="6488" y="9570"/>
                    </a:lnTo>
                    <a:lnTo>
                      <a:pt x="6322" y="9396"/>
                    </a:lnTo>
                    <a:lnTo>
                      <a:pt x="6164" y="9213"/>
                    </a:lnTo>
                    <a:lnTo>
                      <a:pt x="6015" y="9024"/>
                    </a:lnTo>
                    <a:lnTo>
                      <a:pt x="5875" y="8827"/>
                    </a:lnTo>
                    <a:lnTo>
                      <a:pt x="5745" y="8624"/>
                    </a:lnTo>
                    <a:lnTo>
                      <a:pt x="5624" y="8413"/>
                    </a:lnTo>
                    <a:lnTo>
                      <a:pt x="5513" y="8198"/>
                    </a:lnTo>
                    <a:lnTo>
                      <a:pt x="5413" y="7975"/>
                    </a:lnTo>
                    <a:lnTo>
                      <a:pt x="5322" y="7747"/>
                    </a:lnTo>
                    <a:lnTo>
                      <a:pt x="5244" y="7514"/>
                    </a:lnTo>
                    <a:lnTo>
                      <a:pt x="5176" y="7275"/>
                    </a:lnTo>
                    <a:lnTo>
                      <a:pt x="5120" y="7033"/>
                    </a:lnTo>
                    <a:lnTo>
                      <a:pt x="5076" y="6786"/>
                    </a:lnTo>
                    <a:lnTo>
                      <a:pt x="5044" y="6535"/>
                    </a:lnTo>
                    <a:lnTo>
                      <a:pt x="5025" y="6280"/>
                    </a:lnTo>
                    <a:lnTo>
                      <a:pt x="5018" y="6022"/>
                    </a:lnTo>
                    <a:lnTo>
                      <a:pt x="5025" y="5764"/>
                    </a:lnTo>
                    <a:lnTo>
                      <a:pt x="5044" y="5509"/>
                    </a:lnTo>
                    <a:lnTo>
                      <a:pt x="5076" y="5258"/>
                    </a:lnTo>
                    <a:lnTo>
                      <a:pt x="5120" y="5011"/>
                    </a:lnTo>
                    <a:lnTo>
                      <a:pt x="5176" y="4768"/>
                    </a:lnTo>
                    <a:lnTo>
                      <a:pt x="5244" y="4529"/>
                    </a:lnTo>
                    <a:lnTo>
                      <a:pt x="5322" y="4297"/>
                    </a:lnTo>
                    <a:lnTo>
                      <a:pt x="5413" y="4069"/>
                    </a:lnTo>
                    <a:lnTo>
                      <a:pt x="5513" y="3846"/>
                    </a:lnTo>
                    <a:lnTo>
                      <a:pt x="5624" y="3630"/>
                    </a:lnTo>
                    <a:lnTo>
                      <a:pt x="5745" y="3420"/>
                    </a:lnTo>
                    <a:lnTo>
                      <a:pt x="5875" y="3217"/>
                    </a:lnTo>
                    <a:lnTo>
                      <a:pt x="6015" y="3020"/>
                    </a:lnTo>
                    <a:lnTo>
                      <a:pt x="6164" y="2830"/>
                    </a:lnTo>
                    <a:lnTo>
                      <a:pt x="6322" y="2648"/>
                    </a:lnTo>
                    <a:lnTo>
                      <a:pt x="6488" y="2474"/>
                    </a:lnTo>
                    <a:lnTo>
                      <a:pt x="6662" y="2307"/>
                    </a:lnTo>
                    <a:lnTo>
                      <a:pt x="6845" y="2150"/>
                    </a:lnTo>
                    <a:lnTo>
                      <a:pt x="7034" y="2000"/>
                    </a:lnTo>
                    <a:lnTo>
                      <a:pt x="7231" y="1861"/>
                    </a:lnTo>
                    <a:lnTo>
                      <a:pt x="7435" y="1730"/>
                    </a:lnTo>
                    <a:lnTo>
                      <a:pt x="7645" y="1610"/>
                    </a:lnTo>
                    <a:lnTo>
                      <a:pt x="7860" y="1498"/>
                    </a:lnTo>
                    <a:lnTo>
                      <a:pt x="8083" y="1398"/>
                    </a:lnTo>
                    <a:lnTo>
                      <a:pt x="8311" y="1308"/>
                    </a:lnTo>
                    <a:lnTo>
                      <a:pt x="8544" y="1229"/>
                    </a:lnTo>
                    <a:lnTo>
                      <a:pt x="8783" y="1161"/>
                    </a:lnTo>
                    <a:lnTo>
                      <a:pt x="9025" y="1106"/>
                    </a:lnTo>
                    <a:lnTo>
                      <a:pt x="9272" y="1062"/>
                    </a:lnTo>
                    <a:lnTo>
                      <a:pt x="9523" y="1030"/>
                    </a:lnTo>
                    <a:lnTo>
                      <a:pt x="9778" y="1010"/>
                    </a:lnTo>
                    <a:lnTo>
                      <a:pt x="10036" y="1004"/>
                    </a:lnTo>
                    <a:lnTo>
                      <a:pt x="10294" y="1010"/>
                    </a:lnTo>
                    <a:lnTo>
                      <a:pt x="10549" y="1030"/>
                    </a:lnTo>
                    <a:lnTo>
                      <a:pt x="10800" y="1062"/>
                    </a:lnTo>
                    <a:lnTo>
                      <a:pt x="11048" y="1106"/>
                    </a:lnTo>
                    <a:lnTo>
                      <a:pt x="11291" y="1161"/>
                    </a:lnTo>
                    <a:lnTo>
                      <a:pt x="11529" y="1229"/>
                    </a:lnTo>
                    <a:lnTo>
                      <a:pt x="11761" y="1308"/>
                    </a:lnTo>
                    <a:lnTo>
                      <a:pt x="11989" y="1398"/>
                    </a:lnTo>
                    <a:lnTo>
                      <a:pt x="12212" y="1498"/>
                    </a:lnTo>
                    <a:lnTo>
                      <a:pt x="12428" y="1610"/>
                    </a:lnTo>
                    <a:lnTo>
                      <a:pt x="12639" y="1730"/>
                    </a:lnTo>
                    <a:lnTo>
                      <a:pt x="12841" y="1861"/>
                    </a:lnTo>
                    <a:lnTo>
                      <a:pt x="13038" y="2000"/>
                    </a:lnTo>
                    <a:lnTo>
                      <a:pt x="13228" y="2150"/>
                    </a:lnTo>
                    <a:lnTo>
                      <a:pt x="13410" y="2307"/>
                    </a:lnTo>
                    <a:lnTo>
                      <a:pt x="13584" y="2474"/>
                    </a:lnTo>
                    <a:lnTo>
                      <a:pt x="13751" y="2648"/>
                    </a:lnTo>
                    <a:lnTo>
                      <a:pt x="13908" y="2830"/>
                    </a:lnTo>
                    <a:lnTo>
                      <a:pt x="14058" y="3020"/>
                    </a:lnTo>
                    <a:lnTo>
                      <a:pt x="14197" y="3217"/>
                    </a:lnTo>
                    <a:lnTo>
                      <a:pt x="14328" y="3420"/>
                    </a:lnTo>
                    <a:lnTo>
                      <a:pt x="14448" y="3630"/>
                    </a:lnTo>
                    <a:lnTo>
                      <a:pt x="14560" y="3846"/>
                    </a:lnTo>
                    <a:lnTo>
                      <a:pt x="14660" y="4069"/>
                    </a:lnTo>
                    <a:lnTo>
                      <a:pt x="14750" y="4297"/>
                    </a:lnTo>
                    <a:lnTo>
                      <a:pt x="14829" y="4529"/>
                    </a:lnTo>
                    <a:lnTo>
                      <a:pt x="14897" y="4768"/>
                    </a:lnTo>
                    <a:lnTo>
                      <a:pt x="14952" y="5011"/>
                    </a:lnTo>
                    <a:lnTo>
                      <a:pt x="14996" y="5258"/>
                    </a:lnTo>
                    <a:lnTo>
                      <a:pt x="15028" y="5509"/>
                    </a:lnTo>
                    <a:lnTo>
                      <a:pt x="15048" y="5764"/>
                    </a:lnTo>
                    <a:lnTo>
                      <a:pt x="15054" y="6022"/>
                    </a:lnTo>
                    <a:lnTo>
                      <a:pt x="15048" y="6280"/>
                    </a:lnTo>
                    <a:lnTo>
                      <a:pt x="15028" y="6535"/>
                    </a:lnTo>
                    <a:lnTo>
                      <a:pt x="14996" y="6786"/>
                    </a:lnTo>
                    <a:lnTo>
                      <a:pt x="14952" y="7033"/>
                    </a:lnTo>
                    <a:lnTo>
                      <a:pt x="14897" y="7275"/>
                    </a:lnTo>
                    <a:lnTo>
                      <a:pt x="14829" y="7514"/>
                    </a:lnTo>
                    <a:lnTo>
                      <a:pt x="14750" y="7747"/>
                    </a:lnTo>
                    <a:lnTo>
                      <a:pt x="14660" y="7975"/>
                    </a:lnTo>
                    <a:lnTo>
                      <a:pt x="14560" y="8198"/>
                    </a:lnTo>
                    <a:lnTo>
                      <a:pt x="14448" y="8413"/>
                    </a:lnTo>
                    <a:lnTo>
                      <a:pt x="14328" y="8624"/>
                    </a:lnTo>
                    <a:lnTo>
                      <a:pt x="14197" y="8827"/>
                    </a:lnTo>
                    <a:lnTo>
                      <a:pt x="14058" y="9024"/>
                    </a:lnTo>
                    <a:lnTo>
                      <a:pt x="13908" y="9213"/>
                    </a:lnTo>
                    <a:lnTo>
                      <a:pt x="13751" y="9396"/>
                    </a:lnTo>
                    <a:lnTo>
                      <a:pt x="13584" y="9570"/>
                    </a:lnTo>
                    <a:lnTo>
                      <a:pt x="13410" y="9736"/>
                    </a:lnTo>
                    <a:lnTo>
                      <a:pt x="13228" y="9894"/>
                    </a:lnTo>
                    <a:lnTo>
                      <a:pt x="13038" y="10043"/>
                    </a:lnTo>
                    <a:lnTo>
                      <a:pt x="12841" y="10183"/>
                    </a:lnTo>
                    <a:lnTo>
                      <a:pt x="12639" y="10313"/>
                    </a:lnTo>
                    <a:lnTo>
                      <a:pt x="12428" y="10434"/>
                    </a:lnTo>
                    <a:lnTo>
                      <a:pt x="12212" y="10545"/>
                    </a:lnTo>
                    <a:lnTo>
                      <a:pt x="11989" y="10645"/>
                    </a:lnTo>
                    <a:lnTo>
                      <a:pt x="11761" y="10736"/>
                    </a:lnTo>
                    <a:lnTo>
                      <a:pt x="11529" y="10814"/>
                    </a:lnTo>
                    <a:lnTo>
                      <a:pt x="11291" y="10882"/>
                    </a:lnTo>
                    <a:lnTo>
                      <a:pt x="11048" y="10938"/>
                    </a:lnTo>
                    <a:lnTo>
                      <a:pt x="10800" y="10982"/>
                    </a:lnTo>
                    <a:lnTo>
                      <a:pt x="10549" y="11014"/>
                    </a:lnTo>
                    <a:lnTo>
                      <a:pt x="10294" y="11034"/>
                    </a:lnTo>
                    <a:lnTo>
                      <a:pt x="10036" y="11040"/>
                    </a:lnTo>
                    <a:close/>
                    <a:moveTo>
                      <a:pt x="2407" y="14900"/>
                    </a:moveTo>
                    <a:lnTo>
                      <a:pt x="2391" y="14915"/>
                    </a:lnTo>
                    <a:lnTo>
                      <a:pt x="2376" y="14930"/>
                    </a:lnTo>
                    <a:lnTo>
                      <a:pt x="2360" y="14945"/>
                    </a:lnTo>
                    <a:lnTo>
                      <a:pt x="2342" y="14959"/>
                    </a:lnTo>
                    <a:lnTo>
                      <a:pt x="2326" y="14973"/>
                    </a:lnTo>
                    <a:lnTo>
                      <a:pt x="2309" y="14987"/>
                    </a:lnTo>
                    <a:lnTo>
                      <a:pt x="2291" y="15000"/>
                    </a:lnTo>
                    <a:lnTo>
                      <a:pt x="2274" y="15013"/>
                    </a:lnTo>
                    <a:lnTo>
                      <a:pt x="2256" y="15025"/>
                    </a:lnTo>
                    <a:lnTo>
                      <a:pt x="2238" y="15037"/>
                    </a:lnTo>
                    <a:lnTo>
                      <a:pt x="2219" y="15048"/>
                    </a:lnTo>
                    <a:lnTo>
                      <a:pt x="2200" y="15059"/>
                    </a:lnTo>
                    <a:lnTo>
                      <a:pt x="2181" y="15069"/>
                    </a:lnTo>
                    <a:lnTo>
                      <a:pt x="2162" y="15080"/>
                    </a:lnTo>
                    <a:lnTo>
                      <a:pt x="2142" y="15090"/>
                    </a:lnTo>
                    <a:lnTo>
                      <a:pt x="2122" y="15099"/>
                    </a:lnTo>
                    <a:lnTo>
                      <a:pt x="2102" y="15108"/>
                    </a:lnTo>
                    <a:lnTo>
                      <a:pt x="2081" y="15116"/>
                    </a:lnTo>
                    <a:lnTo>
                      <a:pt x="2060" y="15123"/>
                    </a:lnTo>
                    <a:lnTo>
                      <a:pt x="2039" y="15130"/>
                    </a:lnTo>
                    <a:lnTo>
                      <a:pt x="2018" y="15137"/>
                    </a:lnTo>
                    <a:lnTo>
                      <a:pt x="1996" y="15143"/>
                    </a:lnTo>
                    <a:lnTo>
                      <a:pt x="1975" y="15148"/>
                    </a:lnTo>
                    <a:lnTo>
                      <a:pt x="1953" y="15153"/>
                    </a:lnTo>
                    <a:lnTo>
                      <a:pt x="1931" y="15158"/>
                    </a:lnTo>
                    <a:lnTo>
                      <a:pt x="1909" y="15162"/>
                    </a:lnTo>
                    <a:lnTo>
                      <a:pt x="1886" y="15165"/>
                    </a:lnTo>
                    <a:lnTo>
                      <a:pt x="1864" y="15168"/>
                    </a:lnTo>
                    <a:lnTo>
                      <a:pt x="1841" y="15170"/>
                    </a:lnTo>
                    <a:lnTo>
                      <a:pt x="1818" y="15171"/>
                    </a:lnTo>
                    <a:lnTo>
                      <a:pt x="1794" y="15172"/>
                    </a:lnTo>
                    <a:lnTo>
                      <a:pt x="1771" y="15172"/>
                    </a:lnTo>
                    <a:lnTo>
                      <a:pt x="1725" y="15171"/>
                    </a:lnTo>
                    <a:lnTo>
                      <a:pt x="1680" y="15168"/>
                    </a:lnTo>
                    <a:lnTo>
                      <a:pt x="1636" y="15162"/>
                    </a:lnTo>
                    <a:lnTo>
                      <a:pt x="1593" y="15154"/>
                    </a:lnTo>
                    <a:lnTo>
                      <a:pt x="1550" y="15145"/>
                    </a:lnTo>
                    <a:lnTo>
                      <a:pt x="1507" y="15133"/>
                    </a:lnTo>
                    <a:lnTo>
                      <a:pt x="1466" y="15119"/>
                    </a:lnTo>
                    <a:lnTo>
                      <a:pt x="1426" y="15103"/>
                    </a:lnTo>
                    <a:lnTo>
                      <a:pt x="1387" y="15084"/>
                    </a:lnTo>
                    <a:lnTo>
                      <a:pt x="1349" y="15065"/>
                    </a:lnTo>
                    <a:lnTo>
                      <a:pt x="1312" y="15044"/>
                    </a:lnTo>
                    <a:lnTo>
                      <a:pt x="1276" y="15021"/>
                    </a:lnTo>
                    <a:lnTo>
                      <a:pt x="1241" y="14996"/>
                    </a:lnTo>
                    <a:lnTo>
                      <a:pt x="1208" y="14970"/>
                    </a:lnTo>
                    <a:lnTo>
                      <a:pt x="1176" y="14942"/>
                    </a:lnTo>
                    <a:lnTo>
                      <a:pt x="1145" y="14913"/>
                    </a:lnTo>
                    <a:lnTo>
                      <a:pt x="1116" y="14882"/>
                    </a:lnTo>
                    <a:lnTo>
                      <a:pt x="1088" y="14850"/>
                    </a:lnTo>
                    <a:lnTo>
                      <a:pt x="1062" y="14817"/>
                    </a:lnTo>
                    <a:lnTo>
                      <a:pt x="1037" y="14782"/>
                    </a:lnTo>
                    <a:lnTo>
                      <a:pt x="1014" y="14746"/>
                    </a:lnTo>
                    <a:lnTo>
                      <a:pt x="993" y="14709"/>
                    </a:lnTo>
                    <a:lnTo>
                      <a:pt x="974" y="14671"/>
                    </a:lnTo>
                    <a:lnTo>
                      <a:pt x="955" y="14632"/>
                    </a:lnTo>
                    <a:lnTo>
                      <a:pt x="939" y="14592"/>
                    </a:lnTo>
                    <a:lnTo>
                      <a:pt x="925" y="14551"/>
                    </a:lnTo>
                    <a:lnTo>
                      <a:pt x="913" y="14508"/>
                    </a:lnTo>
                    <a:lnTo>
                      <a:pt x="903" y="14465"/>
                    </a:lnTo>
                    <a:lnTo>
                      <a:pt x="896" y="14422"/>
                    </a:lnTo>
                    <a:lnTo>
                      <a:pt x="890" y="14378"/>
                    </a:lnTo>
                    <a:lnTo>
                      <a:pt x="887" y="14333"/>
                    </a:lnTo>
                    <a:lnTo>
                      <a:pt x="886" y="14287"/>
                    </a:lnTo>
                    <a:lnTo>
                      <a:pt x="886" y="14264"/>
                    </a:lnTo>
                    <a:lnTo>
                      <a:pt x="887" y="14240"/>
                    </a:lnTo>
                    <a:lnTo>
                      <a:pt x="888" y="14217"/>
                    </a:lnTo>
                    <a:lnTo>
                      <a:pt x="890" y="14194"/>
                    </a:lnTo>
                    <a:lnTo>
                      <a:pt x="893" y="14172"/>
                    </a:lnTo>
                    <a:lnTo>
                      <a:pt x="896" y="14149"/>
                    </a:lnTo>
                    <a:lnTo>
                      <a:pt x="900" y="14127"/>
                    </a:lnTo>
                    <a:lnTo>
                      <a:pt x="905" y="14105"/>
                    </a:lnTo>
                    <a:lnTo>
                      <a:pt x="910" y="14083"/>
                    </a:lnTo>
                    <a:lnTo>
                      <a:pt x="915" y="14062"/>
                    </a:lnTo>
                    <a:lnTo>
                      <a:pt x="921" y="14040"/>
                    </a:lnTo>
                    <a:lnTo>
                      <a:pt x="928" y="14019"/>
                    </a:lnTo>
                    <a:lnTo>
                      <a:pt x="935" y="13998"/>
                    </a:lnTo>
                    <a:lnTo>
                      <a:pt x="942" y="13977"/>
                    </a:lnTo>
                    <a:lnTo>
                      <a:pt x="950" y="13956"/>
                    </a:lnTo>
                    <a:lnTo>
                      <a:pt x="959" y="13936"/>
                    </a:lnTo>
                    <a:lnTo>
                      <a:pt x="968" y="13916"/>
                    </a:lnTo>
                    <a:lnTo>
                      <a:pt x="978" y="13896"/>
                    </a:lnTo>
                    <a:lnTo>
                      <a:pt x="988" y="13877"/>
                    </a:lnTo>
                    <a:lnTo>
                      <a:pt x="999" y="13858"/>
                    </a:lnTo>
                    <a:lnTo>
                      <a:pt x="1010" y="13839"/>
                    </a:lnTo>
                    <a:lnTo>
                      <a:pt x="1021" y="13820"/>
                    </a:lnTo>
                    <a:lnTo>
                      <a:pt x="1033" y="13802"/>
                    </a:lnTo>
                    <a:lnTo>
                      <a:pt x="1045" y="13784"/>
                    </a:lnTo>
                    <a:lnTo>
                      <a:pt x="1058" y="13767"/>
                    </a:lnTo>
                    <a:lnTo>
                      <a:pt x="1071" y="13749"/>
                    </a:lnTo>
                    <a:lnTo>
                      <a:pt x="1085" y="13732"/>
                    </a:lnTo>
                    <a:lnTo>
                      <a:pt x="1099" y="13716"/>
                    </a:lnTo>
                    <a:lnTo>
                      <a:pt x="1113" y="13698"/>
                    </a:lnTo>
                    <a:lnTo>
                      <a:pt x="1127" y="13682"/>
                    </a:lnTo>
                    <a:lnTo>
                      <a:pt x="1142" y="13667"/>
                    </a:lnTo>
                    <a:lnTo>
                      <a:pt x="1158" y="13651"/>
                    </a:lnTo>
                    <a:lnTo>
                      <a:pt x="1154" y="13647"/>
                    </a:lnTo>
                    <a:lnTo>
                      <a:pt x="5202" y="9601"/>
                    </a:lnTo>
                    <a:lnTo>
                      <a:pt x="5235" y="9645"/>
                    </a:lnTo>
                    <a:lnTo>
                      <a:pt x="5268" y="9689"/>
                    </a:lnTo>
                    <a:lnTo>
                      <a:pt x="5302" y="9733"/>
                    </a:lnTo>
                    <a:lnTo>
                      <a:pt x="5337" y="9776"/>
                    </a:lnTo>
                    <a:lnTo>
                      <a:pt x="5372" y="9819"/>
                    </a:lnTo>
                    <a:lnTo>
                      <a:pt x="5408" y="9863"/>
                    </a:lnTo>
                    <a:lnTo>
                      <a:pt x="5443" y="9906"/>
                    </a:lnTo>
                    <a:lnTo>
                      <a:pt x="5479" y="9948"/>
                    </a:lnTo>
                    <a:lnTo>
                      <a:pt x="5516" y="9989"/>
                    </a:lnTo>
                    <a:lnTo>
                      <a:pt x="5552" y="10031"/>
                    </a:lnTo>
                    <a:lnTo>
                      <a:pt x="5589" y="10072"/>
                    </a:lnTo>
                    <a:lnTo>
                      <a:pt x="5627" y="10114"/>
                    </a:lnTo>
                    <a:lnTo>
                      <a:pt x="5665" y="10154"/>
                    </a:lnTo>
                    <a:lnTo>
                      <a:pt x="5704" y="10194"/>
                    </a:lnTo>
                    <a:lnTo>
                      <a:pt x="5742" y="10234"/>
                    </a:lnTo>
                    <a:lnTo>
                      <a:pt x="5781" y="10273"/>
                    </a:lnTo>
                    <a:lnTo>
                      <a:pt x="5820" y="10312"/>
                    </a:lnTo>
                    <a:lnTo>
                      <a:pt x="5860" y="10350"/>
                    </a:lnTo>
                    <a:lnTo>
                      <a:pt x="5900" y="10390"/>
                    </a:lnTo>
                    <a:lnTo>
                      <a:pt x="5940" y="10427"/>
                    </a:lnTo>
                    <a:lnTo>
                      <a:pt x="5982" y="10465"/>
                    </a:lnTo>
                    <a:lnTo>
                      <a:pt x="6023" y="10502"/>
                    </a:lnTo>
                    <a:lnTo>
                      <a:pt x="6064" y="10539"/>
                    </a:lnTo>
                    <a:lnTo>
                      <a:pt x="6106" y="10575"/>
                    </a:lnTo>
                    <a:lnTo>
                      <a:pt x="6148" y="10611"/>
                    </a:lnTo>
                    <a:lnTo>
                      <a:pt x="6190" y="10647"/>
                    </a:lnTo>
                    <a:lnTo>
                      <a:pt x="6234" y="10683"/>
                    </a:lnTo>
                    <a:lnTo>
                      <a:pt x="6277" y="10718"/>
                    </a:lnTo>
                    <a:lnTo>
                      <a:pt x="6320" y="10752"/>
                    </a:lnTo>
                    <a:lnTo>
                      <a:pt x="6364" y="10786"/>
                    </a:lnTo>
                    <a:lnTo>
                      <a:pt x="6408" y="10820"/>
                    </a:lnTo>
                    <a:lnTo>
                      <a:pt x="6453" y="10854"/>
                    </a:lnTo>
                    <a:lnTo>
                      <a:pt x="2407" y="14900"/>
                    </a:lnTo>
                    <a:close/>
                    <a:moveTo>
                      <a:pt x="10036" y="0"/>
                    </a:moveTo>
                    <a:lnTo>
                      <a:pt x="9726" y="8"/>
                    </a:lnTo>
                    <a:lnTo>
                      <a:pt x="9421" y="31"/>
                    </a:lnTo>
                    <a:lnTo>
                      <a:pt x="9119" y="69"/>
                    </a:lnTo>
                    <a:lnTo>
                      <a:pt x="8823" y="122"/>
                    </a:lnTo>
                    <a:lnTo>
                      <a:pt x="8532" y="190"/>
                    </a:lnTo>
                    <a:lnTo>
                      <a:pt x="8246" y="271"/>
                    </a:lnTo>
                    <a:lnTo>
                      <a:pt x="7966" y="365"/>
                    </a:lnTo>
                    <a:lnTo>
                      <a:pt x="7693" y="474"/>
                    </a:lnTo>
                    <a:lnTo>
                      <a:pt x="7426" y="594"/>
                    </a:lnTo>
                    <a:lnTo>
                      <a:pt x="7166" y="727"/>
                    </a:lnTo>
                    <a:lnTo>
                      <a:pt x="6914" y="872"/>
                    </a:lnTo>
                    <a:lnTo>
                      <a:pt x="6669" y="1029"/>
                    </a:lnTo>
                    <a:lnTo>
                      <a:pt x="6433" y="1196"/>
                    </a:lnTo>
                    <a:lnTo>
                      <a:pt x="6206" y="1375"/>
                    </a:lnTo>
                    <a:lnTo>
                      <a:pt x="5988" y="1565"/>
                    </a:lnTo>
                    <a:lnTo>
                      <a:pt x="5778" y="1763"/>
                    </a:lnTo>
                    <a:lnTo>
                      <a:pt x="5579" y="1973"/>
                    </a:lnTo>
                    <a:lnTo>
                      <a:pt x="5389" y="2191"/>
                    </a:lnTo>
                    <a:lnTo>
                      <a:pt x="5211" y="2419"/>
                    </a:lnTo>
                    <a:lnTo>
                      <a:pt x="5043" y="2655"/>
                    </a:lnTo>
                    <a:lnTo>
                      <a:pt x="4887" y="2899"/>
                    </a:lnTo>
                    <a:lnTo>
                      <a:pt x="4741" y="3151"/>
                    </a:lnTo>
                    <a:lnTo>
                      <a:pt x="4609" y="3411"/>
                    </a:lnTo>
                    <a:lnTo>
                      <a:pt x="4488" y="3678"/>
                    </a:lnTo>
                    <a:lnTo>
                      <a:pt x="4380" y="3951"/>
                    </a:lnTo>
                    <a:lnTo>
                      <a:pt x="4285" y="4231"/>
                    </a:lnTo>
                    <a:lnTo>
                      <a:pt x="4204" y="4517"/>
                    </a:lnTo>
                    <a:lnTo>
                      <a:pt x="4137" y="4808"/>
                    </a:lnTo>
                    <a:lnTo>
                      <a:pt x="4084" y="5104"/>
                    </a:lnTo>
                    <a:lnTo>
                      <a:pt x="4046" y="5407"/>
                    </a:lnTo>
                    <a:lnTo>
                      <a:pt x="4023" y="5712"/>
                    </a:lnTo>
                    <a:lnTo>
                      <a:pt x="4015" y="6022"/>
                    </a:lnTo>
                    <a:lnTo>
                      <a:pt x="4016" y="6117"/>
                    </a:lnTo>
                    <a:lnTo>
                      <a:pt x="4018" y="6211"/>
                    </a:lnTo>
                    <a:lnTo>
                      <a:pt x="4022" y="6306"/>
                    </a:lnTo>
                    <a:lnTo>
                      <a:pt x="4027" y="6400"/>
                    </a:lnTo>
                    <a:lnTo>
                      <a:pt x="4033" y="6493"/>
                    </a:lnTo>
                    <a:lnTo>
                      <a:pt x="4041" y="6587"/>
                    </a:lnTo>
                    <a:lnTo>
                      <a:pt x="4051" y="6680"/>
                    </a:lnTo>
                    <a:lnTo>
                      <a:pt x="4062" y="6772"/>
                    </a:lnTo>
                    <a:lnTo>
                      <a:pt x="4074" y="6864"/>
                    </a:lnTo>
                    <a:lnTo>
                      <a:pt x="4087" y="6956"/>
                    </a:lnTo>
                    <a:lnTo>
                      <a:pt x="4102" y="7046"/>
                    </a:lnTo>
                    <a:lnTo>
                      <a:pt x="4119" y="7138"/>
                    </a:lnTo>
                    <a:lnTo>
                      <a:pt x="4136" y="7227"/>
                    </a:lnTo>
                    <a:lnTo>
                      <a:pt x="4155" y="7317"/>
                    </a:lnTo>
                    <a:lnTo>
                      <a:pt x="4176" y="7406"/>
                    </a:lnTo>
                    <a:lnTo>
                      <a:pt x="4197" y="7495"/>
                    </a:lnTo>
                    <a:lnTo>
                      <a:pt x="4220" y="7583"/>
                    </a:lnTo>
                    <a:lnTo>
                      <a:pt x="4244" y="7671"/>
                    </a:lnTo>
                    <a:lnTo>
                      <a:pt x="4270" y="7758"/>
                    </a:lnTo>
                    <a:lnTo>
                      <a:pt x="4298" y="7844"/>
                    </a:lnTo>
                    <a:lnTo>
                      <a:pt x="4326" y="7930"/>
                    </a:lnTo>
                    <a:lnTo>
                      <a:pt x="4355" y="8015"/>
                    </a:lnTo>
                    <a:lnTo>
                      <a:pt x="4386" y="8100"/>
                    </a:lnTo>
                    <a:lnTo>
                      <a:pt x="4417" y="8185"/>
                    </a:lnTo>
                    <a:lnTo>
                      <a:pt x="4450" y="8268"/>
                    </a:lnTo>
                    <a:lnTo>
                      <a:pt x="4484" y="8351"/>
                    </a:lnTo>
                    <a:lnTo>
                      <a:pt x="4520" y="8433"/>
                    </a:lnTo>
                    <a:lnTo>
                      <a:pt x="4556" y="8515"/>
                    </a:lnTo>
                    <a:lnTo>
                      <a:pt x="4595" y="8596"/>
                    </a:lnTo>
                    <a:lnTo>
                      <a:pt x="4634" y="8676"/>
                    </a:lnTo>
                    <a:lnTo>
                      <a:pt x="4673" y="8757"/>
                    </a:lnTo>
                    <a:lnTo>
                      <a:pt x="4715" y="8835"/>
                    </a:lnTo>
                    <a:lnTo>
                      <a:pt x="528" y="13021"/>
                    </a:lnTo>
                    <a:lnTo>
                      <a:pt x="531" y="13025"/>
                    </a:lnTo>
                    <a:lnTo>
                      <a:pt x="501" y="13055"/>
                    </a:lnTo>
                    <a:lnTo>
                      <a:pt x="471" y="13086"/>
                    </a:lnTo>
                    <a:lnTo>
                      <a:pt x="443" y="13118"/>
                    </a:lnTo>
                    <a:lnTo>
                      <a:pt x="414" y="13152"/>
                    </a:lnTo>
                    <a:lnTo>
                      <a:pt x="386" y="13185"/>
                    </a:lnTo>
                    <a:lnTo>
                      <a:pt x="360" y="13219"/>
                    </a:lnTo>
                    <a:lnTo>
                      <a:pt x="335" y="13253"/>
                    </a:lnTo>
                    <a:lnTo>
                      <a:pt x="310" y="13288"/>
                    </a:lnTo>
                    <a:lnTo>
                      <a:pt x="286" y="13324"/>
                    </a:lnTo>
                    <a:lnTo>
                      <a:pt x="263" y="13360"/>
                    </a:lnTo>
                    <a:lnTo>
                      <a:pt x="241" y="13397"/>
                    </a:lnTo>
                    <a:lnTo>
                      <a:pt x="219" y="13436"/>
                    </a:lnTo>
                    <a:lnTo>
                      <a:pt x="199" y="13474"/>
                    </a:lnTo>
                    <a:lnTo>
                      <a:pt x="179" y="13512"/>
                    </a:lnTo>
                    <a:lnTo>
                      <a:pt x="161" y="13551"/>
                    </a:lnTo>
                    <a:lnTo>
                      <a:pt x="143" y="13591"/>
                    </a:lnTo>
                    <a:lnTo>
                      <a:pt x="126" y="13631"/>
                    </a:lnTo>
                    <a:lnTo>
                      <a:pt x="110" y="13672"/>
                    </a:lnTo>
                    <a:lnTo>
                      <a:pt x="95" y="13714"/>
                    </a:lnTo>
                    <a:lnTo>
                      <a:pt x="81" y="13755"/>
                    </a:lnTo>
                    <a:lnTo>
                      <a:pt x="69" y="13797"/>
                    </a:lnTo>
                    <a:lnTo>
                      <a:pt x="57" y="13840"/>
                    </a:lnTo>
                    <a:lnTo>
                      <a:pt x="46" y="13883"/>
                    </a:lnTo>
                    <a:lnTo>
                      <a:pt x="37" y="13926"/>
                    </a:lnTo>
                    <a:lnTo>
                      <a:pt x="28" y="13970"/>
                    </a:lnTo>
                    <a:lnTo>
                      <a:pt x="21" y="14015"/>
                    </a:lnTo>
                    <a:lnTo>
                      <a:pt x="15" y="14059"/>
                    </a:lnTo>
                    <a:lnTo>
                      <a:pt x="9" y="14104"/>
                    </a:lnTo>
                    <a:lnTo>
                      <a:pt x="5" y="14149"/>
                    </a:lnTo>
                    <a:lnTo>
                      <a:pt x="2" y="14195"/>
                    </a:lnTo>
                    <a:lnTo>
                      <a:pt x="1" y="14240"/>
                    </a:lnTo>
                    <a:lnTo>
                      <a:pt x="0" y="14287"/>
                    </a:lnTo>
                    <a:lnTo>
                      <a:pt x="2" y="14378"/>
                    </a:lnTo>
                    <a:lnTo>
                      <a:pt x="9" y="14468"/>
                    </a:lnTo>
                    <a:lnTo>
                      <a:pt x="20" y="14557"/>
                    </a:lnTo>
                    <a:lnTo>
                      <a:pt x="36" y="14644"/>
                    </a:lnTo>
                    <a:lnTo>
                      <a:pt x="56" y="14729"/>
                    </a:lnTo>
                    <a:lnTo>
                      <a:pt x="79" y="14814"/>
                    </a:lnTo>
                    <a:lnTo>
                      <a:pt x="107" y="14896"/>
                    </a:lnTo>
                    <a:lnTo>
                      <a:pt x="140" y="14976"/>
                    </a:lnTo>
                    <a:lnTo>
                      <a:pt x="175" y="15054"/>
                    </a:lnTo>
                    <a:lnTo>
                      <a:pt x="214" y="15132"/>
                    </a:lnTo>
                    <a:lnTo>
                      <a:pt x="256" y="15205"/>
                    </a:lnTo>
                    <a:lnTo>
                      <a:pt x="302" y="15277"/>
                    </a:lnTo>
                    <a:lnTo>
                      <a:pt x="352" y="15346"/>
                    </a:lnTo>
                    <a:lnTo>
                      <a:pt x="404" y="15414"/>
                    </a:lnTo>
                    <a:lnTo>
                      <a:pt x="460" y="15478"/>
                    </a:lnTo>
                    <a:lnTo>
                      <a:pt x="519" y="15539"/>
                    </a:lnTo>
                    <a:lnTo>
                      <a:pt x="580" y="15598"/>
                    </a:lnTo>
                    <a:lnTo>
                      <a:pt x="644" y="15654"/>
                    </a:lnTo>
                    <a:lnTo>
                      <a:pt x="712" y="15706"/>
                    </a:lnTo>
                    <a:lnTo>
                      <a:pt x="781" y="15756"/>
                    </a:lnTo>
                    <a:lnTo>
                      <a:pt x="853" y="15801"/>
                    </a:lnTo>
                    <a:lnTo>
                      <a:pt x="926" y="15844"/>
                    </a:lnTo>
                    <a:lnTo>
                      <a:pt x="1004" y="15883"/>
                    </a:lnTo>
                    <a:lnTo>
                      <a:pt x="1082" y="15918"/>
                    </a:lnTo>
                    <a:lnTo>
                      <a:pt x="1162" y="15951"/>
                    </a:lnTo>
                    <a:lnTo>
                      <a:pt x="1244" y="15979"/>
                    </a:lnTo>
                    <a:lnTo>
                      <a:pt x="1329" y="16002"/>
                    </a:lnTo>
                    <a:lnTo>
                      <a:pt x="1414" y="16022"/>
                    </a:lnTo>
                    <a:lnTo>
                      <a:pt x="1501" y="16038"/>
                    </a:lnTo>
                    <a:lnTo>
                      <a:pt x="1590" y="16049"/>
                    </a:lnTo>
                    <a:lnTo>
                      <a:pt x="1680" y="16056"/>
                    </a:lnTo>
                    <a:lnTo>
                      <a:pt x="1771" y="16058"/>
                    </a:lnTo>
                    <a:lnTo>
                      <a:pt x="1818" y="16057"/>
                    </a:lnTo>
                    <a:lnTo>
                      <a:pt x="1863" y="16056"/>
                    </a:lnTo>
                    <a:lnTo>
                      <a:pt x="1909" y="16053"/>
                    </a:lnTo>
                    <a:lnTo>
                      <a:pt x="1954" y="16049"/>
                    </a:lnTo>
                    <a:lnTo>
                      <a:pt x="1999" y="16043"/>
                    </a:lnTo>
                    <a:lnTo>
                      <a:pt x="2043" y="16037"/>
                    </a:lnTo>
                    <a:lnTo>
                      <a:pt x="2088" y="16030"/>
                    </a:lnTo>
                    <a:lnTo>
                      <a:pt x="2132" y="16021"/>
                    </a:lnTo>
                    <a:lnTo>
                      <a:pt x="2175" y="16012"/>
                    </a:lnTo>
                    <a:lnTo>
                      <a:pt x="2218" y="16001"/>
                    </a:lnTo>
                    <a:lnTo>
                      <a:pt x="2261" y="15989"/>
                    </a:lnTo>
                    <a:lnTo>
                      <a:pt x="2302" y="15977"/>
                    </a:lnTo>
                    <a:lnTo>
                      <a:pt x="2344" y="15963"/>
                    </a:lnTo>
                    <a:lnTo>
                      <a:pt x="2386" y="15948"/>
                    </a:lnTo>
                    <a:lnTo>
                      <a:pt x="2427" y="15932"/>
                    </a:lnTo>
                    <a:lnTo>
                      <a:pt x="2467" y="15915"/>
                    </a:lnTo>
                    <a:lnTo>
                      <a:pt x="2507" y="15897"/>
                    </a:lnTo>
                    <a:lnTo>
                      <a:pt x="2546" y="15878"/>
                    </a:lnTo>
                    <a:lnTo>
                      <a:pt x="2584" y="15859"/>
                    </a:lnTo>
                    <a:lnTo>
                      <a:pt x="2622" y="15839"/>
                    </a:lnTo>
                    <a:lnTo>
                      <a:pt x="2661" y="15817"/>
                    </a:lnTo>
                    <a:lnTo>
                      <a:pt x="2698" y="15795"/>
                    </a:lnTo>
                    <a:lnTo>
                      <a:pt x="2734" y="15772"/>
                    </a:lnTo>
                    <a:lnTo>
                      <a:pt x="2770" y="15748"/>
                    </a:lnTo>
                    <a:lnTo>
                      <a:pt x="2805" y="15723"/>
                    </a:lnTo>
                    <a:lnTo>
                      <a:pt x="2839" y="15698"/>
                    </a:lnTo>
                    <a:lnTo>
                      <a:pt x="2873" y="15671"/>
                    </a:lnTo>
                    <a:lnTo>
                      <a:pt x="2906" y="15644"/>
                    </a:lnTo>
                    <a:lnTo>
                      <a:pt x="2940" y="15615"/>
                    </a:lnTo>
                    <a:lnTo>
                      <a:pt x="2971" y="15587"/>
                    </a:lnTo>
                    <a:lnTo>
                      <a:pt x="3003" y="15557"/>
                    </a:lnTo>
                    <a:lnTo>
                      <a:pt x="3033" y="15527"/>
                    </a:lnTo>
                    <a:lnTo>
                      <a:pt x="3032" y="15526"/>
                    </a:lnTo>
                    <a:lnTo>
                      <a:pt x="7217" y="11342"/>
                    </a:lnTo>
                    <a:lnTo>
                      <a:pt x="7296" y="11383"/>
                    </a:lnTo>
                    <a:lnTo>
                      <a:pt x="7377" y="11423"/>
                    </a:lnTo>
                    <a:lnTo>
                      <a:pt x="7457" y="11462"/>
                    </a:lnTo>
                    <a:lnTo>
                      <a:pt x="7538" y="11500"/>
                    </a:lnTo>
                    <a:lnTo>
                      <a:pt x="7621" y="11537"/>
                    </a:lnTo>
                    <a:lnTo>
                      <a:pt x="7703" y="11572"/>
                    </a:lnTo>
                    <a:lnTo>
                      <a:pt x="7786" y="11606"/>
                    </a:lnTo>
                    <a:lnTo>
                      <a:pt x="7869" y="11640"/>
                    </a:lnTo>
                    <a:lnTo>
                      <a:pt x="7954" y="11671"/>
                    </a:lnTo>
                    <a:lnTo>
                      <a:pt x="8039" y="11702"/>
                    </a:lnTo>
                    <a:lnTo>
                      <a:pt x="8124" y="11731"/>
                    </a:lnTo>
                    <a:lnTo>
                      <a:pt x="8211" y="11759"/>
                    </a:lnTo>
                    <a:lnTo>
                      <a:pt x="8297" y="11787"/>
                    </a:lnTo>
                    <a:lnTo>
                      <a:pt x="8384" y="11813"/>
                    </a:lnTo>
                    <a:lnTo>
                      <a:pt x="8472" y="11837"/>
                    </a:lnTo>
                    <a:lnTo>
                      <a:pt x="8560" y="11860"/>
                    </a:lnTo>
                    <a:lnTo>
                      <a:pt x="8649" y="11882"/>
                    </a:lnTo>
                    <a:lnTo>
                      <a:pt x="8739" y="11902"/>
                    </a:lnTo>
                    <a:lnTo>
                      <a:pt x="8828" y="11921"/>
                    </a:lnTo>
                    <a:lnTo>
                      <a:pt x="8918" y="11939"/>
                    </a:lnTo>
                    <a:lnTo>
                      <a:pt x="9010" y="11955"/>
                    </a:lnTo>
                    <a:lnTo>
                      <a:pt x="9100" y="11970"/>
                    </a:lnTo>
                    <a:lnTo>
                      <a:pt x="9192" y="11984"/>
                    </a:lnTo>
                    <a:lnTo>
                      <a:pt x="9285" y="11996"/>
                    </a:lnTo>
                    <a:lnTo>
                      <a:pt x="9377" y="12007"/>
                    </a:lnTo>
                    <a:lnTo>
                      <a:pt x="9470" y="12016"/>
                    </a:lnTo>
                    <a:lnTo>
                      <a:pt x="9564" y="12024"/>
                    </a:lnTo>
                    <a:lnTo>
                      <a:pt x="9657" y="12031"/>
                    </a:lnTo>
                    <a:lnTo>
                      <a:pt x="9751" y="12036"/>
                    </a:lnTo>
                    <a:lnTo>
                      <a:pt x="9846" y="12040"/>
                    </a:lnTo>
                    <a:lnTo>
                      <a:pt x="9941" y="12042"/>
                    </a:lnTo>
                    <a:lnTo>
                      <a:pt x="10036" y="12044"/>
                    </a:lnTo>
                    <a:lnTo>
                      <a:pt x="10346" y="12035"/>
                    </a:lnTo>
                    <a:lnTo>
                      <a:pt x="10651" y="12012"/>
                    </a:lnTo>
                    <a:lnTo>
                      <a:pt x="10954" y="11974"/>
                    </a:lnTo>
                    <a:lnTo>
                      <a:pt x="11250" y="11921"/>
                    </a:lnTo>
                    <a:lnTo>
                      <a:pt x="11541" y="11854"/>
                    </a:lnTo>
                    <a:lnTo>
                      <a:pt x="11827" y="11773"/>
                    </a:lnTo>
                    <a:lnTo>
                      <a:pt x="12107" y="11678"/>
                    </a:lnTo>
                    <a:lnTo>
                      <a:pt x="12380" y="11570"/>
                    </a:lnTo>
                    <a:lnTo>
                      <a:pt x="12647" y="11449"/>
                    </a:lnTo>
                    <a:lnTo>
                      <a:pt x="12907" y="11317"/>
                    </a:lnTo>
                    <a:lnTo>
                      <a:pt x="13159" y="11171"/>
                    </a:lnTo>
                    <a:lnTo>
                      <a:pt x="13403" y="11015"/>
                    </a:lnTo>
                    <a:lnTo>
                      <a:pt x="13639" y="10847"/>
                    </a:lnTo>
                    <a:lnTo>
                      <a:pt x="13866" y="10669"/>
                    </a:lnTo>
                    <a:lnTo>
                      <a:pt x="14085" y="10479"/>
                    </a:lnTo>
                    <a:lnTo>
                      <a:pt x="14295" y="10280"/>
                    </a:lnTo>
                    <a:lnTo>
                      <a:pt x="14493" y="10070"/>
                    </a:lnTo>
                    <a:lnTo>
                      <a:pt x="14683" y="9852"/>
                    </a:lnTo>
                    <a:lnTo>
                      <a:pt x="14862" y="9625"/>
                    </a:lnTo>
                    <a:lnTo>
                      <a:pt x="15029" y="9389"/>
                    </a:lnTo>
                    <a:lnTo>
                      <a:pt x="15186" y="9144"/>
                    </a:lnTo>
                    <a:lnTo>
                      <a:pt x="15331" y="8892"/>
                    </a:lnTo>
                    <a:lnTo>
                      <a:pt x="15464" y="8632"/>
                    </a:lnTo>
                    <a:lnTo>
                      <a:pt x="15584" y="8365"/>
                    </a:lnTo>
                    <a:lnTo>
                      <a:pt x="15693" y="8092"/>
                    </a:lnTo>
                    <a:lnTo>
                      <a:pt x="15787" y="7812"/>
                    </a:lnTo>
                    <a:lnTo>
                      <a:pt x="15868" y="7526"/>
                    </a:lnTo>
                    <a:lnTo>
                      <a:pt x="15936" y="7235"/>
                    </a:lnTo>
                    <a:lnTo>
                      <a:pt x="15989" y="6939"/>
                    </a:lnTo>
                    <a:lnTo>
                      <a:pt x="16027" y="6638"/>
                    </a:lnTo>
                    <a:lnTo>
                      <a:pt x="16050" y="6332"/>
                    </a:lnTo>
                    <a:lnTo>
                      <a:pt x="16058" y="6022"/>
                    </a:lnTo>
                    <a:lnTo>
                      <a:pt x="16050" y="5712"/>
                    </a:lnTo>
                    <a:lnTo>
                      <a:pt x="16027" y="5407"/>
                    </a:lnTo>
                    <a:lnTo>
                      <a:pt x="15989" y="5104"/>
                    </a:lnTo>
                    <a:lnTo>
                      <a:pt x="15936" y="4808"/>
                    </a:lnTo>
                    <a:lnTo>
                      <a:pt x="15868" y="4517"/>
                    </a:lnTo>
                    <a:lnTo>
                      <a:pt x="15787" y="4231"/>
                    </a:lnTo>
                    <a:lnTo>
                      <a:pt x="15693" y="3951"/>
                    </a:lnTo>
                    <a:lnTo>
                      <a:pt x="15584" y="3678"/>
                    </a:lnTo>
                    <a:lnTo>
                      <a:pt x="15464" y="3411"/>
                    </a:lnTo>
                    <a:lnTo>
                      <a:pt x="15331" y="3151"/>
                    </a:lnTo>
                    <a:lnTo>
                      <a:pt x="15186" y="2899"/>
                    </a:lnTo>
                    <a:lnTo>
                      <a:pt x="15029" y="2655"/>
                    </a:lnTo>
                    <a:lnTo>
                      <a:pt x="14862" y="2419"/>
                    </a:lnTo>
                    <a:lnTo>
                      <a:pt x="14683" y="2191"/>
                    </a:lnTo>
                    <a:lnTo>
                      <a:pt x="14493" y="1973"/>
                    </a:lnTo>
                    <a:lnTo>
                      <a:pt x="14295" y="1763"/>
                    </a:lnTo>
                    <a:lnTo>
                      <a:pt x="14085" y="1565"/>
                    </a:lnTo>
                    <a:lnTo>
                      <a:pt x="13866" y="1375"/>
                    </a:lnTo>
                    <a:lnTo>
                      <a:pt x="13639" y="1196"/>
                    </a:lnTo>
                    <a:lnTo>
                      <a:pt x="13403" y="1029"/>
                    </a:lnTo>
                    <a:lnTo>
                      <a:pt x="13159" y="872"/>
                    </a:lnTo>
                    <a:lnTo>
                      <a:pt x="12907" y="727"/>
                    </a:lnTo>
                    <a:lnTo>
                      <a:pt x="12647" y="594"/>
                    </a:lnTo>
                    <a:lnTo>
                      <a:pt x="12380" y="474"/>
                    </a:lnTo>
                    <a:lnTo>
                      <a:pt x="12107" y="365"/>
                    </a:lnTo>
                    <a:lnTo>
                      <a:pt x="11827" y="271"/>
                    </a:lnTo>
                    <a:lnTo>
                      <a:pt x="11541" y="190"/>
                    </a:lnTo>
                    <a:lnTo>
                      <a:pt x="11250" y="122"/>
                    </a:lnTo>
                    <a:lnTo>
                      <a:pt x="10954" y="69"/>
                    </a:lnTo>
                    <a:lnTo>
                      <a:pt x="10651" y="31"/>
                    </a:lnTo>
                    <a:lnTo>
                      <a:pt x="10346" y="8"/>
                    </a:lnTo>
                    <a:lnTo>
                      <a:pt x="1003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Freeform 6"/>
              <p:cNvSpPr>
                <a:spLocks/>
              </p:cNvSpPr>
              <p:nvPr/>
            </p:nvSpPr>
            <p:spPr bwMode="auto">
              <a:xfrm>
                <a:off x="2284413" y="1185863"/>
                <a:ext cx="161925" cy="161925"/>
              </a:xfrm>
              <a:custGeom>
                <a:avLst/>
                <a:gdLst>
                  <a:gd name="T0" fmla="*/ 2977 w 3763"/>
                  <a:gd name="T1" fmla="*/ 40 h 3764"/>
                  <a:gd name="T2" fmla="*/ 2305 w 3763"/>
                  <a:gd name="T3" fmla="*/ 213 h 3764"/>
                  <a:gd name="T4" fmla="*/ 1691 w 3763"/>
                  <a:gd name="T5" fmla="*/ 509 h 3764"/>
                  <a:gd name="T6" fmla="*/ 1151 w 3763"/>
                  <a:gd name="T7" fmla="*/ 912 h 3764"/>
                  <a:gd name="T8" fmla="*/ 697 w 3763"/>
                  <a:gd name="T9" fmla="*/ 1411 h 3764"/>
                  <a:gd name="T10" fmla="*/ 346 w 3763"/>
                  <a:gd name="T11" fmla="*/ 1990 h 3764"/>
                  <a:gd name="T12" fmla="*/ 110 w 3763"/>
                  <a:gd name="T13" fmla="*/ 2635 h 3764"/>
                  <a:gd name="T14" fmla="*/ 5 w 3763"/>
                  <a:gd name="T15" fmla="*/ 3332 h 3764"/>
                  <a:gd name="T16" fmla="*/ 3 w 3763"/>
                  <a:gd name="T17" fmla="*/ 3551 h 3764"/>
                  <a:gd name="T18" fmla="*/ 15 w 3763"/>
                  <a:gd name="T19" fmla="*/ 3599 h 3764"/>
                  <a:gd name="T20" fmla="*/ 36 w 3763"/>
                  <a:gd name="T21" fmla="*/ 3643 h 3764"/>
                  <a:gd name="T22" fmla="*/ 65 w 3763"/>
                  <a:gd name="T23" fmla="*/ 3681 h 3764"/>
                  <a:gd name="T24" fmla="*/ 100 w 3763"/>
                  <a:gd name="T25" fmla="*/ 3713 h 3764"/>
                  <a:gd name="T26" fmla="*/ 142 w 3763"/>
                  <a:gd name="T27" fmla="*/ 3739 h 3764"/>
                  <a:gd name="T28" fmla="*/ 188 w 3763"/>
                  <a:gd name="T29" fmla="*/ 3756 h 3764"/>
                  <a:gd name="T30" fmla="*/ 237 w 3763"/>
                  <a:gd name="T31" fmla="*/ 3764 h 3764"/>
                  <a:gd name="T32" fmla="*/ 289 w 3763"/>
                  <a:gd name="T33" fmla="*/ 3761 h 3764"/>
                  <a:gd name="T34" fmla="*/ 337 w 3763"/>
                  <a:gd name="T35" fmla="*/ 3749 h 3764"/>
                  <a:gd name="T36" fmla="*/ 381 w 3763"/>
                  <a:gd name="T37" fmla="*/ 3728 h 3764"/>
                  <a:gd name="T38" fmla="*/ 419 w 3763"/>
                  <a:gd name="T39" fmla="*/ 3698 h 3764"/>
                  <a:gd name="T40" fmla="*/ 451 w 3763"/>
                  <a:gd name="T41" fmla="*/ 3663 h 3764"/>
                  <a:gd name="T42" fmla="*/ 476 w 3763"/>
                  <a:gd name="T43" fmla="*/ 3621 h 3764"/>
                  <a:gd name="T44" fmla="*/ 493 w 3763"/>
                  <a:gd name="T45" fmla="*/ 3576 h 3764"/>
                  <a:gd name="T46" fmla="*/ 501 w 3763"/>
                  <a:gd name="T47" fmla="*/ 3526 h 3764"/>
                  <a:gd name="T48" fmla="*/ 537 w 3763"/>
                  <a:gd name="T49" fmla="*/ 3054 h 3764"/>
                  <a:gd name="T50" fmla="*/ 684 w 3763"/>
                  <a:gd name="T51" fmla="*/ 2478 h 3764"/>
                  <a:gd name="T52" fmla="*/ 937 w 3763"/>
                  <a:gd name="T53" fmla="*/ 1952 h 3764"/>
                  <a:gd name="T54" fmla="*/ 1283 w 3763"/>
                  <a:gd name="T55" fmla="*/ 1488 h 3764"/>
                  <a:gd name="T56" fmla="*/ 1711 w 3763"/>
                  <a:gd name="T57" fmla="*/ 1100 h 3764"/>
                  <a:gd name="T58" fmla="*/ 2208 w 3763"/>
                  <a:gd name="T59" fmla="*/ 799 h 3764"/>
                  <a:gd name="T60" fmla="*/ 2760 w 3763"/>
                  <a:gd name="T61" fmla="*/ 596 h 3764"/>
                  <a:gd name="T62" fmla="*/ 3358 w 3763"/>
                  <a:gd name="T63" fmla="*/ 506 h 3764"/>
                  <a:gd name="T64" fmla="*/ 3550 w 3763"/>
                  <a:gd name="T65" fmla="*/ 499 h 3764"/>
                  <a:gd name="T66" fmla="*/ 3599 w 3763"/>
                  <a:gd name="T67" fmla="*/ 487 h 3764"/>
                  <a:gd name="T68" fmla="*/ 3643 w 3763"/>
                  <a:gd name="T69" fmla="*/ 466 h 3764"/>
                  <a:gd name="T70" fmla="*/ 3681 w 3763"/>
                  <a:gd name="T71" fmla="*/ 437 h 3764"/>
                  <a:gd name="T72" fmla="*/ 3713 w 3763"/>
                  <a:gd name="T73" fmla="*/ 402 h 3764"/>
                  <a:gd name="T74" fmla="*/ 3738 w 3763"/>
                  <a:gd name="T75" fmla="*/ 359 h 3764"/>
                  <a:gd name="T76" fmla="*/ 3755 w 3763"/>
                  <a:gd name="T77" fmla="*/ 313 h 3764"/>
                  <a:gd name="T78" fmla="*/ 3763 w 3763"/>
                  <a:gd name="T79" fmla="*/ 264 h 3764"/>
                  <a:gd name="T80" fmla="*/ 3760 w 3763"/>
                  <a:gd name="T81" fmla="*/ 213 h 3764"/>
                  <a:gd name="T82" fmla="*/ 3748 w 3763"/>
                  <a:gd name="T83" fmla="*/ 165 h 3764"/>
                  <a:gd name="T84" fmla="*/ 3727 w 3763"/>
                  <a:gd name="T85" fmla="*/ 120 h 3764"/>
                  <a:gd name="T86" fmla="*/ 3698 w 3763"/>
                  <a:gd name="T87" fmla="*/ 82 h 3764"/>
                  <a:gd name="T88" fmla="*/ 3663 w 3763"/>
                  <a:gd name="T89" fmla="*/ 50 h 3764"/>
                  <a:gd name="T90" fmla="*/ 3621 w 3763"/>
                  <a:gd name="T91" fmla="*/ 25 h 3764"/>
                  <a:gd name="T92" fmla="*/ 3574 w 3763"/>
                  <a:gd name="T93" fmla="*/ 8 h 3764"/>
                  <a:gd name="T94" fmla="*/ 3525 w 3763"/>
                  <a:gd name="T95" fmla="*/ 0 h 3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63" h="3764">
                    <a:moveTo>
                      <a:pt x="3512" y="0"/>
                    </a:moveTo>
                    <a:lnTo>
                      <a:pt x="3332" y="5"/>
                    </a:lnTo>
                    <a:lnTo>
                      <a:pt x="3153" y="18"/>
                    </a:lnTo>
                    <a:lnTo>
                      <a:pt x="2977" y="40"/>
                    </a:lnTo>
                    <a:lnTo>
                      <a:pt x="2805" y="71"/>
                    </a:lnTo>
                    <a:lnTo>
                      <a:pt x="2634" y="110"/>
                    </a:lnTo>
                    <a:lnTo>
                      <a:pt x="2467" y="158"/>
                    </a:lnTo>
                    <a:lnTo>
                      <a:pt x="2305" y="213"/>
                    </a:lnTo>
                    <a:lnTo>
                      <a:pt x="2145" y="276"/>
                    </a:lnTo>
                    <a:lnTo>
                      <a:pt x="1990" y="346"/>
                    </a:lnTo>
                    <a:lnTo>
                      <a:pt x="1838" y="424"/>
                    </a:lnTo>
                    <a:lnTo>
                      <a:pt x="1691" y="509"/>
                    </a:lnTo>
                    <a:lnTo>
                      <a:pt x="1548" y="600"/>
                    </a:lnTo>
                    <a:lnTo>
                      <a:pt x="1411" y="698"/>
                    </a:lnTo>
                    <a:lnTo>
                      <a:pt x="1278" y="802"/>
                    </a:lnTo>
                    <a:lnTo>
                      <a:pt x="1151" y="912"/>
                    </a:lnTo>
                    <a:lnTo>
                      <a:pt x="1028" y="1029"/>
                    </a:lnTo>
                    <a:lnTo>
                      <a:pt x="912" y="1151"/>
                    </a:lnTo>
                    <a:lnTo>
                      <a:pt x="801" y="1279"/>
                    </a:lnTo>
                    <a:lnTo>
                      <a:pt x="697" y="1411"/>
                    </a:lnTo>
                    <a:lnTo>
                      <a:pt x="600" y="1549"/>
                    </a:lnTo>
                    <a:lnTo>
                      <a:pt x="508" y="1691"/>
                    </a:lnTo>
                    <a:lnTo>
                      <a:pt x="423" y="1839"/>
                    </a:lnTo>
                    <a:lnTo>
                      <a:pt x="346" y="1990"/>
                    </a:lnTo>
                    <a:lnTo>
                      <a:pt x="276" y="2146"/>
                    </a:lnTo>
                    <a:lnTo>
                      <a:pt x="212" y="2305"/>
                    </a:lnTo>
                    <a:lnTo>
                      <a:pt x="157" y="2468"/>
                    </a:lnTo>
                    <a:lnTo>
                      <a:pt x="110" y="2635"/>
                    </a:lnTo>
                    <a:lnTo>
                      <a:pt x="71" y="2805"/>
                    </a:lnTo>
                    <a:lnTo>
                      <a:pt x="40" y="2978"/>
                    </a:lnTo>
                    <a:lnTo>
                      <a:pt x="18" y="3153"/>
                    </a:lnTo>
                    <a:lnTo>
                      <a:pt x="5" y="3332"/>
                    </a:lnTo>
                    <a:lnTo>
                      <a:pt x="0" y="3513"/>
                    </a:lnTo>
                    <a:lnTo>
                      <a:pt x="0" y="3526"/>
                    </a:lnTo>
                    <a:lnTo>
                      <a:pt x="1" y="3539"/>
                    </a:lnTo>
                    <a:lnTo>
                      <a:pt x="3" y="3551"/>
                    </a:lnTo>
                    <a:lnTo>
                      <a:pt x="5" y="3563"/>
                    </a:lnTo>
                    <a:lnTo>
                      <a:pt x="8" y="3576"/>
                    </a:lnTo>
                    <a:lnTo>
                      <a:pt x="11" y="3587"/>
                    </a:lnTo>
                    <a:lnTo>
                      <a:pt x="15" y="3599"/>
                    </a:lnTo>
                    <a:lnTo>
                      <a:pt x="20" y="3610"/>
                    </a:lnTo>
                    <a:lnTo>
                      <a:pt x="25" y="3621"/>
                    </a:lnTo>
                    <a:lnTo>
                      <a:pt x="30" y="3632"/>
                    </a:lnTo>
                    <a:lnTo>
                      <a:pt x="36" y="3643"/>
                    </a:lnTo>
                    <a:lnTo>
                      <a:pt x="43" y="3653"/>
                    </a:lnTo>
                    <a:lnTo>
                      <a:pt x="50" y="3663"/>
                    </a:lnTo>
                    <a:lnTo>
                      <a:pt x="57" y="3672"/>
                    </a:lnTo>
                    <a:lnTo>
                      <a:pt x="65" y="3681"/>
                    </a:lnTo>
                    <a:lnTo>
                      <a:pt x="73" y="3690"/>
                    </a:lnTo>
                    <a:lnTo>
                      <a:pt x="82" y="3698"/>
                    </a:lnTo>
                    <a:lnTo>
                      <a:pt x="91" y="3706"/>
                    </a:lnTo>
                    <a:lnTo>
                      <a:pt x="100" y="3713"/>
                    </a:lnTo>
                    <a:lnTo>
                      <a:pt x="110" y="3721"/>
                    </a:lnTo>
                    <a:lnTo>
                      <a:pt x="120" y="3728"/>
                    </a:lnTo>
                    <a:lnTo>
                      <a:pt x="131" y="3734"/>
                    </a:lnTo>
                    <a:lnTo>
                      <a:pt x="142" y="3739"/>
                    </a:lnTo>
                    <a:lnTo>
                      <a:pt x="153" y="3744"/>
                    </a:lnTo>
                    <a:lnTo>
                      <a:pt x="164" y="3749"/>
                    </a:lnTo>
                    <a:lnTo>
                      <a:pt x="176" y="3753"/>
                    </a:lnTo>
                    <a:lnTo>
                      <a:pt x="188" y="3756"/>
                    </a:lnTo>
                    <a:lnTo>
                      <a:pt x="200" y="3759"/>
                    </a:lnTo>
                    <a:lnTo>
                      <a:pt x="212" y="3761"/>
                    </a:lnTo>
                    <a:lnTo>
                      <a:pt x="224" y="3763"/>
                    </a:lnTo>
                    <a:lnTo>
                      <a:pt x="237" y="3764"/>
                    </a:lnTo>
                    <a:lnTo>
                      <a:pt x="250" y="3764"/>
                    </a:lnTo>
                    <a:lnTo>
                      <a:pt x="264" y="3764"/>
                    </a:lnTo>
                    <a:lnTo>
                      <a:pt x="276" y="3763"/>
                    </a:lnTo>
                    <a:lnTo>
                      <a:pt x="289" y="3761"/>
                    </a:lnTo>
                    <a:lnTo>
                      <a:pt x="301" y="3759"/>
                    </a:lnTo>
                    <a:lnTo>
                      <a:pt x="313" y="3756"/>
                    </a:lnTo>
                    <a:lnTo>
                      <a:pt x="325" y="3753"/>
                    </a:lnTo>
                    <a:lnTo>
                      <a:pt x="337" y="3749"/>
                    </a:lnTo>
                    <a:lnTo>
                      <a:pt x="348" y="3744"/>
                    </a:lnTo>
                    <a:lnTo>
                      <a:pt x="359" y="3739"/>
                    </a:lnTo>
                    <a:lnTo>
                      <a:pt x="370" y="3734"/>
                    </a:lnTo>
                    <a:lnTo>
                      <a:pt x="381" y="3728"/>
                    </a:lnTo>
                    <a:lnTo>
                      <a:pt x="391" y="3721"/>
                    </a:lnTo>
                    <a:lnTo>
                      <a:pt x="401" y="3713"/>
                    </a:lnTo>
                    <a:lnTo>
                      <a:pt x="410" y="3706"/>
                    </a:lnTo>
                    <a:lnTo>
                      <a:pt x="419" y="3698"/>
                    </a:lnTo>
                    <a:lnTo>
                      <a:pt x="428" y="3690"/>
                    </a:lnTo>
                    <a:lnTo>
                      <a:pt x="436" y="3681"/>
                    </a:lnTo>
                    <a:lnTo>
                      <a:pt x="444" y="3672"/>
                    </a:lnTo>
                    <a:lnTo>
                      <a:pt x="451" y="3663"/>
                    </a:lnTo>
                    <a:lnTo>
                      <a:pt x="458" y="3653"/>
                    </a:lnTo>
                    <a:lnTo>
                      <a:pt x="465" y="3643"/>
                    </a:lnTo>
                    <a:lnTo>
                      <a:pt x="471" y="3632"/>
                    </a:lnTo>
                    <a:lnTo>
                      <a:pt x="476" y="3621"/>
                    </a:lnTo>
                    <a:lnTo>
                      <a:pt x="481" y="3610"/>
                    </a:lnTo>
                    <a:lnTo>
                      <a:pt x="486" y="3599"/>
                    </a:lnTo>
                    <a:lnTo>
                      <a:pt x="490" y="3587"/>
                    </a:lnTo>
                    <a:lnTo>
                      <a:pt x="493" y="3576"/>
                    </a:lnTo>
                    <a:lnTo>
                      <a:pt x="496" y="3563"/>
                    </a:lnTo>
                    <a:lnTo>
                      <a:pt x="498" y="3551"/>
                    </a:lnTo>
                    <a:lnTo>
                      <a:pt x="500" y="3539"/>
                    </a:lnTo>
                    <a:lnTo>
                      <a:pt x="501" y="3526"/>
                    </a:lnTo>
                    <a:lnTo>
                      <a:pt x="501" y="3513"/>
                    </a:lnTo>
                    <a:lnTo>
                      <a:pt x="505" y="3358"/>
                    </a:lnTo>
                    <a:lnTo>
                      <a:pt x="517" y="3205"/>
                    </a:lnTo>
                    <a:lnTo>
                      <a:pt x="537" y="3054"/>
                    </a:lnTo>
                    <a:lnTo>
                      <a:pt x="563" y="2907"/>
                    </a:lnTo>
                    <a:lnTo>
                      <a:pt x="596" y="2760"/>
                    </a:lnTo>
                    <a:lnTo>
                      <a:pt x="637" y="2618"/>
                    </a:lnTo>
                    <a:lnTo>
                      <a:pt x="684" y="2478"/>
                    </a:lnTo>
                    <a:lnTo>
                      <a:pt x="738" y="2341"/>
                    </a:lnTo>
                    <a:lnTo>
                      <a:pt x="798" y="2208"/>
                    </a:lnTo>
                    <a:lnTo>
                      <a:pt x="865" y="2078"/>
                    </a:lnTo>
                    <a:lnTo>
                      <a:pt x="937" y="1952"/>
                    </a:lnTo>
                    <a:lnTo>
                      <a:pt x="1015" y="1830"/>
                    </a:lnTo>
                    <a:lnTo>
                      <a:pt x="1100" y="1711"/>
                    </a:lnTo>
                    <a:lnTo>
                      <a:pt x="1189" y="1598"/>
                    </a:lnTo>
                    <a:lnTo>
                      <a:pt x="1283" y="1488"/>
                    </a:lnTo>
                    <a:lnTo>
                      <a:pt x="1384" y="1384"/>
                    </a:lnTo>
                    <a:lnTo>
                      <a:pt x="1488" y="1285"/>
                    </a:lnTo>
                    <a:lnTo>
                      <a:pt x="1597" y="1189"/>
                    </a:lnTo>
                    <a:lnTo>
                      <a:pt x="1711" y="1100"/>
                    </a:lnTo>
                    <a:lnTo>
                      <a:pt x="1829" y="1017"/>
                    </a:lnTo>
                    <a:lnTo>
                      <a:pt x="1952" y="937"/>
                    </a:lnTo>
                    <a:lnTo>
                      <a:pt x="2077" y="865"/>
                    </a:lnTo>
                    <a:lnTo>
                      <a:pt x="2208" y="799"/>
                    </a:lnTo>
                    <a:lnTo>
                      <a:pt x="2340" y="739"/>
                    </a:lnTo>
                    <a:lnTo>
                      <a:pt x="2478" y="685"/>
                    </a:lnTo>
                    <a:lnTo>
                      <a:pt x="2617" y="637"/>
                    </a:lnTo>
                    <a:lnTo>
                      <a:pt x="2760" y="596"/>
                    </a:lnTo>
                    <a:lnTo>
                      <a:pt x="2906" y="563"/>
                    </a:lnTo>
                    <a:lnTo>
                      <a:pt x="3054" y="537"/>
                    </a:lnTo>
                    <a:lnTo>
                      <a:pt x="3204" y="517"/>
                    </a:lnTo>
                    <a:lnTo>
                      <a:pt x="3358" y="506"/>
                    </a:lnTo>
                    <a:lnTo>
                      <a:pt x="3512" y="502"/>
                    </a:lnTo>
                    <a:lnTo>
                      <a:pt x="3525" y="502"/>
                    </a:lnTo>
                    <a:lnTo>
                      <a:pt x="3538" y="501"/>
                    </a:lnTo>
                    <a:lnTo>
                      <a:pt x="3550" y="499"/>
                    </a:lnTo>
                    <a:lnTo>
                      <a:pt x="3562" y="497"/>
                    </a:lnTo>
                    <a:lnTo>
                      <a:pt x="3574" y="494"/>
                    </a:lnTo>
                    <a:lnTo>
                      <a:pt x="3587" y="491"/>
                    </a:lnTo>
                    <a:lnTo>
                      <a:pt x="3599" y="487"/>
                    </a:lnTo>
                    <a:lnTo>
                      <a:pt x="3610" y="482"/>
                    </a:lnTo>
                    <a:lnTo>
                      <a:pt x="3621" y="477"/>
                    </a:lnTo>
                    <a:lnTo>
                      <a:pt x="3632" y="472"/>
                    </a:lnTo>
                    <a:lnTo>
                      <a:pt x="3643" y="466"/>
                    </a:lnTo>
                    <a:lnTo>
                      <a:pt x="3653" y="459"/>
                    </a:lnTo>
                    <a:lnTo>
                      <a:pt x="3663" y="452"/>
                    </a:lnTo>
                    <a:lnTo>
                      <a:pt x="3672" y="445"/>
                    </a:lnTo>
                    <a:lnTo>
                      <a:pt x="3681" y="437"/>
                    </a:lnTo>
                    <a:lnTo>
                      <a:pt x="3690" y="429"/>
                    </a:lnTo>
                    <a:lnTo>
                      <a:pt x="3698" y="420"/>
                    </a:lnTo>
                    <a:lnTo>
                      <a:pt x="3706" y="411"/>
                    </a:lnTo>
                    <a:lnTo>
                      <a:pt x="3713" y="402"/>
                    </a:lnTo>
                    <a:lnTo>
                      <a:pt x="3720" y="391"/>
                    </a:lnTo>
                    <a:lnTo>
                      <a:pt x="3727" y="381"/>
                    </a:lnTo>
                    <a:lnTo>
                      <a:pt x="3733" y="370"/>
                    </a:lnTo>
                    <a:lnTo>
                      <a:pt x="3738" y="359"/>
                    </a:lnTo>
                    <a:lnTo>
                      <a:pt x="3743" y="348"/>
                    </a:lnTo>
                    <a:lnTo>
                      <a:pt x="3748" y="337"/>
                    </a:lnTo>
                    <a:lnTo>
                      <a:pt x="3752" y="325"/>
                    </a:lnTo>
                    <a:lnTo>
                      <a:pt x="3755" y="313"/>
                    </a:lnTo>
                    <a:lnTo>
                      <a:pt x="3758" y="301"/>
                    </a:lnTo>
                    <a:lnTo>
                      <a:pt x="3760" y="289"/>
                    </a:lnTo>
                    <a:lnTo>
                      <a:pt x="3762" y="276"/>
                    </a:lnTo>
                    <a:lnTo>
                      <a:pt x="3763" y="264"/>
                    </a:lnTo>
                    <a:lnTo>
                      <a:pt x="3763" y="251"/>
                    </a:lnTo>
                    <a:lnTo>
                      <a:pt x="3763" y="238"/>
                    </a:lnTo>
                    <a:lnTo>
                      <a:pt x="3762" y="225"/>
                    </a:lnTo>
                    <a:lnTo>
                      <a:pt x="3760" y="213"/>
                    </a:lnTo>
                    <a:lnTo>
                      <a:pt x="3758" y="201"/>
                    </a:lnTo>
                    <a:lnTo>
                      <a:pt x="3755" y="188"/>
                    </a:lnTo>
                    <a:lnTo>
                      <a:pt x="3752" y="177"/>
                    </a:lnTo>
                    <a:lnTo>
                      <a:pt x="3748" y="165"/>
                    </a:lnTo>
                    <a:lnTo>
                      <a:pt x="3743" y="154"/>
                    </a:lnTo>
                    <a:lnTo>
                      <a:pt x="3738" y="143"/>
                    </a:lnTo>
                    <a:lnTo>
                      <a:pt x="3733" y="132"/>
                    </a:lnTo>
                    <a:lnTo>
                      <a:pt x="3727" y="120"/>
                    </a:lnTo>
                    <a:lnTo>
                      <a:pt x="3720" y="110"/>
                    </a:lnTo>
                    <a:lnTo>
                      <a:pt x="3713" y="100"/>
                    </a:lnTo>
                    <a:lnTo>
                      <a:pt x="3706" y="91"/>
                    </a:lnTo>
                    <a:lnTo>
                      <a:pt x="3698" y="82"/>
                    </a:lnTo>
                    <a:lnTo>
                      <a:pt x="3690" y="73"/>
                    </a:lnTo>
                    <a:lnTo>
                      <a:pt x="3681" y="65"/>
                    </a:lnTo>
                    <a:lnTo>
                      <a:pt x="3672" y="57"/>
                    </a:lnTo>
                    <a:lnTo>
                      <a:pt x="3663" y="50"/>
                    </a:lnTo>
                    <a:lnTo>
                      <a:pt x="3653" y="43"/>
                    </a:lnTo>
                    <a:lnTo>
                      <a:pt x="3643" y="36"/>
                    </a:lnTo>
                    <a:lnTo>
                      <a:pt x="3632" y="30"/>
                    </a:lnTo>
                    <a:lnTo>
                      <a:pt x="3621" y="25"/>
                    </a:lnTo>
                    <a:lnTo>
                      <a:pt x="3610" y="20"/>
                    </a:lnTo>
                    <a:lnTo>
                      <a:pt x="3599" y="15"/>
                    </a:lnTo>
                    <a:lnTo>
                      <a:pt x="3587" y="11"/>
                    </a:lnTo>
                    <a:lnTo>
                      <a:pt x="3574" y="8"/>
                    </a:lnTo>
                    <a:lnTo>
                      <a:pt x="3562" y="5"/>
                    </a:lnTo>
                    <a:lnTo>
                      <a:pt x="3550" y="3"/>
                    </a:lnTo>
                    <a:lnTo>
                      <a:pt x="3538" y="1"/>
                    </a:lnTo>
                    <a:lnTo>
                      <a:pt x="3525" y="0"/>
                    </a:lnTo>
                    <a:lnTo>
                      <a:pt x="35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0" name="Group 12"/>
          <p:cNvGrpSpPr/>
          <p:nvPr/>
        </p:nvGrpSpPr>
        <p:grpSpPr>
          <a:xfrm>
            <a:off x="624999" y="4893933"/>
            <a:ext cx="3506431" cy="1072653"/>
            <a:chOff x="624999" y="4893933"/>
            <a:chExt cx="3506431" cy="1072653"/>
          </a:xfrm>
        </p:grpSpPr>
        <p:sp>
          <p:nvSpPr>
            <p:cNvPr id="51" name="TextBox 37"/>
            <p:cNvSpPr txBox="1"/>
            <p:nvPr/>
          </p:nvSpPr>
          <p:spPr>
            <a:xfrm>
              <a:off x="624999" y="5320255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38"/>
            <p:cNvSpPr txBox="1"/>
            <p:nvPr/>
          </p:nvSpPr>
          <p:spPr>
            <a:xfrm>
              <a:off x="624999" y="4893933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3" name="Group 13"/>
          <p:cNvGrpSpPr/>
          <p:nvPr/>
        </p:nvGrpSpPr>
        <p:grpSpPr>
          <a:xfrm>
            <a:off x="1858165" y="3624861"/>
            <a:ext cx="3506431" cy="1072653"/>
            <a:chOff x="1858165" y="3624861"/>
            <a:chExt cx="3506431" cy="1072653"/>
          </a:xfrm>
        </p:grpSpPr>
        <p:sp>
          <p:nvSpPr>
            <p:cNvPr id="54" name="TextBox 66"/>
            <p:cNvSpPr txBox="1"/>
            <p:nvPr/>
          </p:nvSpPr>
          <p:spPr>
            <a:xfrm>
              <a:off x="1858165" y="4051183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TextBox 67"/>
            <p:cNvSpPr txBox="1"/>
            <p:nvPr/>
          </p:nvSpPr>
          <p:spPr>
            <a:xfrm>
              <a:off x="1858165" y="3624861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6" name="Group 14"/>
          <p:cNvGrpSpPr/>
          <p:nvPr/>
        </p:nvGrpSpPr>
        <p:grpSpPr>
          <a:xfrm>
            <a:off x="3469030" y="2409031"/>
            <a:ext cx="3506431" cy="1072653"/>
            <a:chOff x="3469030" y="2409031"/>
            <a:chExt cx="3506431" cy="1072653"/>
          </a:xfrm>
        </p:grpSpPr>
        <p:sp>
          <p:nvSpPr>
            <p:cNvPr id="57" name="TextBox 72"/>
            <p:cNvSpPr txBox="1"/>
            <p:nvPr/>
          </p:nvSpPr>
          <p:spPr>
            <a:xfrm>
              <a:off x="3469030" y="2835353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8" name="TextBox 73"/>
            <p:cNvSpPr txBox="1"/>
            <p:nvPr/>
          </p:nvSpPr>
          <p:spPr>
            <a:xfrm>
              <a:off x="3469030" y="2409031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9" name="Group 15"/>
          <p:cNvGrpSpPr/>
          <p:nvPr/>
        </p:nvGrpSpPr>
        <p:grpSpPr>
          <a:xfrm>
            <a:off x="5563220" y="1372319"/>
            <a:ext cx="3506431" cy="1072653"/>
            <a:chOff x="5563220" y="1372319"/>
            <a:chExt cx="3506431" cy="1072653"/>
          </a:xfrm>
        </p:grpSpPr>
        <p:sp>
          <p:nvSpPr>
            <p:cNvPr id="60" name="TextBox 78"/>
            <p:cNvSpPr txBox="1"/>
            <p:nvPr/>
          </p:nvSpPr>
          <p:spPr>
            <a:xfrm>
              <a:off x="5563220" y="1798641"/>
              <a:ext cx="3506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" name="TextBox 79"/>
            <p:cNvSpPr txBox="1"/>
            <p:nvPr/>
          </p:nvSpPr>
          <p:spPr>
            <a:xfrm>
              <a:off x="5563220" y="1372319"/>
              <a:ext cx="346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2" name="Group 80"/>
          <p:cNvGrpSpPr/>
          <p:nvPr/>
        </p:nvGrpSpPr>
        <p:grpSpPr>
          <a:xfrm flipH="1">
            <a:off x="6215574" y="3929654"/>
            <a:ext cx="1952833" cy="492863"/>
            <a:chOff x="2756450" y="2662215"/>
            <a:chExt cx="1952833" cy="492863"/>
          </a:xfrm>
        </p:grpSpPr>
        <p:grpSp>
          <p:nvGrpSpPr>
            <p:cNvPr id="63" name="Group 81"/>
            <p:cNvGrpSpPr/>
            <p:nvPr/>
          </p:nvGrpSpPr>
          <p:grpSpPr>
            <a:xfrm>
              <a:off x="2756450" y="2757465"/>
              <a:ext cx="1775413" cy="397613"/>
              <a:chOff x="2756450" y="2757465"/>
              <a:chExt cx="1775413" cy="397613"/>
            </a:xfrm>
          </p:grpSpPr>
          <p:cxnSp>
            <p:nvCxnSpPr>
              <p:cNvPr id="65" name="Straight Connector 83"/>
              <p:cNvCxnSpPr/>
              <p:nvPr/>
            </p:nvCxnSpPr>
            <p:spPr>
              <a:xfrm flipH="1">
                <a:off x="2756450" y="2757465"/>
                <a:ext cx="1216648" cy="397613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84"/>
              <p:cNvCxnSpPr/>
              <p:nvPr/>
            </p:nvCxnSpPr>
            <p:spPr>
              <a:xfrm flipH="1" flipV="1">
                <a:off x="3973098" y="2757465"/>
                <a:ext cx="558765" cy="907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Oval 82"/>
            <p:cNvSpPr/>
            <p:nvPr/>
          </p:nvSpPr>
          <p:spPr>
            <a:xfrm>
              <a:off x="4518783" y="2662215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7" name="Group 86"/>
          <p:cNvGrpSpPr/>
          <p:nvPr/>
        </p:nvGrpSpPr>
        <p:grpSpPr>
          <a:xfrm flipH="1">
            <a:off x="7855127" y="2767097"/>
            <a:ext cx="1407148" cy="661903"/>
            <a:chOff x="3302135" y="2662215"/>
            <a:chExt cx="1407148" cy="661903"/>
          </a:xfrm>
        </p:grpSpPr>
        <p:cxnSp>
          <p:nvCxnSpPr>
            <p:cNvPr id="68" name="Straight Connector 89"/>
            <p:cNvCxnSpPr>
              <a:stCxn id="69" idx="2"/>
            </p:cNvCxnSpPr>
            <p:nvPr/>
          </p:nvCxnSpPr>
          <p:spPr>
            <a:xfrm flipH="1">
              <a:off x="3302135" y="2757465"/>
              <a:ext cx="1216648" cy="566653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88"/>
            <p:cNvSpPr/>
            <p:nvPr/>
          </p:nvSpPr>
          <p:spPr>
            <a:xfrm>
              <a:off x="4518783" y="2662215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0" name="Group 92"/>
          <p:cNvGrpSpPr/>
          <p:nvPr/>
        </p:nvGrpSpPr>
        <p:grpSpPr>
          <a:xfrm flipH="1">
            <a:off x="9770786" y="2110669"/>
            <a:ext cx="891635" cy="751678"/>
            <a:chOff x="4005178" y="3066762"/>
            <a:chExt cx="891635" cy="751678"/>
          </a:xfrm>
        </p:grpSpPr>
        <p:cxnSp>
          <p:nvCxnSpPr>
            <p:cNvPr id="71" name="Straight Connector 95"/>
            <p:cNvCxnSpPr>
              <a:stCxn id="72" idx="3"/>
            </p:cNvCxnSpPr>
            <p:nvPr/>
          </p:nvCxnSpPr>
          <p:spPr>
            <a:xfrm flipH="1">
              <a:off x="4005178" y="3229364"/>
              <a:ext cx="729033" cy="58907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94"/>
            <p:cNvSpPr/>
            <p:nvPr/>
          </p:nvSpPr>
          <p:spPr>
            <a:xfrm>
              <a:off x="4706313" y="3066762"/>
              <a:ext cx="190500" cy="1905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3" name="Group 10"/>
          <p:cNvGrpSpPr/>
          <p:nvPr/>
        </p:nvGrpSpPr>
        <p:grpSpPr>
          <a:xfrm>
            <a:off x="7051661" y="2512363"/>
            <a:ext cx="736265" cy="736265"/>
            <a:chOff x="7051661" y="2512363"/>
            <a:chExt cx="736265" cy="736265"/>
          </a:xfrm>
        </p:grpSpPr>
        <p:sp>
          <p:nvSpPr>
            <p:cNvPr id="74" name="Oval 68"/>
            <p:cNvSpPr/>
            <p:nvPr/>
          </p:nvSpPr>
          <p:spPr>
            <a:xfrm>
              <a:off x="7051661" y="2512363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75" name="Group 104"/>
            <p:cNvGrpSpPr/>
            <p:nvPr/>
          </p:nvGrpSpPr>
          <p:grpSpPr>
            <a:xfrm>
              <a:off x="7231041" y="2719950"/>
              <a:ext cx="377503" cy="353205"/>
              <a:chOff x="6964363" y="2108200"/>
              <a:chExt cx="690562" cy="646113"/>
            </a:xfrm>
            <a:solidFill>
              <a:schemeClr val="bg1"/>
            </a:solidFill>
          </p:grpSpPr>
          <p:sp>
            <p:nvSpPr>
              <p:cNvPr id="76" name="Freeform 91"/>
              <p:cNvSpPr>
                <a:spLocks noEditPoints="1"/>
              </p:cNvSpPr>
              <p:nvPr/>
            </p:nvSpPr>
            <p:spPr bwMode="auto">
              <a:xfrm>
                <a:off x="7050088" y="2193925"/>
                <a:ext cx="519112" cy="344488"/>
              </a:xfrm>
              <a:custGeom>
                <a:avLst/>
                <a:gdLst>
                  <a:gd name="T0" fmla="*/ 503 w 12071"/>
                  <a:gd name="T1" fmla="*/ 502 h 8033"/>
                  <a:gd name="T2" fmla="*/ 11568 w 12071"/>
                  <a:gd name="T3" fmla="*/ 0 h 8033"/>
                  <a:gd name="T4" fmla="*/ 452 w 12071"/>
                  <a:gd name="T5" fmla="*/ 5 h 8033"/>
                  <a:gd name="T6" fmla="*/ 377 w 12071"/>
                  <a:gd name="T7" fmla="*/ 18 h 8033"/>
                  <a:gd name="T8" fmla="*/ 307 w 12071"/>
                  <a:gd name="T9" fmla="*/ 41 h 8033"/>
                  <a:gd name="T10" fmla="*/ 242 w 12071"/>
                  <a:gd name="T11" fmla="*/ 74 h 8033"/>
                  <a:gd name="T12" fmla="*/ 183 w 12071"/>
                  <a:gd name="T13" fmla="*/ 116 h 8033"/>
                  <a:gd name="T14" fmla="*/ 131 w 12071"/>
                  <a:gd name="T15" fmla="*/ 166 h 8033"/>
                  <a:gd name="T16" fmla="*/ 85 w 12071"/>
                  <a:gd name="T17" fmla="*/ 222 h 8033"/>
                  <a:gd name="T18" fmla="*/ 49 w 12071"/>
                  <a:gd name="T19" fmla="*/ 284 h 8033"/>
                  <a:gd name="T20" fmla="*/ 22 w 12071"/>
                  <a:gd name="T21" fmla="*/ 353 h 8033"/>
                  <a:gd name="T22" fmla="*/ 6 w 12071"/>
                  <a:gd name="T23" fmla="*/ 426 h 8033"/>
                  <a:gd name="T24" fmla="*/ 0 w 12071"/>
                  <a:gd name="T25" fmla="*/ 502 h 8033"/>
                  <a:gd name="T26" fmla="*/ 3 w 12071"/>
                  <a:gd name="T27" fmla="*/ 7582 h 8033"/>
                  <a:gd name="T28" fmla="*/ 16 w 12071"/>
                  <a:gd name="T29" fmla="*/ 7656 h 8033"/>
                  <a:gd name="T30" fmla="*/ 39 w 12071"/>
                  <a:gd name="T31" fmla="*/ 7726 h 8033"/>
                  <a:gd name="T32" fmla="*/ 72 w 12071"/>
                  <a:gd name="T33" fmla="*/ 7792 h 8033"/>
                  <a:gd name="T34" fmla="*/ 115 w 12071"/>
                  <a:gd name="T35" fmla="*/ 7850 h 8033"/>
                  <a:gd name="T36" fmla="*/ 165 w 12071"/>
                  <a:gd name="T37" fmla="*/ 7902 h 8033"/>
                  <a:gd name="T38" fmla="*/ 221 w 12071"/>
                  <a:gd name="T39" fmla="*/ 7947 h 8033"/>
                  <a:gd name="T40" fmla="*/ 285 w 12071"/>
                  <a:gd name="T41" fmla="*/ 7983 h 8033"/>
                  <a:gd name="T42" fmla="*/ 353 w 12071"/>
                  <a:gd name="T43" fmla="*/ 8011 h 8033"/>
                  <a:gd name="T44" fmla="*/ 426 w 12071"/>
                  <a:gd name="T45" fmla="*/ 8027 h 8033"/>
                  <a:gd name="T46" fmla="*/ 503 w 12071"/>
                  <a:gd name="T47" fmla="*/ 8033 h 8033"/>
                  <a:gd name="T48" fmla="*/ 11619 w 12071"/>
                  <a:gd name="T49" fmla="*/ 8030 h 8033"/>
                  <a:gd name="T50" fmla="*/ 11694 w 12071"/>
                  <a:gd name="T51" fmla="*/ 8017 h 8033"/>
                  <a:gd name="T52" fmla="*/ 11764 w 12071"/>
                  <a:gd name="T53" fmla="*/ 7994 h 8033"/>
                  <a:gd name="T54" fmla="*/ 11829 w 12071"/>
                  <a:gd name="T55" fmla="*/ 7960 h 8033"/>
                  <a:gd name="T56" fmla="*/ 11888 w 12071"/>
                  <a:gd name="T57" fmla="*/ 7918 h 8033"/>
                  <a:gd name="T58" fmla="*/ 11940 w 12071"/>
                  <a:gd name="T59" fmla="*/ 7868 h 8033"/>
                  <a:gd name="T60" fmla="*/ 11986 w 12071"/>
                  <a:gd name="T61" fmla="*/ 7812 h 8033"/>
                  <a:gd name="T62" fmla="*/ 12022 w 12071"/>
                  <a:gd name="T63" fmla="*/ 7749 h 8033"/>
                  <a:gd name="T64" fmla="*/ 12049 w 12071"/>
                  <a:gd name="T65" fmla="*/ 7680 h 8033"/>
                  <a:gd name="T66" fmla="*/ 12065 w 12071"/>
                  <a:gd name="T67" fmla="*/ 7607 h 8033"/>
                  <a:gd name="T68" fmla="*/ 12071 w 12071"/>
                  <a:gd name="T69" fmla="*/ 7531 h 8033"/>
                  <a:gd name="T70" fmla="*/ 12068 w 12071"/>
                  <a:gd name="T71" fmla="*/ 451 h 8033"/>
                  <a:gd name="T72" fmla="*/ 12055 w 12071"/>
                  <a:gd name="T73" fmla="*/ 377 h 8033"/>
                  <a:gd name="T74" fmla="*/ 12032 w 12071"/>
                  <a:gd name="T75" fmla="*/ 306 h 8033"/>
                  <a:gd name="T76" fmla="*/ 11999 w 12071"/>
                  <a:gd name="T77" fmla="*/ 242 h 8033"/>
                  <a:gd name="T78" fmla="*/ 11956 w 12071"/>
                  <a:gd name="T79" fmla="*/ 183 h 8033"/>
                  <a:gd name="T80" fmla="*/ 11906 w 12071"/>
                  <a:gd name="T81" fmla="*/ 131 h 8033"/>
                  <a:gd name="T82" fmla="*/ 11850 w 12071"/>
                  <a:gd name="T83" fmla="*/ 85 h 8033"/>
                  <a:gd name="T84" fmla="*/ 11786 w 12071"/>
                  <a:gd name="T85" fmla="*/ 49 h 8033"/>
                  <a:gd name="T86" fmla="*/ 11718 w 12071"/>
                  <a:gd name="T87" fmla="*/ 22 h 8033"/>
                  <a:gd name="T88" fmla="*/ 11645 w 12071"/>
                  <a:gd name="T89" fmla="*/ 6 h 8033"/>
                  <a:gd name="T90" fmla="*/ 11568 w 12071"/>
                  <a:gd name="T91" fmla="*/ 0 h 8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071" h="8033">
                    <a:moveTo>
                      <a:pt x="11568" y="7533"/>
                    </a:moveTo>
                    <a:lnTo>
                      <a:pt x="503" y="7533"/>
                    </a:lnTo>
                    <a:lnTo>
                      <a:pt x="503" y="502"/>
                    </a:lnTo>
                    <a:lnTo>
                      <a:pt x="11568" y="502"/>
                    </a:lnTo>
                    <a:lnTo>
                      <a:pt x="11568" y="7533"/>
                    </a:lnTo>
                    <a:close/>
                    <a:moveTo>
                      <a:pt x="11568" y="0"/>
                    </a:moveTo>
                    <a:lnTo>
                      <a:pt x="503" y="2"/>
                    </a:lnTo>
                    <a:lnTo>
                      <a:pt x="477" y="3"/>
                    </a:lnTo>
                    <a:lnTo>
                      <a:pt x="452" y="5"/>
                    </a:lnTo>
                    <a:lnTo>
                      <a:pt x="426" y="8"/>
                    </a:lnTo>
                    <a:lnTo>
                      <a:pt x="401" y="12"/>
                    </a:lnTo>
                    <a:lnTo>
                      <a:pt x="377" y="18"/>
                    </a:lnTo>
                    <a:lnTo>
                      <a:pt x="353" y="24"/>
                    </a:lnTo>
                    <a:lnTo>
                      <a:pt x="330" y="32"/>
                    </a:lnTo>
                    <a:lnTo>
                      <a:pt x="307" y="41"/>
                    </a:lnTo>
                    <a:lnTo>
                      <a:pt x="285" y="51"/>
                    </a:lnTo>
                    <a:lnTo>
                      <a:pt x="263" y="62"/>
                    </a:lnTo>
                    <a:lnTo>
                      <a:pt x="242" y="74"/>
                    </a:lnTo>
                    <a:lnTo>
                      <a:pt x="221" y="87"/>
                    </a:lnTo>
                    <a:lnTo>
                      <a:pt x="202" y="102"/>
                    </a:lnTo>
                    <a:lnTo>
                      <a:pt x="183" y="116"/>
                    </a:lnTo>
                    <a:lnTo>
                      <a:pt x="165" y="132"/>
                    </a:lnTo>
                    <a:lnTo>
                      <a:pt x="147" y="148"/>
                    </a:lnTo>
                    <a:lnTo>
                      <a:pt x="131" y="166"/>
                    </a:lnTo>
                    <a:lnTo>
                      <a:pt x="115" y="184"/>
                    </a:lnTo>
                    <a:lnTo>
                      <a:pt x="99" y="202"/>
                    </a:lnTo>
                    <a:lnTo>
                      <a:pt x="85" y="222"/>
                    </a:lnTo>
                    <a:lnTo>
                      <a:pt x="72" y="242"/>
                    </a:lnTo>
                    <a:lnTo>
                      <a:pt x="60" y="263"/>
                    </a:lnTo>
                    <a:lnTo>
                      <a:pt x="49" y="284"/>
                    </a:lnTo>
                    <a:lnTo>
                      <a:pt x="39" y="307"/>
                    </a:lnTo>
                    <a:lnTo>
                      <a:pt x="30" y="329"/>
                    </a:lnTo>
                    <a:lnTo>
                      <a:pt x="22" y="353"/>
                    </a:lnTo>
                    <a:lnTo>
                      <a:pt x="16" y="377"/>
                    </a:lnTo>
                    <a:lnTo>
                      <a:pt x="10" y="401"/>
                    </a:lnTo>
                    <a:lnTo>
                      <a:pt x="6" y="426"/>
                    </a:lnTo>
                    <a:lnTo>
                      <a:pt x="3" y="451"/>
                    </a:lnTo>
                    <a:lnTo>
                      <a:pt x="1" y="476"/>
                    </a:lnTo>
                    <a:lnTo>
                      <a:pt x="0" y="502"/>
                    </a:lnTo>
                    <a:lnTo>
                      <a:pt x="0" y="7531"/>
                    </a:lnTo>
                    <a:lnTo>
                      <a:pt x="1" y="7557"/>
                    </a:lnTo>
                    <a:lnTo>
                      <a:pt x="3" y="7582"/>
                    </a:lnTo>
                    <a:lnTo>
                      <a:pt x="6" y="7607"/>
                    </a:lnTo>
                    <a:lnTo>
                      <a:pt x="10" y="7632"/>
                    </a:lnTo>
                    <a:lnTo>
                      <a:pt x="16" y="7656"/>
                    </a:lnTo>
                    <a:lnTo>
                      <a:pt x="22" y="7680"/>
                    </a:lnTo>
                    <a:lnTo>
                      <a:pt x="30" y="7703"/>
                    </a:lnTo>
                    <a:lnTo>
                      <a:pt x="39" y="7726"/>
                    </a:lnTo>
                    <a:lnTo>
                      <a:pt x="49" y="7749"/>
                    </a:lnTo>
                    <a:lnTo>
                      <a:pt x="60" y="7771"/>
                    </a:lnTo>
                    <a:lnTo>
                      <a:pt x="72" y="7792"/>
                    </a:lnTo>
                    <a:lnTo>
                      <a:pt x="85" y="7812"/>
                    </a:lnTo>
                    <a:lnTo>
                      <a:pt x="99" y="7831"/>
                    </a:lnTo>
                    <a:lnTo>
                      <a:pt x="115" y="7850"/>
                    </a:lnTo>
                    <a:lnTo>
                      <a:pt x="131" y="7868"/>
                    </a:lnTo>
                    <a:lnTo>
                      <a:pt x="147" y="7886"/>
                    </a:lnTo>
                    <a:lnTo>
                      <a:pt x="165" y="7902"/>
                    </a:lnTo>
                    <a:lnTo>
                      <a:pt x="183" y="7918"/>
                    </a:lnTo>
                    <a:lnTo>
                      <a:pt x="202" y="7933"/>
                    </a:lnTo>
                    <a:lnTo>
                      <a:pt x="221" y="7947"/>
                    </a:lnTo>
                    <a:lnTo>
                      <a:pt x="242" y="7960"/>
                    </a:lnTo>
                    <a:lnTo>
                      <a:pt x="263" y="7972"/>
                    </a:lnTo>
                    <a:lnTo>
                      <a:pt x="285" y="7983"/>
                    </a:lnTo>
                    <a:lnTo>
                      <a:pt x="307" y="7994"/>
                    </a:lnTo>
                    <a:lnTo>
                      <a:pt x="330" y="8003"/>
                    </a:lnTo>
                    <a:lnTo>
                      <a:pt x="353" y="8011"/>
                    </a:lnTo>
                    <a:lnTo>
                      <a:pt x="377" y="8017"/>
                    </a:lnTo>
                    <a:lnTo>
                      <a:pt x="401" y="8023"/>
                    </a:lnTo>
                    <a:lnTo>
                      <a:pt x="426" y="8027"/>
                    </a:lnTo>
                    <a:lnTo>
                      <a:pt x="452" y="8030"/>
                    </a:lnTo>
                    <a:lnTo>
                      <a:pt x="477" y="8032"/>
                    </a:lnTo>
                    <a:lnTo>
                      <a:pt x="503" y="8033"/>
                    </a:lnTo>
                    <a:lnTo>
                      <a:pt x="11568" y="8033"/>
                    </a:lnTo>
                    <a:lnTo>
                      <a:pt x="11594" y="8032"/>
                    </a:lnTo>
                    <a:lnTo>
                      <a:pt x="11619" y="8030"/>
                    </a:lnTo>
                    <a:lnTo>
                      <a:pt x="11645" y="8027"/>
                    </a:lnTo>
                    <a:lnTo>
                      <a:pt x="11670" y="8023"/>
                    </a:lnTo>
                    <a:lnTo>
                      <a:pt x="11694" y="8017"/>
                    </a:lnTo>
                    <a:lnTo>
                      <a:pt x="11718" y="8011"/>
                    </a:lnTo>
                    <a:lnTo>
                      <a:pt x="11741" y="8003"/>
                    </a:lnTo>
                    <a:lnTo>
                      <a:pt x="11764" y="7994"/>
                    </a:lnTo>
                    <a:lnTo>
                      <a:pt x="11786" y="7983"/>
                    </a:lnTo>
                    <a:lnTo>
                      <a:pt x="11809" y="7972"/>
                    </a:lnTo>
                    <a:lnTo>
                      <a:pt x="11829" y="7960"/>
                    </a:lnTo>
                    <a:lnTo>
                      <a:pt x="11850" y="7947"/>
                    </a:lnTo>
                    <a:lnTo>
                      <a:pt x="11869" y="7933"/>
                    </a:lnTo>
                    <a:lnTo>
                      <a:pt x="11888" y="7918"/>
                    </a:lnTo>
                    <a:lnTo>
                      <a:pt x="11906" y="7902"/>
                    </a:lnTo>
                    <a:lnTo>
                      <a:pt x="11924" y="7886"/>
                    </a:lnTo>
                    <a:lnTo>
                      <a:pt x="11940" y="7868"/>
                    </a:lnTo>
                    <a:lnTo>
                      <a:pt x="11956" y="7850"/>
                    </a:lnTo>
                    <a:lnTo>
                      <a:pt x="11972" y="7831"/>
                    </a:lnTo>
                    <a:lnTo>
                      <a:pt x="11986" y="7812"/>
                    </a:lnTo>
                    <a:lnTo>
                      <a:pt x="11999" y="7792"/>
                    </a:lnTo>
                    <a:lnTo>
                      <a:pt x="12011" y="7771"/>
                    </a:lnTo>
                    <a:lnTo>
                      <a:pt x="12022" y="7749"/>
                    </a:lnTo>
                    <a:lnTo>
                      <a:pt x="12032" y="7726"/>
                    </a:lnTo>
                    <a:lnTo>
                      <a:pt x="12041" y="7703"/>
                    </a:lnTo>
                    <a:lnTo>
                      <a:pt x="12049" y="7680"/>
                    </a:lnTo>
                    <a:lnTo>
                      <a:pt x="12055" y="7656"/>
                    </a:lnTo>
                    <a:lnTo>
                      <a:pt x="12061" y="7632"/>
                    </a:lnTo>
                    <a:lnTo>
                      <a:pt x="12065" y="7607"/>
                    </a:lnTo>
                    <a:lnTo>
                      <a:pt x="12068" y="7582"/>
                    </a:lnTo>
                    <a:lnTo>
                      <a:pt x="12070" y="7557"/>
                    </a:lnTo>
                    <a:lnTo>
                      <a:pt x="12071" y="7531"/>
                    </a:lnTo>
                    <a:lnTo>
                      <a:pt x="12071" y="502"/>
                    </a:lnTo>
                    <a:lnTo>
                      <a:pt x="12070" y="476"/>
                    </a:lnTo>
                    <a:lnTo>
                      <a:pt x="12068" y="451"/>
                    </a:lnTo>
                    <a:lnTo>
                      <a:pt x="12065" y="426"/>
                    </a:lnTo>
                    <a:lnTo>
                      <a:pt x="12061" y="401"/>
                    </a:lnTo>
                    <a:lnTo>
                      <a:pt x="12055" y="377"/>
                    </a:lnTo>
                    <a:lnTo>
                      <a:pt x="12049" y="353"/>
                    </a:lnTo>
                    <a:lnTo>
                      <a:pt x="12041" y="329"/>
                    </a:lnTo>
                    <a:lnTo>
                      <a:pt x="12032" y="306"/>
                    </a:lnTo>
                    <a:lnTo>
                      <a:pt x="12022" y="284"/>
                    </a:lnTo>
                    <a:lnTo>
                      <a:pt x="12011" y="263"/>
                    </a:lnTo>
                    <a:lnTo>
                      <a:pt x="11999" y="242"/>
                    </a:lnTo>
                    <a:lnTo>
                      <a:pt x="11986" y="221"/>
                    </a:lnTo>
                    <a:lnTo>
                      <a:pt x="11972" y="202"/>
                    </a:lnTo>
                    <a:lnTo>
                      <a:pt x="11956" y="183"/>
                    </a:lnTo>
                    <a:lnTo>
                      <a:pt x="11940" y="165"/>
                    </a:lnTo>
                    <a:lnTo>
                      <a:pt x="11924" y="147"/>
                    </a:lnTo>
                    <a:lnTo>
                      <a:pt x="11906" y="131"/>
                    </a:lnTo>
                    <a:lnTo>
                      <a:pt x="11888" y="115"/>
                    </a:lnTo>
                    <a:lnTo>
                      <a:pt x="11869" y="100"/>
                    </a:lnTo>
                    <a:lnTo>
                      <a:pt x="11850" y="85"/>
                    </a:lnTo>
                    <a:lnTo>
                      <a:pt x="11829" y="72"/>
                    </a:lnTo>
                    <a:lnTo>
                      <a:pt x="11809" y="60"/>
                    </a:lnTo>
                    <a:lnTo>
                      <a:pt x="11786" y="49"/>
                    </a:lnTo>
                    <a:lnTo>
                      <a:pt x="11764" y="39"/>
                    </a:lnTo>
                    <a:lnTo>
                      <a:pt x="11741" y="30"/>
                    </a:lnTo>
                    <a:lnTo>
                      <a:pt x="11718" y="22"/>
                    </a:lnTo>
                    <a:lnTo>
                      <a:pt x="11694" y="16"/>
                    </a:lnTo>
                    <a:lnTo>
                      <a:pt x="11670" y="10"/>
                    </a:lnTo>
                    <a:lnTo>
                      <a:pt x="11645" y="6"/>
                    </a:lnTo>
                    <a:lnTo>
                      <a:pt x="11619" y="3"/>
                    </a:lnTo>
                    <a:lnTo>
                      <a:pt x="11594" y="1"/>
                    </a:lnTo>
                    <a:lnTo>
                      <a:pt x="115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77" name="Freeform 92"/>
              <p:cNvSpPr>
                <a:spLocks noEditPoints="1"/>
              </p:cNvSpPr>
              <p:nvPr/>
            </p:nvSpPr>
            <p:spPr bwMode="auto">
              <a:xfrm>
                <a:off x="6964363" y="2108200"/>
                <a:ext cx="690562" cy="646113"/>
              </a:xfrm>
              <a:custGeom>
                <a:avLst/>
                <a:gdLst>
                  <a:gd name="T0" fmla="*/ 15066 w 16095"/>
                  <a:gd name="T1" fmla="*/ 11696 h 15059"/>
                  <a:gd name="T2" fmla="*/ 14988 w 16095"/>
                  <a:gd name="T3" fmla="*/ 11847 h 15059"/>
                  <a:gd name="T4" fmla="*/ 14867 w 16095"/>
                  <a:gd name="T5" fmla="*/ 11963 h 15059"/>
                  <a:gd name="T6" fmla="*/ 14712 w 16095"/>
                  <a:gd name="T7" fmla="*/ 12033 h 15059"/>
                  <a:gd name="T8" fmla="*/ 6036 w 16095"/>
                  <a:gd name="T9" fmla="*/ 12049 h 15059"/>
                  <a:gd name="T10" fmla="*/ 1359 w 16095"/>
                  <a:gd name="T11" fmla="*/ 12027 h 15059"/>
                  <a:gd name="T12" fmla="*/ 1208 w 16095"/>
                  <a:gd name="T13" fmla="*/ 11949 h 15059"/>
                  <a:gd name="T14" fmla="*/ 1091 w 16095"/>
                  <a:gd name="T15" fmla="*/ 11828 h 15059"/>
                  <a:gd name="T16" fmla="*/ 1022 w 16095"/>
                  <a:gd name="T17" fmla="*/ 11672 h 15059"/>
                  <a:gd name="T18" fmla="*/ 1007 w 16095"/>
                  <a:gd name="T19" fmla="*/ 1480 h 15059"/>
                  <a:gd name="T20" fmla="*/ 1045 w 16095"/>
                  <a:gd name="T21" fmla="*/ 1310 h 15059"/>
                  <a:gd name="T22" fmla="*/ 1137 w 16095"/>
                  <a:gd name="T23" fmla="*/ 1169 h 15059"/>
                  <a:gd name="T24" fmla="*/ 1268 w 16095"/>
                  <a:gd name="T25" fmla="*/ 1064 h 15059"/>
                  <a:gd name="T26" fmla="*/ 1432 w 16095"/>
                  <a:gd name="T27" fmla="*/ 1010 h 15059"/>
                  <a:gd name="T28" fmla="*/ 14663 w 16095"/>
                  <a:gd name="T29" fmla="*/ 1010 h 15059"/>
                  <a:gd name="T30" fmla="*/ 14826 w 16095"/>
                  <a:gd name="T31" fmla="*/ 1064 h 15059"/>
                  <a:gd name="T32" fmla="*/ 14958 w 16095"/>
                  <a:gd name="T33" fmla="*/ 1169 h 15059"/>
                  <a:gd name="T34" fmla="*/ 15050 w 16095"/>
                  <a:gd name="T35" fmla="*/ 1310 h 15059"/>
                  <a:gd name="T36" fmla="*/ 15088 w 16095"/>
                  <a:gd name="T37" fmla="*/ 1480 h 15059"/>
                  <a:gd name="T38" fmla="*/ 1279 w 16095"/>
                  <a:gd name="T39" fmla="*/ 17 h 15059"/>
                  <a:gd name="T40" fmla="*/ 790 w 16095"/>
                  <a:gd name="T41" fmla="*/ 182 h 15059"/>
                  <a:gd name="T42" fmla="*/ 391 w 16095"/>
                  <a:gd name="T43" fmla="*/ 493 h 15059"/>
                  <a:gd name="T44" fmla="*/ 119 w 16095"/>
                  <a:gd name="T45" fmla="*/ 920 h 15059"/>
                  <a:gd name="T46" fmla="*/ 2 w 16095"/>
                  <a:gd name="T47" fmla="*/ 1429 h 15059"/>
                  <a:gd name="T48" fmla="*/ 47 w 16095"/>
                  <a:gd name="T49" fmla="*/ 11922 h 15059"/>
                  <a:gd name="T50" fmla="*/ 257 w 16095"/>
                  <a:gd name="T51" fmla="*/ 12387 h 15059"/>
                  <a:gd name="T52" fmla="*/ 604 w 16095"/>
                  <a:gd name="T53" fmla="*/ 12752 h 15059"/>
                  <a:gd name="T54" fmla="*/ 1056 w 16095"/>
                  <a:gd name="T55" fmla="*/ 12984 h 15059"/>
                  <a:gd name="T56" fmla="*/ 6539 w 16095"/>
                  <a:gd name="T57" fmla="*/ 13053 h 15059"/>
                  <a:gd name="T58" fmla="*/ 3299 w 16095"/>
                  <a:gd name="T59" fmla="*/ 14106 h 15059"/>
                  <a:gd name="T60" fmla="*/ 3180 w 16095"/>
                  <a:gd name="T61" fmla="*/ 14188 h 15059"/>
                  <a:gd name="T62" fmla="*/ 3089 w 16095"/>
                  <a:gd name="T63" fmla="*/ 14299 h 15059"/>
                  <a:gd name="T64" fmla="*/ 3034 w 16095"/>
                  <a:gd name="T65" fmla="*/ 14431 h 15059"/>
                  <a:gd name="T66" fmla="*/ 3019 w 16095"/>
                  <a:gd name="T67" fmla="*/ 14583 h 15059"/>
                  <a:gd name="T68" fmla="*/ 3057 w 16095"/>
                  <a:gd name="T69" fmla="*/ 14753 h 15059"/>
                  <a:gd name="T70" fmla="*/ 3149 w 16095"/>
                  <a:gd name="T71" fmla="*/ 14894 h 15059"/>
                  <a:gd name="T72" fmla="*/ 3280 w 16095"/>
                  <a:gd name="T73" fmla="*/ 14999 h 15059"/>
                  <a:gd name="T74" fmla="*/ 3444 w 16095"/>
                  <a:gd name="T75" fmla="*/ 15053 h 15059"/>
                  <a:gd name="T76" fmla="*/ 12651 w 16095"/>
                  <a:gd name="T77" fmla="*/ 15053 h 15059"/>
                  <a:gd name="T78" fmla="*/ 12814 w 16095"/>
                  <a:gd name="T79" fmla="*/ 14999 h 15059"/>
                  <a:gd name="T80" fmla="*/ 12946 w 16095"/>
                  <a:gd name="T81" fmla="*/ 14894 h 15059"/>
                  <a:gd name="T82" fmla="*/ 13038 w 16095"/>
                  <a:gd name="T83" fmla="*/ 14753 h 15059"/>
                  <a:gd name="T84" fmla="*/ 13076 w 16095"/>
                  <a:gd name="T85" fmla="*/ 14583 h 15059"/>
                  <a:gd name="T86" fmla="*/ 13061 w 16095"/>
                  <a:gd name="T87" fmla="*/ 14431 h 15059"/>
                  <a:gd name="T88" fmla="*/ 13006 w 16095"/>
                  <a:gd name="T89" fmla="*/ 14299 h 15059"/>
                  <a:gd name="T90" fmla="*/ 12915 w 16095"/>
                  <a:gd name="T91" fmla="*/ 14188 h 15059"/>
                  <a:gd name="T92" fmla="*/ 12796 w 16095"/>
                  <a:gd name="T93" fmla="*/ 14106 h 15059"/>
                  <a:gd name="T94" fmla="*/ 9556 w 16095"/>
                  <a:gd name="T95" fmla="*/ 13053 h 15059"/>
                  <a:gd name="T96" fmla="*/ 15039 w 16095"/>
                  <a:gd name="T97" fmla="*/ 12984 h 15059"/>
                  <a:gd name="T98" fmla="*/ 15491 w 16095"/>
                  <a:gd name="T99" fmla="*/ 12752 h 15059"/>
                  <a:gd name="T100" fmla="*/ 15838 w 16095"/>
                  <a:gd name="T101" fmla="*/ 12387 h 15059"/>
                  <a:gd name="T102" fmla="*/ 16048 w 16095"/>
                  <a:gd name="T103" fmla="*/ 11922 h 15059"/>
                  <a:gd name="T104" fmla="*/ 16093 w 16095"/>
                  <a:gd name="T105" fmla="*/ 1429 h 15059"/>
                  <a:gd name="T106" fmla="*/ 15976 w 16095"/>
                  <a:gd name="T107" fmla="*/ 920 h 15059"/>
                  <a:gd name="T108" fmla="*/ 15703 w 16095"/>
                  <a:gd name="T109" fmla="*/ 493 h 15059"/>
                  <a:gd name="T110" fmla="*/ 15305 w 16095"/>
                  <a:gd name="T111" fmla="*/ 182 h 15059"/>
                  <a:gd name="T112" fmla="*/ 14815 w 16095"/>
                  <a:gd name="T113" fmla="*/ 17 h 15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95" h="15059">
                    <a:moveTo>
                      <a:pt x="15089" y="11547"/>
                    </a:moveTo>
                    <a:lnTo>
                      <a:pt x="15088" y="11573"/>
                    </a:lnTo>
                    <a:lnTo>
                      <a:pt x="15086" y="11598"/>
                    </a:lnTo>
                    <a:lnTo>
                      <a:pt x="15083" y="11623"/>
                    </a:lnTo>
                    <a:lnTo>
                      <a:pt x="15079" y="11648"/>
                    </a:lnTo>
                    <a:lnTo>
                      <a:pt x="15073" y="11672"/>
                    </a:lnTo>
                    <a:lnTo>
                      <a:pt x="15066" y="11696"/>
                    </a:lnTo>
                    <a:lnTo>
                      <a:pt x="15059" y="11719"/>
                    </a:lnTo>
                    <a:lnTo>
                      <a:pt x="15050" y="11743"/>
                    </a:lnTo>
                    <a:lnTo>
                      <a:pt x="15040" y="11765"/>
                    </a:lnTo>
                    <a:lnTo>
                      <a:pt x="15029" y="11786"/>
                    </a:lnTo>
                    <a:lnTo>
                      <a:pt x="15016" y="11807"/>
                    </a:lnTo>
                    <a:lnTo>
                      <a:pt x="15003" y="11828"/>
                    </a:lnTo>
                    <a:lnTo>
                      <a:pt x="14988" y="11847"/>
                    </a:lnTo>
                    <a:lnTo>
                      <a:pt x="14974" y="11866"/>
                    </a:lnTo>
                    <a:lnTo>
                      <a:pt x="14958" y="11884"/>
                    </a:lnTo>
                    <a:lnTo>
                      <a:pt x="14941" y="11902"/>
                    </a:lnTo>
                    <a:lnTo>
                      <a:pt x="14924" y="11918"/>
                    </a:lnTo>
                    <a:lnTo>
                      <a:pt x="14906" y="11934"/>
                    </a:lnTo>
                    <a:lnTo>
                      <a:pt x="14887" y="11949"/>
                    </a:lnTo>
                    <a:lnTo>
                      <a:pt x="14867" y="11963"/>
                    </a:lnTo>
                    <a:lnTo>
                      <a:pt x="14847" y="11977"/>
                    </a:lnTo>
                    <a:lnTo>
                      <a:pt x="14826" y="11989"/>
                    </a:lnTo>
                    <a:lnTo>
                      <a:pt x="14803" y="12000"/>
                    </a:lnTo>
                    <a:lnTo>
                      <a:pt x="14781" y="12010"/>
                    </a:lnTo>
                    <a:lnTo>
                      <a:pt x="14759" y="12019"/>
                    </a:lnTo>
                    <a:lnTo>
                      <a:pt x="14735" y="12027"/>
                    </a:lnTo>
                    <a:lnTo>
                      <a:pt x="14712" y="12033"/>
                    </a:lnTo>
                    <a:lnTo>
                      <a:pt x="14687" y="12039"/>
                    </a:lnTo>
                    <a:lnTo>
                      <a:pt x="14663" y="12043"/>
                    </a:lnTo>
                    <a:lnTo>
                      <a:pt x="14637" y="12047"/>
                    </a:lnTo>
                    <a:lnTo>
                      <a:pt x="14612" y="12048"/>
                    </a:lnTo>
                    <a:lnTo>
                      <a:pt x="14586" y="12049"/>
                    </a:lnTo>
                    <a:lnTo>
                      <a:pt x="10059" y="12049"/>
                    </a:lnTo>
                    <a:lnTo>
                      <a:pt x="6036" y="12049"/>
                    </a:lnTo>
                    <a:lnTo>
                      <a:pt x="1509" y="12049"/>
                    </a:lnTo>
                    <a:lnTo>
                      <a:pt x="1483" y="12048"/>
                    </a:lnTo>
                    <a:lnTo>
                      <a:pt x="1458" y="12047"/>
                    </a:lnTo>
                    <a:lnTo>
                      <a:pt x="1432" y="12043"/>
                    </a:lnTo>
                    <a:lnTo>
                      <a:pt x="1407" y="12039"/>
                    </a:lnTo>
                    <a:lnTo>
                      <a:pt x="1383" y="12033"/>
                    </a:lnTo>
                    <a:lnTo>
                      <a:pt x="1359" y="12027"/>
                    </a:lnTo>
                    <a:lnTo>
                      <a:pt x="1336" y="12019"/>
                    </a:lnTo>
                    <a:lnTo>
                      <a:pt x="1313" y="12010"/>
                    </a:lnTo>
                    <a:lnTo>
                      <a:pt x="1291" y="12000"/>
                    </a:lnTo>
                    <a:lnTo>
                      <a:pt x="1268" y="11989"/>
                    </a:lnTo>
                    <a:lnTo>
                      <a:pt x="1248" y="11977"/>
                    </a:lnTo>
                    <a:lnTo>
                      <a:pt x="1227" y="11963"/>
                    </a:lnTo>
                    <a:lnTo>
                      <a:pt x="1208" y="11949"/>
                    </a:lnTo>
                    <a:lnTo>
                      <a:pt x="1189" y="11934"/>
                    </a:lnTo>
                    <a:lnTo>
                      <a:pt x="1171" y="11918"/>
                    </a:lnTo>
                    <a:lnTo>
                      <a:pt x="1153" y="11902"/>
                    </a:lnTo>
                    <a:lnTo>
                      <a:pt x="1137" y="11884"/>
                    </a:lnTo>
                    <a:lnTo>
                      <a:pt x="1121" y="11866"/>
                    </a:lnTo>
                    <a:lnTo>
                      <a:pt x="1106" y="11847"/>
                    </a:lnTo>
                    <a:lnTo>
                      <a:pt x="1091" y="11828"/>
                    </a:lnTo>
                    <a:lnTo>
                      <a:pt x="1078" y="11807"/>
                    </a:lnTo>
                    <a:lnTo>
                      <a:pt x="1066" y="11786"/>
                    </a:lnTo>
                    <a:lnTo>
                      <a:pt x="1055" y="11765"/>
                    </a:lnTo>
                    <a:lnTo>
                      <a:pt x="1045" y="11743"/>
                    </a:lnTo>
                    <a:lnTo>
                      <a:pt x="1036" y="11719"/>
                    </a:lnTo>
                    <a:lnTo>
                      <a:pt x="1028" y="11696"/>
                    </a:lnTo>
                    <a:lnTo>
                      <a:pt x="1022" y="11672"/>
                    </a:lnTo>
                    <a:lnTo>
                      <a:pt x="1016" y="11648"/>
                    </a:lnTo>
                    <a:lnTo>
                      <a:pt x="1012" y="11623"/>
                    </a:lnTo>
                    <a:lnTo>
                      <a:pt x="1009" y="11598"/>
                    </a:lnTo>
                    <a:lnTo>
                      <a:pt x="1007" y="11573"/>
                    </a:lnTo>
                    <a:lnTo>
                      <a:pt x="1006" y="11547"/>
                    </a:lnTo>
                    <a:lnTo>
                      <a:pt x="1006" y="1506"/>
                    </a:lnTo>
                    <a:lnTo>
                      <a:pt x="1007" y="1480"/>
                    </a:lnTo>
                    <a:lnTo>
                      <a:pt x="1009" y="1455"/>
                    </a:lnTo>
                    <a:lnTo>
                      <a:pt x="1012" y="1430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6"/>
                    </a:lnTo>
                    <a:lnTo>
                      <a:pt x="1036" y="1333"/>
                    </a:lnTo>
                    <a:lnTo>
                      <a:pt x="1045" y="1310"/>
                    </a:lnTo>
                    <a:lnTo>
                      <a:pt x="1055" y="1288"/>
                    </a:lnTo>
                    <a:lnTo>
                      <a:pt x="1066" y="1267"/>
                    </a:lnTo>
                    <a:lnTo>
                      <a:pt x="1078" y="1246"/>
                    </a:lnTo>
                    <a:lnTo>
                      <a:pt x="1091" y="1225"/>
                    </a:lnTo>
                    <a:lnTo>
                      <a:pt x="1106" y="1206"/>
                    </a:lnTo>
                    <a:lnTo>
                      <a:pt x="1121" y="1187"/>
                    </a:lnTo>
                    <a:lnTo>
                      <a:pt x="1137" y="1169"/>
                    </a:lnTo>
                    <a:lnTo>
                      <a:pt x="1153" y="1151"/>
                    </a:lnTo>
                    <a:lnTo>
                      <a:pt x="1171" y="1135"/>
                    </a:lnTo>
                    <a:lnTo>
                      <a:pt x="1189" y="1119"/>
                    </a:lnTo>
                    <a:lnTo>
                      <a:pt x="1208" y="1103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4"/>
                    </a:lnTo>
                    <a:lnTo>
                      <a:pt x="1291" y="1053"/>
                    </a:lnTo>
                    <a:lnTo>
                      <a:pt x="1313" y="1043"/>
                    </a:lnTo>
                    <a:lnTo>
                      <a:pt x="1336" y="1034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4"/>
                    </a:lnTo>
                    <a:lnTo>
                      <a:pt x="1432" y="1010"/>
                    </a:lnTo>
                    <a:lnTo>
                      <a:pt x="1458" y="1007"/>
                    </a:lnTo>
                    <a:lnTo>
                      <a:pt x="1483" y="1005"/>
                    </a:lnTo>
                    <a:lnTo>
                      <a:pt x="1509" y="1004"/>
                    </a:lnTo>
                    <a:lnTo>
                      <a:pt x="14586" y="1004"/>
                    </a:lnTo>
                    <a:lnTo>
                      <a:pt x="14612" y="1005"/>
                    </a:lnTo>
                    <a:lnTo>
                      <a:pt x="14637" y="1007"/>
                    </a:lnTo>
                    <a:lnTo>
                      <a:pt x="14663" y="1010"/>
                    </a:lnTo>
                    <a:lnTo>
                      <a:pt x="14687" y="1014"/>
                    </a:lnTo>
                    <a:lnTo>
                      <a:pt x="14712" y="1020"/>
                    </a:lnTo>
                    <a:lnTo>
                      <a:pt x="14735" y="1027"/>
                    </a:lnTo>
                    <a:lnTo>
                      <a:pt x="14759" y="1034"/>
                    </a:lnTo>
                    <a:lnTo>
                      <a:pt x="14781" y="1043"/>
                    </a:lnTo>
                    <a:lnTo>
                      <a:pt x="14803" y="1053"/>
                    </a:lnTo>
                    <a:lnTo>
                      <a:pt x="14826" y="1064"/>
                    </a:lnTo>
                    <a:lnTo>
                      <a:pt x="14847" y="1077"/>
                    </a:lnTo>
                    <a:lnTo>
                      <a:pt x="14867" y="1090"/>
                    </a:lnTo>
                    <a:lnTo>
                      <a:pt x="14887" y="1103"/>
                    </a:lnTo>
                    <a:lnTo>
                      <a:pt x="14906" y="1119"/>
                    </a:lnTo>
                    <a:lnTo>
                      <a:pt x="14924" y="1135"/>
                    </a:lnTo>
                    <a:lnTo>
                      <a:pt x="14941" y="1151"/>
                    </a:lnTo>
                    <a:lnTo>
                      <a:pt x="14958" y="1169"/>
                    </a:lnTo>
                    <a:lnTo>
                      <a:pt x="14974" y="1187"/>
                    </a:lnTo>
                    <a:lnTo>
                      <a:pt x="14988" y="1206"/>
                    </a:lnTo>
                    <a:lnTo>
                      <a:pt x="15003" y="1225"/>
                    </a:lnTo>
                    <a:lnTo>
                      <a:pt x="15016" y="1246"/>
                    </a:lnTo>
                    <a:lnTo>
                      <a:pt x="15029" y="1267"/>
                    </a:lnTo>
                    <a:lnTo>
                      <a:pt x="15040" y="1288"/>
                    </a:lnTo>
                    <a:lnTo>
                      <a:pt x="15050" y="1310"/>
                    </a:lnTo>
                    <a:lnTo>
                      <a:pt x="15059" y="1333"/>
                    </a:lnTo>
                    <a:lnTo>
                      <a:pt x="15066" y="1356"/>
                    </a:lnTo>
                    <a:lnTo>
                      <a:pt x="15073" y="1381"/>
                    </a:lnTo>
                    <a:lnTo>
                      <a:pt x="15079" y="1405"/>
                    </a:lnTo>
                    <a:lnTo>
                      <a:pt x="15083" y="1430"/>
                    </a:lnTo>
                    <a:lnTo>
                      <a:pt x="15086" y="1455"/>
                    </a:lnTo>
                    <a:lnTo>
                      <a:pt x="15088" y="1480"/>
                    </a:lnTo>
                    <a:lnTo>
                      <a:pt x="15089" y="1506"/>
                    </a:lnTo>
                    <a:lnTo>
                      <a:pt x="15089" y="11547"/>
                    </a:lnTo>
                    <a:close/>
                    <a:moveTo>
                      <a:pt x="14586" y="0"/>
                    </a:moveTo>
                    <a:lnTo>
                      <a:pt x="1509" y="0"/>
                    </a:lnTo>
                    <a:lnTo>
                      <a:pt x="1431" y="2"/>
                    </a:lnTo>
                    <a:lnTo>
                      <a:pt x="1354" y="8"/>
                    </a:lnTo>
                    <a:lnTo>
                      <a:pt x="1279" y="17"/>
                    </a:lnTo>
                    <a:lnTo>
                      <a:pt x="1204" y="30"/>
                    </a:lnTo>
                    <a:lnTo>
                      <a:pt x="1132" y="47"/>
                    </a:lnTo>
                    <a:lnTo>
                      <a:pt x="1060" y="67"/>
                    </a:lnTo>
                    <a:lnTo>
                      <a:pt x="990" y="91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90" y="182"/>
                    </a:lnTo>
                    <a:lnTo>
                      <a:pt x="726" y="218"/>
                    </a:lnTo>
                    <a:lnTo>
                      <a:pt x="665" y="257"/>
                    </a:lnTo>
                    <a:lnTo>
                      <a:pt x="606" y="299"/>
                    </a:lnTo>
                    <a:lnTo>
                      <a:pt x="549" y="344"/>
                    </a:lnTo>
                    <a:lnTo>
                      <a:pt x="494" y="392"/>
                    </a:lnTo>
                    <a:lnTo>
                      <a:pt x="442" y="441"/>
                    </a:lnTo>
                    <a:lnTo>
                      <a:pt x="391" y="493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8" y="664"/>
                    </a:lnTo>
                    <a:lnTo>
                      <a:pt x="218" y="725"/>
                    </a:lnTo>
                    <a:lnTo>
                      <a:pt x="182" y="788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8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3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9"/>
                    </a:lnTo>
                    <a:lnTo>
                      <a:pt x="0" y="1506"/>
                    </a:lnTo>
                    <a:lnTo>
                      <a:pt x="0" y="11547"/>
                    </a:lnTo>
                    <a:lnTo>
                      <a:pt x="2" y="11624"/>
                    </a:lnTo>
                    <a:lnTo>
                      <a:pt x="8" y="11700"/>
                    </a:lnTo>
                    <a:lnTo>
                      <a:pt x="17" y="11776"/>
                    </a:lnTo>
                    <a:lnTo>
                      <a:pt x="30" y="11850"/>
                    </a:lnTo>
                    <a:lnTo>
                      <a:pt x="47" y="11922"/>
                    </a:lnTo>
                    <a:lnTo>
                      <a:pt x="67" y="11994"/>
                    </a:lnTo>
                    <a:lnTo>
                      <a:pt x="92" y="12064"/>
                    </a:lnTo>
                    <a:lnTo>
                      <a:pt x="118" y="12132"/>
                    </a:lnTo>
                    <a:lnTo>
                      <a:pt x="148" y="12198"/>
                    </a:lnTo>
                    <a:lnTo>
                      <a:pt x="181" y="12264"/>
                    </a:lnTo>
                    <a:lnTo>
                      <a:pt x="217" y="12326"/>
                    </a:lnTo>
                    <a:lnTo>
                      <a:pt x="257" y="12387"/>
                    </a:lnTo>
                    <a:lnTo>
                      <a:pt x="299" y="12446"/>
                    </a:lnTo>
                    <a:lnTo>
                      <a:pt x="343" y="12504"/>
                    </a:lnTo>
                    <a:lnTo>
                      <a:pt x="390" y="12558"/>
                    </a:lnTo>
                    <a:lnTo>
                      <a:pt x="441" y="12610"/>
                    </a:lnTo>
                    <a:lnTo>
                      <a:pt x="493" y="12660"/>
                    </a:lnTo>
                    <a:lnTo>
                      <a:pt x="547" y="12707"/>
                    </a:lnTo>
                    <a:lnTo>
                      <a:pt x="604" y="12752"/>
                    </a:lnTo>
                    <a:lnTo>
                      <a:pt x="663" y="12794"/>
                    </a:lnTo>
                    <a:lnTo>
                      <a:pt x="724" y="12833"/>
                    </a:lnTo>
                    <a:lnTo>
                      <a:pt x="787" y="12869"/>
                    </a:lnTo>
                    <a:lnTo>
                      <a:pt x="852" y="12902"/>
                    </a:lnTo>
                    <a:lnTo>
                      <a:pt x="918" y="12933"/>
                    </a:lnTo>
                    <a:lnTo>
                      <a:pt x="987" y="12959"/>
                    </a:lnTo>
                    <a:lnTo>
                      <a:pt x="1056" y="12984"/>
                    </a:lnTo>
                    <a:lnTo>
                      <a:pt x="1128" y="13004"/>
                    </a:lnTo>
                    <a:lnTo>
                      <a:pt x="1201" y="13021"/>
                    </a:lnTo>
                    <a:lnTo>
                      <a:pt x="1275" y="13035"/>
                    </a:lnTo>
                    <a:lnTo>
                      <a:pt x="1350" y="13044"/>
                    </a:lnTo>
                    <a:lnTo>
                      <a:pt x="1426" y="13050"/>
                    </a:lnTo>
                    <a:lnTo>
                      <a:pt x="1504" y="13053"/>
                    </a:lnTo>
                    <a:lnTo>
                      <a:pt x="6539" y="13053"/>
                    </a:lnTo>
                    <a:lnTo>
                      <a:pt x="6539" y="13663"/>
                    </a:lnTo>
                    <a:lnTo>
                      <a:pt x="3399" y="14070"/>
                    </a:lnTo>
                    <a:lnTo>
                      <a:pt x="3378" y="14076"/>
                    </a:lnTo>
                    <a:lnTo>
                      <a:pt x="3358" y="14082"/>
                    </a:lnTo>
                    <a:lnTo>
                      <a:pt x="3338" y="14090"/>
                    </a:lnTo>
                    <a:lnTo>
                      <a:pt x="3319" y="14098"/>
                    </a:lnTo>
                    <a:lnTo>
                      <a:pt x="3299" y="14106"/>
                    </a:lnTo>
                    <a:lnTo>
                      <a:pt x="3280" y="14116"/>
                    </a:lnTo>
                    <a:lnTo>
                      <a:pt x="3262" y="14126"/>
                    </a:lnTo>
                    <a:lnTo>
                      <a:pt x="3245" y="14137"/>
                    </a:lnTo>
                    <a:lnTo>
                      <a:pt x="3228" y="14149"/>
                    </a:lnTo>
                    <a:lnTo>
                      <a:pt x="3211" y="14161"/>
                    </a:lnTo>
                    <a:lnTo>
                      <a:pt x="3196" y="14174"/>
                    </a:lnTo>
                    <a:lnTo>
                      <a:pt x="3180" y="14188"/>
                    </a:lnTo>
                    <a:lnTo>
                      <a:pt x="3166" y="14203"/>
                    </a:lnTo>
                    <a:lnTo>
                      <a:pt x="3151" y="14217"/>
                    </a:lnTo>
                    <a:lnTo>
                      <a:pt x="3138" y="14233"/>
                    </a:lnTo>
                    <a:lnTo>
                      <a:pt x="3124" y="14249"/>
                    </a:lnTo>
                    <a:lnTo>
                      <a:pt x="3112" y="14265"/>
                    </a:lnTo>
                    <a:lnTo>
                      <a:pt x="3100" y="14282"/>
                    </a:lnTo>
                    <a:lnTo>
                      <a:pt x="3089" y="14299"/>
                    </a:lnTo>
                    <a:lnTo>
                      <a:pt x="3079" y="14316"/>
                    </a:lnTo>
                    <a:lnTo>
                      <a:pt x="3070" y="14335"/>
                    </a:lnTo>
                    <a:lnTo>
                      <a:pt x="3061" y="14353"/>
                    </a:lnTo>
                    <a:lnTo>
                      <a:pt x="3053" y="14372"/>
                    </a:lnTo>
                    <a:lnTo>
                      <a:pt x="3046" y="14391"/>
                    </a:lnTo>
                    <a:lnTo>
                      <a:pt x="3039" y="14411"/>
                    </a:lnTo>
                    <a:lnTo>
                      <a:pt x="3034" y="14431"/>
                    </a:lnTo>
                    <a:lnTo>
                      <a:pt x="3029" y="14452"/>
                    </a:lnTo>
                    <a:lnTo>
                      <a:pt x="3025" y="14473"/>
                    </a:lnTo>
                    <a:lnTo>
                      <a:pt x="3022" y="14493"/>
                    </a:lnTo>
                    <a:lnTo>
                      <a:pt x="3020" y="14514"/>
                    </a:lnTo>
                    <a:lnTo>
                      <a:pt x="3018" y="14536"/>
                    </a:lnTo>
                    <a:lnTo>
                      <a:pt x="3018" y="14557"/>
                    </a:lnTo>
                    <a:lnTo>
                      <a:pt x="3019" y="14583"/>
                    </a:lnTo>
                    <a:lnTo>
                      <a:pt x="3020" y="14608"/>
                    </a:lnTo>
                    <a:lnTo>
                      <a:pt x="3024" y="14633"/>
                    </a:lnTo>
                    <a:lnTo>
                      <a:pt x="3028" y="14658"/>
                    </a:lnTo>
                    <a:lnTo>
                      <a:pt x="3034" y="14682"/>
                    </a:lnTo>
                    <a:lnTo>
                      <a:pt x="3040" y="14707"/>
                    </a:lnTo>
                    <a:lnTo>
                      <a:pt x="3048" y="14730"/>
                    </a:lnTo>
                    <a:lnTo>
                      <a:pt x="3057" y="14753"/>
                    </a:lnTo>
                    <a:lnTo>
                      <a:pt x="3067" y="14775"/>
                    </a:lnTo>
                    <a:lnTo>
                      <a:pt x="3078" y="14797"/>
                    </a:lnTo>
                    <a:lnTo>
                      <a:pt x="3090" y="14818"/>
                    </a:lnTo>
                    <a:lnTo>
                      <a:pt x="3103" y="14838"/>
                    </a:lnTo>
                    <a:lnTo>
                      <a:pt x="3117" y="14857"/>
                    </a:lnTo>
                    <a:lnTo>
                      <a:pt x="3132" y="14876"/>
                    </a:lnTo>
                    <a:lnTo>
                      <a:pt x="3149" y="14894"/>
                    </a:lnTo>
                    <a:lnTo>
                      <a:pt x="3165" y="14912"/>
                    </a:lnTo>
                    <a:lnTo>
                      <a:pt x="3183" y="14928"/>
                    </a:lnTo>
                    <a:lnTo>
                      <a:pt x="3201" y="14945"/>
                    </a:lnTo>
                    <a:lnTo>
                      <a:pt x="3220" y="14960"/>
                    </a:lnTo>
                    <a:lnTo>
                      <a:pt x="3239" y="14974"/>
                    </a:lnTo>
                    <a:lnTo>
                      <a:pt x="3260" y="14987"/>
                    </a:lnTo>
                    <a:lnTo>
                      <a:pt x="3280" y="14999"/>
                    </a:lnTo>
                    <a:lnTo>
                      <a:pt x="3302" y="15010"/>
                    </a:lnTo>
                    <a:lnTo>
                      <a:pt x="3325" y="15020"/>
                    </a:lnTo>
                    <a:lnTo>
                      <a:pt x="3348" y="15029"/>
                    </a:lnTo>
                    <a:lnTo>
                      <a:pt x="3371" y="15037"/>
                    </a:lnTo>
                    <a:lnTo>
                      <a:pt x="3395" y="15043"/>
                    </a:lnTo>
                    <a:lnTo>
                      <a:pt x="3419" y="15049"/>
                    </a:lnTo>
                    <a:lnTo>
                      <a:pt x="3444" y="15053"/>
                    </a:lnTo>
                    <a:lnTo>
                      <a:pt x="3469" y="15056"/>
                    </a:lnTo>
                    <a:lnTo>
                      <a:pt x="3495" y="15058"/>
                    </a:lnTo>
                    <a:lnTo>
                      <a:pt x="3521" y="15059"/>
                    </a:lnTo>
                    <a:lnTo>
                      <a:pt x="12574" y="15059"/>
                    </a:lnTo>
                    <a:lnTo>
                      <a:pt x="12600" y="15058"/>
                    </a:lnTo>
                    <a:lnTo>
                      <a:pt x="12626" y="15056"/>
                    </a:lnTo>
                    <a:lnTo>
                      <a:pt x="12651" y="15053"/>
                    </a:lnTo>
                    <a:lnTo>
                      <a:pt x="12676" y="15049"/>
                    </a:lnTo>
                    <a:lnTo>
                      <a:pt x="12700" y="15043"/>
                    </a:lnTo>
                    <a:lnTo>
                      <a:pt x="12724" y="15037"/>
                    </a:lnTo>
                    <a:lnTo>
                      <a:pt x="12747" y="15029"/>
                    </a:lnTo>
                    <a:lnTo>
                      <a:pt x="12770" y="15020"/>
                    </a:lnTo>
                    <a:lnTo>
                      <a:pt x="12793" y="15010"/>
                    </a:lnTo>
                    <a:lnTo>
                      <a:pt x="12814" y="14999"/>
                    </a:lnTo>
                    <a:lnTo>
                      <a:pt x="12835" y="14987"/>
                    </a:lnTo>
                    <a:lnTo>
                      <a:pt x="12856" y="14974"/>
                    </a:lnTo>
                    <a:lnTo>
                      <a:pt x="12875" y="14960"/>
                    </a:lnTo>
                    <a:lnTo>
                      <a:pt x="12894" y="14945"/>
                    </a:lnTo>
                    <a:lnTo>
                      <a:pt x="12912" y="14928"/>
                    </a:lnTo>
                    <a:lnTo>
                      <a:pt x="12930" y="14912"/>
                    </a:lnTo>
                    <a:lnTo>
                      <a:pt x="12946" y="14894"/>
                    </a:lnTo>
                    <a:lnTo>
                      <a:pt x="12963" y="14876"/>
                    </a:lnTo>
                    <a:lnTo>
                      <a:pt x="12978" y="14857"/>
                    </a:lnTo>
                    <a:lnTo>
                      <a:pt x="12992" y="14838"/>
                    </a:lnTo>
                    <a:lnTo>
                      <a:pt x="13005" y="14818"/>
                    </a:lnTo>
                    <a:lnTo>
                      <a:pt x="13017" y="14797"/>
                    </a:lnTo>
                    <a:lnTo>
                      <a:pt x="13028" y="14775"/>
                    </a:lnTo>
                    <a:lnTo>
                      <a:pt x="13038" y="14753"/>
                    </a:lnTo>
                    <a:lnTo>
                      <a:pt x="13047" y="14730"/>
                    </a:lnTo>
                    <a:lnTo>
                      <a:pt x="13055" y="14707"/>
                    </a:lnTo>
                    <a:lnTo>
                      <a:pt x="13061" y="14682"/>
                    </a:lnTo>
                    <a:lnTo>
                      <a:pt x="13067" y="14658"/>
                    </a:lnTo>
                    <a:lnTo>
                      <a:pt x="13071" y="14633"/>
                    </a:lnTo>
                    <a:lnTo>
                      <a:pt x="13074" y="14608"/>
                    </a:lnTo>
                    <a:lnTo>
                      <a:pt x="13076" y="14583"/>
                    </a:lnTo>
                    <a:lnTo>
                      <a:pt x="13077" y="14557"/>
                    </a:lnTo>
                    <a:lnTo>
                      <a:pt x="13077" y="14536"/>
                    </a:lnTo>
                    <a:lnTo>
                      <a:pt x="13075" y="14514"/>
                    </a:lnTo>
                    <a:lnTo>
                      <a:pt x="13073" y="14493"/>
                    </a:lnTo>
                    <a:lnTo>
                      <a:pt x="13070" y="14473"/>
                    </a:lnTo>
                    <a:lnTo>
                      <a:pt x="13066" y="14452"/>
                    </a:lnTo>
                    <a:lnTo>
                      <a:pt x="13061" y="14431"/>
                    </a:lnTo>
                    <a:lnTo>
                      <a:pt x="13056" y="14411"/>
                    </a:lnTo>
                    <a:lnTo>
                      <a:pt x="13049" y="14391"/>
                    </a:lnTo>
                    <a:lnTo>
                      <a:pt x="13042" y="14372"/>
                    </a:lnTo>
                    <a:lnTo>
                      <a:pt x="13034" y="14353"/>
                    </a:lnTo>
                    <a:lnTo>
                      <a:pt x="13025" y="14335"/>
                    </a:lnTo>
                    <a:lnTo>
                      <a:pt x="13016" y="14316"/>
                    </a:lnTo>
                    <a:lnTo>
                      <a:pt x="13006" y="14299"/>
                    </a:lnTo>
                    <a:lnTo>
                      <a:pt x="12995" y="14282"/>
                    </a:lnTo>
                    <a:lnTo>
                      <a:pt x="12983" y="14265"/>
                    </a:lnTo>
                    <a:lnTo>
                      <a:pt x="12971" y="14249"/>
                    </a:lnTo>
                    <a:lnTo>
                      <a:pt x="12957" y="14233"/>
                    </a:lnTo>
                    <a:lnTo>
                      <a:pt x="12944" y="14217"/>
                    </a:lnTo>
                    <a:lnTo>
                      <a:pt x="12930" y="14203"/>
                    </a:lnTo>
                    <a:lnTo>
                      <a:pt x="12915" y="14188"/>
                    </a:lnTo>
                    <a:lnTo>
                      <a:pt x="12900" y="14174"/>
                    </a:lnTo>
                    <a:lnTo>
                      <a:pt x="12884" y="14161"/>
                    </a:lnTo>
                    <a:lnTo>
                      <a:pt x="12867" y="14149"/>
                    </a:lnTo>
                    <a:lnTo>
                      <a:pt x="12850" y="14137"/>
                    </a:lnTo>
                    <a:lnTo>
                      <a:pt x="12833" y="14126"/>
                    </a:lnTo>
                    <a:lnTo>
                      <a:pt x="12815" y="14116"/>
                    </a:lnTo>
                    <a:lnTo>
                      <a:pt x="12796" y="14106"/>
                    </a:lnTo>
                    <a:lnTo>
                      <a:pt x="12776" y="14098"/>
                    </a:lnTo>
                    <a:lnTo>
                      <a:pt x="12757" y="14090"/>
                    </a:lnTo>
                    <a:lnTo>
                      <a:pt x="12737" y="14082"/>
                    </a:lnTo>
                    <a:lnTo>
                      <a:pt x="12717" y="14076"/>
                    </a:lnTo>
                    <a:lnTo>
                      <a:pt x="12696" y="14070"/>
                    </a:lnTo>
                    <a:lnTo>
                      <a:pt x="9556" y="13663"/>
                    </a:lnTo>
                    <a:lnTo>
                      <a:pt x="9556" y="13053"/>
                    </a:lnTo>
                    <a:lnTo>
                      <a:pt x="14591" y="13053"/>
                    </a:lnTo>
                    <a:lnTo>
                      <a:pt x="14669" y="13050"/>
                    </a:lnTo>
                    <a:lnTo>
                      <a:pt x="14745" y="13044"/>
                    </a:lnTo>
                    <a:lnTo>
                      <a:pt x="14820" y="13035"/>
                    </a:lnTo>
                    <a:lnTo>
                      <a:pt x="14894" y="13021"/>
                    </a:lnTo>
                    <a:lnTo>
                      <a:pt x="14967" y="13004"/>
                    </a:lnTo>
                    <a:lnTo>
                      <a:pt x="15039" y="12984"/>
                    </a:lnTo>
                    <a:lnTo>
                      <a:pt x="15108" y="12959"/>
                    </a:lnTo>
                    <a:lnTo>
                      <a:pt x="15177" y="12933"/>
                    </a:lnTo>
                    <a:lnTo>
                      <a:pt x="15243" y="12902"/>
                    </a:lnTo>
                    <a:lnTo>
                      <a:pt x="15308" y="12869"/>
                    </a:lnTo>
                    <a:lnTo>
                      <a:pt x="15371" y="12833"/>
                    </a:lnTo>
                    <a:lnTo>
                      <a:pt x="15432" y="12794"/>
                    </a:lnTo>
                    <a:lnTo>
                      <a:pt x="15491" y="12752"/>
                    </a:lnTo>
                    <a:lnTo>
                      <a:pt x="15548" y="12707"/>
                    </a:lnTo>
                    <a:lnTo>
                      <a:pt x="15602" y="12660"/>
                    </a:lnTo>
                    <a:lnTo>
                      <a:pt x="15654" y="12610"/>
                    </a:lnTo>
                    <a:lnTo>
                      <a:pt x="15705" y="12558"/>
                    </a:lnTo>
                    <a:lnTo>
                      <a:pt x="15752" y="12504"/>
                    </a:lnTo>
                    <a:lnTo>
                      <a:pt x="15796" y="12446"/>
                    </a:lnTo>
                    <a:lnTo>
                      <a:pt x="15838" y="12387"/>
                    </a:lnTo>
                    <a:lnTo>
                      <a:pt x="15878" y="12326"/>
                    </a:lnTo>
                    <a:lnTo>
                      <a:pt x="15914" y="12264"/>
                    </a:lnTo>
                    <a:lnTo>
                      <a:pt x="15947" y="12198"/>
                    </a:lnTo>
                    <a:lnTo>
                      <a:pt x="15977" y="12132"/>
                    </a:lnTo>
                    <a:lnTo>
                      <a:pt x="16003" y="12064"/>
                    </a:lnTo>
                    <a:lnTo>
                      <a:pt x="16028" y="11994"/>
                    </a:lnTo>
                    <a:lnTo>
                      <a:pt x="16048" y="11922"/>
                    </a:lnTo>
                    <a:lnTo>
                      <a:pt x="16065" y="11850"/>
                    </a:lnTo>
                    <a:lnTo>
                      <a:pt x="16078" y="11776"/>
                    </a:lnTo>
                    <a:lnTo>
                      <a:pt x="16087" y="11700"/>
                    </a:lnTo>
                    <a:lnTo>
                      <a:pt x="16093" y="11624"/>
                    </a:lnTo>
                    <a:lnTo>
                      <a:pt x="16095" y="11547"/>
                    </a:lnTo>
                    <a:lnTo>
                      <a:pt x="16095" y="1506"/>
                    </a:lnTo>
                    <a:lnTo>
                      <a:pt x="16093" y="1429"/>
                    </a:lnTo>
                    <a:lnTo>
                      <a:pt x="16087" y="1352"/>
                    </a:lnTo>
                    <a:lnTo>
                      <a:pt x="16078" y="1277"/>
                    </a:lnTo>
                    <a:lnTo>
                      <a:pt x="16064" y="1203"/>
                    </a:lnTo>
                    <a:lnTo>
                      <a:pt x="16048" y="1130"/>
                    </a:lnTo>
                    <a:lnTo>
                      <a:pt x="16028" y="1058"/>
                    </a:lnTo>
                    <a:lnTo>
                      <a:pt x="16003" y="988"/>
                    </a:lnTo>
                    <a:lnTo>
                      <a:pt x="15976" y="920"/>
                    </a:lnTo>
                    <a:lnTo>
                      <a:pt x="15946" y="853"/>
                    </a:lnTo>
                    <a:lnTo>
                      <a:pt x="15913" y="788"/>
                    </a:lnTo>
                    <a:lnTo>
                      <a:pt x="15877" y="725"/>
                    </a:lnTo>
                    <a:lnTo>
                      <a:pt x="15837" y="664"/>
                    </a:lnTo>
                    <a:lnTo>
                      <a:pt x="15795" y="605"/>
                    </a:lnTo>
                    <a:lnTo>
                      <a:pt x="15750" y="548"/>
                    </a:lnTo>
                    <a:lnTo>
                      <a:pt x="15703" y="493"/>
                    </a:lnTo>
                    <a:lnTo>
                      <a:pt x="15652" y="441"/>
                    </a:lnTo>
                    <a:lnTo>
                      <a:pt x="15600" y="392"/>
                    </a:lnTo>
                    <a:lnTo>
                      <a:pt x="15546" y="344"/>
                    </a:lnTo>
                    <a:lnTo>
                      <a:pt x="15488" y="299"/>
                    </a:lnTo>
                    <a:lnTo>
                      <a:pt x="15429" y="257"/>
                    </a:lnTo>
                    <a:lnTo>
                      <a:pt x="15369" y="218"/>
                    </a:lnTo>
                    <a:lnTo>
                      <a:pt x="15305" y="182"/>
                    </a:lnTo>
                    <a:lnTo>
                      <a:pt x="15240" y="149"/>
                    </a:lnTo>
                    <a:lnTo>
                      <a:pt x="15174" y="118"/>
                    </a:lnTo>
                    <a:lnTo>
                      <a:pt x="15105" y="91"/>
                    </a:lnTo>
                    <a:lnTo>
                      <a:pt x="15035" y="67"/>
                    </a:lnTo>
                    <a:lnTo>
                      <a:pt x="14963" y="47"/>
                    </a:lnTo>
                    <a:lnTo>
                      <a:pt x="14890" y="30"/>
                    </a:lnTo>
                    <a:lnTo>
                      <a:pt x="14815" y="17"/>
                    </a:lnTo>
                    <a:lnTo>
                      <a:pt x="14740" y="8"/>
                    </a:lnTo>
                    <a:lnTo>
                      <a:pt x="14664" y="2"/>
                    </a:lnTo>
                    <a:lnTo>
                      <a:pt x="145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8" name="Group 9"/>
          <p:cNvGrpSpPr/>
          <p:nvPr/>
        </p:nvGrpSpPr>
        <p:grpSpPr>
          <a:xfrm>
            <a:off x="5440796" y="3728193"/>
            <a:ext cx="736265" cy="736265"/>
            <a:chOff x="5440796" y="3728193"/>
            <a:chExt cx="736265" cy="736265"/>
          </a:xfrm>
        </p:grpSpPr>
        <p:sp>
          <p:nvSpPr>
            <p:cNvPr id="79" name="Oval 62"/>
            <p:cNvSpPr/>
            <p:nvPr/>
          </p:nvSpPr>
          <p:spPr>
            <a:xfrm>
              <a:off x="5440796" y="3728193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0" name="Freeform 96"/>
            <p:cNvSpPr>
              <a:spLocks noEditPoints="1"/>
            </p:cNvSpPr>
            <p:nvPr/>
          </p:nvSpPr>
          <p:spPr bwMode="auto">
            <a:xfrm>
              <a:off x="5622159" y="3929564"/>
              <a:ext cx="369270" cy="368421"/>
            </a:xfrm>
            <a:custGeom>
              <a:avLst/>
              <a:gdLst>
                <a:gd name="T0" fmla="*/ 13537 w 16094"/>
                <a:gd name="T1" fmla="*/ 6059 h 16058"/>
                <a:gd name="T2" fmla="*/ 13105 w 16094"/>
                <a:gd name="T3" fmla="*/ 4843 h 16058"/>
                <a:gd name="T4" fmla="*/ 12309 w 16094"/>
                <a:gd name="T5" fmla="*/ 3778 h 16058"/>
                <a:gd name="T6" fmla="*/ 11103 w 16094"/>
                <a:gd name="T7" fmla="*/ 2914 h 16058"/>
                <a:gd name="T8" fmla="*/ 9730 w 16094"/>
                <a:gd name="T9" fmla="*/ 2510 h 16058"/>
                <a:gd name="T10" fmla="*/ 10548 w 16094"/>
                <a:gd name="T11" fmla="*/ 1344 h 16058"/>
                <a:gd name="T12" fmla="*/ 11273 w 16094"/>
                <a:gd name="T13" fmla="*/ 1058 h 16058"/>
                <a:gd name="T14" fmla="*/ 12175 w 16094"/>
                <a:gd name="T15" fmla="*/ 1030 h 16058"/>
                <a:gd name="T16" fmla="*/ 13215 w 16094"/>
                <a:gd name="T17" fmla="*/ 1370 h 16058"/>
                <a:gd name="T18" fmla="*/ 14130 w 16094"/>
                <a:gd name="T19" fmla="*/ 2061 h 16058"/>
                <a:gd name="T20" fmla="*/ 14752 w 16094"/>
                <a:gd name="T21" fmla="*/ 2927 h 16058"/>
                <a:gd name="T22" fmla="*/ 15061 w 16094"/>
                <a:gd name="T23" fmla="*/ 3885 h 16058"/>
                <a:gd name="T24" fmla="*/ 15035 w 16094"/>
                <a:gd name="T25" fmla="*/ 4794 h 16058"/>
                <a:gd name="T26" fmla="*/ 14704 w 16094"/>
                <a:gd name="T27" fmla="*/ 5577 h 16058"/>
                <a:gd name="T28" fmla="*/ 4429 w 16094"/>
                <a:gd name="T29" fmla="*/ 13990 h 16058"/>
                <a:gd name="T30" fmla="*/ 4128 w 16094"/>
                <a:gd name="T31" fmla="*/ 13119 h 16058"/>
                <a:gd name="T32" fmla="*/ 3522 w 16094"/>
                <a:gd name="T33" fmla="*/ 12349 h 16058"/>
                <a:gd name="T34" fmla="*/ 2735 w 16094"/>
                <a:gd name="T35" fmla="*/ 11832 h 16058"/>
                <a:gd name="T36" fmla="*/ 1857 w 16094"/>
                <a:gd name="T37" fmla="*/ 11600 h 16058"/>
                <a:gd name="T38" fmla="*/ 2349 w 16094"/>
                <a:gd name="T39" fmla="*/ 9539 h 16058"/>
                <a:gd name="T40" fmla="*/ 3383 w 16094"/>
                <a:gd name="T41" fmla="*/ 9051 h 16058"/>
                <a:gd name="T42" fmla="*/ 5065 w 16094"/>
                <a:gd name="T43" fmla="*/ 9305 h 16058"/>
                <a:gd name="T44" fmla="*/ 6529 w 16094"/>
                <a:gd name="T45" fmla="*/ 10574 h 16058"/>
                <a:gd name="T46" fmla="*/ 7057 w 16094"/>
                <a:gd name="T47" fmla="*/ 12341 h 16058"/>
                <a:gd name="T48" fmla="*/ 6481 w 16094"/>
                <a:gd name="T49" fmla="*/ 13816 h 16058"/>
                <a:gd name="T50" fmla="*/ 1899 w 16094"/>
                <a:gd name="T51" fmla="*/ 15034 h 16058"/>
                <a:gd name="T52" fmla="*/ 1430 w 16094"/>
                <a:gd name="T53" fmla="*/ 14978 h 16058"/>
                <a:gd name="T54" fmla="*/ 1080 w 16094"/>
                <a:gd name="T55" fmla="*/ 14626 h 16058"/>
                <a:gd name="T56" fmla="*/ 1037 w 16094"/>
                <a:gd name="T57" fmla="*/ 14110 h 16058"/>
                <a:gd name="T58" fmla="*/ 2133 w 16094"/>
                <a:gd name="T59" fmla="*/ 12161 h 16058"/>
                <a:gd name="T60" fmla="*/ 2879 w 16094"/>
                <a:gd name="T61" fmla="*/ 12483 h 16058"/>
                <a:gd name="T62" fmla="*/ 3517 w 16094"/>
                <a:gd name="T63" fmla="*/ 13089 h 16058"/>
                <a:gd name="T64" fmla="*/ 3887 w 16094"/>
                <a:gd name="T65" fmla="*/ 13837 h 16058"/>
                <a:gd name="T66" fmla="*/ 5275 w 16094"/>
                <a:gd name="T67" fmla="*/ 8311 h 16058"/>
                <a:gd name="T68" fmla="*/ 4471 w 16094"/>
                <a:gd name="T69" fmla="*/ 8075 h 16058"/>
                <a:gd name="T70" fmla="*/ 3832 w 16094"/>
                <a:gd name="T71" fmla="*/ 8011 h 16058"/>
                <a:gd name="T72" fmla="*/ 8544 w 16094"/>
                <a:gd name="T73" fmla="*/ 3613 h 16058"/>
                <a:gd name="T74" fmla="*/ 9615 w 16094"/>
                <a:gd name="T75" fmla="*/ 3512 h 16058"/>
                <a:gd name="T76" fmla="*/ 7177 w 16094"/>
                <a:gd name="T77" fmla="*/ 9768 h 16058"/>
                <a:gd name="T78" fmla="*/ 6475 w 16094"/>
                <a:gd name="T79" fmla="*/ 9029 h 16058"/>
                <a:gd name="T80" fmla="*/ 10683 w 16094"/>
                <a:gd name="T81" fmla="*/ 3831 h 16058"/>
                <a:gd name="T82" fmla="*/ 11597 w 16094"/>
                <a:gd name="T83" fmla="*/ 4487 h 16058"/>
                <a:gd name="T84" fmla="*/ 12178 w 16094"/>
                <a:gd name="T85" fmla="*/ 5258 h 16058"/>
                <a:gd name="T86" fmla="*/ 7882 w 16094"/>
                <a:gd name="T87" fmla="*/ 11105 h 16058"/>
                <a:gd name="T88" fmla="*/ 12576 w 16094"/>
                <a:gd name="T89" fmla="*/ 6482 h 16058"/>
                <a:gd name="T90" fmla="*/ 12439 w 16094"/>
                <a:gd name="T91" fmla="*/ 7635 h 16058"/>
                <a:gd name="T92" fmla="*/ 11948 w 16094"/>
                <a:gd name="T93" fmla="*/ 8406 h 16058"/>
                <a:gd name="T94" fmla="*/ 14463 w 16094"/>
                <a:gd name="T95" fmla="*/ 1003 h 16058"/>
                <a:gd name="T96" fmla="*/ 13190 w 16094"/>
                <a:gd name="T97" fmla="*/ 260 h 16058"/>
                <a:gd name="T98" fmla="*/ 11795 w 16094"/>
                <a:gd name="T99" fmla="*/ 0 h 16058"/>
                <a:gd name="T100" fmla="*/ 10660 w 16094"/>
                <a:gd name="T101" fmla="*/ 187 h 16058"/>
                <a:gd name="T102" fmla="*/ 9684 w 16094"/>
                <a:gd name="T103" fmla="*/ 727 h 16058"/>
                <a:gd name="T104" fmla="*/ 1704 w 16094"/>
                <a:gd name="T105" fmla="*/ 8728 h 16058"/>
                <a:gd name="T106" fmla="*/ 1279 w 16094"/>
                <a:gd name="T107" fmla="*/ 9454 h 16058"/>
                <a:gd name="T108" fmla="*/ 0 w 16094"/>
                <a:gd name="T109" fmla="*/ 14302 h 16058"/>
                <a:gd name="T110" fmla="*/ 402 w 16094"/>
                <a:gd name="T111" fmla="*/ 15419 h 16058"/>
                <a:gd name="T112" fmla="*/ 1407 w 16094"/>
                <a:gd name="T113" fmla="*/ 16022 h 16058"/>
                <a:gd name="T114" fmla="*/ 2275 w 16094"/>
                <a:gd name="T115" fmla="*/ 15980 h 16058"/>
                <a:gd name="T116" fmla="*/ 7227 w 16094"/>
                <a:gd name="T117" fmla="*/ 14541 h 16058"/>
                <a:gd name="T118" fmla="*/ 15901 w 16094"/>
                <a:gd name="T119" fmla="*/ 5421 h 16058"/>
                <a:gd name="T120" fmla="*/ 15857 w 16094"/>
                <a:gd name="T121" fmla="*/ 2953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094" h="16058">
                  <a:moveTo>
                    <a:pt x="14431" y="5907"/>
                  </a:moveTo>
                  <a:lnTo>
                    <a:pt x="13584" y="6759"/>
                  </a:lnTo>
                  <a:lnTo>
                    <a:pt x="13585" y="6717"/>
                  </a:lnTo>
                  <a:lnTo>
                    <a:pt x="13586" y="6675"/>
                  </a:lnTo>
                  <a:lnTo>
                    <a:pt x="13588" y="6633"/>
                  </a:lnTo>
                  <a:lnTo>
                    <a:pt x="13590" y="6591"/>
                  </a:lnTo>
                  <a:lnTo>
                    <a:pt x="13591" y="6549"/>
                  </a:lnTo>
                  <a:lnTo>
                    <a:pt x="13591" y="6507"/>
                  </a:lnTo>
                  <a:lnTo>
                    <a:pt x="13590" y="6464"/>
                  </a:lnTo>
                  <a:lnTo>
                    <a:pt x="13587" y="6420"/>
                  </a:lnTo>
                  <a:lnTo>
                    <a:pt x="13578" y="6330"/>
                  </a:lnTo>
                  <a:lnTo>
                    <a:pt x="13566" y="6240"/>
                  </a:lnTo>
                  <a:lnTo>
                    <a:pt x="13553" y="6148"/>
                  </a:lnTo>
                  <a:lnTo>
                    <a:pt x="13537" y="6059"/>
                  </a:lnTo>
                  <a:lnTo>
                    <a:pt x="13520" y="5969"/>
                  </a:lnTo>
                  <a:lnTo>
                    <a:pt x="13500" y="5879"/>
                  </a:lnTo>
                  <a:lnTo>
                    <a:pt x="13478" y="5790"/>
                  </a:lnTo>
                  <a:lnTo>
                    <a:pt x="13453" y="5702"/>
                  </a:lnTo>
                  <a:lnTo>
                    <a:pt x="13427" y="5613"/>
                  </a:lnTo>
                  <a:lnTo>
                    <a:pt x="13400" y="5525"/>
                  </a:lnTo>
                  <a:lnTo>
                    <a:pt x="13370" y="5439"/>
                  </a:lnTo>
                  <a:lnTo>
                    <a:pt x="13338" y="5351"/>
                  </a:lnTo>
                  <a:lnTo>
                    <a:pt x="13305" y="5265"/>
                  </a:lnTo>
                  <a:lnTo>
                    <a:pt x="13268" y="5180"/>
                  </a:lnTo>
                  <a:lnTo>
                    <a:pt x="13230" y="5094"/>
                  </a:lnTo>
                  <a:lnTo>
                    <a:pt x="13191" y="5010"/>
                  </a:lnTo>
                  <a:lnTo>
                    <a:pt x="13150" y="4927"/>
                  </a:lnTo>
                  <a:lnTo>
                    <a:pt x="13105" y="4843"/>
                  </a:lnTo>
                  <a:lnTo>
                    <a:pt x="13060" y="4761"/>
                  </a:lnTo>
                  <a:lnTo>
                    <a:pt x="13014" y="4680"/>
                  </a:lnTo>
                  <a:lnTo>
                    <a:pt x="12965" y="4600"/>
                  </a:lnTo>
                  <a:lnTo>
                    <a:pt x="12913" y="4520"/>
                  </a:lnTo>
                  <a:lnTo>
                    <a:pt x="12861" y="4441"/>
                  </a:lnTo>
                  <a:lnTo>
                    <a:pt x="12807" y="4364"/>
                  </a:lnTo>
                  <a:lnTo>
                    <a:pt x="12750" y="4286"/>
                  </a:lnTo>
                  <a:lnTo>
                    <a:pt x="12692" y="4210"/>
                  </a:lnTo>
                  <a:lnTo>
                    <a:pt x="12633" y="4136"/>
                  </a:lnTo>
                  <a:lnTo>
                    <a:pt x="12571" y="4062"/>
                  </a:lnTo>
                  <a:lnTo>
                    <a:pt x="12508" y="3989"/>
                  </a:lnTo>
                  <a:lnTo>
                    <a:pt x="12443" y="3917"/>
                  </a:lnTo>
                  <a:lnTo>
                    <a:pt x="12376" y="3847"/>
                  </a:lnTo>
                  <a:lnTo>
                    <a:pt x="12309" y="3778"/>
                  </a:lnTo>
                  <a:lnTo>
                    <a:pt x="12230" y="3701"/>
                  </a:lnTo>
                  <a:lnTo>
                    <a:pt x="12152" y="3628"/>
                  </a:lnTo>
                  <a:lnTo>
                    <a:pt x="12071" y="3557"/>
                  </a:lnTo>
                  <a:lnTo>
                    <a:pt x="11989" y="3487"/>
                  </a:lnTo>
                  <a:lnTo>
                    <a:pt x="11905" y="3419"/>
                  </a:lnTo>
                  <a:lnTo>
                    <a:pt x="11821" y="3354"/>
                  </a:lnTo>
                  <a:lnTo>
                    <a:pt x="11735" y="3292"/>
                  </a:lnTo>
                  <a:lnTo>
                    <a:pt x="11648" y="3231"/>
                  </a:lnTo>
                  <a:lnTo>
                    <a:pt x="11560" y="3172"/>
                  </a:lnTo>
                  <a:lnTo>
                    <a:pt x="11471" y="3116"/>
                  </a:lnTo>
                  <a:lnTo>
                    <a:pt x="11380" y="3062"/>
                  </a:lnTo>
                  <a:lnTo>
                    <a:pt x="11289" y="3010"/>
                  </a:lnTo>
                  <a:lnTo>
                    <a:pt x="11196" y="2961"/>
                  </a:lnTo>
                  <a:lnTo>
                    <a:pt x="11103" y="2914"/>
                  </a:lnTo>
                  <a:lnTo>
                    <a:pt x="11009" y="2868"/>
                  </a:lnTo>
                  <a:lnTo>
                    <a:pt x="10913" y="2826"/>
                  </a:lnTo>
                  <a:lnTo>
                    <a:pt x="10818" y="2786"/>
                  </a:lnTo>
                  <a:lnTo>
                    <a:pt x="10721" y="2749"/>
                  </a:lnTo>
                  <a:lnTo>
                    <a:pt x="10625" y="2714"/>
                  </a:lnTo>
                  <a:lnTo>
                    <a:pt x="10527" y="2681"/>
                  </a:lnTo>
                  <a:lnTo>
                    <a:pt x="10429" y="2651"/>
                  </a:lnTo>
                  <a:lnTo>
                    <a:pt x="10330" y="2622"/>
                  </a:lnTo>
                  <a:lnTo>
                    <a:pt x="10231" y="2597"/>
                  </a:lnTo>
                  <a:lnTo>
                    <a:pt x="10132" y="2574"/>
                  </a:lnTo>
                  <a:lnTo>
                    <a:pt x="10031" y="2554"/>
                  </a:lnTo>
                  <a:lnTo>
                    <a:pt x="9932" y="2537"/>
                  </a:lnTo>
                  <a:lnTo>
                    <a:pt x="9831" y="2522"/>
                  </a:lnTo>
                  <a:lnTo>
                    <a:pt x="9730" y="2510"/>
                  </a:lnTo>
                  <a:lnTo>
                    <a:pt x="9630" y="2500"/>
                  </a:lnTo>
                  <a:lnTo>
                    <a:pt x="9529" y="2493"/>
                  </a:lnTo>
                  <a:lnTo>
                    <a:pt x="9428" y="2489"/>
                  </a:lnTo>
                  <a:lnTo>
                    <a:pt x="9327" y="2487"/>
                  </a:lnTo>
                  <a:lnTo>
                    <a:pt x="10160" y="1649"/>
                  </a:lnTo>
                  <a:lnTo>
                    <a:pt x="10199" y="1611"/>
                  </a:lnTo>
                  <a:lnTo>
                    <a:pt x="10240" y="1574"/>
                  </a:lnTo>
                  <a:lnTo>
                    <a:pt x="10282" y="1538"/>
                  </a:lnTo>
                  <a:lnTo>
                    <a:pt x="10324" y="1502"/>
                  </a:lnTo>
                  <a:lnTo>
                    <a:pt x="10367" y="1468"/>
                  </a:lnTo>
                  <a:lnTo>
                    <a:pt x="10411" y="1435"/>
                  </a:lnTo>
                  <a:lnTo>
                    <a:pt x="10456" y="1404"/>
                  </a:lnTo>
                  <a:lnTo>
                    <a:pt x="10502" y="1373"/>
                  </a:lnTo>
                  <a:lnTo>
                    <a:pt x="10548" y="1344"/>
                  </a:lnTo>
                  <a:lnTo>
                    <a:pt x="10596" y="1316"/>
                  </a:lnTo>
                  <a:lnTo>
                    <a:pt x="10644" y="1289"/>
                  </a:lnTo>
                  <a:lnTo>
                    <a:pt x="10692" y="1263"/>
                  </a:lnTo>
                  <a:lnTo>
                    <a:pt x="10742" y="1237"/>
                  </a:lnTo>
                  <a:lnTo>
                    <a:pt x="10793" y="1214"/>
                  </a:lnTo>
                  <a:lnTo>
                    <a:pt x="10843" y="1192"/>
                  </a:lnTo>
                  <a:lnTo>
                    <a:pt x="10894" y="1171"/>
                  </a:lnTo>
                  <a:lnTo>
                    <a:pt x="10947" y="1151"/>
                  </a:lnTo>
                  <a:lnTo>
                    <a:pt x="11000" y="1132"/>
                  </a:lnTo>
                  <a:lnTo>
                    <a:pt x="11053" y="1115"/>
                  </a:lnTo>
                  <a:lnTo>
                    <a:pt x="11108" y="1099"/>
                  </a:lnTo>
                  <a:lnTo>
                    <a:pt x="11162" y="1084"/>
                  </a:lnTo>
                  <a:lnTo>
                    <a:pt x="11217" y="1070"/>
                  </a:lnTo>
                  <a:lnTo>
                    <a:pt x="11273" y="1058"/>
                  </a:lnTo>
                  <a:lnTo>
                    <a:pt x="11329" y="1046"/>
                  </a:lnTo>
                  <a:lnTo>
                    <a:pt x="11386" y="1037"/>
                  </a:lnTo>
                  <a:lnTo>
                    <a:pt x="11444" y="1028"/>
                  </a:lnTo>
                  <a:lnTo>
                    <a:pt x="11501" y="1021"/>
                  </a:lnTo>
                  <a:lnTo>
                    <a:pt x="11559" y="1015"/>
                  </a:lnTo>
                  <a:lnTo>
                    <a:pt x="11618" y="1010"/>
                  </a:lnTo>
                  <a:lnTo>
                    <a:pt x="11676" y="1007"/>
                  </a:lnTo>
                  <a:lnTo>
                    <a:pt x="11735" y="1005"/>
                  </a:lnTo>
                  <a:lnTo>
                    <a:pt x="11795" y="1004"/>
                  </a:lnTo>
                  <a:lnTo>
                    <a:pt x="11871" y="1005"/>
                  </a:lnTo>
                  <a:lnTo>
                    <a:pt x="11947" y="1008"/>
                  </a:lnTo>
                  <a:lnTo>
                    <a:pt x="12023" y="1014"/>
                  </a:lnTo>
                  <a:lnTo>
                    <a:pt x="12098" y="1021"/>
                  </a:lnTo>
                  <a:lnTo>
                    <a:pt x="12175" y="1030"/>
                  </a:lnTo>
                  <a:lnTo>
                    <a:pt x="12251" y="1042"/>
                  </a:lnTo>
                  <a:lnTo>
                    <a:pt x="12327" y="1055"/>
                  </a:lnTo>
                  <a:lnTo>
                    <a:pt x="12402" y="1071"/>
                  </a:lnTo>
                  <a:lnTo>
                    <a:pt x="12478" y="1088"/>
                  </a:lnTo>
                  <a:lnTo>
                    <a:pt x="12553" y="1108"/>
                  </a:lnTo>
                  <a:lnTo>
                    <a:pt x="12629" y="1129"/>
                  </a:lnTo>
                  <a:lnTo>
                    <a:pt x="12703" y="1153"/>
                  </a:lnTo>
                  <a:lnTo>
                    <a:pt x="12777" y="1178"/>
                  </a:lnTo>
                  <a:lnTo>
                    <a:pt x="12852" y="1205"/>
                  </a:lnTo>
                  <a:lnTo>
                    <a:pt x="12925" y="1234"/>
                  </a:lnTo>
                  <a:lnTo>
                    <a:pt x="12999" y="1266"/>
                  </a:lnTo>
                  <a:lnTo>
                    <a:pt x="13071" y="1299"/>
                  </a:lnTo>
                  <a:lnTo>
                    <a:pt x="13144" y="1334"/>
                  </a:lnTo>
                  <a:lnTo>
                    <a:pt x="13215" y="1370"/>
                  </a:lnTo>
                  <a:lnTo>
                    <a:pt x="13285" y="1408"/>
                  </a:lnTo>
                  <a:lnTo>
                    <a:pt x="13356" y="1448"/>
                  </a:lnTo>
                  <a:lnTo>
                    <a:pt x="13425" y="1490"/>
                  </a:lnTo>
                  <a:lnTo>
                    <a:pt x="13495" y="1535"/>
                  </a:lnTo>
                  <a:lnTo>
                    <a:pt x="13562" y="1580"/>
                  </a:lnTo>
                  <a:lnTo>
                    <a:pt x="13629" y="1627"/>
                  </a:lnTo>
                  <a:lnTo>
                    <a:pt x="13696" y="1676"/>
                  </a:lnTo>
                  <a:lnTo>
                    <a:pt x="13761" y="1727"/>
                  </a:lnTo>
                  <a:lnTo>
                    <a:pt x="13827" y="1779"/>
                  </a:lnTo>
                  <a:lnTo>
                    <a:pt x="13890" y="1834"/>
                  </a:lnTo>
                  <a:lnTo>
                    <a:pt x="13952" y="1889"/>
                  </a:lnTo>
                  <a:lnTo>
                    <a:pt x="14014" y="1946"/>
                  </a:lnTo>
                  <a:lnTo>
                    <a:pt x="14075" y="2005"/>
                  </a:lnTo>
                  <a:lnTo>
                    <a:pt x="14130" y="2061"/>
                  </a:lnTo>
                  <a:lnTo>
                    <a:pt x="14185" y="2119"/>
                  </a:lnTo>
                  <a:lnTo>
                    <a:pt x="14237" y="2177"/>
                  </a:lnTo>
                  <a:lnTo>
                    <a:pt x="14288" y="2235"/>
                  </a:lnTo>
                  <a:lnTo>
                    <a:pt x="14338" y="2295"/>
                  </a:lnTo>
                  <a:lnTo>
                    <a:pt x="14386" y="2356"/>
                  </a:lnTo>
                  <a:lnTo>
                    <a:pt x="14433" y="2417"/>
                  </a:lnTo>
                  <a:lnTo>
                    <a:pt x="14478" y="2478"/>
                  </a:lnTo>
                  <a:lnTo>
                    <a:pt x="14522" y="2540"/>
                  </a:lnTo>
                  <a:lnTo>
                    <a:pt x="14564" y="2603"/>
                  </a:lnTo>
                  <a:lnTo>
                    <a:pt x="14605" y="2667"/>
                  </a:lnTo>
                  <a:lnTo>
                    <a:pt x="14644" y="2731"/>
                  </a:lnTo>
                  <a:lnTo>
                    <a:pt x="14682" y="2796"/>
                  </a:lnTo>
                  <a:lnTo>
                    <a:pt x="14718" y="2861"/>
                  </a:lnTo>
                  <a:lnTo>
                    <a:pt x="14752" y="2927"/>
                  </a:lnTo>
                  <a:lnTo>
                    <a:pt x="14785" y="2993"/>
                  </a:lnTo>
                  <a:lnTo>
                    <a:pt x="14816" y="3060"/>
                  </a:lnTo>
                  <a:lnTo>
                    <a:pt x="14846" y="3126"/>
                  </a:lnTo>
                  <a:lnTo>
                    <a:pt x="14874" y="3195"/>
                  </a:lnTo>
                  <a:lnTo>
                    <a:pt x="14900" y="3262"/>
                  </a:lnTo>
                  <a:lnTo>
                    <a:pt x="14925" y="3330"/>
                  </a:lnTo>
                  <a:lnTo>
                    <a:pt x="14948" y="3398"/>
                  </a:lnTo>
                  <a:lnTo>
                    <a:pt x="14969" y="3468"/>
                  </a:lnTo>
                  <a:lnTo>
                    <a:pt x="14988" y="3537"/>
                  </a:lnTo>
                  <a:lnTo>
                    <a:pt x="15007" y="3606"/>
                  </a:lnTo>
                  <a:lnTo>
                    <a:pt x="15023" y="3675"/>
                  </a:lnTo>
                  <a:lnTo>
                    <a:pt x="15038" y="3746"/>
                  </a:lnTo>
                  <a:lnTo>
                    <a:pt x="15050" y="3816"/>
                  </a:lnTo>
                  <a:lnTo>
                    <a:pt x="15061" y="3885"/>
                  </a:lnTo>
                  <a:lnTo>
                    <a:pt x="15070" y="3955"/>
                  </a:lnTo>
                  <a:lnTo>
                    <a:pt x="15078" y="4026"/>
                  </a:lnTo>
                  <a:lnTo>
                    <a:pt x="15084" y="4097"/>
                  </a:lnTo>
                  <a:lnTo>
                    <a:pt x="15087" y="4162"/>
                  </a:lnTo>
                  <a:lnTo>
                    <a:pt x="15089" y="4227"/>
                  </a:lnTo>
                  <a:lnTo>
                    <a:pt x="15089" y="4292"/>
                  </a:lnTo>
                  <a:lnTo>
                    <a:pt x="15088" y="4357"/>
                  </a:lnTo>
                  <a:lnTo>
                    <a:pt x="15085" y="4420"/>
                  </a:lnTo>
                  <a:lnTo>
                    <a:pt x="15081" y="4484"/>
                  </a:lnTo>
                  <a:lnTo>
                    <a:pt x="15075" y="4546"/>
                  </a:lnTo>
                  <a:lnTo>
                    <a:pt x="15067" y="4610"/>
                  </a:lnTo>
                  <a:lnTo>
                    <a:pt x="15058" y="4672"/>
                  </a:lnTo>
                  <a:lnTo>
                    <a:pt x="15048" y="4733"/>
                  </a:lnTo>
                  <a:lnTo>
                    <a:pt x="15035" y="4794"/>
                  </a:lnTo>
                  <a:lnTo>
                    <a:pt x="15022" y="4855"/>
                  </a:lnTo>
                  <a:lnTo>
                    <a:pt x="15006" y="4914"/>
                  </a:lnTo>
                  <a:lnTo>
                    <a:pt x="14989" y="4973"/>
                  </a:lnTo>
                  <a:lnTo>
                    <a:pt x="14970" y="5032"/>
                  </a:lnTo>
                  <a:lnTo>
                    <a:pt x="14950" y="5089"/>
                  </a:lnTo>
                  <a:lnTo>
                    <a:pt x="14929" y="5147"/>
                  </a:lnTo>
                  <a:lnTo>
                    <a:pt x="14906" y="5203"/>
                  </a:lnTo>
                  <a:lnTo>
                    <a:pt x="14882" y="5259"/>
                  </a:lnTo>
                  <a:lnTo>
                    <a:pt x="14856" y="5314"/>
                  </a:lnTo>
                  <a:lnTo>
                    <a:pt x="14829" y="5368"/>
                  </a:lnTo>
                  <a:lnTo>
                    <a:pt x="14799" y="5422"/>
                  </a:lnTo>
                  <a:lnTo>
                    <a:pt x="14769" y="5474"/>
                  </a:lnTo>
                  <a:lnTo>
                    <a:pt x="14737" y="5526"/>
                  </a:lnTo>
                  <a:lnTo>
                    <a:pt x="14704" y="5577"/>
                  </a:lnTo>
                  <a:lnTo>
                    <a:pt x="14670" y="5627"/>
                  </a:lnTo>
                  <a:lnTo>
                    <a:pt x="14633" y="5675"/>
                  </a:lnTo>
                  <a:lnTo>
                    <a:pt x="14595" y="5724"/>
                  </a:lnTo>
                  <a:lnTo>
                    <a:pt x="14557" y="5772"/>
                  </a:lnTo>
                  <a:lnTo>
                    <a:pt x="14516" y="5818"/>
                  </a:lnTo>
                  <a:lnTo>
                    <a:pt x="14474" y="5863"/>
                  </a:lnTo>
                  <a:lnTo>
                    <a:pt x="14431" y="5907"/>
                  </a:lnTo>
                  <a:close/>
                  <a:moveTo>
                    <a:pt x="4463" y="14370"/>
                  </a:moveTo>
                  <a:lnTo>
                    <a:pt x="4461" y="14307"/>
                  </a:lnTo>
                  <a:lnTo>
                    <a:pt x="4458" y="14243"/>
                  </a:lnTo>
                  <a:lnTo>
                    <a:pt x="4453" y="14180"/>
                  </a:lnTo>
                  <a:lnTo>
                    <a:pt x="4446" y="14117"/>
                  </a:lnTo>
                  <a:lnTo>
                    <a:pt x="4438" y="14053"/>
                  </a:lnTo>
                  <a:lnTo>
                    <a:pt x="4429" y="13990"/>
                  </a:lnTo>
                  <a:lnTo>
                    <a:pt x="4417" y="13926"/>
                  </a:lnTo>
                  <a:lnTo>
                    <a:pt x="4405" y="13863"/>
                  </a:lnTo>
                  <a:lnTo>
                    <a:pt x="4391" y="13800"/>
                  </a:lnTo>
                  <a:lnTo>
                    <a:pt x="4375" y="13737"/>
                  </a:lnTo>
                  <a:lnTo>
                    <a:pt x="4357" y="13673"/>
                  </a:lnTo>
                  <a:lnTo>
                    <a:pt x="4338" y="13610"/>
                  </a:lnTo>
                  <a:lnTo>
                    <a:pt x="4317" y="13548"/>
                  </a:lnTo>
                  <a:lnTo>
                    <a:pt x="4295" y="13486"/>
                  </a:lnTo>
                  <a:lnTo>
                    <a:pt x="4271" y="13423"/>
                  </a:lnTo>
                  <a:lnTo>
                    <a:pt x="4246" y="13362"/>
                  </a:lnTo>
                  <a:lnTo>
                    <a:pt x="4219" y="13300"/>
                  </a:lnTo>
                  <a:lnTo>
                    <a:pt x="4191" y="13240"/>
                  </a:lnTo>
                  <a:lnTo>
                    <a:pt x="4161" y="13179"/>
                  </a:lnTo>
                  <a:lnTo>
                    <a:pt x="4128" y="13119"/>
                  </a:lnTo>
                  <a:lnTo>
                    <a:pt x="4095" y="13059"/>
                  </a:lnTo>
                  <a:lnTo>
                    <a:pt x="4060" y="13000"/>
                  </a:lnTo>
                  <a:lnTo>
                    <a:pt x="4024" y="12942"/>
                  </a:lnTo>
                  <a:lnTo>
                    <a:pt x="3986" y="12884"/>
                  </a:lnTo>
                  <a:lnTo>
                    <a:pt x="3946" y="12826"/>
                  </a:lnTo>
                  <a:lnTo>
                    <a:pt x="3905" y="12769"/>
                  </a:lnTo>
                  <a:lnTo>
                    <a:pt x="3862" y="12714"/>
                  </a:lnTo>
                  <a:lnTo>
                    <a:pt x="3818" y="12658"/>
                  </a:lnTo>
                  <a:lnTo>
                    <a:pt x="3771" y="12604"/>
                  </a:lnTo>
                  <a:lnTo>
                    <a:pt x="3723" y="12549"/>
                  </a:lnTo>
                  <a:lnTo>
                    <a:pt x="3674" y="12497"/>
                  </a:lnTo>
                  <a:lnTo>
                    <a:pt x="3622" y="12445"/>
                  </a:lnTo>
                  <a:lnTo>
                    <a:pt x="3573" y="12396"/>
                  </a:lnTo>
                  <a:lnTo>
                    <a:pt x="3522" y="12349"/>
                  </a:lnTo>
                  <a:lnTo>
                    <a:pt x="3470" y="12303"/>
                  </a:lnTo>
                  <a:lnTo>
                    <a:pt x="3418" y="12258"/>
                  </a:lnTo>
                  <a:lnTo>
                    <a:pt x="3366" y="12215"/>
                  </a:lnTo>
                  <a:lnTo>
                    <a:pt x="3312" y="12174"/>
                  </a:lnTo>
                  <a:lnTo>
                    <a:pt x="3257" y="12133"/>
                  </a:lnTo>
                  <a:lnTo>
                    <a:pt x="3202" y="12094"/>
                  </a:lnTo>
                  <a:lnTo>
                    <a:pt x="3146" y="12057"/>
                  </a:lnTo>
                  <a:lnTo>
                    <a:pt x="3088" y="12020"/>
                  </a:lnTo>
                  <a:lnTo>
                    <a:pt x="3031" y="11985"/>
                  </a:lnTo>
                  <a:lnTo>
                    <a:pt x="2974" y="11952"/>
                  </a:lnTo>
                  <a:lnTo>
                    <a:pt x="2914" y="11920"/>
                  </a:lnTo>
                  <a:lnTo>
                    <a:pt x="2855" y="11889"/>
                  </a:lnTo>
                  <a:lnTo>
                    <a:pt x="2796" y="11860"/>
                  </a:lnTo>
                  <a:lnTo>
                    <a:pt x="2735" y="11832"/>
                  </a:lnTo>
                  <a:lnTo>
                    <a:pt x="2675" y="11806"/>
                  </a:lnTo>
                  <a:lnTo>
                    <a:pt x="2613" y="11781"/>
                  </a:lnTo>
                  <a:lnTo>
                    <a:pt x="2552" y="11757"/>
                  </a:lnTo>
                  <a:lnTo>
                    <a:pt x="2490" y="11735"/>
                  </a:lnTo>
                  <a:lnTo>
                    <a:pt x="2427" y="11715"/>
                  </a:lnTo>
                  <a:lnTo>
                    <a:pt x="2365" y="11696"/>
                  </a:lnTo>
                  <a:lnTo>
                    <a:pt x="2303" y="11679"/>
                  </a:lnTo>
                  <a:lnTo>
                    <a:pt x="2239" y="11663"/>
                  </a:lnTo>
                  <a:lnTo>
                    <a:pt x="2176" y="11648"/>
                  </a:lnTo>
                  <a:lnTo>
                    <a:pt x="2112" y="11636"/>
                  </a:lnTo>
                  <a:lnTo>
                    <a:pt x="2048" y="11625"/>
                  </a:lnTo>
                  <a:lnTo>
                    <a:pt x="1985" y="11615"/>
                  </a:lnTo>
                  <a:lnTo>
                    <a:pt x="1920" y="11607"/>
                  </a:lnTo>
                  <a:lnTo>
                    <a:pt x="1857" y="11600"/>
                  </a:lnTo>
                  <a:lnTo>
                    <a:pt x="1793" y="11595"/>
                  </a:lnTo>
                  <a:lnTo>
                    <a:pt x="1728" y="11592"/>
                  </a:lnTo>
                  <a:lnTo>
                    <a:pt x="2229" y="9781"/>
                  </a:lnTo>
                  <a:lnTo>
                    <a:pt x="2236" y="9759"/>
                  </a:lnTo>
                  <a:lnTo>
                    <a:pt x="2244" y="9736"/>
                  </a:lnTo>
                  <a:lnTo>
                    <a:pt x="2253" y="9714"/>
                  </a:lnTo>
                  <a:lnTo>
                    <a:pt x="2263" y="9692"/>
                  </a:lnTo>
                  <a:lnTo>
                    <a:pt x="2273" y="9670"/>
                  </a:lnTo>
                  <a:lnTo>
                    <a:pt x="2284" y="9648"/>
                  </a:lnTo>
                  <a:lnTo>
                    <a:pt x="2296" y="9626"/>
                  </a:lnTo>
                  <a:lnTo>
                    <a:pt x="2308" y="9604"/>
                  </a:lnTo>
                  <a:lnTo>
                    <a:pt x="2321" y="9583"/>
                  </a:lnTo>
                  <a:lnTo>
                    <a:pt x="2335" y="9561"/>
                  </a:lnTo>
                  <a:lnTo>
                    <a:pt x="2349" y="9539"/>
                  </a:lnTo>
                  <a:lnTo>
                    <a:pt x="2363" y="9518"/>
                  </a:lnTo>
                  <a:lnTo>
                    <a:pt x="2378" y="9498"/>
                  </a:lnTo>
                  <a:lnTo>
                    <a:pt x="2393" y="9478"/>
                  </a:lnTo>
                  <a:lnTo>
                    <a:pt x="2409" y="9458"/>
                  </a:lnTo>
                  <a:lnTo>
                    <a:pt x="2426" y="9438"/>
                  </a:lnTo>
                  <a:lnTo>
                    <a:pt x="2522" y="9374"/>
                  </a:lnTo>
                  <a:lnTo>
                    <a:pt x="2621" y="9314"/>
                  </a:lnTo>
                  <a:lnTo>
                    <a:pt x="2723" y="9260"/>
                  </a:lnTo>
                  <a:lnTo>
                    <a:pt x="2828" y="9211"/>
                  </a:lnTo>
                  <a:lnTo>
                    <a:pt x="2934" y="9169"/>
                  </a:lnTo>
                  <a:lnTo>
                    <a:pt x="3044" y="9131"/>
                  </a:lnTo>
                  <a:lnTo>
                    <a:pt x="3156" y="9099"/>
                  </a:lnTo>
                  <a:lnTo>
                    <a:pt x="3268" y="9072"/>
                  </a:lnTo>
                  <a:lnTo>
                    <a:pt x="3383" y="9051"/>
                  </a:lnTo>
                  <a:lnTo>
                    <a:pt x="3500" y="9034"/>
                  </a:lnTo>
                  <a:lnTo>
                    <a:pt x="3617" y="9024"/>
                  </a:lnTo>
                  <a:lnTo>
                    <a:pt x="3736" y="9018"/>
                  </a:lnTo>
                  <a:lnTo>
                    <a:pt x="3857" y="9018"/>
                  </a:lnTo>
                  <a:lnTo>
                    <a:pt x="3976" y="9023"/>
                  </a:lnTo>
                  <a:lnTo>
                    <a:pt x="4098" y="9033"/>
                  </a:lnTo>
                  <a:lnTo>
                    <a:pt x="4220" y="9049"/>
                  </a:lnTo>
                  <a:lnTo>
                    <a:pt x="4342" y="9070"/>
                  </a:lnTo>
                  <a:lnTo>
                    <a:pt x="4463" y="9096"/>
                  </a:lnTo>
                  <a:lnTo>
                    <a:pt x="4584" y="9127"/>
                  </a:lnTo>
                  <a:lnTo>
                    <a:pt x="4706" y="9164"/>
                  </a:lnTo>
                  <a:lnTo>
                    <a:pt x="4826" y="9206"/>
                  </a:lnTo>
                  <a:lnTo>
                    <a:pt x="4946" y="9252"/>
                  </a:lnTo>
                  <a:lnTo>
                    <a:pt x="5065" y="9305"/>
                  </a:lnTo>
                  <a:lnTo>
                    <a:pt x="5184" y="9363"/>
                  </a:lnTo>
                  <a:lnTo>
                    <a:pt x="5300" y="9425"/>
                  </a:lnTo>
                  <a:lnTo>
                    <a:pt x="5415" y="9493"/>
                  </a:lnTo>
                  <a:lnTo>
                    <a:pt x="5529" y="9566"/>
                  </a:lnTo>
                  <a:lnTo>
                    <a:pt x="5640" y="9644"/>
                  </a:lnTo>
                  <a:lnTo>
                    <a:pt x="5750" y="9727"/>
                  </a:lnTo>
                  <a:lnTo>
                    <a:pt x="5857" y="9815"/>
                  </a:lnTo>
                  <a:lnTo>
                    <a:pt x="5962" y="9909"/>
                  </a:lnTo>
                  <a:lnTo>
                    <a:pt x="6065" y="10007"/>
                  </a:lnTo>
                  <a:lnTo>
                    <a:pt x="6168" y="10115"/>
                  </a:lnTo>
                  <a:lnTo>
                    <a:pt x="6267" y="10226"/>
                  </a:lnTo>
                  <a:lnTo>
                    <a:pt x="6360" y="10339"/>
                  </a:lnTo>
                  <a:lnTo>
                    <a:pt x="6447" y="10456"/>
                  </a:lnTo>
                  <a:lnTo>
                    <a:pt x="6529" y="10574"/>
                  </a:lnTo>
                  <a:lnTo>
                    <a:pt x="6604" y="10695"/>
                  </a:lnTo>
                  <a:lnTo>
                    <a:pt x="6673" y="10816"/>
                  </a:lnTo>
                  <a:lnTo>
                    <a:pt x="6738" y="10941"/>
                  </a:lnTo>
                  <a:lnTo>
                    <a:pt x="6796" y="11065"/>
                  </a:lnTo>
                  <a:lnTo>
                    <a:pt x="6848" y="11191"/>
                  </a:lnTo>
                  <a:lnTo>
                    <a:pt x="6895" y="11318"/>
                  </a:lnTo>
                  <a:lnTo>
                    <a:pt x="6936" y="11446"/>
                  </a:lnTo>
                  <a:lnTo>
                    <a:pt x="6971" y="11574"/>
                  </a:lnTo>
                  <a:lnTo>
                    <a:pt x="7000" y="11702"/>
                  </a:lnTo>
                  <a:lnTo>
                    <a:pt x="7023" y="11831"/>
                  </a:lnTo>
                  <a:lnTo>
                    <a:pt x="7041" y="11959"/>
                  </a:lnTo>
                  <a:lnTo>
                    <a:pt x="7052" y="12087"/>
                  </a:lnTo>
                  <a:lnTo>
                    <a:pt x="7058" y="12214"/>
                  </a:lnTo>
                  <a:lnTo>
                    <a:pt x="7057" y="12341"/>
                  </a:lnTo>
                  <a:lnTo>
                    <a:pt x="7051" y="12466"/>
                  </a:lnTo>
                  <a:lnTo>
                    <a:pt x="7039" y="12589"/>
                  </a:lnTo>
                  <a:lnTo>
                    <a:pt x="7019" y="12712"/>
                  </a:lnTo>
                  <a:lnTo>
                    <a:pt x="6995" y="12832"/>
                  </a:lnTo>
                  <a:lnTo>
                    <a:pt x="6965" y="12952"/>
                  </a:lnTo>
                  <a:lnTo>
                    <a:pt x="6929" y="13068"/>
                  </a:lnTo>
                  <a:lnTo>
                    <a:pt x="6886" y="13183"/>
                  </a:lnTo>
                  <a:lnTo>
                    <a:pt x="6837" y="13294"/>
                  </a:lnTo>
                  <a:lnTo>
                    <a:pt x="6783" y="13402"/>
                  </a:lnTo>
                  <a:lnTo>
                    <a:pt x="6722" y="13508"/>
                  </a:lnTo>
                  <a:lnTo>
                    <a:pt x="6655" y="13610"/>
                  </a:lnTo>
                  <a:lnTo>
                    <a:pt x="6582" y="13710"/>
                  </a:lnTo>
                  <a:lnTo>
                    <a:pt x="6502" y="13805"/>
                  </a:lnTo>
                  <a:lnTo>
                    <a:pt x="6481" y="13816"/>
                  </a:lnTo>
                  <a:lnTo>
                    <a:pt x="6459" y="13827"/>
                  </a:lnTo>
                  <a:lnTo>
                    <a:pt x="6437" y="13838"/>
                  </a:lnTo>
                  <a:lnTo>
                    <a:pt x="6415" y="13848"/>
                  </a:lnTo>
                  <a:lnTo>
                    <a:pt x="6392" y="13858"/>
                  </a:lnTo>
                  <a:lnTo>
                    <a:pt x="6369" y="13867"/>
                  </a:lnTo>
                  <a:lnTo>
                    <a:pt x="6345" y="13876"/>
                  </a:lnTo>
                  <a:lnTo>
                    <a:pt x="6322" y="13884"/>
                  </a:lnTo>
                  <a:lnTo>
                    <a:pt x="4463" y="14370"/>
                  </a:lnTo>
                  <a:close/>
                  <a:moveTo>
                    <a:pt x="2096" y="14991"/>
                  </a:moveTo>
                  <a:lnTo>
                    <a:pt x="2070" y="14997"/>
                  </a:lnTo>
                  <a:lnTo>
                    <a:pt x="2036" y="15005"/>
                  </a:lnTo>
                  <a:lnTo>
                    <a:pt x="1995" y="15014"/>
                  </a:lnTo>
                  <a:lnTo>
                    <a:pt x="1949" y="15024"/>
                  </a:lnTo>
                  <a:lnTo>
                    <a:pt x="1899" y="15034"/>
                  </a:lnTo>
                  <a:lnTo>
                    <a:pt x="1849" y="15043"/>
                  </a:lnTo>
                  <a:lnTo>
                    <a:pt x="1825" y="15046"/>
                  </a:lnTo>
                  <a:lnTo>
                    <a:pt x="1801" y="15050"/>
                  </a:lnTo>
                  <a:lnTo>
                    <a:pt x="1777" y="15052"/>
                  </a:lnTo>
                  <a:lnTo>
                    <a:pt x="1755" y="15054"/>
                  </a:lnTo>
                  <a:lnTo>
                    <a:pt x="1716" y="15053"/>
                  </a:lnTo>
                  <a:lnTo>
                    <a:pt x="1679" y="15049"/>
                  </a:lnTo>
                  <a:lnTo>
                    <a:pt x="1641" y="15044"/>
                  </a:lnTo>
                  <a:lnTo>
                    <a:pt x="1604" y="15037"/>
                  </a:lnTo>
                  <a:lnTo>
                    <a:pt x="1568" y="15029"/>
                  </a:lnTo>
                  <a:lnTo>
                    <a:pt x="1532" y="15018"/>
                  </a:lnTo>
                  <a:lnTo>
                    <a:pt x="1498" y="15006"/>
                  </a:lnTo>
                  <a:lnTo>
                    <a:pt x="1464" y="14993"/>
                  </a:lnTo>
                  <a:lnTo>
                    <a:pt x="1430" y="14978"/>
                  </a:lnTo>
                  <a:lnTo>
                    <a:pt x="1398" y="14961"/>
                  </a:lnTo>
                  <a:lnTo>
                    <a:pt x="1367" y="14943"/>
                  </a:lnTo>
                  <a:lnTo>
                    <a:pt x="1336" y="14923"/>
                  </a:lnTo>
                  <a:lnTo>
                    <a:pt x="1307" y="14902"/>
                  </a:lnTo>
                  <a:lnTo>
                    <a:pt x="1279" y="14880"/>
                  </a:lnTo>
                  <a:lnTo>
                    <a:pt x="1251" y="14856"/>
                  </a:lnTo>
                  <a:lnTo>
                    <a:pt x="1225" y="14832"/>
                  </a:lnTo>
                  <a:lnTo>
                    <a:pt x="1201" y="14804"/>
                  </a:lnTo>
                  <a:lnTo>
                    <a:pt x="1177" y="14777"/>
                  </a:lnTo>
                  <a:lnTo>
                    <a:pt x="1155" y="14749"/>
                  </a:lnTo>
                  <a:lnTo>
                    <a:pt x="1134" y="14720"/>
                  </a:lnTo>
                  <a:lnTo>
                    <a:pt x="1115" y="14689"/>
                  </a:lnTo>
                  <a:lnTo>
                    <a:pt x="1096" y="14658"/>
                  </a:lnTo>
                  <a:lnTo>
                    <a:pt x="1080" y="14626"/>
                  </a:lnTo>
                  <a:lnTo>
                    <a:pt x="1065" y="14593"/>
                  </a:lnTo>
                  <a:lnTo>
                    <a:pt x="1051" y="14559"/>
                  </a:lnTo>
                  <a:lnTo>
                    <a:pt x="1040" y="14524"/>
                  </a:lnTo>
                  <a:lnTo>
                    <a:pt x="1030" y="14488"/>
                  </a:lnTo>
                  <a:lnTo>
                    <a:pt x="1021" y="14452"/>
                  </a:lnTo>
                  <a:lnTo>
                    <a:pt x="1015" y="14415"/>
                  </a:lnTo>
                  <a:lnTo>
                    <a:pt x="1010" y="14378"/>
                  </a:lnTo>
                  <a:lnTo>
                    <a:pt x="1007" y="14340"/>
                  </a:lnTo>
                  <a:lnTo>
                    <a:pt x="1006" y="14302"/>
                  </a:lnTo>
                  <a:lnTo>
                    <a:pt x="1009" y="14268"/>
                  </a:lnTo>
                  <a:lnTo>
                    <a:pt x="1015" y="14229"/>
                  </a:lnTo>
                  <a:lnTo>
                    <a:pt x="1022" y="14189"/>
                  </a:lnTo>
                  <a:lnTo>
                    <a:pt x="1029" y="14149"/>
                  </a:lnTo>
                  <a:lnTo>
                    <a:pt x="1037" y="14110"/>
                  </a:lnTo>
                  <a:lnTo>
                    <a:pt x="1045" y="14074"/>
                  </a:lnTo>
                  <a:lnTo>
                    <a:pt x="1051" y="14043"/>
                  </a:lnTo>
                  <a:lnTo>
                    <a:pt x="1056" y="14020"/>
                  </a:lnTo>
                  <a:lnTo>
                    <a:pt x="1586" y="12106"/>
                  </a:lnTo>
                  <a:lnTo>
                    <a:pt x="1641" y="12105"/>
                  </a:lnTo>
                  <a:lnTo>
                    <a:pt x="1695" y="12105"/>
                  </a:lnTo>
                  <a:lnTo>
                    <a:pt x="1749" y="12107"/>
                  </a:lnTo>
                  <a:lnTo>
                    <a:pt x="1804" y="12111"/>
                  </a:lnTo>
                  <a:lnTo>
                    <a:pt x="1858" y="12116"/>
                  </a:lnTo>
                  <a:lnTo>
                    <a:pt x="1913" y="12122"/>
                  </a:lnTo>
                  <a:lnTo>
                    <a:pt x="1968" y="12130"/>
                  </a:lnTo>
                  <a:lnTo>
                    <a:pt x="2023" y="12139"/>
                  </a:lnTo>
                  <a:lnTo>
                    <a:pt x="2077" y="12149"/>
                  </a:lnTo>
                  <a:lnTo>
                    <a:pt x="2133" y="12161"/>
                  </a:lnTo>
                  <a:lnTo>
                    <a:pt x="2187" y="12175"/>
                  </a:lnTo>
                  <a:lnTo>
                    <a:pt x="2242" y="12190"/>
                  </a:lnTo>
                  <a:lnTo>
                    <a:pt x="2297" y="12206"/>
                  </a:lnTo>
                  <a:lnTo>
                    <a:pt x="2351" y="12224"/>
                  </a:lnTo>
                  <a:lnTo>
                    <a:pt x="2405" y="12243"/>
                  </a:lnTo>
                  <a:lnTo>
                    <a:pt x="2460" y="12264"/>
                  </a:lnTo>
                  <a:lnTo>
                    <a:pt x="2513" y="12286"/>
                  </a:lnTo>
                  <a:lnTo>
                    <a:pt x="2566" y="12309"/>
                  </a:lnTo>
                  <a:lnTo>
                    <a:pt x="2619" y="12335"/>
                  </a:lnTo>
                  <a:lnTo>
                    <a:pt x="2673" y="12362"/>
                  </a:lnTo>
                  <a:lnTo>
                    <a:pt x="2725" y="12390"/>
                  </a:lnTo>
                  <a:lnTo>
                    <a:pt x="2776" y="12420"/>
                  </a:lnTo>
                  <a:lnTo>
                    <a:pt x="2829" y="12451"/>
                  </a:lnTo>
                  <a:lnTo>
                    <a:pt x="2879" y="12483"/>
                  </a:lnTo>
                  <a:lnTo>
                    <a:pt x="2930" y="12517"/>
                  </a:lnTo>
                  <a:lnTo>
                    <a:pt x="2980" y="12553"/>
                  </a:lnTo>
                  <a:lnTo>
                    <a:pt x="3029" y="12590"/>
                  </a:lnTo>
                  <a:lnTo>
                    <a:pt x="3078" y="12629"/>
                  </a:lnTo>
                  <a:lnTo>
                    <a:pt x="3126" y="12669"/>
                  </a:lnTo>
                  <a:lnTo>
                    <a:pt x="3174" y="12711"/>
                  </a:lnTo>
                  <a:lnTo>
                    <a:pt x="3220" y="12754"/>
                  </a:lnTo>
                  <a:lnTo>
                    <a:pt x="3266" y="12799"/>
                  </a:lnTo>
                  <a:lnTo>
                    <a:pt x="3312" y="12845"/>
                  </a:lnTo>
                  <a:lnTo>
                    <a:pt x="3356" y="12893"/>
                  </a:lnTo>
                  <a:lnTo>
                    <a:pt x="3398" y="12941"/>
                  </a:lnTo>
                  <a:lnTo>
                    <a:pt x="3439" y="12990"/>
                  </a:lnTo>
                  <a:lnTo>
                    <a:pt x="3479" y="13039"/>
                  </a:lnTo>
                  <a:lnTo>
                    <a:pt x="3517" y="13089"/>
                  </a:lnTo>
                  <a:lnTo>
                    <a:pt x="3553" y="13139"/>
                  </a:lnTo>
                  <a:lnTo>
                    <a:pt x="3588" y="13191"/>
                  </a:lnTo>
                  <a:lnTo>
                    <a:pt x="3621" y="13243"/>
                  </a:lnTo>
                  <a:lnTo>
                    <a:pt x="3653" y="13295"/>
                  </a:lnTo>
                  <a:lnTo>
                    <a:pt x="3683" y="13348"/>
                  </a:lnTo>
                  <a:lnTo>
                    <a:pt x="3712" y="13401"/>
                  </a:lnTo>
                  <a:lnTo>
                    <a:pt x="3739" y="13455"/>
                  </a:lnTo>
                  <a:lnTo>
                    <a:pt x="3765" y="13509"/>
                  </a:lnTo>
                  <a:lnTo>
                    <a:pt x="3788" y="13563"/>
                  </a:lnTo>
                  <a:lnTo>
                    <a:pt x="3811" y="13617"/>
                  </a:lnTo>
                  <a:lnTo>
                    <a:pt x="3833" y="13671"/>
                  </a:lnTo>
                  <a:lnTo>
                    <a:pt x="3852" y="13727"/>
                  </a:lnTo>
                  <a:lnTo>
                    <a:pt x="3870" y="13782"/>
                  </a:lnTo>
                  <a:lnTo>
                    <a:pt x="3887" y="13837"/>
                  </a:lnTo>
                  <a:lnTo>
                    <a:pt x="3902" y="13892"/>
                  </a:lnTo>
                  <a:lnTo>
                    <a:pt x="3915" y="13948"/>
                  </a:lnTo>
                  <a:lnTo>
                    <a:pt x="3927" y="14004"/>
                  </a:lnTo>
                  <a:lnTo>
                    <a:pt x="3938" y="14060"/>
                  </a:lnTo>
                  <a:lnTo>
                    <a:pt x="3946" y="14115"/>
                  </a:lnTo>
                  <a:lnTo>
                    <a:pt x="3954" y="14170"/>
                  </a:lnTo>
                  <a:lnTo>
                    <a:pt x="3960" y="14225"/>
                  </a:lnTo>
                  <a:lnTo>
                    <a:pt x="3964" y="14282"/>
                  </a:lnTo>
                  <a:lnTo>
                    <a:pt x="3967" y="14337"/>
                  </a:lnTo>
                  <a:lnTo>
                    <a:pt x="3968" y="14391"/>
                  </a:lnTo>
                  <a:lnTo>
                    <a:pt x="3968" y="14446"/>
                  </a:lnTo>
                  <a:lnTo>
                    <a:pt x="3967" y="14500"/>
                  </a:lnTo>
                  <a:lnTo>
                    <a:pt x="2096" y="14991"/>
                  </a:lnTo>
                  <a:close/>
                  <a:moveTo>
                    <a:pt x="5275" y="8311"/>
                  </a:moveTo>
                  <a:lnTo>
                    <a:pt x="5187" y="8277"/>
                  </a:lnTo>
                  <a:lnTo>
                    <a:pt x="5099" y="8245"/>
                  </a:lnTo>
                  <a:lnTo>
                    <a:pt x="5011" y="8215"/>
                  </a:lnTo>
                  <a:lnTo>
                    <a:pt x="4921" y="8186"/>
                  </a:lnTo>
                  <a:lnTo>
                    <a:pt x="4877" y="8173"/>
                  </a:lnTo>
                  <a:lnTo>
                    <a:pt x="4833" y="8159"/>
                  </a:lnTo>
                  <a:lnTo>
                    <a:pt x="4787" y="8147"/>
                  </a:lnTo>
                  <a:lnTo>
                    <a:pt x="4742" y="8135"/>
                  </a:lnTo>
                  <a:lnTo>
                    <a:pt x="4698" y="8124"/>
                  </a:lnTo>
                  <a:lnTo>
                    <a:pt x="4652" y="8113"/>
                  </a:lnTo>
                  <a:lnTo>
                    <a:pt x="4607" y="8103"/>
                  </a:lnTo>
                  <a:lnTo>
                    <a:pt x="4562" y="8093"/>
                  </a:lnTo>
                  <a:lnTo>
                    <a:pt x="4517" y="8084"/>
                  </a:lnTo>
                  <a:lnTo>
                    <a:pt x="4471" y="8075"/>
                  </a:lnTo>
                  <a:lnTo>
                    <a:pt x="4426" y="8067"/>
                  </a:lnTo>
                  <a:lnTo>
                    <a:pt x="4380" y="8059"/>
                  </a:lnTo>
                  <a:lnTo>
                    <a:pt x="4335" y="8052"/>
                  </a:lnTo>
                  <a:lnTo>
                    <a:pt x="4289" y="8045"/>
                  </a:lnTo>
                  <a:lnTo>
                    <a:pt x="4243" y="8039"/>
                  </a:lnTo>
                  <a:lnTo>
                    <a:pt x="4198" y="8034"/>
                  </a:lnTo>
                  <a:lnTo>
                    <a:pt x="4153" y="8029"/>
                  </a:lnTo>
                  <a:lnTo>
                    <a:pt x="4106" y="8025"/>
                  </a:lnTo>
                  <a:lnTo>
                    <a:pt x="4061" y="8021"/>
                  </a:lnTo>
                  <a:lnTo>
                    <a:pt x="4015" y="8018"/>
                  </a:lnTo>
                  <a:lnTo>
                    <a:pt x="3969" y="8015"/>
                  </a:lnTo>
                  <a:lnTo>
                    <a:pt x="3923" y="8013"/>
                  </a:lnTo>
                  <a:lnTo>
                    <a:pt x="3878" y="8011"/>
                  </a:lnTo>
                  <a:lnTo>
                    <a:pt x="3832" y="8011"/>
                  </a:lnTo>
                  <a:lnTo>
                    <a:pt x="7706" y="4116"/>
                  </a:lnTo>
                  <a:lnTo>
                    <a:pt x="7763" y="4063"/>
                  </a:lnTo>
                  <a:lnTo>
                    <a:pt x="7820" y="4012"/>
                  </a:lnTo>
                  <a:lnTo>
                    <a:pt x="7880" y="3964"/>
                  </a:lnTo>
                  <a:lnTo>
                    <a:pt x="7941" y="3918"/>
                  </a:lnTo>
                  <a:lnTo>
                    <a:pt x="8003" y="3875"/>
                  </a:lnTo>
                  <a:lnTo>
                    <a:pt x="8067" y="3834"/>
                  </a:lnTo>
                  <a:lnTo>
                    <a:pt x="8131" y="3796"/>
                  </a:lnTo>
                  <a:lnTo>
                    <a:pt x="8197" y="3760"/>
                  </a:lnTo>
                  <a:lnTo>
                    <a:pt x="8265" y="3725"/>
                  </a:lnTo>
                  <a:lnTo>
                    <a:pt x="8333" y="3694"/>
                  </a:lnTo>
                  <a:lnTo>
                    <a:pt x="8403" y="3665"/>
                  </a:lnTo>
                  <a:lnTo>
                    <a:pt x="8473" y="3638"/>
                  </a:lnTo>
                  <a:lnTo>
                    <a:pt x="8544" y="3613"/>
                  </a:lnTo>
                  <a:lnTo>
                    <a:pt x="8616" y="3591"/>
                  </a:lnTo>
                  <a:lnTo>
                    <a:pt x="8689" y="3571"/>
                  </a:lnTo>
                  <a:lnTo>
                    <a:pt x="8764" y="3554"/>
                  </a:lnTo>
                  <a:lnTo>
                    <a:pt x="8838" y="3539"/>
                  </a:lnTo>
                  <a:lnTo>
                    <a:pt x="8914" y="3526"/>
                  </a:lnTo>
                  <a:lnTo>
                    <a:pt x="8989" y="3515"/>
                  </a:lnTo>
                  <a:lnTo>
                    <a:pt x="9067" y="3507"/>
                  </a:lnTo>
                  <a:lnTo>
                    <a:pt x="9143" y="3501"/>
                  </a:lnTo>
                  <a:lnTo>
                    <a:pt x="9220" y="3497"/>
                  </a:lnTo>
                  <a:lnTo>
                    <a:pt x="9299" y="3496"/>
                  </a:lnTo>
                  <a:lnTo>
                    <a:pt x="9377" y="3497"/>
                  </a:lnTo>
                  <a:lnTo>
                    <a:pt x="9457" y="3500"/>
                  </a:lnTo>
                  <a:lnTo>
                    <a:pt x="9535" y="3505"/>
                  </a:lnTo>
                  <a:lnTo>
                    <a:pt x="9615" y="3512"/>
                  </a:lnTo>
                  <a:lnTo>
                    <a:pt x="9694" y="3522"/>
                  </a:lnTo>
                  <a:lnTo>
                    <a:pt x="9775" y="3534"/>
                  </a:lnTo>
                  <a:lnTo>
                    <a:pt x="9854" y="3548"/>
                  </a:lnTo>
                  <a:lnTo>
                    <a:pt x="9934" y="3565"/>
                  </a:lnTo>
                  <a:lnTo>
                    <a:pt x="10014" y="3583"/>
                  </a:lnTo>
                  <a:lnTo>
                    <a:pt x="5275" y="8311"/>
                  </a:lnTo>
                  <a:close/>
                  <a:moveTo>
                    <a:pt x="7441" y="10165"/>
                  </a:moveTo>
                  <a:lnTo>
                    <a:pt x="7406" y="10107"/>
                  </a:lnTo>
                  <a:lnTo>
                    <a:pt x="7369" y="10049"/>
                  </a:lnTo>
                  <a:lnTo>
                    <a:pt x="7332" y="9992"/>
                  </a:lnTo>
                  <a:lnTo>
                    <a:pt x="7295" y="9936"/>
                  </a:lnTo>
                  <a:lnTo>
                    <a:pt x="7257" y="9880"/>
                  </a:lnTo>
                  <a:lnTo>
                    <a:pt x="7218" y="9824"/>
                  </a:lnTo>
                  <a:lnTo>
                    <a:pt x="7177" y="9768"/>
                  </a:lnTo>
                  <a:lnTo>
                    <a:pt x="7137" y="9714"/>
                  </a:lnTo>
                  <a:lnTo>
                    <a:pt x="7096" y="9660"/>
                  </a:lnTo>
                  <a:lnTo>
                    <a:pt x="7053" y="9606"/>
                  </a:lnTo>
                  <a:lnTo>
                    <a:pt x="7009" y="9553"/>
                  </a:lnTo>
                  <a:lnTo>
                    <a:pt x="6965" y="9500"/>
                  </a:lnTo>
                  <a:lnTo>
                    <a:pt x="6919" y="9448"/>
                  </a:lnTo>
                  <a:lnTo>
                    <a:pt x="6873" y="9397"/>
                  </a:lnTo>
                  <a:lnTo>
                    <a:pt x="6824" y="9347"/>
                  </a:lnTo>
                  <a:lnTo>
                    <a:pt x="6776" y="9297"/>
                  </a:lnTo>
                  <a:lnTo>
                    <a:pt x="6718" y="9240"/>
                  </a:lnTo>
                  <a:lnTo>
                    <a:pt x="6658" y="9185"/>
                  </a:lnTo>
                  <a:lnTo>
                    <a:pt x="6598" y="9131"/>
                  </a:lnTo>
                  <a:lnTo>
                    <a:pt x="6538" y="9079"/>
                  </a:lnTo>
                  <a:lnTo>
                    <a:pt x="6475" y="9029"/>
                  </a:lnTo>
                  <a:lnTo>
                    <a:pt x="6412" y="8978"/>
                  </a:lnTo>
                  <a:lnTo>
                    <a:pt x="6348" y="8930"/>
                  </a:lnTo>
                  <a:lnTo>
                    <a:pt x="6284" y="8884"/>
                  </a:lnTo>
                  <a:lnTo>
                    <a:pt x="6220" y="8838"/>
                  </a:lnTo>
                  <a:lnTo>
                    <a:pt x="6153" y="8794"/>
                  </a:lnTo>
                  <a:lnTo>
                    <a:pt x="6087" y="8750"/>
                  </a:lnTo>
                  <a:lnTo>
                    <a:pt x="6021" y="8707"/>
                  </a:lnTo>
                  <a:lnTo>
                    <a:pt x="5953" y="8666"/>
                  </a:lnTo>
                  <a:lnTo>
                    <a:pt x="5885" y="8626"/>
                  </a:lnTo>
                  <a:lnTo>
                    <a:pt x="5816" y="8587"/>
                  </a:lnTo>
                  <a:lnTo>
                    <a:pt x="5748" y="8549"/>
                  </a:lnTo>
                  <a:lnTo>
                    <a:pt x="10542" y="3766"/>
                  </a:lnTo>
                  <a:lnTo>
                    <a:pt x="10613" y="3798"/>
                  </a:lnTo>
                  <a:lnTo>
                    <a:pt x="10683" y="3831"/>
                  </a:lnTo>
                  <a:lnTo>
                    <a:pt x="10752" y="3866"/>
                  </a:lnTo>
                  <a:lnTo>
                    <a:pt x="10821" y="3903"/>
                  </a:lnTo>
                  <a:lnTo>
                    <a:pt x="10889" y="3942"/>
                  </a:lnTo>
                  <a:lnTo>
                    <a:pt x="10958" y="3983"/>
                  </a:lnTo>
                  <a:lnTo>
                    <a:pt x="11025" y="4026"/>
                  </a:lnTo>
                  <a:lnTo>
                    <a:pt x="11091" y="4070"/>
                  </a:lnTo>
                  <a:lnTo>
                    <a:pt x="11157" y="4115"/>
                  </a:lnTo>
                  <a:lnTo>
                    <a:pt x="11222" y="4163"/>
                  </a:lnTo>
                  <a:lnTo>
                    <a:pt x="11287" y="4212"/>
                  </a:lnTo>
                  <a:lnTo>
                    <a:pt x="11351" y="4263"/>
                  </a:lnTo>
                  <a:lnTo>
                    <a:pt x="11413" y="4317"/>
                  </a:lnTo>
                  <a:lnTo>
                    <a:pt x="11476" y="4372"/>
                  </a:lnTo>
                  <a:lnTo>
                    <a:pt x="11537" y="4428"/>
                  </a:lnTo>
                  <a:lnTo>
                    <a:pt x="11597" y="4487"/>
                  </a:lnTo>
                  <a:lnTo>
                    <a:pt x="11648" y="4537"/>
                  </a:lnTo>
                  <a:lnTo>
                    <a:pt x="11696" y="4590"/>
                  </a:lnTo>
                  <a:lnTo>
                    <a:pt x="11743" y="4642"/>
                  </a:lnTo>
                  <a:lnTo>
                    <a:pt x="11790" y="4696"/>
                  </a:lnTo>
                  <a:lnTo>
                    <a:pt x="11835" y="4749"/>
                  </a:lnTo>
                  <a:lnTo>
                    <a:pt x="11878" y="4803"/>
                  </a:lnTo>
                  <a:lnTo>
                    <a:pt x="11919" y="4859"/>
                  </a:lnTo>
                  <a:lnTo>
                    <a:pt x="11961" y="4915"/>
                  </a:lnTo>
                  <a:lnTo>
                    <a:pt x="12000" y="4970"/>
                  </a:lnTo>
                  <a:lnTo>
                    <a:pt x="12038" y="5027"/>
                  </a:lnTo>
                  <a:lnTo>
                    <a:pt x="12075" y="5084"/>
                  </a:lnTo>
                  <a:lnTo>
                    <a:pt x="12110" y="5142"/>
                  </a:lnTo>
                  <a:lnTo>
                    <a:pt x="12145" y="5200"/>
                  </a:lnTo>
                  <a:lnTo>
                    <a:pt x="12178" y="5258"/>
                  </a:lnTo>
                  <a:lnTo>
                    <a:pt x="12210" y="5316"/>
                  </a:lnTo>
                  <a:lnTo>
                    <a:pt x="12241" y="5375"/>
                  </a:lnTo>
                  <a:lnTo>
                    <a:pt x="7441" y="10165"/>
                  </a:lnTo>
                  <a:close/>
                  <a:moveTo>
                    <a:pt x="8055" y="11941"/>
                  </a:moveTo>
                  <a:lnTo>
                    <a:pt x="8045" y="11856"/>
                  </a:lnTo>
                  <a:lnTo>
                    <a:pt x="8035" y="11772"/>
                  </a:lnTo>
                  <a:lnTo>
                    <a:pt x="8022" y="11687"/>
                  </a:lnTo>
                  <a:lnTo>
                    <a:pt x="8008" y="11603"/>
                  </a:lnTo>
                  <a:lnTo>
                    <a:pt x="7991" y="11519"/>
                  </a:lnTo>
                  <a:lnTo>
                    <a:pt x="7973" y="11435"/>
                  </a:lnTo>
                  <a:lnTo>
                    <a:pt x="7953" y="11352"/>
                  </a:lnTo>
                  <a:lnTo>
                    <a:pt x="7931" y="11270"/>
                  </a:lnTo>
                  <a:lnTo>
                    <a:pt x="7907" y="11187"/>
                  </a:lnTo>
                  <a:lnTo>
                    <a:pt x="7882" y="11105"/>
                  </a:lnTo>
                  <a:lnTo>
                    <a:pt x="7854" y="11024"/>
                  </a:lnTo>
                  <a:lnTo>
                    <a:pt x="7825" y="10943"/>
                  </a:lnTo>
                  <a:lnTo>
                    <a:pt x="7795" y="10861"/>
                  </a:lnTo>
                  <a:lnTo>
                    <a:pt x="7763" y="10781"/>
                  </a:lnTo>
                  <a:lnTo>
                    <a:pt x="7729" y="10702"/>
                  </a:lnTo>
                  <a:lnTo>
                    <a:pt x="7693" y="10622"/>
                  </a:lnTo>
                  <a:lnTo>
                    <a:pt x="12448" y="5878"/>
                  </a:lnTo>
                  <a:lnTo>
                    <a:pt x="12475" y="5965"/>
                  </a:lnTo>
                  <a:lnTo>
                    <a:pt x="12499" y="6051"/>
                  </a:lnTo>
                  <a:lnTo>
                    <a:pt x="12519" y="6137"/>
                  </a:lnTo>
                  <a:lnTo>
                    <a:pt x="12537" y="6223"/>
                  </a:lnTo>
                  <a:lnTo>
                    <a:pt x="12553" y="6310"/>
                  </a:lnTo>
                  <a:lnTo>
                    <a:pt x="12566" y="6396"/>
                  </a:lnTo>
                  <a:lnTo>
                    <a:pt x="12576" y="6482"/>
                  </a:lnTo>
                  <a:lnTo>
                    <a:pt x="12583" y="6568"/>
                  </a:lnTo>
                  <a:lnTo>
                    <a:pt x="12588" y="6654"/>
                  </a:lnTo>
                  <a:lnTo>
                    <a:pt x="12591" y="6739"/>
                  </a:lnTo>
                  <a:lnTo>
                    <a:pt x="12591" y="6824"/>
                  </a:lnTo>
                  <a:lnTo>
                    <a:pt x="12588" y="6908"/>
                  </a:lnTo>
                  <a:lnTo>
                    <a:pt x="12582" y="6992"/>
                  </a:lnTo>
                  <a:lnTo>
                    <a:pt x="12574" y="7075"/>
                  </a:lnTo>
                  <a:lnTo>
                    <a:pt x="12563" y="7158"/>
                  </a:lnTo>
                  <a:lnTo>
                    <a:pt x="12549" y="7239"/>
                  </a:lnTo>
                  <a:lnTo>
                    <a:pt x="12533" y="7320"/>
                  </a:lnTo>
                  <a:lnTo>
                    <a:pt x="12513" y="7400"/>
                  </a:lnTo>
                  <a:lnTo>
                    <a:pt x="12492" y="7479"/>
                  </a:lnTo>
                  <a:lnTo>
                    <a:pt x="12467" y="7557"/>
                  </a:lnTo>
                  <a:lnTo>
                    <a:pt x="12439" y="7635"/>
                  </a:lnTo>
                  <a:lnTo>
                    <a:pt x="12409" y="7710"/>
                  </a:lnTo>
                  <a:lnTo>
                    <a:pt x="12376" y="7784"/>
                  </a:lnTo>
                  <a:lnTo>
                    <a:pt x="12340" y="7857"/>
                  </a:lnTo>
                  <a:lnTo>
                    <a:pt x="12302" y="7930"/>
                  </a:lnTo>
                  <a:lnTo>
                    <a:pt x="12260" y="8000"/>
                  </a:lnTo>
                  <a:lnTo>
                    <a:pt x="12216" y="8069"/>
                  </a:lnTo>
                  <a:lnTo>
                    <a:pt x="12169" y="8136"/>
                  </a:lnTo>
                  <a:lnTo>
                    <a:pt x="12120" y="8203"/>
                  </a:lnTo>
                  <a:lnTo>
                    <a:pt x="12066" y="8267"/>
                  </a:lnTo>
                  <a:lnTo>
                    <a:pt x="12011" y="8329"/>
                  </a:lnTo>
                  <a:lnTo>
                    <a:pt x="11953" y="8389"/>
                  </a:lnTo>
                  <a:lnTo>
                    <a:pt x="11947" y="8394"/>
                  </a:lnTo>
                  <a:lnTo>
                    <a:pt x="11940" y="8400"/>
                  </a:lnTo>
                  <a:lnTo>
                    <a:pt x="11948" y="8406"/>
                  </a:lnTo>
                  <a:lnTo>
                    <a:pt x="8060" y="12314"/>
                  </a:lnTo>
                  <a:lnTo>
                    <a:pt x="8061" y="12268"/>
                  </a:lnTo>
                  <a:lnTo>
                    <a:pt x="8061" y="12222"/>
                  </a:lnTo>
                  <a:lnTo>
                    <a:pt x="8062" y="12175"/>
                  </a:lnTo>
                  <a:lnTo>
                    <a:pt x="8062" y="12129"/>
                  </a:lnTo>
                  <a:lnTo>
                    <a:pt x="8062" y="12082"/>
                  </a:lnTo>
                  <a:lnTo>
                    <a:pt x="8061" y="12035"/>
                  </a:lnTo>
                  <a:lnTo>
                    <a:pt x="8059" y="11988"/>
                  </a:lnTo>
                  <a:lnTo>
                    <a:pt x="8055" y="11941"/>
                  </a:lnTo>
                  <a:close/>
                  <a:moveTo>
                    <a:pt x="14785" y="1295"/>
                  </a:moveTo>
                  <a:lnTo>
                    <a:pt x="14707" y="1218"/>
                  </a:lnTo>
                  <a:lnTo>
                    <a:pt x="14626" y="1144"/>
                  </a:lnTo>
                  <a:lnTo>
                    <a:pt x="14546" y="1072"/>
                  </a:lnTo>
                  <a:lnTo>
                    <a:pt x="14463" y="1003"/>
                  </a:lnTo>
                  <a:lnTo>
                    <a:pt x="14379" y="934"/>
                  </a:lnTo>
                  <a:lnTo>
                    <a:pt x="14294" y="869"/>
                  </a:lnTo>
                  <a:lnTo>
                    <a:pt x="14208" y="806"/>
                  </a:lnTo>
                  <a:lnTo>
                    <a:pt x="14119" y="745"/>
                  </a:lnTo>
                  <a:lnTo>
                    <a:pt x="14031" y="685"/>
                  </a:lnTo>
                  <a:lnTo>
                    <a:pt x="13941" y="629"/>
                  </a:lnTo>
                  <a:lnTo>
                    <a:pt x="13851" y="575"/>
                  </a:lnTo>
                  <a:lnTo>
                    <a:pt x="13758" y="523"/>
                  </a:lnTo>
                  <a:lnTo>
                    <a:pt x="13666" y="473"/>
                  </a:lnTo>
                  <a:lnTo>
                    <a:pt x="13572" y="426"/>
                  </a:lnTo>
                  <a:lnTo>
                    <a:pt x="13478" y="380"/>
                  </a:lnTo>
                  <a:lnTo>
                    <a:pt x="13382" y="338"/>
                  </a:lnTo>
                  <a:lnTo>
                    <a:pt x="13286" y="298"/>
                  </a:lnTo>
                  <a:lnTo>
                    <a:pt x="13190" y="260"/>
                  </a:lnTo>
                  <a:lnTo>
                    <a:pt x="13092" y="225"/>
                  </a:lnTo>
                  <a:lnTo>
                    <a:pt x="12995" y="193"/>
                  </a:lnTo>
                  <a:lnTo>
                    <a:pt x="12896" y="162"/>
                  </a:lnTo>
                  <a:lnTo>
                    <a:pt x="12798" y="134"/>
                  </a:lnTo>
                  <a:lnTo>
                    <a:pt x="12698" y="109"/>
                  </a:lnTo>
                  <a:lnTo>
                    <a:pt x="12598" y="86"/>
                  </a:lnTo>
                  <a:lnTo>
                    <a:pt x="12499" y="66"/>
                  </a:lnTo>
                  <a:lnTo>
                    <a:pt x="12398" y="49"/>
                  </a:lnTo>
                  <a:lnTo>
                    <a:pt x="12299" y="34"/>
                  </a:lnTo>
                  <a:lnTo>
                    <a:pt x="12198" y="22"/>
                  </a:lnTo>
                  <a:lnTo>
                    <a:pt x="12097" y="12"/>
                  </a:lnTo>
                  <a:lnTo>
                    <a:pt x="11996" y="5"/>
                  </a:lnTo>
                  <a:lnTo>
                    <a:pt x="11895" y="1"/>
                  </a:lnTo>
                  <a:lnTo>
                    <a:pt x="11795" y="0"/>
                  </a:lnTo>
                  <a:lnTo>
                    <a:pt x="11710" y="1"/>
                  </a:lnTo>
                  <a:lnTo>
                    <a:pt x="11626" y="4"/>
                  </a:lnTo>
                  <a:lnTo>
                    <a:pt x="11542" y="9"/>
                  </a:lnTo>
                  <a:lnTo>
                    <a:pt x="11459" y="16"/>
                  </a:lnTo>
                  <a:lnTo>
                    <a:pt x="11376" y="24"/>
                  </a:lnTo>
                  <a:lnTo>
                    <a:pt x="11294" y="35"/>
                  </a:lnTo>
                  <a:lnTo>
                    <a:pt x="11212" y="47"/>
                  </a:lnTo>
                  <a:lnTo>
                    <a:pt x="11131" y="62"/>
                  </a:lnTo>
                  <a:lnTo>
                    <a:pt x="11051" y="78"/>
                  </a:lnTo>
                  <a:lnTo>
                    <a:pt x="10971" y="96"/>
                  </a:lnTo>
                  <a:lnTo>
                    <a:pt x="10892" y="116"/>
                  </a:lnTo>
                  <a:lnTo>
                    <a:pt x="10814" y="139"/>
                  </a:lnTo>
                  <a:lnTo>
                    <a:pt x="10736" y="162"/>
                  </a:lnTo>
                  <a:lnTo>
                    <a:pt x="10660" y="187"/>
                  </a:lnTo>
                  <a:lnTo>
                    <a:pt x="10584" y="215"/>
                  </a:lnTo>
                  <a:lnTo>
                    <a:pt x="10509" y="243"/>
                  </a:lnTo>
                  <a:lnTo>
                    <a:pt x="10435" y="274"/>
                  </a:lnTo>
                  <a:lnTo>
                    <a:pt x="10361" y="307"/>
                  </a:lnTo>
                  <a:lnTo>
                    <a:pt x="10289" y="341"/>
                  </a:lnTo>
                  <a:lnTo>
                    <a:pt x="10217" y="377"/>
                  </a:lnTo>
                  <a:lnTo>
                    <a:pt x="10147" y="416"/>
                  </a:lnTo>
                  <a:lnTo>
                    <a:pt x="10078" y="455"/>
                  </a:lnTo>
                  <a:lnTo>
                    <a:pt x="10010" y="496"/>
                  </a:lnTo>
                  <a:lnTo>
                    <a:pt x="9943" y="539"/>
                  </a:lnTo>
                  <a:lnTo>
                    <a:pt x="9876" y="583"/>
                  </a:lnTo>
                  <a:lnTo>
                    <a:pt x="9811" y="629"/>
                  </a:lnTo>
                  <a:lnTo>
                    <a:pt x="9748" y="677"/>
                  </a:lnTo>
                  <a:lnTo>
                    <a:pt x="9684" y="727"/>
                  </a:lnTo>
                  <a:lnTo>
                    <a:pt x="9623" y="778"/>
                  </a:lnTo>
                  <a:lnTo>
                    <a:pt x="9562" y="831"/>
                  </a:lnTo>
                  <a:lnTo>
                    <a:pt x="9503" y="885"/>
                  </a:lnTo>
                  <a:lnTo>
                    <a:pt x="9446" y="941"/>
                  </a:lnTo>
                  <a:lnTo>
                    <a:pt x="6997" y="3403"/>
                  </a:lnTo>
                  <a:lnTo>
                    <a:pt x="6986" y="3412"/>
                  </a:lnTo>
                  <a:lnTo>
                    <a:pt x="6974" y="3422"/>
                  </a:lnTo>
                  <a:lnTo>
                    <a:pt x="6969" y="3428"/>
                  </a:lnTo>
                  <a:lnTo>
                    <a:pt x="6964" y="3435"/>
                  </a:lnTo>
                  <a:lnTo>
                    <a:pt x="6965" y="3436"/>
                  </a:lnTo>
                  <a:lnTo>
                    <a:pt x="1769" y="8659"/>
                  </a:lnTo>
                  <a:lnTo>
                    <a:pt x="1747" y="8681"/>
                  </a:lnTo>
                  <a:lnTo>
                    <a:pt x="1725" y="8704"/>
                  </a:lnTo>
                  <a:lnTo>
                    <a:pt x="1704" y="8728"/>
                  </a:lnTo>
                  <a:lnTo>
                    <a:pt x="1683" y="8751"/>
                  </a:lnTo>
                  <a:lnTo>
                    <a:pt x="1642" y="8799"/>
                  </a:lnTo>
                  <a:lnTo>
                    <a:pt x="1602" y="8847"/>
                  </a:lnTo>
                  <a:lnTo>
                    <a:pt x="1564" y="8897"/>
                  </a:lnTo>
                  <a:lnTo>
                    <a:pt x="1528" y="8949"/>
                  </a:lnTo>
                  <a:lnTo>
                    <a:pt x="1494" y="9002"/>
                  </a:lnTo>
                  <a:lnTo>
                    <a:pt x="1461" y="9055"/>
                  </a:lnTo>
                  <a:lnTo>
                    <a:pt x="1429" y="9109"/>
                  </a:lnTo>
                  <a:lnTo>
                    <a:pt x="1400" y="9165"/>
                  </a:lnTo>
                  <a:lnTo>
                    <a:pt x="1372" y="9221"/>
                  </a:lnTo>
                  <a:lnTo>
                    <a:pt x="1347" y="9279"/>
                  </a:lnTo>
                  <a:lnTo>
                    <a:pt x="1322" y="9336"/>
                  </a:lnTo>
                  <a:lnTo>
                    <a:pt x="1300" y="9395"/>
                  </a:lnTo>
                  <a:lnTo>
                    <a:pt x="1279" y="9454"/>
                  </a:lnTo>
                  <a:lnTo>
                    <a:pt x="1260" y="9514"/>
                  </a:lnTo>
                  <a:lnTo>
                    <a:pt x="78" y="13784"/>
                  </a:lnTo>
                  <a:lnTo>
                    <a:pt x="74" y="13803"/>
                  </a:lnTo>
                  <a:lnTo>
                    <a:pt x="65" y="13846"/>
                  </a:lnTo>
                  <a:lnTo>
                    <a:pt x="53" y="13908"/>
                  </a:lnTo>
                  <a:lnTo>
                    <a:pt x="38" y="13984"/>
                  </a:lnTo>
                  <a:lnTo>
                    <a:pt x="31" y="14025"/>
                  </a:lnTo>
                  <a:lnTo>
                    <a:pt x="24" y="14066"/>
                  </a:lnTo>
                  <a:lnTo>
                    <a:pt x="18" y="14109"/>
                  </a:lnTo>
                  <a:lnTo>
                    <a:pt x="12" y="14151"/>
                  </a:lnTo>
                  <a:lnTo>
                    <a:pt x="7" y="14192"/>
                  </a:lnTo>
                  <a:lnTo>
                    <a:pt x="3" y="14231"/>
                  </a:lnTo>
                  <a:lnTo>
                    <a:pt x="1" y="14268"/>
                  </a:lnTo>
                  <a:lnTo>
                    <a:pt x="0" y="14302"/>
                  </a:lnTo>
                  <a:lnTo>
                    <a:pt x="2" y="14392"/>
                  </a:lnTo>
                  <a:lnTo>
                    <a:pt x="9" y="14481"/>
                  </a:lnTo>
                  <a:lnTo>
                    <a:pt x="20" y="14569"/>
                  </a:lnTo>
                  <a:lnTo>
                    <a:pt x="36" y="14656"/>
                  </a:lnTo>
                  <a:lnTo>
                    <a:pt x="55" y="14740"/>
                  </a:lnTo>
                  <a:lnTo>
                    <a:pt x="79" y="14824"/>
                  </a:lnTo>
                  <a:lnTo>
                    <a:pt x="107" y="14906"/>
                  </a:lnTo>
                  <a:lnTo>
                    <a:pt x="139" y="14985"/>
                  </a:lnTo>
                  <a:lnTo>
                    <a:pt x="174" y="15063"/>
                  </a:lnTo>
                  <a:lnTo>
                    <a:pt x="212" y="15139"/>
                  </a:lnTo>
                  <a:lnTo>
                    <a:pt x="256" y="15212"/>
                  </a:lnTo>
                  <a:lnTo>
                    <a:pt x="301" y="15283"/>
                  </a:lnTo>
                  <a:lnTo>
                    <a:pt x="350" y="15352"/>
                  </a:lnTo>
                  <a:lnTo>
                    <a:pt x="402" y="15419"/>
                  </a:lnTo>
                  <a:lnTo>
                    <a:pt x="458" y="15483"/>
                  </a:lnTo>
                  <a:lnTo>
                    <a:pt x="516" y="15543"/>
                  </a:lnTo>
                  <a:lnTo>
                    <a:pt x="577" y="15601"/>
                  </a:lnTo>
                  <a:lnTo>
                    <a:pt x="642" y="15657"/>
                  </a:lnTo>
                  <a:lnTo>
                    <a:pt x="708" y="15709"/>
                  </a:lnTo>
                  <a:lnTo>
                    <a:pt x="778" y="15758"/>
                  </a:lnTo>
                  <a:lnTo>
                    <a:pt x="849" y="15804"/>
                  </a:lnTo>
                  <a:lnTo>
                    <a:pt x="922" y="15846"/>
                  </a:lnTo>
                  <a:lnTo>
                    <a:pt x="999" y="15884"/>
                  </a:lnTo>
                  <a:lnTo>
                    <a:pt x="1076" y="15919"/>
                  </a:lnTo>
                  <a:lnTo>
                    <a:pt x="1157" y="15952"/>
                  </a:lnTo>
                  <a:lnTo>
                    <a:pt x="1238" y="15979"/>
                  </a:lnTo>
                  <a:lnTo>
                    <a:pt x="1323" y="16003"/>
                  </a:lnTo>
                  <a:lnTo>
                    <a:pt x="1407" y="16022"/>
                  </a:lnTo>
                  <a:lnTo>
                    <a:pt x="1495" y="16038"/>
                  </a:lnTo>
                  <a:lnTo>
                    <a:pt x="1582" y="16049"/>
                  </a:lnTo>
                  <a:lnTo>
                    <a:pt x="1672" y="16056"/>
                  </a:lnTo>
                  <a:lnTo>
                    <a:pt x="1763" y="16058"/>
                  </a:lnTo>
                  <a:lnTo>
                    <a:pt x="1801" y="16057"/>
                  </a:lnTo>
                  <a:lnTo>
                    <a:pt x="1843" y="16054"/>
                  </a:lnTo>
                  <a:lnTo>
                    <a:pt x="1887" y="16049"/>
                  </a:lnTo>
                  <a:lnTo>
                    <a:pt x="1933" y="16044"/>
                  </a:lnTo>
                  <a:lnTo>
                    <a:pt x="1981" y="16037"/>
                  </a:lnTo>
                  <a:lnTo>
                    <a:pt x="2028" y="16029"/>
                  </a:lnTo>
                  <a:lnTo>
                    <a:pt x="2075" y="16020"/>
                  </a:lnTo>
                  <a:lnTo>
                    <a:pt x="2122" y="16012"/>
                  </a:lnTo>
                  <a:lnTo>
                    <a:pt x="2205" y="15995"/>
                  </a:lnTo>
                  <a:lnTo>
                    <a:pt x="2275" y="15980"/>
                  </a:lnTo>
                  <a:lnTo>
                    <a:pt x="2324" y="15969"/>
                  </a:lnTo>
                  <a:lnTo>
                    <a:pt x="2345" y="15964"/>
                  </a:lnTo>
                  <a:lnTo>
                    <a:pt x="6609" y="14846"/>
                  </a:lnTo>
                  <a:lnTo>
                    <a:pt x="6669" y="14827"/>
                  </a:lnTo>
                  <a:lnTo>
                    <a:pt x="6729" y="14805"/>
                  </a:lnTo>
                  <a:lnTo>
                    <a:pt x="6788" y="14783"/>
                  </a:lnTo>
                  <a:lnTo>
                    <a:pt x="6845" y="14759"/>
                  </a:lnTo>
                  <a:lnTo>
                    <a:pt x="6903" y="14733"/>
                  </a:lnTo>
                  <a:lnTo>
                    <a:pt x="6960" y="14705"/>
                  </a:lnTo>
                  <a:lnTo>
                    <a:pt x="7015" y="14675"/>
                  </a:lnTo>
                  <a:lnTo>
                    <a:pt x="7070" y="14644"/>
                  </a:lnTo>
                  <a:lnTo>
                    <a:pt x="7123" y="14612"/>
                  </a:lnTo>
                  <a:lnTo>
                    <a:pt x="7175" y="14577"/>
                  </a:lnTo>
                  <a:lnTo>
                    <a:pt x="7227" y="14541"/>
                  </a:lnTo>
                  <a:lnTo>
                    <a:pt x="7277" y="14502"/>
                  </a:lnTo>
                  <a:lnTo>
                    <a:pt x="7326" y="14463"/>
                  </a:lnTo>
                  <a:lnTo>
                    <a:pt x="7375" y="14422"/>
                  </a:lnTo>
                  <a:lnTo>
                    <a:pt x="7421" y="14380"/>
                  </a:lnTo>
                  <a:lnTo>
                    <a:pt x="7466" y="14336"/>
                  </a:lnTo>
                  <a:lnTo>
                    <a:pt x="15143" y="6617"/>
                  </a:lnTo>
                  <a:lnTo>
                    <a:pt x="15270" y="6483"/>
                  </a:lnTo>
                  <a:lnTo>
                    <a:pt x="15387" y="6344"/>
                  </a:lnTo>
                  <a:lnTo>
                    <a:pt x="15495" y="6200"/>
                  </a:lnTo>
                  <a:lnTo>
                    <a:pt x="15594" y="6053"/>
                  </a:lnTo>
                  <a:lnTo>
                    <a:pt x="15685" y="5900"/>
                  </a:lnTo>
                  <a:lnTo>
                    <a:pt x="15766" y="5744"/>
                  </a:lnTo>
                  <a:lnTo>
                    <a:pt x="15837" y="5584"/>
                  </a:lnTo>
                  <a:lnTo>
                    <a:pt x="15901" y="5421"/>
                  </a:lnTo>
                  <a:lnTo>
                    <a:pt x="15955" y="5254"/>
                  </a:lnTo>
                  <a:lnTo>
                    <a:pt x="16000" y="5084"/>
                  </a:lnTo>
                  <a:lnTo>
                    <a:pt x="16037" y="4913"/>
                  </a:lnTo>
                  <a:lnTo>
                    <a:pt x="16065" y="4739"/>
                  </a:lnTo>
                  <a:lnTo>
                    <a:pt x="16083" y="4563"/>
                  </a:lnTo>
                  <a:lnTo>
                    <a:pt x="16093" y="4387"/>
                  </a:lnTo>
                  <a:lnTo>
                    <a:pt x="16094" y="4208"/>
                  </a:lnTo>
                  <a:lnTo>
                    <a:pt x="16087" y="4030"/>
                  </a:lnTo>
                  <a:lnTo>
                    <a:pt x="16070" y="3850"/>
                  </a:lnTo>
                  <a:lnTo>
                    <a:pt x="16045" y="3669"/>
                  </a:lnTo>
                  <a:lnTo>
                    <a:pt x="16011" y="3490"/>
                  </a:lnTo>
                  <a:lnTo>
                    <a:pt x="15968" y="3310"/>
                  </a:lnTo>
                  <a:lnTo>
                    <a:pt x="15917" y="3131"/>
                  </a:lnTo>
                  <a:lnTo>
                    <a:pt x="15857" y="2953"/>
                  </a:lnTo>
                  <a:lnTo>
                    <a:pt x="15788" y="2776"/>
                  </a:lnTo>
                  <a:lnTo>
                    <a:pt x="15711" y="2601"/>
                  </a:lnTo>
                  <a:lnTo>
                    <a:pt x="15625" y="2428"/>
                  </a:lnTo>
                  <a:lnTo>
                    <a:pt x="15531" y="2257"/>
                  </a:lnTo>
                  <a:lnTo>
                    <a:pt x="15428" y="2089"/>
                  </a:lnTo>
                  <a:lnTo>
                    <a:pt x="15316" y="1923"/>
                  </a:lnTo>
                  <a:lnTo>
                    <a:pt x="15196" y="1760"/>
                  </a:lnTo>
                  <a:lnTo>
                    <a:pt x="15067" y="1602"/>
                  </a:lnTo>
                  <a:lnTo>
                    <a:pt x="14930" y="1446"/>
                  </a:lnTo>
                  <a:lnTo>
                    <a:pt x="14785" y="129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Group 11"/>
          <p:cNvGrpSpPr/>
          <p:nvPr/>
        </p:nvGrpSpPr>
        <p:grpSpPr>
          <a:xfrm>
            <a:off x="9145851" y="1475651"/>
            <a:ext cx="736265" cy="736265"/>
            <a:chOff x="9145851" y="1475651"/>
            <a:chExt cx="736265" cy="736265"/>
          </a:xfrm>
        </p:grpSpPr>
        <p:sp>
          <p:nvSpPr>
            <p:cNvPr id="82" name="Oval 74"/>
            <p:cNvSpPr/>
            <p:nvPr/>
          </p:nvSpPr>
          <p:spPr>
            <a:xfrm>
              <a:off x="9145851" y="1475651"/>
              <a:ext cx="736265" cy="73626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3" name="Freeform 213"/>
            <p:cNvSpPr>
              <a:spLocks noEditPoints="1"/>
            </p:cNvSpPr>
            <p:nvPr/>
          </p:nvSpPr>
          <p:spPr bwMode="auto">
            <a:xfrm>
              <a:off x="9292696" y="1662033"/>
              <a:ext cx="367439" cy="367440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51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8794" y="661934"/>
            <a:ext cx="5802351" cy="5532908"/>
            <a:chOff x="1385458" y="991717"/>
            <a:chExt cx="4603751" cy="4389967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4603751" cy="4389967"/>
              <a:chOff x="1039093" y="743787"/>
              <a:chExt cx="345281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=""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=""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=""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=""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Freeform 74">
                <a:extLst>
                  <a:ext uri="{FF2B5EF4-FFF2-40B4-BE49-F238E27FC236}">
                    <a16:creationId xmlns="" xmlns:a16="http://schemas.microsoft.com/office/drawing/2014/main" id="{F7FBA36E-0343-4A09-BF22-3F8D1D754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1618" y="2472574"/>
                <a:ext cx="1030288" cy="1028700"/>
              </a:xfrm>
              <a:custGeom>
                <a:avLst/>
                <a:gdLst>
                  <a:gd name="T0" fmla="*/ 649 w 649"/>
                  <a:gd name="T1" fmla="*/ 324 h 648"/>
                  <a:gd name="T2" fmla="*/ 325 w 649"/>
                  <a:gd name="T3" fmla="*/ 648 h 648"/>
                  <a:gd name="T4" fmla="*/ 0 w 649"/>
                  <a:gd name="T5" fmla="*/ 324 h 648"/>
                  <a:gd name="T6" fmla="*/ 325 w 649"/>
                  <a:gd name="T7" fmla="*/ 0 h 648"/>
                  <a:gd name="T8" fmla="*/ 649 w 649"/>
                  <a:gd name="T9" fmla="*/ 324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9" h="648">
                    <a:moveTo>
                      <a:pt x="649" y="324"/>
                    </a:moveTo>
                    <a:lnTo>
                      <a:pt x="325" y="648"/>
                    </a:lnTo>
                    <a:lnTo>
                      <a:pt x="0" y="324"/>
                    </a:lnTo>
                    <a:lnTo>
                      <a:pt x="325" y="0"/>
                    </a:lnTo>
                    <a:lnTo>
                      <a:pt x="649" y="324"/>
                    </a:lnTo>
                    <a:close/>
                  </a:path>
                </a:pathLst>
              </a:custGeom>
              <a:solidFill>
                <a:srgbClr val="49BA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2667681" y="2705618"/>
              <a:ext cx="1817055" cy="1121385"/>
              <a:chOff x="3896925" y="821617"/>
              <a:chExt cx="1362791" cy="841039"/>
            </a:xfrm>
          </p:grpSpPr>
          <p:sp>
            <p:nvSpPr>
              <p:cNvPr id="5" name="TextBox 7">
                <a:extLst>
                  <a:ext uri="{FF2B5EF4-FFF2-40B4-BE49-F238E27FC236}">
                    <a16:creationId xmlns=""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>
                <a:off x="3896925" y="1278093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1219170"/>
                <a:r>
                  <a:rPr lang="en-US" altLang="zh-CN" sz="2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3909566" y="821617"/>
                <a:ext cx="1350150" cy="692498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1219170"/>
                <a:r>
                  <a:rPr lang="zh-CN" altLang="en-US" sz="5333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175932" y="1562464"/>
            <a:ext cx="5797318" cy="965260"/>
            <a:chOff x="6264832" y="1562464"/>
            <a:chExt cx="5797318" cy="965260"/>
          </a:xfrm>
        </p:grpSpPr>
        <p:grpSp>
          <p:nvGrpSpPr>
            <p:cNvPr id="12" name="组合 11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5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年度工作概述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75932" y="2670149"/>
            <a:ext cx="5797318" cy="965260"/>
            <a:chOff x="6264832" y="1562464"/>
            <a:chExt cx="5797318" cy="965260"/>
          </a:xfrm>
        </p:grpSpPr>
        <p:grpSp>
          <p:nvGrpSpPr>
            <p:cNvPr id="23" name="组合 2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2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矩形 2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75932" y="3730841"/>
            <a:ext cx="5797318" cy="965260"/>
            <a:chOff x="6264832" y="1562464"/>
            <a:chExt cx="5797318" cy="965260"/>
          </a:xfrm>
        </p:grpSpPr>
        <p:grpSp>
          <p:nvGrpSpPr>
            <p:cNvPr id="33" name="组合 3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3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经验总结概述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75932" y="4762679"/>
            <a:ext cx="5797318" cy="965260"/>
            <a:chOff x="6264832" y="1562464"/>
            <a:chExt cx="5797318" cy="965260"/>
          </a:xfrm>
        </p:grpSpPr>
        <p:grpSp>
          <p:nvGrpSpPr>
            <p:cNvPr id="43" name="组合 4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4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50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36"/>
          <p:cNvGrpSpPr/>
          <p:nvPr/>
        </p:nvGrpSpPr>
        <p:grpSpPr>
          <a:xfrm>
            <a:off x="3429618" y="25401"/>
            <a:ext cx="8771910" cy="6842359"/>
            <a:chOff x="3429618" y="25401"/>
            <a:chExt cx="8771910" cy="6842359"/>
          </a:xfrm>
        </p:grpSpPr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4157469" y="3867399"/>
              <a:ext cx="689292" cy="799730"/>
            </a:xfrm>
            <a:custGeom>
              <a:avLst/>
              <a:gdLst>
                <a:gd name="T0" fmla="*/ 1676 w 2893"/>
                <a:gd name="T1" fmla="*/ 2742 h 3361"/>
                <a:gd name="T2" fmla="*/ 0 w 2893"/>
                <a:gd name="T3" fmla="*/ 2742 h 3361"/>
                <a:gd name="T4" fmla="*/ 0 w 2893"/>
                <a:gd name="T5" fmla="*/ 1988 h 3361"/>
                <a:gd name="T6" fmla="*/ 1676 w 2893"/>
                <a:gd name="T7" fmla="*/ 0 h 3361"/>
                <a:gd name="T8" fmla="*/ 2477 w 2893"/>
                <a:gd name="T9" fmla="*/ 0 h 3361"/>
                <a:gd name="T10" fmla="*/ 2477 w 2893"/>
                <a:gd name="T11" fmla="*/ 2031 h 3361"/>
                <a:gd name="T12" fmla="*/ 2893 w 2893"/>
                <a:gd name="T13" fmla="*/ 2031 h 3361"/>
                <a:gd name="T14" fmla="*/ 2893 w 2893"/>
                <a:gd name="T15" fmla="*/ 2742 h 3361"/>
                <a:gd name="T16" fmla="*/ 2477 w 2893"/>
                <a:gd name="T17" fmla="*/ 2742 h 3361"/>
                <a:gd name="T18" fmla="*/ 2477 w 2893"/>
                <a:gd name="T19" fmla="*/ 3361 h 3361"/>
                <a:gd name="T20" fmla="*/ 1676 w 2893"/>
                <a:gd name="T21" fmla="*/ 3361 h 3361"/>
                <a:gd name="T22" fmla="*/ 1676 w 2893"/>
                <a:gd name="T23" fmla="*/ 2742 h 3361"/>
                <a:gd name="T24" fmla="*/ 1676 w 2893"/>
                <a:gd name="T25" fmla="*/ 2031 h 3361"/>
                <a:gd name="T26" fmla="*/ 1676 w 2893"/>
                <a:gd name="T27" fmla="*/ 988 h 3361"/>
                <a:gd name="T28" fmla="*/ 791 w 2893"/>
                <a:gd name="T29" fmla="*/ 2031 h 3361"/>
                <a:gd name="T30" fmla="*/ 1676 w 2893"/>
                <a:gd name="T31" fmla="*/ 203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93" h="3361">
                  <a:moveTo>
                    <a:pt x="1676" y="2742"/>
                  </a:moveTo>
                  <a:lnTo>
                    <a:pt x="0" y="2742"/>
                  </a:lnTo>
                  <a:lnTo>
                    <a:pt x="0" y="1988"/>
                  </a:lnTo>
                  <a:lnTo>
                    <a:pt x="1676" y="0"/>
                  </a:lnTo>
                  <a:lnTo>
                    <a:pt x="2477" y="0"/>
                  </a:lnTo>
                  <a:lnTo>
                    <a:pt x="2477" y="2031"/>
                  </a:lnTo>
                  <a:lnTo>
                    <a:pt x="2893" y="2031"/>
                  </a:lnTo>
                  <a:lnTo>
                    <a:pt x="2893" y="2742"/>
                  </a:lnTo>
                  <a:lnTo>
                    <a:pt x="2477" y="2742"/>
                  </a:lnTo>
                  <a:lnTo>
                    <a:pt x="2477" y="3361"/>
                  </a:lnTo>
                  <a:lnTo>
                    <a:pt x="1676" y="3361"/>
                  </a:lnTo>
                  <a:lnTo>
                    <a:pt x="1676" y="2742"/>
                  </a:lnTo>
                  <a:close/>
                  <a:moveTo>
                    <a:pt x="1676" y="2031"/>
                  </a:moveTo>
                  <a:lnTo>
                    <a:pt x="1676" y="988"/>
                  </a:lnTo>
                  <a:lnTo>
                    <a:pt x="791" y="2031"/>
                  </a:lnTo>
                  <a:lnTo>
                    <a:pt x="1676" y="20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4" name="Group 14"/>
            <p:cNvGrpSpPr/>
            <p:nvPr/>
          </p:nvGrpSpPr>
          <p:grpSpPr>
            <a:xfrm flipH="1">
              <a:off x="3943350" y="25401"/>
              <a:ext cx="8258178" cy="6842359"/>
              <a:chOff x="-9528" y="51360"/>
              <a:chExt cx="8258178" cy="6842359"/>
            </a:xfrm>
          </p:grpSpPr>
          <p:sp>
            <p:nvSpPr>
              <p:cNvPr id="34" name="Pentagon 4"/>
              <p:cNvSpPr/>
              <p:nvPr/>
            </p:nvSpPr>
            <p:spPr>
              <a:xfrm>
                <a:off x="829229" y="3077766"/>
                <a:ext cx="6041625" cy="813430"/>
              </a:xfrm>
              <a:prstGeom prst="homePlat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Trapezoid 5"/>
              <p:cNvSpPr/>
              <p:nvPr/>
            </p:nvSpPr>
            <p:spPr>
              <a:xfrm rot="5400000">
                <a:off x="-265852" y="3004803"/>
                <a:ext cx="1373026" cy="841264"/>
              </a:xfrm>
              <a:custGeom>
                <a:avLst/>
                <a:gdLst>
                  <a:gd name="connsiteX0" fmla="*/ 0 w 1373026"/>
                  <a:gd name="connsiteY0" fmla="*/ 841264 h 841264"/>
                  <a:gd name="connsiteX1" fmla="*/ 210316 w 1373026"/>
                  <a:gd name="connsiteY1" fmla="*/ 0 h 841264"/>
                  <a:gd name="connsiteX2" fmla="*/ 1162710 w 1373026"/>
                  <a:gd name="connsiteY2" fmla="*/ 0 h 841264"/>
                  <a:gd name="connsiteX3" fmla="*/ 1373026 w 1373026"/>
                  <a:gd name="connsiteY3" fmla="*/ 841264 h 841264"/>
                  <a:gd name="connsiteX4" fmla="*/ 0 w 1373026"/>
                  <a:gd name="connsiteY4" fmla="*/ 841264 h 841264"/>
                  <a:gd name="connsiteX0" fmla="*/ 0 w 1373026"/>
                  <a:gd name="connsiteY0" fmla="*/ 841264 h 841264"/>
                  <a:gd name="connsiteX1" fmla="*/ 210316 w 1373026"/>
                  <a:gd name="connsiteY1" fmla="*/ 0 h 841264"/>
                  <a:gd name="connsiteX2" fmla="*/ 1229385 w 1373026"/>
                  <a:gd name="connsiteY2" fmla="*/ 7144 h 841264"/>
                  <a:gd name="connsiteX3" fmla="*/ 1373026 w 1373026"/>
                  <a:gd name="connsiteY3" fmla="*/ 841264 h 841264"/>
                  <a:gd name="connsiteX4" fmla="*/ 0 w 1373026"/>
                  <a:gd name="connsiteY4" fmla="*/ 841264 h 841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3026" h="841264">
                    <a:moveTo>
                      <a:pt x="0" y="841264"/>
                    </a:moveTo>
                    <a:lnTo>
                      <a:pt x="210316" y="0"/>
                    </a:lnTo>
                    <a:lnTo>
                      <a:pt x="1229385" y="7144"/>
                    </a:lnTo>
                    <a:lnTo>
                      <a:pt x="1373026" y="841264"/>
                    </a:lnTo>
                    <a:lnTo>
                      <a:pt x="0" y="841264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Pentagon 6"/>
              <p:cNvSpPr/>
              <p:nvPr/>
            </p:nvSpPr>
            <p:spPr>
              <a:xfrm>
                <a:off x="832653" y="2264335"/>
                <a:ext cx="5127198" cy="813429"/>
              </a:xfrm>
              <a:prstGeom prst="homePlat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Trapezoid 11"/>
              <p:cNvSpPr/>
              <p:nvPr/>
            </p:nvSpPr>
            <p:spPr>
              <a:xfrm rot="5400000">
                <a:off x="-406832" y="1832655"/>
                <a:ext cx="1654986" cy="839558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22799 w 1810147"/>
                  <a:gd name="connsiteY1" fmla="*/ 240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2516"/>
                  <a:gd name="connsiteY0" fmla="*/ 1202462 h 1202462"/>
                  <a:gd name="connsiteX1" fmla="*/ 922799 w 1812516"/>
                  <a:gd name="connsiteY1" fmla="*/ 5513 h 1202462"/>
                  <a:gd name="connsiteX2" fmla="*/ 1812516 w 1812516"/>
                  <a:gd name="connsiteY2" fmla="*/ 0 h 1202462"/>
                  <a:gd name="connsiteX3" fmla="*/ 1511300 w 1812516"/>
                  <a:gd name="connsiteY3" fmla="*/ 1202462 h 1202462"/>
                  <a:gd name="connsiteX4" fmla="*/ 0 w 1812516"/>
                  <a:gd name="connsiteY4" fmla="*/ 1202462 h 1202462"/>
                  <a:gd name="connsiteX0" fmla="*/ 0 w 1812516"/>
                  <a:gd name="connsiteY0" fmla="*/ 1202462 h 1205568"/>
                  <a:gd name="connsiteX1" fmla="*/ 922799 w 1812516"/>
                  <a:gd name="connsiteY1" fmla="*/ 5513 h 1205568"/>
                  <a:gd name="connsiteX2" fmla="*/ 1812516 w 1812516"/>
                  <a:gd name="connsiteY2" fmla="*/ 0 h 1205568"/>
                  <a:gd name="connsiteX3" fmla="*/ 1504193 w 1812516"/>
                  <a:gd name="connsiteY3" fmla="*/ 1205568 h 1205568"/>
                  <a:gd name="connsiteX4" fmla="*/ 0 w 1812516"/>
                  <a:gd name="connsiteY4" fmla="*/ 1202462 h 1205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2516" h="1205568">
                    <a:moveTo>
                      <a:pt x="0" y="1202462"/>
                    </a:moveTo>
                    <a:lnTo>
                      <a:pt x="922799" y="5513"/>
                    </a:lnTo>
                    <a:lnTo>
                      <a:pt x="1812516" y="0"/>
                    </a:lnTo>
                    <a:lnTo>
                      <a:pt x="1504193" y="1205568"/>
                    </a:lnTo>
                    <a:lnTo>
                      <a:pt x="0" y="120246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Pentagon 8"/>
              <p:cNvSpPr/>
              <p:nvPr/>
            </p:nvSpPr>
            <p:spPr>
              <a:xfrm>
                <a:off x="830128" y="1450905"/>
                <a:ext cx="4300477" cy="813430"/>
              </a:xfrm>
              <a:prstGeom prst="homePlat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Trapezoid 11"/>
              <p:cNvSpPr/>
              <p:nvPr/>
            </p:nvSpPr>
            <p:spPr>
              <a:xfrm rot="5400000">
                <a:off x="-698685" y="740517"/>
                <a:ext cx="2220908" cy="842594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2432484"/>
                  <a:gd name="connsiteY0" fmla="*/ 1193799 h 1193799"/>
                  <a:gd name="connsiteX1" fmla="*/ 935435 w 2432484"/>
                  <a:gd name="connsiteY1" fmla="*/ 0 h 1193799"/>
                  <a:gd name="connsiteX2" fmla="*/ 2432484 w 2432484"/>
                  <a:gd name="connsiteY2" fmla="*/ 7043 h 1193799"/>
                  <a:gd name="connsiteX3" fmla="*/ 1511300 w 2432484"/>
                  <a:gd name="connsiteY3" fmla="*/ 1193799 h 1193799"/>
                  <a:gd name="connsiteX4" fmla="*/ 0 w 2432484"/>
                  <a:gd name="connsiteY4" fmla="*/ 1193799 h 1193799"/>
                  <a:gd name="connsiteX0" fmla="*/ 0 w 2432484"/>
                  <a:gd name="connsiteY0" fmla="*/ 1186756 h 1186756"/>
                  <a:gd name="connsiteX1" fmla="*/ 1557772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6756 h 1186756"/>
                  <a:gd name="connsiteX1" fmla="*/ 1560931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7499 h 1187499"/>
                  <a:gd name="connsiteX1" fmla="*/ 1557772 w 2432484"/>
                  <a:gd name="connsiteY1" fmla="*/ 0 h 1187499"/>
                  <a:gd name="connsiteX2" fmla="*/ 2432484 w 2432484"/>
                  <a:gd name="connsiteY2" fmla="*/ 743 h 1187499"/>
                  <a:gd name="connsiteX3" fmla="*/ 1511300 w 2432484"/>
                  <a:gd name="connsiteY3" fmla="*/ 1187499 h 1187499"/>
                  <a:gd name="connsiteX4" fmla="*/ 0 w 2432484"/>
                  <a:gd name="connsiteY4" fmla="*/ 1187499 h 1187499"/>
                  <a:gd name="connsiteX0" fmla="*/ 0 w 2441961"/>
                  <a:gd name="connsiteY0" fmla="*/ 1187499 h 1187499"/>
                  <a:gd name="connsiteX1" fmla="*/ 1557772 w 2441961"/>
                  <a:gd name="connsiteY1" fmla="*/ 0 h 1187499"/>
                  <a:gd name="connsiteX2" fmla="*/ 2441961 w 2441961"/>
                  <a:gd name="connsiteY2" fmla="*/ 743 h 1187499"/>
                  <a:gd name="connsiteX3" fmla="*/ 1511300 w 2441961"/>
                  <a:gd name="connsiteY3" fmla="*/ 1187499 h 1187499"/>
                  <a:gd name="connsiteX4" fmla="*/ 0 w 2441961"/>
                  <a:gd name="connsiteY4" fmla="*/ 1187499 h 1187499"/>
                  <a:gd name="connsiteX0" fmla="*/ 0 w 2448279"/>
                  <a:gd name="connsiteY0" fmla="*/ 1189906 h 1189906"/>
                  <a:gd name="connsiteX1" fmla="*/ 1557772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43555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31709 w 2448279"/>
                  <a:gd name="connsiteY1" fmla="*/ 44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22217"/>
                  <a:gd name="connsiteY0" fmla="*/ 1193012 h 1193012"/>
                  <a:gd name="connsiteX1" fmla="*/ 1531709 w 2422217"/>
                  <a:gd name="connsiteY1" fmla="*/ 3150 h 1193012"/>
                  <a:gd name="connsiteX2" fmla="*/ 2422217 w 2422217"/>
                  <a:gd name="connsiteY2" fmla="*/ 0 h 1193012"/>
                  <a:gd name="connsiteX3" fmla="*/ 1511300 w 2422217"/>
                  <a:gd name="connsiteY3" fmla="*/ 1193012 h 1193012"/>
                  <a:gd name="connsiteX4" fmla="*/ 0 w 2422217"/>
                  <a:gd name="connsiteY4" fmla="*/ 1193012 h 1193012"/>
                  <a:gd name="connsiteX0" fmla="*/ 0 w 2424586"/>
                  <a:gd name="connsiteY0" fmla="*/ 1193012 h 1193012"/>
                  <a:gd name="connsiteX1" fmla="*/ 1531709 w 2424586"/>
                  <a:gd name="connsiteY1" fmla="*/ 3150 h 1193012"/>
                  <a:gd name="connsiteX2" fmla="*/ 2424586 w 2424586"/>
                  <a:gd name="connsiteY2" fmla="*/ 0 h 1193012"/>
                  <a:gd name="connsiteX3" fmla="*/ 1511300 w 2424586"/>
                  <a:gd name="connsiteY3" fmla="*/ 1193012 h 1193012"/>
                  <a:gd name="connsiteX4" fmla="*/ 0 w 2424586"/>
                  <a:gd name="connsiteY4" fmla="*/ 1193012 h 1193012"/>
                  <a:gd name="connsiteX0" fmla="*/ 0 w 2426955"/>
                  <a:gd name="connsiteY0" fmla="*/ 1189906 h 1189906"/>
                  <a:gd name="connsiteX1" fmla="*/ 1531709 w 2426955"/>
                  <a:gd name="connsiteY1" fmla="*/ 44 h 1189906"/>
                  <a:gd name="connsiteX2" fmla="*/ 2426955 w 2426955"/>
                  <a:gd name="connsiteY2" fmla="*/ 0 h 1189906"/>
                  <a:gd name="connsiteX3" fmla="*/ 1511300 w 2426955"/>
                  <a:gd name="connsiteY3" fmla="*/ 1189906 h 1189906"/>
                  <a:gd name="connsiteX4" fmla="*/ 0 w 2426955"/>
                  <a:gd name="connsiteY4" fmla="*/ 1189906 h 1189906"/>
                  <a:gd name="connsiteX0" fmla="*/ 0 w 2429324"/>
                  <a:gd name="connsiteY0" fmla="*/ 1196118 h 1196118"/>
                  <a:gd name="connsiteX1" fmla="*/ 1531709 w 2429324"/>
                  <a:gd name="connsiteY1" fmla="*/ 6256 h 1196118"/>
                  <a:gd name="connsiteX2" fmla="*/ 2429324 w 2429324"/>
                  <a:gd name="connsiteY2" fmla="*/ 0 h 1196118"/>
                  <a:gd name="connsiteX3" fmla="*/ 1511300 w 2429324"/>
                  <a:gd name="connsiteY3" fmla="*/ 1196118 h 1196118"/>
                  <a:gd name="connsiteX4" fmla="*/ 0 w 2429324"/>
                  <a:gd name="connsiteY4" fmla="*/ 1196118 h 1196118"/>
                  <a:gd name="connsiteX0" fmla="*/ 0 w 2431693"/>
                  <a:gd name="connsiteY0" fmla="*/ 1189906 h 1189906"/>
                  <a:gd name="connsiteX1" fmla="*/ 1531709 w 2431693"/>
                  <a:gd name="connsiteY1" fmla="*/ 44 h 1189906"/>
                  <a:gd name="connsiteX2" fmla="*/ 2431693 w 2431693"/>
                  <a:gd name="connsiteY2" fmla="*/ 0 h 1189906"/>
                  <a:gd name="connsiteX3" fmla="*/ 1511300 w 2431693"/>
                  <a:gd name="connsiteY3" fmla="*/ 1189906 h 1189906"/>
                  <a:gd name="connsiteX4" fmla="*/ 0 w 2431693"/>
                  <a:gd name="connsiteY4" fmla="*/ 1189906 h 1189906"/>
                  <a:gd name="connsiteX0" fmla="*/ 0 w 2431693"/>
                  <a:gd name="connsiteY0" fmla="*/ 1183181 h 1189906"/>
                  <a:gd name="connsiteX1" fmla="*/ 1531709 w 2431693"/>
                  <a:gd name="connsiteY1" fmla="*/ 44 h 1189906"/>
                  <a:gd name="connsiteX2" fmla="*/ 2431693 w 2431693"/>
                  <a:gd name="connsiteY2" fmla="*/ 0 h 1189906"/>
                  <a:gd name="connsiteX3" fmla="*/ 1511300 w 2431693"/>
                  <a:gd name="connsiteY3" fmla="*/ 1189906 h 1189906"/>
                  <a:gd name="connsiteX4" fmla="*/ 0 w 2431693"/>
                  <a:gd name="connsiteY4" fmla="*/ 1183181 h 118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1693" h="1189906">
                    <a:moveTo>
                      <a:pt x="0" y="1183181"/>
                    </a:moveTo>
                    <a:lnTo>
                      <a:pt x="1531709" y="44"/>
                    </a:lnTo>
                    <a:lnTo>
                      <a:pt x="2431693" y="0"/>
                    </a:lnTo>
                    <a:lnTo>
                      <a:pt x="1511300" y="1189906"/>
                    </a:lnTo>
                    <a:lnTo>
                      <a:pt x="0" y="118318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0" name="Pentagon 10"/>
              <p:cNvSpPr/>
              <p:nvPr/>
            </p:nvSpPr>
            <p:spPr>
              <a:xfrm>
                <a:off x="824180" y="3891196"/>
                <a:ext cx="6635587" cy="801892"/>
              </a:xfrm>
              <a:prstGeom prst="homePlat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1" name="Trapezoid 11"/>
              <p:cNvSpPr/>
              <p:nvPr/>
            </p:nvSpPr>
            <p:spPr>
              <a:xfrm rot="5400000" flipH="1">
                <a:off x="-376758" y="4266276"/>
                <a:ext cx="1590693" cy="837178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22799 w 1810147"/>
                  <a:gd name="connsiteY1" fmla="*/ 240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80718 h 1199356"/>
                  <a:gd name="connsiteX1" fmla="*/ 922799 w 1810147"/>
                  <a:gd name="connsiteY1" fmla="*/ 240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80718 h 1199356"/>
                  <a:gd name="connsiteX0" fmla="*/ 0 w 1812517"/>
                  <a:gd name="connsiteY0" fmla="*/ 1190038 h 1208676"/>
                  <a:gd name="connsiteX1" fmla="*/ 922799 w 1812517"/>
                  <a:gd name="connsiteY1" fmla="*/ 11727 h 1208676"/>
                  <a:gd name="connsiteX2" fmla="*/ 1812517 w 1812517"/>
                  <a:gd name="connsiteY2" fmla="*/ 0 h 1208676"/>
                  <a:gd name="connsiteX3" fmla="*/ 1511300 w 1812517"/>
                  <a:gd name="connsiteY3" fmla="*/ 1208676 h 1208676"/>
                  <a:gd name="connsiteX4" fmla="*/ 0 w 1812517"/>
                  <a:gd name="connsiteY4" fmla="*/ 1190038 h 1208676"/>
                  <a:gd name="connsiteX0" fmla="*/ 0 w 1812517"/>
                  <a:gd name="connsiteY0" fmla="*/ 1190038 h 1205570"/>
                  <a:gd name="connsiteX1" fmla="*/ 922799 w 1812517"/>
                  <a:gd name="connsiteY1" fmla="*/ 11727 h 1205570"/>
                  <a:gd name="connsiteX2" fmla="*/ 1812517 w 1812517"/>
                  <a:gd name="connsiteY2" fmla="*/ 0 h 1205570"/>
                  <a:gd name="connsiteX3" fmla="*/ 1508930 w 1812517"/>
                  <a:gd name="connsiteY3" fmla="*/ 1205570 h 1205570"/>
                  <a:gd name="connsiteX4" fmla="*/ 0 w 1812517"/>
                  <a:gd name="connsiteY4" fmla="*/ 1190038 h 1205570"/>
                  <a:gd name="connsiteX0" fmla="*/ 0 w 1747320"/>
                  <a:gd name="connsiteY0" fmla="*/ 1186619 h 1202151"/>
                  <a:gd name="connsiteX1" fmla="*/ 922799 w 1747320"/>
                  <a:gd name="connsiteY1" fmla="*/ 8308 h 1202151"/>
                  <a:gd name="connsiteX2" fmla="*/ 1747320 w 1747320"/>
                  <a:gd name="connsiteY2" fmla="*/ 0 h 1202151"/>
                  <a:gd name="connsiteX3" fmla="*/ 1508930 w 1747320"/>
                  <a:gd name="connsiteY3" fmla="*/ 1202151 h 1202151"/>
                  <a:gd name="connsiteX4" fmla="*/ 0 w 1747320"/>
                  <a:gd name="connsiteY4" fmla="*/ 1186619 h 1202151"/>
                  <a:gd name="connsiteX0" fmla="*/ 0 w 1747320"/>
                  <a:gd name="connsiteY0" fmla="*/ 1186619 h 1202151"/>
                  <a:gd name="connsiteX1" fmla="*/ 878465 w 1747320"/>
                  <a:gd name="connsiteY1" fmla="*/ 8308 h 1202151"/>
                  <a:gd name="connsiteX2" fmla="*/ 1747320 w 1747320"/>
                  <a:gd name="connsiteY2" fmla="*/ 0 h 1202151"/>
                  <a:gd name="connsiteX3" fmla="*/ 1508930 w 1747320"/>
                  <a:gd name="connsiteY3" fmla="*/ 1202151 h 1202151"/>
                  <a:gd name="connsiteX4" fmla="*/ 0 w 1747320"/>
                  <a:gd name="connsiteY4" fmla="*/ 1186619 h 1202151"/>
                  <a:gd name="connsiteX0" fmla="*/ 0 w 1742104"/>
                  <a:gd name="connsiteY0" fmla="*/ 1200297 h 1202151"/>
                  <a:gd name="connsiteX1" fmla="*/ 873249 w 1742104"/>
                  <a:gd name="connsiteY1" fmla="*/ 8308 h 1202151"/>
                  <a:gd name="connsiteX2" fmla="*/ 1742104 w 1742104"/>
                  <a:gd name="connsiteY2" fmla="*/ 0 h 1202151"/>
                  <a:gd name="connsiteX3" fmla="*/ 1503714 w 1742104"/>
                  <a:gd name="connsiteY3" fmla="*/ 1202151 h 1202151"/>
                  <a:gd name="connsiteX4" fmla="*/ 0 w 1742104"/>
                  <a:gd name="connsiteY4" fmla="*/ 1200297 h 120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104" h="1202151">
                    <a:moveTo>
                      <a:pt x="0" y="1200297"/>
                    </a:moveTo>
                    <a:lnTo>
                      <a:pt x="873249" y="8308"/>
                    </a:lnTo>
                    <a:lnTo>
                      <a:pt x="1742104" y="0"/>
                    </a:lnTo>
                    <a:lnTo>
                      <a:pt x="1503714" y="1202151"/>
                    </a:lnTo>
                    <a:lnTo>
                      <a:pt x="0" y="1200297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2" name="Pentagon 12"/>
              <p:cNvSpPr/>
              <p:nvPr/>
            </p:nvSpPr>
            <p:spPr>
              <a:xfrm>
                <a:off x="824181" y="4681552"/>
                <a:ext cx="7424469" cy="836503"/>
              </a:xfrm>
              <a:prstGeom prst="homePlate">
                <a:avLst>
                  <a:gd name="adj" fmla="val 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3" name="Trapezoid 11"/>
              <p:cNvSpPr/>
              <p:nvPr/>
            </p:nvSpPr>
            <p:spPr>
              <a:xfrm rot="5400000" flipH="1">
                <a:off x="-692257" y="5370776"/>
                <a:ext cx="2212182" cy="833703"/>
              </a:xfrm>
              <a:custGeom>
                <a:avLst/>
                <a:gdLst>
                  <a:gd name="connsiteX0" fmla="*/ 0 w 1511300"/>
                  <a:gd name="connsiteY0" fmla="*/ 1217612 h 1217612"/>
                  <a:gd name="connsiteX1" fmla="*/ 304403 w 1511300"/>
                  <a:gd name="connsiteY1" fmla="*/ 0 h 1217612"/>
                  <a:gd name="connsiteX2" fmla="*/ 1206897 w 1511300"/>
                  <a:gd name="connsiteY2" fmla="*/ 0 h 1217612"/>
                  <a:gd name="connsiteX3" fmla="*/ 1511300 w 1511300"/>
                  <a:gd name="connsiteY3" fmla="*/ 1217612 h 1217612"/>
                  <a:gd name="connsiteX4" fmla="*/ 0 w 1511300"/>
                  <a:gd name="connsiteY4" fmla="*/ 1217612 h 1217612"/>
                  <a:gd name="connsiteX0" fmla="*/ 0 w 1810147"/>
                  <a:gd name="connsiteY0" fmla="*/ 1217612 h 1217612"/>
                  <a:gd name="connsiteX1" fmla="*/ 304403 w 1810147"/>
                  <a:gd name="connsiteY1" fmla="*/ 0 h 1217612"/>
                  <a:gd name="connsiteX2" fmla="*/ 1810147 w 1810147"/>
                  <a:gd name="connsiteY2" fmla="*/ 25400 h 1217612"/>
                  <a:gd name="connsiteX3" fmla="*/ 1511300 w 1810147"/>
                  <a:gd name="connsiteY3" fmla="*/ 1217612 h 1217612"/>
                  <a:gd name="connsiteX4" fmla="*/ 0 w 1810147"/>
                  <a:gd name="connsiteY4" fmla="*/ 1217612 h 1217612"/>
                  <a:gd name="connsiteX0" fmla="*/ 0 w 1810147"/>
                  <a:gd name="connsiteY0" fmla="*/ 1192212 h 1192212"/>
                  <a:gd name="connsiteX1" fmla="*/ 871141 w 1810147"/>
                  <a:gd name="connsiteY1" fmla="*/ 3175 h 1192212"/>
                  <a:gd name="connsiteX2" fmla="*/ 1810147 w 1810147"/>
                  <a:gd name="connsiteY2" fmla="*/ 0 h 1192212"/>
                  <a:gd name="connsiteX3" fmla="*/ 1511300 w 1810147"/>
                  <a:gd name="connsiteY3" fmla="*/ 1192212 h 1192212"/>
                  <a:gd name="connsiteX4" fmla="*/ 0 w 1810147"/>
                  <a:gd name="connsiteY4" fmla="*/ 1192212 h 1192212"/>
                  <a:gd name="connsiteX0" fmla="*/ 0 w 1810147"/>
                  <a:gd name="connsiteY0" fmla="*/ 1199356 h 1199356"/>
                  <a:gd name="connsiteX1" fmla="*/ 871141 w 1810147"/>
                  <a:gd name="connsiteY1" fmla="*/ 10319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794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1810147"/>
                  <a:gd name="connsiteY0" fmla="*/ 1199356 h 1199356"/>
                  <a:gd name="connsiteX1" fmla="*/ 935435 w 1810147"/>
                  <a:gd name="connsiteY1" fmla="*/ 5557 h 1199356"/>
                  <a:gd name="connsiteX2" fmla="*/ 1810147 w 1810147"/>
                  <a:gd name="connsiteY2" fmla="*/ 0 h 1199356"/>
                  <a:gd name="connsiteX3" fmla="*/ 1511300 w 1810147"/>
                  <a:gd name="connsiteY3" fmla="*/ 1199356 h 1199356"/>
                  <a:gd name="connsiteX4" fmla="*/ 0 w 1810147"/>
                  <a:gd name="connsiteY4" fmla="*/ 1199356 h 1199356"/>
                  <a:gd name="connsiteX0" fmla="*/ 0 w 2432484"/>
                  <a:gd name="connsiteY0" fmla="*/ 1193799 h 1193799"/>
                  <a:gd name="connsiteX1" fmla="*/ 935435 w 2432484"/>
                  <a:gd name="connsiteY1" fmla="*/ 0 h 1193799"/>
                  <a:gd name="connsiteX2" fmla="*/ 2432484 w 2432484"/>
                  <a:gd name="connsiteY2" fmla="*/ 7043 h 1193799"/>
                  <a:gd name="connsiteX3" fmla="*/ 1511300 w 2432484"/>
                  <a:gd name="connsiteY3" fmla="*/ 1193799 h 1193799"/>
                  <a:gd name="connsiteX4" fmla="*/ 0 w 2432484"/>
                  <a:gd name="connsiteY4" fmla="*/ 1193799 h 1193799"/>
                  <a:gd name="connsiteX0" fmla="*/ 0 w 2432484"/>
                  <a:gd name="connsiteY0" fmla="*/ 1186756 h 1186756"/>
                  <a:gd name="connsiteX1" fmla="*/ 1557772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6756 h 1186756"/>
                  <a:gd name="connsiteX1" fmla="*/ 1560931 w 2432484"/>
                  <a:gd name="connsiteY1" fmla="*/ 2407 h 1186756"/>
                  <a:gd name="connsiteX2" fmla="*/ 2432484 w 2432484"/>
                  <a:gd name="connsiteY2" fmla="*/ 0 h 1186756"/>
                  <a:gd name="connsiteX3" fmla="*/ 1511300 w 2432484"/>
                  <a:gd name="connsiteY3" fmla="*/ 1186756 h 1186756"/>
                  <a:gd name="connsiteX4" fmla="*/ 0 w 2432484"/>
                  <a:gd name="connsiteY4" fmla="*/ 1186756 h 1186756"/>
                  <a:gd name="connsiteX0" fmla="*/ 0 w 2432484"/>
                  <a:gd name="connsiteY0" fmla="*/ 1187499 h 1187499"/>
                  <a:gd name="connsiteX1" fmla="*/ 1557772 w 2432484"/>
                  <a:gd name="connsiteY1" fmla="*/ 0 h 1187499"/>
                  <a:gd name="connsiteX2" fmla="*/ 2432484 w 2432484"/>
                  <a:gd name="connsiteY2" fmla="*/ 743 h 1187499"/>
                  <a:gd name="connsiteX3" fmla="*/ 1511300 w 2432484"/>
                  <a:gd name="connsiteY3" fmla="*/ 1187499 h 1187499"/>
                  <a:gd name="connsiteX4" fmla="*/ 0 w 2432484"/>
                  <a:gd name="connsiteY4" fmla="*/ 1187499 h 1187499"/>
                  <a:gd name="connsiteX0" fmla="*/ 0 w 2441961"/>
                  <a:gd name="connsiteY0" fmla="*/ 1187499 h 1187499"/>
                  <a:gd name="connsiteX1" fmla="*/ 1557772 w 2441961"/>
                  <a:gd name="connsiteY1" fmla="*/ 0 h 1187499"/>
                  <a:gd name="connsiteX2" fmla="*/ 2441961 w 2441961"/>
                  <a:gd name="connsiteY2" fmla="*/ 743 h 1187499"/>
                  <a:gd name="connsiteX3" fmla="*/ 1511300 w 2441961"/>
                  <a:gd name="connsiteY3" fmla="*/ 1187499 h 1187499"/>
                  <a:gd name="connsiteX4" fmla="*/ 0 w 2441961"/>
                  <a:gd name="connsiteY4" fmla="*/ 1187499 h 1187499"/>
                  <a:gd name="connsiteX0" fmla="*/ 0 w 2448279"/>
                  <a:gd name="connsiteY0" fmla="*/ 1189906 h 1189906"/>
                  <a:gd name="connsiteX1" fmla="*/ 1557772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43555 w 2448279"/>
                  <a:gd name="connsiteY1" fmla="*/ 2407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448279"/>
                  <a:gd name="connsiteY0" fmla="*/ 1189906 h 1189906"/>
                  <a:gd name="connsiteX1" fmla="*/ 1531709 w 2448279"/>
                  <a:gd name="connsiteY1" fmla="*/ 44 h 1189906"/>
                  <a:gd name="connsiteX2" fmla="*/ 2448279 w 2448279"/>
                  <a:gd name="connsiteY2" fmla="*/ 0 h 1189906"/>
                  <a:gd name="connsiteX3" fmla="*/ 1511300 w 2448279"/>
                  <a:gd name="connsiteY3" fmla="*/ 1189906 h 1189906"/>
                  <a:gd name="connsiteX4" fmla="*/ 0 w 2448279"/>
                  <a:gd name="connsiteY4" fmla="*/ 1189906 h 1189906"/>
                  <a:gd name="connsiteX0" fmla="*/ 0 w 2382886"/>
                  <a:gd name="connsiteY0" fmla="*/ 1189906 h 1189906"/>
                  <a:gd name="connsiteX1" fmla="*/ 1531709 w 2382886"/>
                  <a:gd name="connsiteY1" fmla="*/ 44 h 1189906"/>
                  <a:gd name="connsiteX2" fmla="*/ 2382886 w 2382886"/>
                  <a:gd name="connsiteY2" fmla="*/ 0 h 1189906"/>
                  <a:gd name="connsiteX3" fmla="*/ 1511300 w 2382886"/>
                  <a:gd name="connsiteY3" fmla="*/ 1189906 h 1189906"/>
                  <a:gd name="connsiteX4" fmla="*/ 0 w 2382886"/>
                  <a:gd name="connsiteY4" fmla="*/ 1189906 h 1189906"/>
                  <a:gd name="connsiteX0" fmla="*/ 0 w 2390732"/>
                  <a:gd name="connsiteY0" fmla="*/ 1189863 h 1189863"/>
                  <a:gd name="connsiteX1" fmla="*/ 1531709 w 2390732"/>
                  <a:gd name="connsiteY1" fmla="*/ 1 h 1189863"/>
                  <a:gd name="connsiteX2" fmla="*/ 2390732 w 2390732"/>
                  <a:gd name="connsiteY2" fmla="*/ 3405 h 1189863"/>
                  <a:gd name="connsiteX3" fmla="*/ 1511300 w 2390732"/>
                  <a:gd name="connsiteY3" fmla="*/ 1189863 h 1189863"/>
                  <a:gd name="connsiteX4" fmla="*/ 0 w 2390732"/>
                  <a:gd name="connsiteY4" fmla="*/ 1189863 h 1189863"/>
                  <a:gd name="connsiteX0" fmla="*/ 0 w 2390732"/>
                  <a:gd name="connsiteY0" fmla="*/ 1186457 h 1186457"/>
                  <a:gd name="connsiteX1" fmla="*/ 1482012 w 2390732"/>
                  <a:gd name="connsiteY1" fmla="*/ 3496 h 1186457"/>
                  <a:gd name="connsiteX2" fmla="*/ 2390732 w 2390732"/>
                  <a:gd name="connsiteY2" fmla="*/ -1 h 1186457"/>
                  <a:gd name="connsiteX3" fmla="*/ 1511300 w 2390732"/>
                  <a:gd name="connsiteY3" fmla="*/ 1186457 h 1186457"/>
                  <a:gd name="connsiteX4" fmla="*/ 0 w 2390732"/>
                  <a:gd name="connsiteY4" fmla="*/ 1186457 h 1186457"/>
                  <a:gd name="connsiteX0" fmla="*/ 0 w 2390732"/>
                  <a:gd name="connsiteY0" fmla="*/ 1186458 h 1186463"/>
                  <a:gd name="connsiteX1" fmla="*/ 1482012 w 2390732"/>
                  <a:gd name="connsiteY1" fmla="*/ 3497 h 1186463"/>
                  <a:gd name="connsiteX2" fmla="*/ 2390732 w 2390732"/>
                  <a:gd name="connsiteY2" fmla="*/ 0 h 1186463"/>
                  <a:gd name="connsiteX3" fmla="*/ 1519147 w 2390732"/>
                  <a:gd name="connsiteY3" fmla="*/ 1186462 h 1186463"/>
                  <a:gd name="connsiteX4" fmla="*/ 0 w 2390732"/>
                  <a:gd name="connsiteY4" fmla="*/ 1186458 h 1186463"/>
                  <a:gd name="connsiteX0" fmla="*/ 0 w 2390732"/>
                  <a:gd name="connsiteY0" fmla="*/ 1186458 h 1200257"/>
                  <a:gd name="connsiteX1" fmla="*/ 1482012 w 2390732"/>
                  <a:gd name="connsiteY1" fmla="*/ 3497 h 1200257"/>
                  <a:gd name="connsiteX2" fmla="*/ 2390732 w 2390732"/>
                  <a:gd name="connsiteY2" fmla="*/ 0 h 1200257"/>
                  <a:gd name="connsiteX3" fmla="*/ 1516531 w 2390732"/>
                  <a:gd name="connsiteY3" fmla="*/ 1200257 h 1200257"/>
                  <a:gd name="connsiteX4" fmla="*/ 0 w 2390732"/>
                  <a:gd name="connsiteY4" fmla="*/ 1186458 h 1200257"/>
                  <a:gd name="connsiteX0" fmla="*/ 0 w 2429967"/>
                  <a:gd name="connsiteY0" fmla="*/ 1207146 h 1207146"/>
                  <a:gd name="connsiteX1" fmla="*/ 1521247 w 2429967"/>
                  <a:gd name="connsiteY1" fmla="*/ 3497 h 1207146"/>
                  <a:gd name="connsiteX2" fmla="*/ 2429967 w 2429967"/>
                  <a:gd name="connsiteY2" fmla="*/ 0 h 1207146"/>
                  <a:gd name="connsiteX3" fmla="*/ 1555766 w 2429967"/>
                  <a:gd name="connsiteY3" fmla="*/ 1200257 h 1207146"/>
                  <a:gd name="connsiteX4" fmla="*/ 0 w 2429967"/>
                  <a:gd name="connsiteY4" fmla="*/ 1207146 h 1207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9967" h="1207146">
                    <a:moveTo>
                      <a:pt x="0" y="1207146"/>
                    </a:moveTo>
                    <a:lnTo>
                      <a:pt x="1521247" y="3497"/>
                    </a:lnTo>
                    <a:lnTo>
                      <a:pt x="2429967" y="0"/>
                    </a:lnTo>
                    <a:lnTo>
                      <a:pt x="1555766" y="1200257"/>
                    </a:lnTo>
                    <a:lnTo>
                      <a:pt x="0" y="120714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6635163" y="1424945"/>
              <a:ext cx="457788" cy="821364"/>
            </a:xfrm>
            <a:custGeom>
              <a:avLst/>
              <a:gdLst>
                <a:gd name="T0" fmla="*/ 1897 w 1897"/>
                <a:gd name="T1" fmla="*/ 0 h 3361"/>
                <a:gd name="T2" fmla="*/ 1897 w 1897"/>
                <a:gd name="T3" fmla="*/ 3361 h 3361"/>
                <a:gd name="T4" fmla="*/ 968 w 1897"/>
                <a:gd name="T5" fmla="*/ 3361 h 3361"/>
                <a:gd name="T6" fmla="*/ 968 w 1897"/>
                <a:gd name="T7" fmla="*/ 1161 h 3361"/>
                <a:gd name="T8" fmla="*/ 911 w 1897"/>
                <a:gd name="T9" fmla="*/ 1203 h 3361"/>
                <a:gd name="T10" fmla="*/ 856 w 1897"/>
                <a:gd name="T11" fmla="*/ 1243 h 3361"/>
                <a:gd name="T12" fmla="*/ 800 w 1897"/>
                <a:gd name="T13" fmla="*/ 1280 h 3361"/>
                <a:gd name="T14" fmla="*/ 745 w 1897"/>
                <a:gd name="T15" fmla="*/ 1316 h 3361"/>
                <a:gd name="T16" fmla="*/ 690 w 1897"/>
                <a:gd name="T17" fmla="*/ 1349 h 3361"/>
                <a:gd name="T18" fmla="*/ 637 w 1897"/>
                <a:gd name="T19" fmla="*/ 1380 h 3361"/>
                <a:gd name="T20" fmla="*/ 583 w 1897"/>
                <a:gd name="T21" fmla="*/ 1410 h 3361"/>
                <a:gd name="T22" fmla="*/ 530 w 1897"/>
                <a:gd name="T23" fmla="*/ 1437 h 3361"/>
                <a:gd name="T24" fmla="*/ 475 w 1897"/>
                <a:gd name="T25" fmla="*/ 1463 h 3361"/>
                <a:gd name="T26" fmla="*/ 417 w 1897"/>
                <a:gd name="T27" fmla="*/ 1489 h 3361"/>
                <a:gd name="T28" fmla="*/ 357 w 1897"/>
                <a:gd name="T29" fmla="*/ 1515 h 3361"/>
                <a:gd name="T30" fmla="*/ 292 w 1897"/>
                <a:gd name="T31" fmla="*/ 1540 h 3361"/>
                <a:gd name="T32" fmla="*/ 224 w 1897"/>
                <a:gd name="T33" fmla="*/ 1565 h 3361"/>
                <a:gd name="T34" fmla="*/ 153 w 1897"/>
                <a:gd name="T35" fmla="*/ 1590 h 3361"/>
                <a:gd name="T36" fmla="*/ 77 w 1897"/>
                <a:gd name="T37" fmla="*/ 1615 h 3361"/>
                <a:gd name="T38" fmla="*/ 0 w 1897"/>
                <a:gd name="T39" fmla="*/ 1639 h 3361"/>
                <a:gd name="T40" fmla="*/ 0 w 1897"/>
                <a:gd name="T41" fmla="*/ 891 h 3361"/>
                <a:gd name="T42" fmla="*/ 58 w 1897"/>
                <a:gd name="T43" fmla="*/ 871 h 3361"/>
                <a:gd name="T44" fmla="*/ 114 w 1897"/>
                <a:gd name="T45" fmla="*/ 851 h 3361"/>
                <a:gd name="T46" fmla="*/ 168 w 1897"/>
                <a:gd name="T47" fmla="*/ 832 h 3361"/>
                <a:gd name="T48" fmla="*/ 222 w 1897"/>
                <a:gd name="T49" fmla="*/ 811 h 3361"/>
                <a:gd name="T50" fmla="*/ 273 w 1897"/>
                <a:gd name="T51" fmla="*/ 790 h 3361"/>
                <a:gd name="T52" fmla="*/ 323 w 1897"/>
                <a:gd name="T53" fmla="*/ 768 h 3361"/>
                <a:gd name="T54" fmla="*/ 371 w 1897"/>
                <a:gd name="T55" fmla="*/ 746 h 3361"/>
                <a:gd name="T56" fmla="*/ 417 w 1897"/>
                <a:gd name="T57" fmla="*/ 724 h 3361"/>
                <a:gd name="T58" fmla="*/ 462 w 1897"/>
                <a:gd name="T59" fmla="*/ 700 h 3361"/>
                <a:gd name="T60" fmla="*/ 505 w 1897"/>
                <a:gd name="T61" fmla="*/ 677 h 3361"/>
                <a:gd name="T62" fmla="*/ 547 w 1897"/>
                <a:gd name="T63" fmla="*/ 653 h 3361"/>
                <a:gd name="T64" fmla="*/ 587 w 1897"/>
                <a:gd name="T65" fmla="*/ 629 h 3361"/>
                <a:gd name="T66" fmla="*/ 626 w 1897"/>
                <a:gd name="T67" fmla="*/ 604 h 3361"/>
                <a:gd name="T68" fmla="*/ 662 w 1897"/>
                <a:gd name="T69" fmla="*/ 578 h 3361"/>
                <a:gd name="T70" fmla="*/ 697 w 1897"/>
                <a:gd name="T71" fmla="*/ 553 h 3361"/>
                <a:gd name="T72" fmla="*/ 730 w 1897"/>
                <a:gd name="T73" fmla="*/ 526 h 3361"/>
                <a:gd name="T74" fmla="*/ 761 w 1897"/>
                <a:gd name="T75" fmla="*/ 499 h 3361"/>
                <a:gd name="T76" fmla="*/ 793 w 1897"/>
                <a:gd name="T77" fmla="*/ 472 h 3361"/>
                <a:gd name="T78" fmla="*/ 823 w 1897"/>
                <a:gd name="T79" fmla="*/ 442 h 3361"/>
                <a:gd name="T80" fmla="*/ 852 w 1897"/>
                <a:gd name="T81" fmla="*/ 413 h 3361"/>
                <a:gd name="T82" fmla="*/ 882 w 1897"/>
                <a:gd name="T83" fmla="*/ 383 h 3361"/>
                <a:gd name="T84" fmla="*/ 909 w 1897"/>
                <a:gd name="T85" fmla="*/ 353 h 3361"/>
                <a:gd name="T86" fmla="*/ 936 w 1897"/>
                <a:gd name="T87" fmla="*/ 320 h 3361"/>
                <a:gd name="T88" fmla="*/ 961 w 1897"/>
                <a:gd name="T89" fmla="*/ 288 h 3361"/>
                <a:gd name="T90" fmla="*/ 986 w 1897"/>
                <a:gd name="T91" fmla="*/ 255 h 3361"/>
                <a:gd name="T92" fmla="*/ 1010 w 1897"/>
                <a:gd name="T93" fmla="*/ 220 h 3361"/>
                <a:gd name="T94" fmla="*/ 1034 w 1897"/>
                <a:gd name="T95" fmla="*/ 186 h 3361"/>
                <a:gd name="T96" fmla="*/ 1056 w 1897"/>
                <a:gd name="T97" fmla="*/ 150 h 3361"/>
                <a:gd name="T98" fmla="*/ 1078 w 1897"/>
                <a:gd name="T99" fmla="*/ 114 h 3361"/>
                <a:gd name="T100" fmla="*/ 1098 w 1897"/>
                <a:gd name="T101" fmla="*/ 76 h 3361"/>
                <a:gd name="T102" fmla="*/ 1118 w 1897"/>
                <a:gd name="T103" fmla="*/ 39 h 3361"/>
                <a:gd name="T104" fmla="*/ 1137 w 1897"/>
                <a:gd name="T105" fmla="*/ 0 h 3361"/>
                <a:gd name="T106" fmla="*/ 1897 w 1897"/>
                <a:gd name="T107" fmla="*/ 0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97" h="3361">
                  <a:moveTo>
                    <a:pt x="1897" y="0"/>
                  </a:moveTo>
                  <a:lnTo>
                    <a:pt x="1897" y="3361"/>
                  </a:lnTo>
                  <a:lnTo>
                    <a:pt x="968" y="3361"/>
                  </a:lnTo>
                  <a:lnTo>
                    <a:pt x="968" y="1161"/>
                  </a:lnTo>
                  <a:lnTo>
                    <a:pt x="911" y="1203"/>
                  </a:lnTo>
                  <a:lnTo>
                    <a:pt x="856" y="1243"/>
                  </a:lnTo>
                  <a:lnTo>
                    <a:pt x="800" y="1280"/>
                  </a:lnTo>
                  <a:lnTo>
                    <a:pt x="745" y="1316"/>
                  </a:lnTo>
                  <a:lnTo>
                    <a:pt x="690" y="1349"/>
                  </a:lnTo>
                  <a:lnTo>
                    <a:pt x="637" y="1380"/>
                  </a:lnTo>
                  <a:lnTo>
                    <a:pt x="583" y="1410"/>
                  </a:lnTo>
                  <a:lnTo>
                    <a:pt x="530" y="1437"/>
                  </a:lnTo>
                  <a:lnTo>
                    <a:pt x="475" y="1463"/>
                  </a:lnTo>
                  <a:lnTo>
                    <a:pt x="417" y="1489"/>
                  </a:lnTo>
                  <a:lnTo>
                    <a:pt x="357" y="1515"/>
                  </a:lnTo>
                  <a:lnTo>
                    <a:pt x="292" y="1540"/>
                  </a:lnTo>
                  <a:lnTo>
                    <a:pt x="224" y="1565"/>
                  </a:lnTo>
                  <a:lnTo>
                    <a:pt x="153" y="1590"/>
                  </a:lnTo>
                  <a:lnTo>
                    <a:pt x="77" y="1615"/>
                  </a:lnTo>
                  <a:lnTo>
                    <a:pt x="0" y="1639"/>
                  </a:lnTo>
                  <a:lnTo>
                    <a:pt x="0" y="891"/>
                  </a:lnTo>
                  <a:lnTo>
                    <a:pt x="58" y="871"/>
                  </a:lnTo>
                  <a:lnTo>
                    <a:pt x="114" y="851"/>
                  </a:lnTo>
                  <a:lnTo>
                    <a:pt x="168" y="832"/>
                  </a:lnTo>
                  <a:lnTo>
                    <a:pt x="222" y="811"/>
                  </a:lnTo>
                  <a:lnTo>
                    <a:pt x="273" y="790"/>
                  </a:lnTo>
                  <a:lnTo>
                    <a:pt x="323" y="768"/>
                  </a:lnTo>
                  <a:lnTo>
                    <a:pt x="371" y="746"/>
                  </a:lnTo>
                  <a:lnTo>
                    <a:pt x="417" y="724"/>
                  </a:lnTo>
                  <a:lnTo>
                    <a:pt x="462" y="700"/>
                  </a:lnTo>
                  <a:lnTo>
                    <a:pt x="505" y="677"/>
                  </a:lnTo>
                  <a:lnTo>
                    <a:pt x="547" y="653"/>
                  </a:lnTo>
                  <a:lnTo>
                    <a:pt x="587" y="629"/>
                  </a:lnTo>
                  <a:lnTo>
                    <a:pt x="626" y="604"/>
                  </a:lnTo>
                  <a:lnTo>
                    <a:pt x="662" y="578"/>
                  </a:lnTo>
                  <a:lnTo>
                    <a:pt x="697" y="553"/>
                  </a:lnTo>
                  <a:lnTo>
                    <a:pt x="730" y="526"/>
                  </a:lnTo>
                  <a:lnTo>
                    <a:pt x="761" y="499"/>
                  </a:lnTo>
                  <a:lnTo>
                    <a:pt x="793" y="472"/>
                  </a:lnTo>
                  <a:lnTo>
                    <a:pt x="823" y="442"/>
                  </a:lnTo>
                  <a:lnTo>
                    <a:pt x="852" y="413"/>
                  </a:lnTo>
                  <a:lnTo>
                    <a:pt x="882" y="383"/>
                  </a:lnTo>
                  <a:lnTo>
                    <a:pt x="909" y="353"/>
                  </a:lnTo>
                  <a:lnTo>
                    <a:pt x="936" y="320"/>
                  </a:lnTo>
                  <a:lnTo>
                    <a:pt x="961" y="288"/>
                  </a:lnTo>
                  <a:lnTo>
                    <a:pt x="986" y="255"/>
                  </a:lnTo>
                  <a:lnTo>
                    <a:pt x="1010" y="220"/>
                  </a:lnTo>
                  <a:lnTo>
                    <a:pt x="1034" y="186"/>
                  </a:lnTo>
                  <a:lnTo>
                    <a:pt x="1056" y="150"/>
                  </a:lnTo>
                  <a:lnTo>
                    <a:pt x="1078" y="114"/>
                  </a:lnTo>
                  <a:lnTo>
                    <a:pt x="1098" y="76"/>
                  </a:lnTo>
                  <a:lnTo>
                    <a:pt x="1118" y="39"/>
                  </a:lnTo>
                  <a:lnTo>
                    <a:pt x="1137" y="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5756883" y="2236215"/>
              <a:ext cx="665164" cy="813430"/>
            </a:xfrm>
            <a:custGeom>
              <a:avLst/>
              <a:gdLst>
                <a:gd name="T0" fmla="*/ 25 w 2763"/>
                <a:gd name="T1" fmla="*/ 3209 h 3361"/>
                <a:gd name="T2" fmla="*/ 96 w 2763"/>
                <a:gd name="T3" fmla="*/ 2965 h 3361"/>
                <a:gd name="T4" fmla="*/ 205 w 2763"/>
                <a:gd name="T5" fmla="*/ 2729 h 3361"/>
                <a:gd name="T6" fmla="*/ 355 w 2763"/>
                <a:gd name="T7" fmla="*/ 2502 h 3361"/>
                <a:gd name="T8" fmla="*/ 579 w 2763"/>
                <a:gd name="T9" fmla="*/ 2254 h 3361"/>
                <a:gd name="T10" fmla="*/ 887 w 2763"/>
                <a:gd name="T11" fmla="*/ 1980 h 3361"/>
                <a:gd name="T12" fmla="*/ 1287 w 2763"/>
                <a:gd name="T13" fmla="*/ 1671 h 3361"/>
                <a:gd name="T14" fmla="*/ 1523 w 2763"/>
                <a:gd name="T15" fmla="*/ 1481 h 3361"/>
                <a:gd name="T16" fmla="*/ 1657 w 2763"/>
                <a:gd name="T17" fmla="*/ 1352 h 3361"/>
                <a:gd name="T18" fmla="*/ 1737 w 2763"/>
                <a:gd name="T19" fmla="*/ 1250 h 3361"/>
                <a:gd name="T20" fmla="*/ 1787 w 2763"/>
                <a:gd name="T21" fmla="*/ 1155 h 3361"/>
                <a:gd name="T22" fmla="*/ 1817 w 2763"/>
                <a:gd name="T23" fmla="*/ 1064 h 3361"/>
                <a:gd name="T24" fmla="*/ 1823 w 2763"/>
                <a:gd name="T25" fmla="*/ 975 h 3361"/>
                <a:gd name="T26" fmla="*/ 1808 w 2763"/>
                <a:gd name="T27" fmla="*/ 886 h 3361"/>
                <a:gd name="T28" fmla="*/ 1771 w 2763"/>
                <a:gd name="T29" fmla="*/ 807 h 3361"/>
                <a:gd name="T30" fmla="*/ 1712 w 2763"/>
                <a:gd name="T31" fmla="*/ 735 h 3361"/>
                <a:gd name="T32" fmla="*/ 1636 w 2763"/>
                <a:gd name="T33" fmla="*/ 678 h 3361"/>
                <a:gd name="T34" fmla="*/ 1549 w 2763"/>
                <a:gd name="T35" fmla="*/ 643 h 3361"/>
                <a:gd name="T36" fmla="*/ 1451 w 2763"/>
                <a:gd name="T37" fmla="*/ 628 h 3361"/>
                <a:gd name="T38" fmla="*/ 1345 w 2763"/>
                <a:gd name="T39" fmla="*/ 634 h 3361"/>
                <a:gd name="T40" fmla="*/ 1252 w 2763"/>
                <a:gd name="T41" fmla="*/ 663 h 3361"/>
                <a:gd name="T42" fmla="*/ 1170 w 2763"/>
                <a:gd name="T43" fmla="*/ 713 h 3361"/>
                <a:gd name="T44" fmla="*/ 1101 w 2763"/>
                <a:gd name="T45" fmla="*/ 787 h 3361"/>
                <a:gd name="T46" fmla="*/ 1047 w 2763"/>
                <a:gd name="T47" fmla="*/ 892 h 3361"/>
                <a:gd name="T48" fmla="*/ 1007 w 2763"/>
                <a:gd name="T49" fmla="*/ 1032 h 3361"/>
                <a:gd name="T50" fmla="*/ 76 w 2763"/>
                <a:gd name="T51" fmla="*/ 1008 h 3361"/>
                <a:gd name="T52" fmla="*/ 123 w 2763"/>
                <a:gd name="T53" fmla="*/ 789 h 3361"/>
                <a:gd name="T54" fmla="*/ 187 w 2763"/>
                <a:gd name="T55" fmla="*/ 603 h 3361"/>
                <a:gd name="T56" fmla="*/ 269 w 2763"/>
                <a:gd name="T57" fmla="*/ 450 h 3361"/>
                <a:gd name="T58" fmla="*/ 370 w 2763"/>
                <a:gd name="T59" fmla="*/ 323 h 3361"/>
                <a:gd name="T60" fmla="*/ 496 w 2763"/>
                <a:gd name="T61" fmla="*/ 218 h 3361"/>
                <a:gd name="T62" fmla="*/ 643 w 2763"/>
                <a:gd name="T63" fmla="*/ 131 h 3361"/>
                <a:gd name="T64" fmla="*/ 820 w 2763"/>
                <a:gd name="T65" fmla="*/ 66 h 3361"/>
                <a:gd name="T66" fmla="*/ 1036 w 2763"/>
                <a:gd name="T67" fmla="*/ 22 h 3361"/>
                <a:gd name="T68" fmla="*/ 1292 w 2763"/>
                <a:gd name="T69" fmla="*/ 2 h 3361"/>
                <a:gd name="T70" fmla="*/ 1579 w 2763"/>
                <a:gd name="T71" fmla="*/ 4 h 3361"/>
                <a:gd name="T72" fmla="*/ 1837 w 2763"/>
                <a:gd name="T73" fmla="*/ 28 h 3361"/>
                <a:gd name="T74" fmla="*/ 2052 w 2763"/>
                <a:gd name="T75" fmla="*/ 73 h 3361"/>
                <a:gd name="T76" fmla="*/ 2227 w 2763"/>
                <a:gd name="T77" fmla="*/ 140 h 3361"/>
                <a:gd name="T78" fmla="*/ 2375 w 2763"/>
                <a:gd name="T79" fmla="*/ 230 h 3361"/>
                <a:gd name="T80" fmla="*/ 2501 w 2763"/>
                <a:gd name="T81" fmla="*/ 342 h 3361"/>
                <a:gd name="T82" fmla="*/ 2603 w 2763"/>
                <a:gd name="T83" fmla="*/ 478 h 3361"/>
                <a:gd name="T84" fmla="*/ 2680 w 2763"/>
                <a:gd name="T85" fmla="*/ 629 h 3361"/>
                <a:gd name="T86" fmla="*/ 2725 w 2763"/>
                <a:gd name="T87" fmla="*/ 791 h 3361"/>
                <a:gd name="T88" fmla="*/ 2740 w 2763"/>
                <a:gd name="T89" fmla="*/ 962 h 3361"/>
                <a:gd name="T90" fmla="*/ 2723 w 2763"/>
                <a:gd name="T91" fmla="*/ 1149 h 3361"/>
                <a:gd name="T92" fmla="*/ 2670 w 2763"/>
                <a:gd name="T93" fmla="*/ 1329 h 3361"/>
                <a:gd name="T94" fmla="*/ 2584 w 2763"/>
                <a:gd name="T95" fmla="*/ 1505 h 3361"/>
                <a:gd name="T96" fmla="*/ 2456 w 2763"/>
                <a:gd name="T97" fmla="*/ 1680 h 3361"/>
                <a:gd name="T98" fmla="*/ 2271 w 2763"/>
                <a:gd name="T99" fmla="*/ 1866 h 3361"/>
                <a:gd name="T100" fmla="*/ 2029 w 2763"/>
                <a:gd name="T101" fmla="*/ 2062 h 3361"/>
                <a:gd name="T102" fmla="*/ 1734 w 2763"/>
                <a:gd name="T103" fmla="*/ 2271 h 3361"/>
                <a:gd name="T104" fmla="*/ 1545 w 2763"/>
                <a:gd name="T105" fmla="*/ 2412 h 3361"/>
                <a:gd name="T106" fmla="*/ 1415 w 2763"/>
                <a:gd name="T107" fmla="*/ 2526 h 3361"/>
                <a:gd name="T108" fmla="*/ 2763 w 2763"/>
                <a:gd name="T109" fmla="*/ 336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63" h="3361">
                  <a:moveTo>
                    <a:pt x="2763" y="3361"/>
                  </a:moveTo>
                  <a:lnTo>
                    <a:pt x="0" y="3361"/>
                  </a:lnTo>
                  <a:lnTo>
                    <a:pt x="7" y="3310"/>
                  </a:lnTo>
                  <a:lnTo>
                    <a:pt x="14" y="3259"/>
                  </a:lnTo>
                  <a:lnTo>
                    <a:pt x="25" y="3209"/>
                  </a:lnTo>
                  <a:lnTo>
                    <a:pt x="36" y="3159"/>
                  </a:lnTo>
                  <a:lnTo>
                    <a:pt x="49" y="3110"/>
                  </a:lnTo>
                  <a:lnTo>
                    <a:pt x="63" y="3061"/>
                  </a:lnTo>
                  <a:lnTo>
                    <a:pt x="78" y="3013"/>
                  </a:lnTo>
                  <a:lnTo>
                    <a:pt x="96" y="2965"/>
                  </a:lnTo>
                  <a:lnTo>
                    <a:pt x="115" y="2917"/>
                  </a:lnTo>
                  <a:lnTo>
                    <a:pt x="135" y="2869"/>
                  </a:lnTo>
                  <a:lnTo>
                    <a:pt x="157" y="2822"/>
                  </a:lnTo>
                  <a:lnTo>
                    <a:pt x="180" y="2776"/>
                  </a:lnTo>
                  <a:lnTo>
                    <a:pt x="205" y="2729"/>
                  </a:lnTo>
                  <a:lnTo>
                    <a:pt x="231" y="2684"/>
                  </a:lnTo>
                  <a:lnTo>
                    <a:pt x="259" y="2639"/>
                  </a:lnTo>
                  <a:lnTo>
                    <a:pt x="289" y="2594"/>
                  </a:lnTo>
                  <a:lnTo>
                    <a:pt x="320" y="2548"/>
                  </a:lnTo>
                  <a:lnTo>
                    <a:pt x="355" y="2502"/>
                  </a:lnTo>
                  <a:lnTo>
                    <a:pt x="393" y="2454"/>
                  </a:lnTo>
                  <a:lnTo>
                    <a:pt x="435" y="2405"/>
                  </a:lnTo>
                  <a:lnTo>
                    <a:pt x="480" y="2356"/>
                  </a:lnTo>
                  <a:lnTo>
                    <a:pt x="528" y="2305"/>
                  </a:lnTo>
                  <a:lnTo>
                    <a:pt x="579" y="2254"/>
                  </a:lnTo>
                  <a:lnTo>
                    <a:pt x="635" y="2202"/>
                  </a:lnTo>
                  <a:lnTo>
                    <a:pt x="692" y="2147"/>
                  </a:lnTo>
                  <a:lnTo>
                    <a:pt x="754" y="2093"/>
                  </a:lnTo>
                  <a:lnTo>
                    <a:pt x="819" y="2038"/>
                  </a:lnTo>
                  <a:lnTo>
                    <a:pt x="887" y="1980"/>
                  </a:lnTo>
                  <a:lnTo>
                    <a:pt x="958" y="1923"/>
                  </a:lnTo>
                  <a:lnTo>
                    <a:pt x="1032" y="1865"/>
                  </a:lnTo>
                  <a:lnTo>
                    <a:pt x="1110" y="1805"/>
                  </a:lnTo>
                  <a:lnTo>
                    <a:pt x="1191" y="1745"/>
                  </a:lnTo>
                  <a:lnTo>
                    <a:pt x="1287" y="1671"/>
                  </a:lnTo>
                  <a:lnTo>
                    <a:pt x="1375" y="1604"/>
                  </a:lnTo>
                  <a:lnTo>
                    <a:pt x="1416" y="1571"/>
                  </a:lnTo>
                  <a:lnTo>
                    <a:pt x="1454" y="1540"/>
                  </a:lnTo>
                  <a:lnTo>
                    <a:pt x="1489" y="1510"/>
                  </a:lnTo>
                  <a:lnTo>
                    <a:pt x="1523" y="1481"/>
                  </a:lnTo>
                  <a:lnTo>
                    <a:pt x="1554" y="1452"/>
                  </a:lnTo>
                  <a:lnTo>
                    <a:pt x="1583" y="1425"/>
                  </a:lnTo>
                  <a:lnTo>
                    <a:pt x="1611" y="1400"/>
                  </a:lnTo>
                  <a:lnTo>
                    <a:pt x="1635" y="1375"/>
                  </a:lnTo>
                  <a:lnTo>
                    <a:pt x="1657" y="1352"/>
                  </a:lnTo>
                  <a:lnTo>
                    <a:pt x="1677" y="1330"/>
                  </a:lnTo>
                  <a:lnTo>
                    <a:pt x="1694" y="1308"/>
                  </a:lnTo>
                  <a:lnTo>
                    <a:pt x="1710" y="1289"/>
                  </a:lnTo>
                  <a:lnTo>
                    <a:pt x="1724" y="1270"/>
                  </a:lnTo>
                  <a:lnTo>
                    <a:pt x="1737" y="1250"/>
                  </a:lnTo>
                  <a:lnTo>
                    <a:pt x="1749" y="1231"/>
                  </a:lnTo>
                  <a:lnTo>
                    <a:pt x="1760" y="1211"/>
                  </a:lnTo>
                  <a:lnTo>
                    <a:pt x="1770" y="1193"/>
                  </a:lnTo>
                  <a:lnTo>
                    <a:pt x="1779" y="1174"/>
                  </a:lnTo>
                  <a:lnTo>
                    <a:pt x="1787" y="1155"/>
                  </a:lnTo>
                  <a:lnTo>
                    <a:pt x="1796" y="1137"/>
                  </a:lnTo>
                  <a:lnTo>
                    <a:pt x="1802" y="1118"/>
                  </a:lnTo>
                  <a:lnTo>
                    <a:pt x="1807" y="1101"/>
                  </a:lnTo>
                  <a:lnTo>
                    <a:pt x="1813" y="1082"/>
                  </a:lnTo>
                  <a:lnTo>
                    <a:pt x="1817" y="1064"/>
                  </a:lnTo>
                  <a:lnTo>
                    <a:pt x="1820" y="1047"/>
                  </a:lnTo>
                  <a:lnTo>
                    <a:pt x="1822" y="1029"/>
                  </a:lnTo>
                  <a:lnTo>
                    <a:pt x="1823" y="1011"/>
                  </a:lnTo>
                  <a:lnTo>
                    <a:pt x="1824" y="993"/>
                  </a:lnTo>
                  <a:lnTo>
                    <a:pt x="1823" y="975"/>
                  </a:lnTo>
                  <a:lnTo>
                    <a:pt x="1822" y="956"/>
                  </a:lnTo>
                  <a:lnTo>
                    <a:pt x="1820" y="938"/>
                  </a:lnTo>
                  <a:lnTo>
                    <a:pt x="1817" y="920"/>
                  </a:lnTo>
                  <a:lnTo>
                    <a:pt x="1813" y="904"/>
                  </a:lnTo>
                  <a:lnTo>
                    <a:pt x="1808" y="886"/>
                  </a:lnTo>
                  <a:lnTo>
                    <a:pt x="1802" y="869"/>
                  </a:lnTo>
                  <a:lnTo>
                    <a:pt x="1796" y="853"/>
                  </a:lnTo>
                  <a:lnTo>
                    <a:pt x="1788" y="837"/>
                  </a:lnTo>
                  <a:lnTo>
                    <a:pt x="1780" y="821"/>
                  </a:lnTo>
                  <a:lnTo>
                    <a:pt x="1771" y="807"/>
                  </a:lnTo>
                  <a:lnTo>
                    <a:pt x="1761" y="791"/>
                  </a:lnTo>
                  <a:lnTo>
                    <a:pt x="1750" y="776"/>
                  </a:lnTo>
                  <a:lnTo>
                    <a:pt x="1738" y="763"/>
                  </a:lnTo>
                  <a:lnTo>
                    <a:pt x="1726" y="748"/>
                  </a:lnTo>
                  <a:lnTo>
                    <a:pt x="1712" y="735"/>
                  </a:lnTo>
                  <a:lnTo>
                    <a:pt x="1697" y="722"/>
                  </a:lnTo>
                  <a:lnTo>
                    <a:pt x="1683" y="709"/>
                  </a:lnTo>
                  <a:lnTo>
                    <a:pt x="1667" y="698"/>
                  </a:lnTo>
                  <a:lnTo>
                    <a:pt x="1652" y="688"/>
                  </a:lnTo>
                  <a:lnTo>
                    <a:pt x="1636" y="678"/>
                  </a:lnTo>
                  <a:lnTo>
                    <a:pt x="1619" y="670"/>
                  </a:lnTo>
                  <a:lnTo>
                    <a:pt x="1602" y="661"/>
                  </a:lnTo>
                  <a:lnTo>
                    <a:pt x="1586" y="654"/>
                  </a:lnTo>
                  <a:lnTo>
                    <a:pt x="1567" y="648"/>
                  </a:lnTo>
                  <a:lnTo>
                    <a:pt x="1549" y="643"/>
                  </a:lnTo>
                  <a:lnTo>
                    <a:pt x="1530" y="639"/>
                  </a:lnTo>
                  <a:lnTo>
                    <a:pt x="1511" y="634"/>
                  </a:lnTo>
                  <a:lnTo>
                    <a:pt x="1491" y="631"/>
                  </a:lnTo>
                  <a:lnTo>
                    <a:pt x="1472" y="629"/>
                  </a:lnTo>
                  <a:lnTo>
                    <a:pt x="1451" y="628"/>
                  </a:lnTo>
                  <a:lnTo>
                    <a:pt x="1430" y="628"/>
                  </a:lnTo>
                  <a:lnTo>
                    <a:pt x="1408" y="628"/>
                  </a:lnTo>
                  <a:lnTo>
                    <a:pt x="1387" y="629"/>
                  </a:lnTo>
                  <a:lnTo>
                    <a:pt x="1366" y="631"/>
                  </a:lnTo>
                  <a:lnTo>
                    <a:pt x="1345" y="634"/>
                  </a:lnTo>
                  <a:lnTo>
                    <a:pt x="1326" y="639"/>
                  </a:lnTo>
                  <a:lnTo>
                    <a:pt x="1306" y="644"/>
                  </a:lnTo>
                  <a:lnTo>
                    <a:pt x="1287" y="649"/>
                  </a:lnTo>
                  <a:lnTo>
                    <a:pt x="1270" y="655"/>
                  </a:lnTo>
                  <a:lnTo>
                    <a:pt x="1252" y="663"/>
                  </a:lnTo>
                  <a:lnTo>
                    <a:pt x="1234" y="671"/>
                  </a:lnTo>
                  <a:lnTo>
                    <a:pt x="1217" y="680"/>
                  </a:lnTo>
                  <a:lnTo>
                    <a:pt x="1201" y="690"/>
                  </a:lnTo>
                  <a:lnTo>
                    <a:pt x="1185" y="701"/>
                  </a:lnTo>
                  <a:lnTo>
                    <a:pt x="1170" y="713"/>
                  </a:lnTo>
                  <a:lnTo>
                    <a:pt x="1156" y="725"/>
                  </a:lnTo>
                  <a:lnTo>
                    <a:pt x="1141" y="739"/>
                  </a:lnTo>
                  <a:lnTo>
                    <a:pt x="1127" y="753"/>
                  </a:lnTo>
                  <a:lnTo>
                    <a:pt x="1114" y="769"/>
                  </a:lnTo>
                  <a:lnTo>
                    <a:pt x="1101" y="787"/>
                  </a:lnTo>
                  <a:lnTo>
                    <a:pt x="1090" y="805"/>
                  </a:lnTo>
                  <a:lnTo>
                    <a:pt x="1078" y="825"/>
                  </a:lnTo>
                  <a:lnTo>
                    <a:pt x="1067" y="846"/>
                  </a:lnTo>
                  <a:lnTo>
                    <a:pt x="1057" y="868"/>
                  </a:lnTo>
                  <a:lnTo>
                    <a:pt x="1047" y="892"/>
                  </a:lnTo>
                  <a:lnTo>
                    <a:pt x="1038" y="917"/>
                  </a:lnTo>
                  <a:lnTo>
                    <a:pt x="1029" y="944"/>
                  </a:lnTo>
                  <a:lnTo>
                    <a:pt x="1022" y="971"/>
                  </a:lnTo>
                  <a:lnTo>
                    <a:pt x="1014" y="1001"/>
                  </a:lnTo>
                  <a:lnTo>
                    <a:pt x="1007" y="1032"/>
                  </a:lnTo>
                  <a:lnTo>
                    <a:pt x="1001" y="1063"/>
                  </a:lnTo>
                  <a:lnTo>
                    <a:pt x="996" y="1097"/>
                  </a:lnTo>
                  <a:lnTo>
                    <a:pt x="990" y="1131"/>
                  </a:lnTo>
                  <a:lnTo>
                    <a:pt x="70" y="1056"/>
                  </a:lnTo>
                  <a:lnTo>
                    <a:pt x="76" y="1008"/>
                  </a:lnTo>
                  <a:lnTo>
                    <a:pt x="85" y="962"/>
                  </a:lnTo>
                  <a:lnTo>
                    <a:pt x="93" y="916"/>
                  </a:lnTo>
                  <a:lnTo>
                    <a:pt x="102" y="872"/>
                  </a:lnTo>
                  <a:lnTo>
                    <a:pt x="113" y="831"/>
                  </a:lnTo>
                  <a:lnTo>
                    <a:pt x="123" y="789"/>
                  </a:lnTo>
                  <a:lnTo>
                    <a:pt x="135" y="749"/>
                  </a:lnTo>
                  <a:lnTo>
                    <a:pt x="146" y="711"/>
                  </a:lnTo>
                  <a:lnTo>
                    <a:pt x="159" y="673"/>
                  </a:lnTo>
                  <a:lnTo>
                    <a:pt x="172" y="638"/>
                  </a:lnTo>
                  <a:lnTo>
                    <a:pt x="187" y="603"/>
                  </a:lnTo>
                  <a:lnTo>
                    <a:pt x="202" y="570"/>
                  </a:lnTo>
                  <a:lnTo>
                    <a:pt x="217" y="537"/>
                  </a:lnTo>
                  <a:lnTo>
                    <a:pt x="234" y="507"/>
                  </a:lnTo>
                  <a:lnTo>
                    <a:pt x="251" y="478"/>
                  </a:lnTo>
                  <a:lnTo>
                    <a:pt x="269" y="450"/>
                  </a:lnTo>
                  <a:lnTo>
                    <a:pt x="287" y="424"/>
                  </a:lnTo>
                  <a:lnTo>
                    <a:pt x="306" y="398"/>
                  </a:lnTo>
                  <a:lnTo>
                    <a:pt x="327" y="371"/>
                  </a:lnTo>
                  <a:lnTo>
                    <a:pt x="348" y="347"/>
                  </a:lnTo>
                  <a:lnTo>
                    <a:pt x="370" y="323"/>
                  </a:lnTo>
                  <a:lnTo>
                    <a:pt x="393" y="302"/>
                  </a:lnTo>
                  <a:lnTo>
                    <a:pt x="417" y="279"/>
                  </a:lnTo>
                  <a:lnTo>
                    <a:pt x="442" y="258"/>
                  </a:lnTo>
                  <a:lnTo>
                    <a:pt x="468" y="237"/>
                  </a:lnTo>
                  <a:lnTo>
                    <a:pt x="496" y="218"/>
                  </a:lnTo>
                  <a:lnTo>
                    <a:pt x="523" y="198"/>
                  </a:lnTo>
                  <a:lnTo>
                    <a:pt x="552" y="181"/>
                  </a:lnTo>
                  <a:lnTo>
                    <a:pt x="581" y="164"/>
                  </a:lnTo>
                  <a:lnTo>
                    <a:pt x="612" y="147"/>
                  </a:lnTo>
                  <a:lnTo>
                    <a:pt x="643" y="131"/>
                  </a:lnTo>
                  <a:lnTo>
                    <a:pt x="676" y="116"/>
                  </a:lnTo>
                  <a:lnTo>
                    <a:pt x="710" y="102"/>
                  </a:lnTo>
                  <a:lnTo>
                    <a:pt x="745" y="89"/>
                  </a:lnTo>
                  <a:lnTo>
                    <a:pt x="782" y="76"/>
                  </a:lnTo>
                  <a:lnTo>
                    <a:pt x="820" y="66"/>
                  </a:lnTo>
                  <a:lnTo>
                    <a:pt x="861" y="55"/>
                  </a:lnTo>
                  <a:lnTo>
                    <a:pt x="901" y="45"/>
                  </a:lnTo>
                  <a:lnTo>
                    <a:pt x="945" y="37"/>
                  </a:lnTo>
                  <a:lnTo>
                    <a:pt x="990" y="29"/>
                  </a:lnTo>
                  <a:lnTo>
                    <a:pt x="1036" y="22"/>
                  </a:lnTo>
                  <a:lnTo>
                    <a:pt x="1085" y="17"/>
                  </a:lnTo>
                  <a:lnTo>
                    <a:pt x="1134" y="11"/>
                  </a:lnTo>
                  <a:lnTo>
                    <a:pt x="1185" y="7"/>
                  </a:lnTo>
                  <a:lnTo>
                    <a:pt x="1237" y="4"/>
                  </a:lnTo>
                  <a:lnTo>
                    <a:pt x="1292" y="2"/>
                  </a:lnTo>
                  <a:lnTo>
                    <a:pt x="1347" y="0"/>
                  </a:lnTo>
                  <a:lnTo>
                    <a:pt x="1405" y="0"/>
                  </a:lnTo>
                  <a:lnTo>
                    <a:pt x="1464" y="0"/>
                  </a:lnTo>
                  <a:lnTo>
                    <a:pt x="1523" y="2"/>
                  </a:lnTo>
                  <a:lnTo>
                    <a:pt x="1579" y="4"/>
                  </a:lnTo>
                  <a:lnTo>
                    <a:pt x="1634" y="7"/>
                  </a:lnTo>
                  <a:lnTo>
                    <a:pt x="1687" y="10"/>
                  </a:lnTo>
                  <a:lnTo>
                    <a:pt x="1738" y="16"/>
                  </a:lnTo>
                  <a:lnTo>
                    <a:pt x="1788" y="21"/>
                  </a:lnTo>
                  <a:lnTo>
                    <a:pt x="1837" y="28"/>
                  </a:lnTo>
                  <a:lnTo>
                    <a:pt x="1883" y="35"/>
                  </a:lnTo>
                  <a:lnTo>
                    <a:pt x="1928" y="43"/>
                  </a:lnTo>
                  <a:lnTo>
                    <a:pt x="1970" y="52"/>
                  </a:lnTo>
                  <a:lnTo>
                    <a:pt x="2012" y="63"/>
                  </a:lnTo>
                  <a:lnTo>
                    <a:pt x="2052" y="73"/>
                  </a:lnTo>
                  <a:lnTo>
                    <a:pt x="2090" y="85"/>
                  </a:lnTo>
                  <a:lnTo>
                    <a:pt x="2126" y="97"/>
                  </a:lnTo>
                  <a:lnTo>
                    <a:pt x="2161" y="111"/>
                  </a:lnTo>
                  <a:lnTo>
                    <a:pt x="2194" y="125"/>
                  </a:lnTo>
                  <a:lnTo>
                    <a:pt x="2227" y="140"/>
                  </a:lnTo>
                  <a:lnTo>
                    <a:pt x="2258" y="157"/>
                  </a:lnTo>
                  <a:lnTo>
                    <a:pt x="2288" y="173"/>
                  </a:lnTo>
                  <a:lnTo>
                    <a:pt x="2318" y="191"/>
                  </a:lnTo>
                  <a:lnTo>
                    <a:pt x="2347" y="210"/>
                  </a:lnTo>
                  <a:lnTo>
                    <a:pt x="2375" y="230"/>
                  </a:lnTo>
                  <a:lnTo>
                    <a:pt x="2401" y="250"/>
                  </a:lnTo>
                  <a:lnTo>
                    <a:pt x="2428" y="272"/>
                  </a:lnTo>
                  <a:lnTo>
                    <a:pt x="2453" y="294"/>
                  </a:lnTo>
                  <a:lnTo>
                    <a:pt x="2478" y="318"/>
                  </a:lnTo>
                  <a:lnTo>
                    <a:pt x="2501" y="342"/>
                  </a:lnTo>
                  <a:lnTo>
                    <a:pt x="2523" y="367"/>
                  </a:lnTo>
                  <a:lnTo>
                    <a:pt x="2545" y="394"/>
                  </a:lnTo>
                  <a:lnTo>
                    <a:pt x="2566" y="422"/>
                  </a:lnTo>
                  <a:lnTo>
                    <a:pt x="2584" y="450"/>
                  </a:lnTo>
                  <a:lnTo>
                    <a:pt x="2603" y="478"/>
                  </a:lnTo>
                  <a:lnTo>
                    <a:pt x="2621" y="507"/>
                  </a:lnTo>
                  <a:lnTo>
                    <a:pt x="2638" y="537"/>
                  </a:lnTo>
                  <a:lnTo>
                    <a:pt x="2652" y="568"/>
                  </a:lnTo>
                  <a:lnTo>
                    <a:pt x="2667" y="598"/>
                  </a:lnTo>
                  <a:lnTo>
                    <a:pt x="2680" y="629"/>
                  </a:lnTo>
                  <a:lnTo>
                    <a:pt x="2691" y="660"/>
                  </a:lnTo>
                  <a:lnTo>
                    <a:pt x="2702" y="693"/>
                  </a:lnTo>
                  <a:lnTo>
                    <a:pt x="2710" y="724"/>
                  </a:lnTo>
                  <a:lnTo>
                    <a:pt x="2718" y="757"/>
                  </a:lnTo>
                  <a:lnTo>
                    <a:pt x="2725" y="791"/>
                  </a:lnTo>
                  <a:lnTo>
                    <a:pt x="2730" y="824"/>
                  </a:lnTo>
                  <a:lnTo>
                    <a:pt x="2735" y="858"/>
                  </a:lnTo>
                  <a:lnTo>
                    <a:pt x="2737" y="892"/>
                  </a:lnTo>
                  <a:lnTo>
                    <a:pt x="2739" y="928"/>
                  </a:lnTo>
                  <a:lnTo>
                    <a:pt x="2740" y="962"/>
                  </a:lnTo>
                  <a:lnTo>
                    <a:pt x="2739" y="1000"/>
                  </a:lnTo>
                  <a:lnTo>
                    <a:pt x="2737" y="1037"/>
                  </a:lnTo>
                  <a:lnTo>
                    <a:pt x="2734" y="1075"/>
                  </a:lnTo>
                  <a:lnTo>
                    <a:pt x="2729" y="1111"/>
                  </a:lnTo>
                  <a:lnTo>
                    <a:pt x="2723" y="1149"/>
                  </a:lnTo>
                  <a:lnTo>
                    <a:pt x="2715" y="1185"/>
                  </a:lnTo>
                  <a:lnTo>
                    <a:pt x="2706" y="1221"/>
                  </a:lnTo>
                  <a:lnTo>
                    <a:pt x="2695" y="1257"/>
                  </a:lnTo>
                  <a:lnTo>
                    <a:pt x="2684" y="1294"/>
                  </a:lnTo>
                  <a:lnTo>
                    <a:pt x="2670" y="1329"/>
                  </a:lnTo>
                  <a:lnTo>
                    <a:pt x="2656" y="1365"/>
                  </a:lnTo>
                  <a:lnTo>
                    <a:pt x="2640" y="1400"/>
                  </a:lnTo>
                  <a:lnTo>
                    <a:pt x="2623" y="1436"/>
                  </a:lnTo>
                  <a:lnTo>
                    <a:pt x="2604" y="1470"/>
                  </a:lnTo>
                  <a:lnTo>
                    <a:pt x="2584" y="1505"/>
                  </a:lnTo>
                  <a:lnTo>
                    <a:pt x="2563" y="1540"/>
                  </a:lnTo>
                  <a:lnTo>
                    <a:pt x="2539" y="1574"/>
                  </a:lnTo>
                  <a:lnTo>
                    <a:pt x="2513" y="1609"/>
                  </a:lnTo>
                  <a:lnTo>
                    <a:pt x="2486" y="1644"/>
                  </a:lnTo>
                  <a:lnTo>
                    <a:pt x="2456" y="1680"/>
                  </a:lnTo>
                  <a:lnTo>
                    <a:pt x="2423" y="1716"/>
                  </a:lnTo>
                  <a:lnTo>
                    <a:pt x="2389" y="1753"/>
                  </a:lnTo>
                  <a:lnTo>
                    <a:pt x="2352" y="1790"/>
                  </a:lnTo>
                  <a:lnTo>
                    <a:pt x="2313" y="1828"/>
                  </a:lnTo>
                  <a:lnTo>
                    <a:pt x="2271" y="1866"/>
                  </a:lnTo>
                  <a:lnTo>
                    <a:pt x="2228" y="1904"/>
                  </a:lnTo>
                  <a:lnTo>
                    <a:pt x="2182" y="1943"/>
                  </a:lnTo>
                  <a:lnTo>
                    <a:pt x="2133" y="1982"/>
                  </a:lnTo>
                  <a:lnTo>
                    <a:pt x="2082" y="2022"/>
                  </a:lnTo>
                  <a:lnTo>
                    <a:pt x="2029" y="2062"/>
                  </a:lnTo>
                  <a:lnTo>
                    <a:pt x="1975" y="2102"/>
                  </a:lnTo>
                  <a:lnTo>
                    <a:pt x="1917" y="2143"/>
                  </a:lnTo>
                  <a:lnTo>
                    <a:pt x="1850" y="2190"/>
                  </a:lnTo>
                  <a:lnTo>
                    <a:pt x="1790" y="2232"/>
                  </a:lnTo>
                  <a:lnTo>
                    <a:pt x="1734" y="2271"/>
                  </a:lnTo>
                  <a:lnTo>
                    <a:pt x="1685" y="2307"/>
                  </a:lnTo>
                  <a:lnTo>
                    <a:pt x="1641" y="2338"/>
                  </a:lnTo>
                  <a:lnTo>
                    <a:pt x="1603" y="2366"/>
                  </a:lnTo>
                  <a:lnTo>
                    <a:pt x="1572" y="2391"/>
                  </a:lnTo>
                  <a:lnTo>
                    <a:pt x="1545" y="2412"/>
                  </a:lnTo>
                  <a:lnTo>
                    <a:pt x="1521" y="2432"/>
                  </a:lnTo>
                  <a:lnTo>
                    <a:pt x="1497" y="2453"/>
                  </a:lnTo>
                  <a:lnTo>
                    <a:pt x="1470" y="2476"/>
                  </a:lnTo>
                  <a:lnTo>
                    <a:pt x="1443" y="2501"/>
                  </a:lnTo>
                  <a:lnTo>
                    <a:pt x="1415" y="2526"/>
                  </a:lnTo>
                  <a:lnTo>
                    <a:pt x="1386" y="2553"/>
                  </a:lnTo>
                  <a:lnTo>
                    <a:pt x="1355" y="2582"/>
                  </a:lnTo>
                  <a:lnTo>
                    <a:pt x="1324" y="2613"/>
                  </a:lnTo>
                  <a:lnTo>
                    <a:pt x="2763" y="2613"/>
                  </a:lnTo>
                  <a:lnTo>
                    <a:pt x="2763" y="33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884634" y="3049645"/>
              <a:ext cx="654011" cy="817753"/>
            </a:xfrm>
            <a:custGeom>
              <a:avLst/>
              <a:gdLst>
                <a:gd name="T0" fmla="*/ 161 w 2735"/>
                <a:gd name="T1" fmla="*/ 573 h 3416"/>
                <a:gd name="T2" fmla="*/ 264 w 2735"/>
                <a:gd name="T3" fmla="*/ 414 h 3416"/>
                <a:gd name="T4" fmla="*/ 393 w 2735"/>
                <a:gd name="T5" fmla="*/ 280 h 3416"/>
                <a:gd name="T6" fmla="*/ 549 w 2735"/>
                <a:gd name="T7" fmla="*/ 169 h 3416"/>
                <a:gd name="T8" fmla="*/ 734 w 2735"/>
                <a:gd name="T9" fmla="*/ 87 h 3416"/>
                <a:gd name="T10" fmla="*/ 952 w 2735"/>
                <a:gd name="T11" fmla="*/ 31 h 3416"/>
                <a:gd name="T12" fmla="*/ 1495 w 2735"/>
                <a:gd name="T13" fmla="*/ 4 h 3416"/>
                <a:gd name="T14" fmla="*/ 1775 w 2735"/>
                <a:gd name="T15" fmla="*/ 33 h 3416"/>
                <a:gd name="T16" fmla="*/ 2009 w 2735"/>
                <a:gd name="T17" fmla="*/ 94 h 3416"/>
                <a:gd name="T18" fmla="*/ 2197 w 2735"/>
                <a:gd name="T19" fmla="*/ 185 h 3416"/>
                <a:gd name="T20" fmla="*/ 2343 w 2735"/>
                <a:gd name="T21" fmla="*/ 303 h 3416"/>
                <a:gd name="T22" fmla="*/ 2451 w 2735"/>
                <a:gd name="T23" fmla="*/ 439 h 3416"/>
                <a:gd name="T24" fmla="*/ 2524 w 2735"/>
                <a:gd name="T25" fmla="*/ 591 h 3416"/>
                <a:gd name="T26" fmla="*/ 2559 w 2735"/>
                <a:gd name="T27" fmla="*/ 757 h 3416"/>
                <a:gd name="T28" fmla="*/ 2557 w 2735"/>
                <a:gd name="T29" fmla="*/ 952 h 3416"/>
                <a:gd name="T30" fmla="*/ 2498 w 2735"/>
                <a:gd name="T31" fmla="*/ 1145 h 3416"/>
                <a:gd name="T32" fmla="*/ 2381 w 2735"/>
                <a:gd name="T33" fmla="*/ 1318 h 3416"/>
                <a:gd name="T34" fmla="*/ 2204 w 2735"/>
                <a:gd name="T35" fmla="*/ 1470 h 3416"/>
                <a:gd name="T36" fmla="*/ 2264 w 2735"/>
                <a:gd name="T37" fmla="*/ 1589 h 3416"/>
                <a:gd name="T38" fmla="*/ 2465 w 2735"/>
                <a:gd name="T39" fmla="*/ 1704 h 3416"/>
                <a:gd name="T40" fmla="*/ 2594 w 2735"/>
                <a:gd name="T41" fmla="*/ 1837 h 3416"/>
                <a:gd name="T42" fmla="*/ 2684 w 2735"/>
                <a:gd name="T43" fmla="*/ 2002 h 3416"/>
                <a:gd name="T44" fmla="*/ 2730 w 2735"/>
                <a:gd name="T45" fmla="*/ 2200 h 3416"/>
                <a:gd name="T46" fmla="*/ 2725 w 2735"/>
                <a:gd name="T47" fmla="*/ 2454 h 3416"/>
                <a:gd name="T48" fmla="*/ 2650 w 2735"/>
                <a:gd name="T49" fmla="*/ 2731 h 3416"/>
                <a:gd name="T50" fmla="*/ 2501 w 2735"/>
                <a:gd name="T51" fmla="*/ 2989 h 3416"/>
                <a:gd name="T52" fmla="*/ 2282 w 2735"/>
                <a:gd name="T53" fmla="*/ 3194 h 3416"/>
                <a:gd name="T54" fmla="*/ 1995 w 2735"/>
                <a:gd name="T55" fmla="*/ 3336 h 3416"/>
                <a:gd name="T56" fmla="*/ 1621 w 2735"/>
                <a:gd name="T57" fmla="*/ 3407 h 3416"/>
                <a:gd name="T58" fmla="*/ 1187 w 2735"/>
                <a:gd name="T59" fmla="*/ 3410 h 3416"/>
                <a:gd name="T60" fmla="*/ 830 w 2735"/>
                <a:gd name="T61" fmla="*/ 3357 h 3416"/>
                <a:gd name="T62" fmla="*/ 563 w 2735"/>
                <a:gd name="T63" fmla="*/ 3251 h 3416"/>
                <a:gd name="T64" fmla="*/ 349 w 2735"/>
                <a:gd name="T65" fmla="*/ 3096 h 3416"/>
                <a:gd name="T66" fmla="*/ 179 w 2735"/>
                <a:gd name="T67" fmla="*/ 2891 h 3416"/>
                <a:gd name="T68" fmla="*/ 50 w 2735"/>
                <a:gd name="T69" fmla="*/ 2633 h 3416"/>
                <a:gd name="T70" fmla="*/ 943 w 2735"/>
                <a:gd name="T71" fmla="*/ 2462 h 3416"/>
                <a:gd name="T72" fmla="*/ 1024 w 2735"/>
                <a:gd name="T73" fmla="*/ 2666 h 3416"/>
                <a:gd name="T74" fmla="*/ 1133 w 2735"/>
                <a:gd name="T75" fmla="*/ 2786 h 3416"/>
                <a:gd name="T76" fmla="*/ 1275 w 2735"/>
                <a:gd name="T77" fmla="*/ 2847 h 3416"/>
                <a:gd name="T78" fmla="*/ 1446 w 2735"/>
                <a:gd name="T79" fmla="*/ 2853 h 3416"/>
                <a:gd name="T80" fmla="*/ 1604 w 2735"/>
                <a:gd name="T81" fmla="*/ 2793 h 3416"/>
                <a:gd name="T82" fmla="*/ 1729 w 2735"/>
                <a:gd name="T83" fmla="*/ 2668 h 3416"/>
                <a:gd name="T84" fmla="*/ 1798 w 2735"/>
                <a:gd name="T85" fmla="*/ 2494 h 3416"/>
                <a:gd name="T86" fmla="*/ 1806 w 2735"/>
                <a:gd name="T87" fmla="*/ 2279 h 3416"/>
                <a:gd name="T88" fmla="*/ 1754 w 2735"/>
                <a:gd name="T89" fmla="*/ 2094 h 3416"/>
                <a:gd name="T90" fmla="*/ 1644 w 2735"/>
                <a:gd name="T91" fmla="*/ 1963 h 3416"/>
                <a:gd name="T92" fmla="*/ 1489 w 2735"/>
                <a:gd name="T93" fmla="*/ 1892 h 3416"/>
                <a:gd name="T94" fmla="*/ 1279 w 2735"/>
                <a:gd name="T95" fmla="*/ 1886 h 3416"/>
                <a:gd name="T96" fmla="*/ 1189 w 2735"/>
                <a:gd name="T97" fmla="*/ 1285 h 3416"/>
                <a:gd name="T98" fmla="*/ 1365 w 2735"/>
                <a:gd name="T99" fmla="*/ 1272 h 3416"/>
                <a:gd name="T100" fmla="*/ 1507 w 2735"/>
                <a:gd name="T101" fmla="*/ 1200 h 3416"/>
                <a:gd name="T102" fmla="*/ 1610 w 2735"/>
                <a:gd name="T103" fmla="*/ 1082 h 3416"/>
                <a:gd name="T104" fmla="*/ 1655 w 2735"/>
                <a:gd name="T105" fmla="*/ 941 h 3416"/>
                <a:gd name="T106" fmla="*/ 1644 w 2735"/>
                <a:gd name="T107" fmla="*/ 798 h 3416"/>
                <a:gd name="T108" fmla="*/ 1588 w 2735"/>
                <a:gd name="T109" fmla="*/ 685 h 3416"/>
                <a:gd name="T110" fmla="*/ 1490 w 2735"/>
                <a:gd name="T111" fmla="*/ 607 h 3416"/>
                <a:gd name="T112" fmla="*/ 1358 w 2735"/>
                <a:gd name="T113" fmla="*/ 574 h 3416"/>
                <a:gd name="T114" fmla="*/ 1208 w 2735"/>
                <a:gd name="T115" fmla="*/ 586 h 3416"/>
                <a:gd name="T116" fmla="*/ 1084 w 2735"/>
                <a:gd name="T117" fmla="*/ 647 h 3416"/>
                <a:gd name="T118" fmla="*/ 991 w 2735"/>
                <a:gd name="T119" fmla="*/ 764 h 3416"/>
                <a:gd name="T120" fmla="*/ 930 w 2735"/>
                <a:gd name="T121" fmla="*/ 953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35" h="3416">
                  <a:moveTo>
                    <a:pt x="921" y="1011"/>
                  </a:moveTo>
                  <a:lnTo>
                    <a:pt x="51" y="857"/>
                  </a:lnTo>
                  <a:lnTo>
                    <a:pt x="65" y="805"/>
                  </a:lnTo>
                  <a:lnTo>
                    <a:pt x="81" y="755"/>
                  </a:lnTo>
                  <a:lnTo>
                    <a:pt x="99" y="707"/>
                  </a:lnTo>
                  <a:lnTo>
                    <a:pt x="118" y="661"/>
                  </a:lnTo>
                  <a:lnTo>
                    <a:pt x="138" y="617"/>
                  </a:lnTo>
                  <a:lnTo>
                    <a:pt x="161" y="573"/>
                  </a:lnTo>
                  <a:lnTo>
                    <a:pt x="172" y="552"/>
                  </a:lnTo>
                  <a:lnTo>
                    <a:pt x="184" y="531"/>
                  </a:lnTo>
                  <a:lnTo>
                    <a:pt x="196" y="510"/>
                  </a:lnTo>
                  <a:lnTo>
                    <a:pt x="209" y="490"/>
                  </a:lnTo>
                  <a:lnTo>
                    <a:pt x="222" y="471"/>
                  </a:lnTo>
                  <a:lnTo>
                    <a:pt x="236" y="452"/>
                  </a:lnTo>
                  <a:lnTo>
                    <a:pt x="250" y="433"/>
                  </a:lnTo>
                  <a:lnTo>
                    <a:pt x="264" y="414"/>
                  </a:lnTo>
                  <a:lnTo>
                    <a:pt x="279" y="395"/>
                  </a:lnTo>
                  <a:lnTo>
                    <a:pt x="294" y="378"/>
                  </a:lnTo>
                  <a:lnTo>
                    <a:pt x="309" y="361"/>
                  </a:lnTo>
                  <a:lnTo>
                    <a:pt x="326" y="343"/>
                  </a:lnTo>
                  <a:lnTo>
                    <a:pt x="342" y="327"/>
                  </a:lnTo>
                  <a:lnTo>
                    <a:pt x="358" y="311"/>
                  </a:lnTo>
                  <a:lnTo>
                    <a:pt x="376" y="294"/>
                  </a:lnTo>
                  <a:lnTo>
                    <a:pt x="393" y="280"/>
                  </a:lnTo>
                  <a:lnTo>
                    <a:pt x="412" y="264"/>
                  </a:lnTo>
                  <a:lnTo>
                    <a:pt x="429" y="249"/>
                  </a:lnTo>
                  <a:lnTo>
                    <a:pt x="448" y="235"/>
                  </a:lnTo>
                  <a:lnTo>
                    <a:pt x="467" y="221"/>
                  </a:lnTo>
                  <a:lnTo>
                    <a:pt x="487" y="208"/>
                  </a:lnTo>
                  <a:lnTo>
                    <a:pt x="507" y="194"/>
                  </a:lnTo>
                  <a:lnTo>
                    <a:pt x="528" y="182"/>
                  </a:lnTo>
                  <a:lnTo>
                    <a:pt x="549" y="169"/>
                  </a:lnTo>
                  <a:lnTo>
                    <a:pt x="570" y="158"/>
                  </a:lnTo>
                  <a:lnTo>
                    <a:pt x="592" y="146"/>
                  </a:lnTo>
                  <a:lnTo>
                    <a:pt x="615" y="135"/>
                  </a:lnTo>
                  <a:lnTo>
                    <a:pt x="638" y="124"/>
                  </a:lnTo>
                  <a:lnTo>
                    <a:pt x="661" y="114"/>
                  </a:lnTo>
                  <a:lnTo>
                    <a:pt x="685" y="104"/>
                  </a:lnTo>
                  <a:lnTo>
                    <a:pt x="710" y="95"/>
                  </a:lnTo>
                  <a:lnTo>
                    <a:pt x="734" y="87"/>
                  </a:lnTo>
                  <a:lnTo>
                    <a:pt x="760" y="78"/>
                  </a:lnTo>
                  <a:lnTo>
                    <a:pt x="786" y="70"/>
                  </a:lnTo>
                  <a:lnTo>
                    <a:pt x="812" y="63"/>
                  </a:lnTo>
                  <a:lnTo>
                    <a:pt x="839" y="55"/>
                  </a:lnTo>
                  <a:lnTo>
                    <a:pt x="867" y="49"/>
                  </a:lnTo>
                  <a:lnTo>
                    <a:pt x="895" y="43"/>
                  </a:lnTo>
                  <a:lnTo>
                    <a:pt x="923" y="37"/>
                  </a:lnTo>
                  <a:lnTo>
                    <a:pt x="952" y="31"/>
                  </a:lnTo>
                  <a:lnTo>
                    <a:pt x="1012" y="22"/>
                  </a:lnTo>
                  <a:lnTo>
                    <a:pt x="1073" y="14"/>
                  </a:lnTo>
                  <a:lnTo>
                    <a:pt x="1137" y="7"/>
                  </a:lnTo>
                  <a:lnTo>
                    <a:pt x="1202" y="3"/>
                  </a:lnTo>
                  <a:lnTo>
                    <a:pt x="1269" y="1"/>
                  </a:lnTo>
                  <a:lnTo>
                    <a:pt x="1339" y="0"/>
                  </a:lnTo>
                  <a:lnTo>
                    <a:pt x="1419" y="1"/>
                  </a:lnTo>
                  <a:lnTo>
                    <a:pt x="1495" y="4"/>
                  </a:lnTo>
                  <a:lnTo>
                    <a:pt x="1533" y="6"/>
                  </a:lnTo>
                  <a:lnTo>
                    <a:pt x="1570" y="8"/>
                  </a:lnTo>
                  <a:lnTo>
                    <a:pt x="1605" y="11"/>
                  </a:lnTo>
                  <a:lnTo>
                    <a:pt x="1641" y="15"/>
                  </a:lnTo>
                  <a:lnTo>
                    <a:pt x="1675" y="19"/>
                  </a:lnTo>
                  <a:lnTo>
                    <a:pt x="1709" y="23"/>
                  </a:lnTo>
                  <a:lnTo>
                    <a:pt x="1742" y="28"/>
                  </a:lnTo>
                  <a:lnTo>
                    <a:pt x="1775" y="33"/>
                  </a:lnTo>
                  <a:lnTo>
                    <a:pt x="1806" y="40"/>
                  </a:lnTo>
                  <a:lnTo>
                    <a:pt x="1837" y="46"/>
                  </a:lnTo>
                  <a:lnTo>
                    <a:pt x="1868" y="53"/>
                  </a:lnTo>
                  <a:lnTo>
                    <a:pt x="1897" y="61"/>
                  </a:lnTo>
                  <a:lnTo>
                    <a:pt x="1926" y="68"/>
                  </a:lnTo>
                  <a:lnTo>
                    <a:pt x="1954" y="76"/>
                  </a:lnTo>
                  <a:lnTo>
                    <a:pt x="1982" y="85"/>
                  </a:lnTo>
                  <a:lnTo>
                    <a:pt x="2009" y="94"/>
                  </a:lnTo>
                  <a:lnTo>
                    <a:pt x="2034" y="103"/>
                  </a:lnTo>
                  <a:lnTo>
                    <a:pt x="2060" y="114"/>
                  </a:lnTo>
                  <a:lnTo>
                    <a:pt x="2084" y="124"/>
                  </a:lnTo>
                  <a:lnTo>
                    <a:pt x="2108" y="136"/>
                  </a:lnTo>
                  <a:lnTo>
                    <a:pt x="2132" y="147"/>
                  </a:lnTo>
                  <a:lnTo>
                    <a:pt x="2154" y="159"/>
                  </a:lnTo>
                  <a:lnTo>
                    <a:pt x="2176" y="171"/>
                  </a:lnTo>
                  <a:lnTo>
                    <a:pt x="2197" y="185"/>
                  </a:lnTo>
                  <a:lnTo>
                    <a:pt x="2218" y="197"/>
                  </a:lnTo>
                  <a:lnTo>
                    <a:pt x="2238" y="212"/>
                  </a:lnTo>
                  <a:lnTo>
                    <a:pt x="2257" y="226"/>
                  </a:lnTo>
                  <a:lnTo>
                    <a:pt x="2276" y="241"/>
                  </a:lnTo>
                  <a:lnTo>
                    <a:pt x="2293" y="256"/>
                  </a:lnTo>
                  <a:lnTo>
                    <a:pt x="2310" y="271"/>
                  </a:lnTo>
                  <a:lnTo>
                    <a:pt x="2327" y="287"/>
                  </a:lnTo>
                  <a:lnTo>
                    <a:pt x="2343" y="303"/>
                  </a:lnTo>
                  <a:lnTo>
                    <a:pt x="2358" y="319"/>
                  </a:lnTo>
                  <a:lnTo>
                    <a:pt x="2374" y="336"/>
                  </a:lnTo>
                  <a:lnTo>
                    <a:pt x="2388" y="353"/>
                  </a:lnTo>
                  <a:lnTo>
                    <a:pt x="2401" y="369"/>
                  </a:lnTo>
                  <a:lnTo>
                    <a:pt x="2415" y="386"/>
                  </a:lnTo>
                  <a:lnTo>
                    <a:pt x="2427" y="404"/>
                  </a:lnTo>
                  <a:lnTo>
                    <a:pt x="2440" y="422"/>
                  </a:lnTo>
                  <a:lnTo>
                    <a:pt x="2451" y="439"/>
                  </a:lnTo>
                  <a:lnTo>
                    <a:pt x="2462" y="457"/>
                  </a:lnTo>
                  <a:lnTo>
                    <a:pt x="2472" y="476"/>
                  </a:lnTo>
                  <a:lnTo>
                    <a:pt x="2483" y="495"/>
                  </a:lnTo>
                  <a:lnTo>
                    <a:pt x="2492" y="513"/>
                  </a:lnTo>
                  <a:lnTo>
                    <a:pt x="2501" y="532"/>
                  </a:lnTo>
                  <a:lnTo>
                    <a:pt x="2509" y="552"/>
                  </a:lnTo>
                  <a:lnTo>
                    <a:pt x="2516" y="571"/>
                  </a:lnTo>
                  <a:lnTo>
                    <a:pt x="2524" y="591"/>
                  </a:lnTo>
                  <a:lnTo>
                    <a:pt x="2530" y="610"/>
                  </a:lnTo>
                  <a:lnTo>
                    <a:pt x="2536" y="631"/>
                  </a:lnTo>
                  <a:lnTo>
                    <a:pt x="2541" y="652"/>
                  </a:lnTo>
                  <a:lnTo>
                    <a:pt x="2545" y="672"/>
                  </a:lnTo>
                  <a:lnTo>
                    <a:pt x="2550" y="694"/>
                  </a:lnTo>
                  <a:lnTo>
                    <a:pt x="2554" y="715"/>
                  </a:lnTo>
                  <a:lnTo>
                    <a:pt x="2557" y="737"/>
                  </a:lnTo>
                  <a:lnTo>
                    <a:pt x="2559" y="757"/>
                  </a:lnTo>
                  <a:lnTo>
                    <a:pt x="2561" y="779"/>
                  </a:lnTo>
                  <a:lnTo>
                    <a:pt x="2563" y="802"/>
                  </a:lnTo>
                  <a:lnTo>
                    <a:pt x="2563" y="824"/>
                  </a:lnTo>
                  <a:lnTo>
                    <a:pt x="2564" y="847"/>
                  </a:lnTo>
                  <a:lnTo>
                    <a:pt x="2563" y="873"/>
                  </a:lnTo>
                  <a:lnTo>
                    <a:pt x="2562" y="899"/>
                  </a:lnTo>
                  <a:lnTo>
                    <a:pt x="2560" y="925"/>
                  </a:lnTo>
                  <a:lnTo>
                    <a:pt x="2557" y="952"/>
                  </a:lnTo>
                  <a:lnTo>
                    <a:pt x="2553" y="977"/>
                  </a:lnTo>
                  <a:lnTo>
                    <a:pt x="2548" y="1002"/>
                  </a:lnTo>
                  <a:lnTo>
                    <a:pt x="2541" y="1027"/>
                  </a:lnTo>
                  <a:lnTo>
                    <a:pt x="2535" y="1051"/>
                  </a:lnTo>
                  <a:lnTo>
                    <a:pt x="2527" y="1075"/>
                  </a:lnTo>
                  <a:lnTo>
                    <a:pt x="2518" y="1099"/>
                  </a:lnTo>
                  <a:lnTo>
                    <a:pt x="2509" y="1122"/>
                  </a:lnTo>
                  <a:lnTo>
                    <a:pt x="2498" y="1145"/>
                  </a:lnTo>
                  <a:lnTo>
                    <a:pt x="2487" y="1168"/>
                  </a:lnTo>
                  <a:lnTo>
                    <a:pt x="2474" y="1190"/>
                  </a:lnTo>
                  <a:lnTo>
                    <a:pt x="2461" y="1212"/>
                  </a:lnTo>
                  <a:lnTo>
                    <a:pt x="2447" y="1234"/>
                  </a:lnTo>
                  <a:lnTo>
                    <a:pt x="2431" y="1255"/>
                  </a:lnTo>
                  <a:lnTo>
                    <a:pt x="2416" y="1277"/>
                  </a:lnTo>
                  <a:lnTo>
                    <a:pt x="2399" y="1298"/>
                  </a:lnTo>
                  <a:lnTo>
                    <a:pt x="2381" y="1318"/>
                  </a:lnTo>
                  <a:lnTo>
                    <a:pt x="2362" y="1339"/>
                  </a:lnTo>
                  <a:lnTo>
                    <a:pt x="2343" y="1358"/>
                  </a:lnTo>
                  <a:lnTo>
                    <a:pt x="2322" y="1377"/>
                  </a:lnTo>
                  <a:lnTo>
                    <a:pt x="2301" y="1397"/>
                  </a:lnTo>
                  <a:lnTo>
                    <a:pt x="2278" y="1416"/>
                  </a:lnTo>
                  <a:lnTo>
                    <a:pt x="2255" y="1434"/>
                  </a:lnTo>
                  <a:lnTo>
                    <a:pt x="2230" y="1452"/>
                  </a:lnTo>
                  <a:lnTo>
                    <a:pt x="2204" y="1470"/>
                  </a:lnTo>
                  <a:lnTo>
                    <a:pt x="2178" y="1488"/>
                  </a:lnTo>
                  <a:lnTo>
                    <a:pt x="2151" y="1505"/>
                  </a:lnTo>
                  <a:lnTo>
                    <a:pt x="2123" y="1521"/>
                  </a:lnTo>
                  <a:lnTo>
                    <a:pt x="2095" y="1538"/>
                  </a:lnTo>
                  <a:lnTo>
                    <a:pt x="2141" y="1550"/>
                  </a:lnTo>
                  <a:lnTo>
                    <a:pt x="2185" y="1563"/>
                  </a:lnTo>
                  <a:lnTo>
                    <a:pt x="2225" y="1575"/>
                  </a:lnTo>
                  <a:lnTo>
                    <a:pt x="2264" y="1589"/>
                  </a:lnTo>
                  <a:lnTo>
                    <a:pt x="2299" y="1604"/>
                  </a:lnTo>
                  <a:lnTo>
                    <a:pt x="2331" y="1618"/>
                  </a:lnTo>
                  <a:lnTo>
                    <a:pt x="2360" y="1633"/>
                  </a:lnTo>
                  <a:lnTo>
                    <a:pt x="2388" y="1649"/>
                  </a:lnTo>
                  <a:lnTo>
                    <a:pt x="2407" y="1662"/>
                  </a:lnTo>
                  <a:lnTo>
                    <a:pt x="2427" y="1676"/>
                  </a:lnTo>
                  <a:lnTo>
                    <a:pt x="2447" y="1689"/>
                  </a:lnTo>
                  <a:lnTo>
                    <a:pt x="2465" y="1704"/>
                  </a:lnTo>
                  <a:lnTo>
                    <a:pt x="2484" y="1718"/>
                  </a:lnTo>
                  <a:lnTo>
                    <a:pt x="2501" y="1734"/>
                  </a:lnTo>
                  <a:lnTo>
                    <a:pt x="2517" y="1750"/>
                  </a:lnTo>
                  <a:lnTo>
                    <a:pt x="2534" y="1766"/>
                  </a:lnTo>
                  <a:lnTo>
                    <a:pt x="2550" y="1783"/>
                  </a:lnTo>
                  <a:lnTo>
                    <a:pt x="2564" y="1801"/>
                  </a:lnTo>
                  <a:lnTo>
                    <a:pt x="2579" y="1819"/>
                  </a:lnTo>
                  <a:lnTo>
                    <a:pt x="2594" y="1837"/>
                  </a:lnTo>
                  <a:lnTo>
                    <a:pt x="2606" y="1856"/>
                  </a:lnTo>
                  <a:lnTo>
                    <a:pt x="2620" y="1875"/>
                  </a:lnTo>
                  <a:lnTo>
                    <a:pt x="2631" y="1896"/>
                  </a:lnTo>
                  <a:lnTo>
                    <a:pt x="2644" y="1916"/>
                  </a:lnTo>
                  <a:lnTo>
                    <a:pt x="2654" y="1936"/>
                  </a:lnTo>
                  <a:lnTo>
                    <a:pt x="2665" y="1958"/>
                  </a:lnTo>
                  <a:lnTo>
                    <a:pt x="2674" y="1980"/>
                  </a:lnTo>
                  <a:lnTo>
                    <a:pt x="2684" y="2002"/>
                  </a:lnTo>
                  <a:lnTo>
                    <a:pt x="2692" y="2025"/>
                  </a:lnTo>
                  <a:lnTo>
                    <a:pt x="2699" y="2049"/>
                  </a:lnTo>
                  <a:lnTo>
                    <a:pt x="2707" y="2073"/>
                  </a:lnTo>
                  <a:lnTo>
                    <a:pt x="2712" y="2097"/>
                  </a:lnTo>
                  <a:lnTo>
                    <a:pt x="2718" y="2122"/>
                  </a:lnTo>
                  <a:lnTo>
                    <a:pt x="2722" y="2148"/>
                  </a:lnTo>
                  <a:lnTo>
                    <a:pt x="2726" y="2174"/>
                  </a:lnTo>
                  <a:lnTo>
                    <a:pt x="2730" y="2200"/>
                  </a:lnTo>
                  <a:lnTo>
                    <a:pt x="2732" y="2228"/>
                  </a:lnTo>
                  <a:lnTo>
                    <a:pt x="2734" y="2255"/>
                  </a:lnTo>
                  <a:lnTo>
                    <a:pt x="2735" y="2283"/>
                  </a:lnTo>
                  <a:lnTo>
                    <a:pt x="2735" y="2311"/>
                  </a:lnTo>
                  <a:lnTo>
                    <a:pt x="2735" y="2348"/>
                  </a:lnTo>
                  <a:lnTo>
                    <a:pt x="2733" y="2383"/>
                  </a:lnTo>
                  <a:lnTo>
                    <a:pt x="2730" y="2419"/>
                  </a:lnTo>
                  <a:lnTo>
                    <a:pt x="2725" y="2454"/>
                  </a:lnTo>
                  <a:lnTo>
                    <a:pt x="2720" y="2489"/>
                  </a:lnTo>
                  <a:lnTo>
                    <a:pt x="2714" y="2524"/>
                  </a:lnTo>
                  <a:lnTo>
                    <a:pt x="2707" y="2559"/>
                  </a:lnTo>
                  <a:lnTo>
                    <a:pt x="2697" y="2594"/>
                  </a:lnTo>
                  <a:lnTo>
                    <a:pt x="2688" y="2628"/>
                  </a:lnTo>
                  <a:lnTo>
                    <a:pt x="2676" y="2663"/>
                  </a:lnTo>
                  <a:lnTo>
                    <a:pt x="2664" y="2697"/>
                  </a:lnTo>
                  <a:lnTo>
                    <a:pt x="2650" y="2731"/>
                  </a:lnTo>
                  <a:lnTo>
                    <a:pt x="2635" y="2765"/>
                  </a:lnTo>
                  <a:lnTo>
                    <a:pt x="2620" y="2798"/>
                  </a:lnTo>
                  <a:lnTo>
                    <a:pt x="2602" y="2832"/>
                  </a:lnTo>
                  <a:lnTo>
                    <a:pt x="2584" y="2865"/>
                  </a:lnTo>
                  <a:lnTo>
                    <a:pt x="2564" y="2897"/>
                  </a:lnTo>
                  <a:lnTo>
                    <a:pt x="2544" y="2930"/>
                  </a:lnTo>
                  <a:lnTo>
                    <a:pt x="2522" y="2960"/>
                  </a:lnTo>
                  <a:lnTo>
                    <a:pt x="2501" y="2989"/>
                  </a:lnTo>
                  <a:lnTo>
                    <a:pt x="2476" y="3018"/>
                  </a:lnTo>
                  <a:lnTo>
                    <a:pt x="2451" y="3047"/>
                  </a:lnTo>
                  <a:lnTo>
                    <a:pt x="2426" y="3074"/>
                  </a:lnTo>
                  <a:lnTo>
                    <a:pt x="2399" y="3099"/>
                  </a:lnTo>
                  <a:lnTo>
                    <a:pt x="2372" y="3124"/>
                  </a:lnTo>
                  <a:lnTo>
                    <a:pt x="2343" y="3149"/>
                  </a:lnTo>
                  <a:lnTo>
                    <a:pt x="2313" y="3172"/>
                  </a:lnTo>
                  <a:lnTo>
                    <a:pt x="2282" y="3194"/>
                  </a:lnTo>
                  <a:lnTo>
                    <a:pt x="2251" y="3215"/>
                  </a:lnTo>
                  <a:lnTo>
                    <a:pt x="2217" y="3235"/>
                  </a:lnTo>
                  <a:lnTo>
                    <a:pt x="2184" y="3254"/>
                  </a:lnTo>
                  <a:lnTo>
                    <a:pt x="2148" y="3273"/>
                  </a:lnTo>
                  <a:lnTo>
                    <a:pt x="2112" y="3290"/>
                  </a:lnTo>
                  <a:lnTo>
                    <a:pt x="2075" y="3306"/>
                  </a:lnTo>
                  <a:lnTo>
                    <a:pt x="2035" y="3321"/>
                  </a:lnTo>
                  <a:lnTo>
                    <a:pt x="1995" y="3336"/>
                  </a:lnTo>
                  <a:lnTo>
                    <a:pt x="1952" y="3348"/>
                  </a:lnTo>
                  <a:lnTo>
                    <a:pt x="1910" y="3360"/>
                  </a:lnTo>
                  <a:lnTo>
                    <a:pt x="1865" y="3371"/>
                  </a:lnTo>
                  <a:lnTo>
                    <a:pt x="1819" y="3381"/>
                  </a:lnTo>
                  <a:lnTo>
                    <a:pt x="1771" y="3389"/>
                  </a:lnTo>
                  <a:lnTo>
                    <a:pt x="1722" y="3396"/>
                  </a:lnTo>
                  <a:lnTo>
                    <a:pt x="1672" y="3402"/>
                  </a:lnTo>
                  <a:lnTo>
                    <a:pt x="1621" y="3407"/>
                  </a:lnTo>
                  <a:lnTo>
                    <a:pt x="1567" y="3411"/>
                  </a:lnTo>
                  <a:lnTo>
                    <a:pt x="1513" y="3414"/>
                  </a:lnTo>
                  <a:lnTo>
                    <a:pt x="1458" y="3415"/>
                  </a:lnTo>
                  <a:lnTo>
                    <a:pt x="1400" y="3416"/>
                  </a:lnTo>
                  <a:lnTo>
                    <a:pt x="1345" y="3416"/>
                  </a:lnTo>
                  <a:lnTo>
                    <a:pt x="1290" y="3414"/>
                  </a:lnTo>
                  <a:lnTo>
                    <a:pt x="1237" y="3412"/>
                  </a:lnTo>
                  <a:lnTo>
                    <a:pt x="1187" y="3410"/>
                  </a:lnTo>
                  <a:lnTo>
                    <a:pt x="1137" y="3406"/>
                  </a:lnTo>
                  <a:lnTo>
                    <a:pt x="1088" y="3401"/>
                  </a:lnTo>
                  <a:lnTo>
                    <a:pt x="1041" y="3396"/>
                  </a:lnTo>
                  <a:lnTo>
                    <a:pt x="996" y="3390"/>
                  </a:lnTo>
                  <a:lnTo>
                    <a:pt x="952" y="3383"/>
                  </a:lnTo>
                  <a:lnTo>
                    <a:pt x="911" y="3374"/>
                  </a:lnTo>
                  <a:lnTo>
                    <a:pt x="870" y="3366"/>
                  </a:lnTo>
                  <a:lnTo>
                    <a:pt x="830" y="3357"/>
                  </a:lnTo>
                  <a:lnTo>
                    <a:pt x="792" y="3346"/>
                  </a:lnTo>
                  <a:lnTo>
                    <a:pt x="756" y="3335"/>
                  </a:lnTo>
                  <a:lnTo>
                    <a:pt x="721" y="3323"/>
                  </a:lnTo>
                  <a:lnTo>
                    <a:pt x="688" y="3310"/>
                  </a:lnTo>
                  <a:lnTo>
                    <a:pt x="655" y="3296"/>
                  </a:lnTo>
                  <a:lnTo>
                    <a:pt x="624" y="3281"/>
                  </a:lnTo>
                  <a:lnTo>
                    <a:pt x="594" y="3267"/>
                  </a:lnTo>
                  <a:lnTo>
                    <a:pt x="563" y="3251"/>
                  </a:lnTo>
                  <a:lnTo>
                    <a:pt x="534" y="3234"/>
                  </a:lnTo>
                  <a:lnTo>
                    <a:pt x="505" y="3217"/>
                  </a:lnTo>
                  <a:lnTo>
                    <a:pt x="478" y="3198"/>
                  </a:lnTo>
                  <a:lnTo>
                    <a:pt x="450" y="3179"/>
                  </a:lnTo>
                  <a:lnTo>
                    <a:pt x="423" y="3159"/>
                  </a:lnTo>
                  <a:lnTo>
                    <a:pt x="398" y="3140"/>
                  </a:lnTo>
                  <a:lnTo>
                    <a:pt x="373" y="3118"/>
                  </a:lnTo>
                  <a:lnTo>
                    <a:pt x="349" y="3096"/>
                  </a:lnTo>
                  <a:lnTo>
                    <a:pt x="325" y="3073"/>
                  </a:lnTo>
                  <a:lnTo>
                    <a:pt x="302" y="3050"/>
                  </a:lnTo>
                  <a:lnTo>
                    <a:pt x="280" y="3025"/>
                  </a:lnTo>
                  <a:lnTo>
                    <a:pt x="258" y="3000"/>
                  </a:lnTo>
                  <a:lnTo>
                    <a:pt x="238" y="2974"/>
                  </a:lnTo>
                  <a:lnTo>
                    <a:pt x="217" y="2948"/>
                  </a:lnTo>
                  <a:lnTo>
                    <a:pt x="198" y="2919"/>
                  </a:lnTo>
                  <a:lnTo>
                    <a:pt x="179" y="2891"/>
                  </a:lnTo>
                  <a:lnTo>
                    <a:pt x="161" y="2862"/>
                  </a:lnTo>
                  <a:lnTo>
                    <a:pt x="143" y="2832"/>
                  </a:lnTo>
                  <a:lnTo>
                    <a:pt x="126" y="2800"/>
                  </a:lnTo>
                  <a:lnTo>
                    <a:pt x="109" y="2769"/>
                  </a:lnTo>
                  <a:lnTo>
                    <a:pt x="94" y="2737"/>
                  </a:lnTo>
                  <a:lnTo>
                    <a:pt x="79" y="2703"/>
                  </a:lnTo>
                  <a:lnTo>
                    <a:pt x="64" y="2669"/>
                  </a:lnTo>
                  <a:lnTo>
                    <a:pt x="50" y="2633"/>
                  </a:lnTo>
                  <a:lnTo>
                    <a:pt x="36" y="2598"/>
                  </a:lnTo>
                  <a:lnTo>
                    <a:pt x="24" y="2561"/>
                  </a:lnTo>
                  <a:lnTo>
                    <a:pt x="11" y="2524"/>
                  </a:lnTo>
                  <a:lnTo>
                    <a:pt x="0" y="2485"/>
                  </a:lnTo>
                  <a:lnTo>
                    <a:pt x="921" y="2363"/>
                  </a:lnTo>
                  <a:lnTo>
                    <a:pt x="928" y="2398"/>
                  </a:lnTo>
                  <a:lnTo>
                    <a:pt x="936" y="2430"/>
                  </a:lnTo>
                  <a:lnTo>
                    <a:pt x="943" y="2462"/>
                  </a:lnTo>
                  <a:lnTo>
                    <a:pt x="951" y="2492"/>
                  </a:lnTo>
                  <a:lnTo>
                    <a:pt x="961" y="2521"/>
                  </a:lnTo>
                  <a:lnTo>
                    <a:pt x="970" y="2548"/>
                  </a:lnTo>
                  <a:lnTo>
                    <a:pt x="980" y="2574"/>
                  </a:lnTo>
                  <a:lnTo>
                    <a:pt x="990" y="2599"/>
                  </a:lnTo>
                  <a:lnTo>
                    <a:pt x="1001" y="2623"/>
                  </a:lnTo>
                  <a:lnTo>
                    <a:pt x="1012" y="2645"/>
                  </a:lnTo>
                  <a:lnTo>
                    <a:pt x="1024" y="2666"/>
                  </a:lnTo>
                  <a:lnTo>
                    <a:pt x="1036" y="2686"/>
                  </a:lnTo>
                  <a:lnTo>
                    <a:pt x="1049" y="2703"/>
                  </a:lnTo>
                  <a:lnTo>
                    <a:pt x="1061" y="2720"/>
                  </a:lnTo>
                  <a:lnTo>
                    <a:pt x="1075" y="2736"/>
                  </a:lnTo>
                  <a:lnTo>
                    <a:pt x="1089" y="2749"/>
                  </a:lnTo>
                  <a:lnTo>
                    <a:pt x="1103" y="2763"/>
                  </a:lnTo>
                  <a:lnTo>
                    <a:pt x="1119" y="2775"/>
                  </a:lnTo>
                  <a:lnTo>
                    <a:pt x="1133" y="2786"/>
                  </a:lnTo>
                  <a:lnTo>
                    <a:pt x="1150" y="2796"/>
                  </a:lnTo>
                  <a:lnTo>
                    <a:pt x="1166" y="2807"/>
                  </a:lnTo>
                  <a:lnTo>
                    <a:pt x="1183" y="2815"/>
                  </a:lnTo>
                  <a:lnTo>
                    <a:pt x="1200" y="2823"/>
                  </a:lnTo>
                  <a:lnTo>
                    <a:pt x="1218" y="2831"/>
                  </a:lnTo>
                  <a:lnTo>
                    <a:pt x="1237" y="2837"/>
                  </a:lnTo>
                  <a:lnTo>
                    <a:pt x="1256" y="2842"/>
                  </a:lnTo>
                  <a:lnTo>
                    <a:pt x="1275" y="2847"/>
                  </a:lnTo>
                  <a:lnTo>
                    <a:pt x="1294" y="2850"/>
                  </a:lnTo>
                  <a:lnTo>
                    <a:pt x="1315" y="2854"/>
                  </a:lnTo>
                  <a:lnTo>
                    <a:pt x="1336" y="2856"/>
                  </a:lnTo>
                  <a:lnTo>
                    <a:pt x="1357" y="2857"/>
                  </a:lnTo>
                  <a:lnTo>
                    <a:pt x="1379" y="2858"/>
                  </a:lnTo>
                  <a:lnTo>
                    <a:pt x="1402" y="2857"/>
                  </a:lnTo>
                  <a:lnTo>
                    <a:pt x="1424" y="2856"/>
                  </a:lnTo>
                  <a:lnTo>
                    <a:pt x="1446" y="2853"/>
                  </a:lnTo>
                  <a:lnTo>
                    <a:pt x="1467" y="2849"/>
                  </a:lnTo>
                  <a:lnTo>
                    <a:pt x="1488" y="2844"/>
                  </a:lnTo>
                  <a:lnTo>
                    <a:pt x="1509" y="2838"/>
                  </a:lnTo>
                  <a:lnTo>
                    <a:pt x="1529" y="2832"/>
                  </a:lnTo>
                  <a:lnTo>
                    <a:pt x="1548" y="2823"/>
                  </a:lnTo>
                  <a:lnTo>
                    <a:pt x="1567" y="2814"/>
                  </a:lnTo>
                  <a:lnTo>
                    <a:pt x="1585" y="2805"/>
                  </a:lnTo>
                  <a:lnTo>
                    <a:pt x="1604" y="2793"/>
                  </a:lnTo>
                  <a:lnTo>
                    <a:pt x="1621" y="2782"/>
                  </a:lnTo>
                  <a:lnTo>
                    <a:pt x="1639" y="2768"/>
                  </a:lnTo>
                  <a:lnTo>
                    <a:pt x="1655" y="2753"/>
                  </a:lnTo>
                  <a:lnTo>
                    <a:pt x="1671" y="2739"/>
                  </a:lnTo>
                  <a:lnTo>
                    <a:pt x="1687" y="2722"/>
                  </a:lnTo>
                  <a:lnTo>
                    <a:pt x="1701" y="2704"/>
                  </a:lnTo>
                  <a:lnTo>
                    <a:pt x="1716" y="2687"/>
                  </a:lnTo>
                  <a:lnTo>
                    <a:pt x="1729" y="2668"/>
                  </a:lnTo>
                  <a:lnTo>
                    <a:pt x="1741" y="2649"/>
                  </a:lnTo>
                  <a:lnTo>
                    <a:pt x="1752" y="2629"/>
                  </a:lnTo>
                  <a:lnTo>
                    <a:pt x="1762" y="2608"/>
                  </a:lnTo>
                  <a:lnTo>
                    <a:pt x="1770" y="2587"/>
                  </a:lnTo>
                  <a:lnTo>
                    <a:pt x="1779" y="2565"/>
                  </a:lnTo>
                  <a:lnTo>
                    <a:pt x="1786" y="2542"/>
                  </a:lnTo>
                  <a:lnTo>
                    <a:pt x="1792" y="2518"/>
                  </a:lnTo>
                  <a:lnTo>
                    <a:pt x="1798" y="2494"/>
                  </a:lnTo>
                  <a:lnTo>
                    <a:pt x="1802" y="2469"/>
                  </a:lnTo>
                  <a:lnTo>
                    <a:pt x="1805" y="2443"/>
                  </a:lnTo>
                  <a:lnTo>
                    <a:pt x="1808" y="2416"/>
                  </a:lnTo>
                  <a:lnTo>
                    <a:pt x="1809" y="2389"/>
                  </a:lnTo>
                  <a:lnTo>
                    <a:pt x="1809" y="2361"/>
                  </a:lnTo>
                  <a:lnTo>
                    <a:pt x="1809" y="2333"/>
                  </a:lnTo>
                  <a:lnTo>
                    <a:pt x="1808" y="2306"/>
                  </a:lnTo>
                  <a:lnTo>
                    <a:pt x="1806" y="2279"/>
                  </a:lnTo>
                  <a:lnTo>
                    <a:pt x="1802" y="2253"/>
                  </a:lnTo>
                  <a:lnTo>
                    <a:pt x="1798" y="2228"/>
                  </a:lnTo>
                  <a:lnTo>
                    <a:pt x="1793" y="2204"/>
                  </a:lnTo>
                  <a:lnTo>
                    <a:pt x="1787" y="2180"/>
                  </a:lnTo>
                  <a:lnTo>
                    <a:pt x="1780" y="2158"/>
                  </a:lnTo>
                  <a:lnTo>
                    <a:pt x="1772" y="2136"/>
                  </a:lnTo>
                  <a:lnTo>
                    <a:pt x="1763" y="2115"/>
                  </a:lnTo>
                  <a:lnTo>
                    <a:pt x="1754" y="2094"/>
                  </a:lnTo>
                  <a:lnTo>
                    <a:pt x="1743" y="2075"/>
                  </a:lnTo>
                  <a:lnTo>
                    <a:pt x="1732" y="2056"/>
                  </a:lnTo>
                  <a:lnTo>
                    <a:pt x="1719" y="2039"/>
                  </a:lnTo>
                  <a:lnTo>
                    <a:pt x="1706" y="2021"/>
                  </a:lnTo>
                  <a:lnTo>
                    <a:pt x="1692" y="2005"/>
                  </a:lnTo>
                  <a:lnTo>
                    <a:pt x="1676" y="1990"/>
                  </a:lnTo>
                  <a:lnTo>
                    <a:pt x="1661" y="1975"/>
                  </a:lnTo>
                  <a:lnTo>
                    <a:pt x="1644" y="1963"/>
                  </a:lnTo>
                  <a:lnTo>
                    <a:pt x="1627" y="1950"/>
                  </a:lnTo>
                  <a:lnTo>
                    <a:pt x="1609" y="1939"/>
                  </a:lnTo>
                  <a:lnTo>
                    <a:pt x="1592" y="1928"/>
                  </a:lnTo>
                  <a:lnTo>
                    <a:pt x="1572" y="1919"/>
                  </a:lnTo>
                  <a:lnTo>
                    <a:pt x="1552" y="1910"/>
                  </a:lnTo>
                  <a:lnTo>
                    <a:pt x="1532" y="1903"/>
                  </a:lnTo>
                  <a:lnTo>
                    <a:pt x="1511" y="1897"/>
                  </a:lnTo>
                  <a:lnTo>
                    <a:pt x="1489" y="1892"/>
                  </a:lnTo>
                  <a:lnTo>
                    <a:pt x="1467" y="1886"/>
                  </a:lnTo>
                  <a:lnTo>
                    <a:pt x="1444" y="1883"/>
                  </a:lnTo>
                  <a:lnTo>
                    <a:pt x="1420" y="1881"/>
                  </a:lnTo>
                  <a:lnTo>
                    <a:pt x="1396" y="1879"/>
                  </a:lnTo>
                  <a:lnTo>
                    <a:pt x="1371" y="1879"/>
                  </a:lnTo>
                  <a:lnTo>
                    <a:pt x="1343" y="1879"/>
                  </a:lnTo>
                  <a:lnTo>
                    <a:pt x="1311" y="1882"/>
                  </a:lnTo>
                  <a:lnTo>
                    <a:pt x="1279" y="1886"/>
                  </a:lnTo>
                  <a:lnTo>
                    <a:pt x="1242" y="1893"/>
                  </a:lnTo>
                  <a:lnTo>
                    <a:pt x="1205" y="1900"/>
                  </a:lnTo>
                  <a:lnTo>
                    <a:pt x="1163" y="1909"/>
                  </a:lnTo>
                  <a:lnTo>
                    <a:pt x="1120" y="1920"/>
                  </a:lnTo>
                  <a:lnTo>
                    <a:pt x="1074" y="1932"/>
                  </a:lnTo>
                  <a:lnTo>
                    <a:pt x="1122" y="1276"/>
                  </a:lnTo>
                  <a:lnTo>
                    <a:pt x="1157" y="1281"/>
                  </a:lnTo>
                  <a:lnTo>
                    <a:pt x="1189" y="1285"/>
                  </a:lnTo>
                  <a:lnTo>
                    <a:pt x="1216" y="1288"/>
                  </a:lnTo>
                  <a:lnTo>
                    <a:pt x="1239" y="1288"/>
                  </a:lnTo>
                  <a:lnTo>
                    <a:pt x="1262" y="1288"/>
                  </a:lnTo>
                  <a:lnTo>
                    <a:pt x="1283" y="1286"/>
                  </a:lnTo>
                  <a:lnTo>
                    <a:pt x="1304" y="1283"/>
                  </a:lnTo>
                  <a:lnTo>
                    <a:pt x="1325" y="1280"/>
                  </a:lnTo>
                  <a:lnTo>
                    <a:pt x="1346" y="1277"/>
                  </a:lnTo>
                  <a:lnTo>
                    <a:pt x="1365" y="1272"/>
                  </a:lnTo>
                  <a:lnTo>
                    <a:pt x="1384" y="1266"/>
                  </a:lnTo>
                  <a:lnTo>
                    <a:pt x="1403" y="1259"/>
                  </a:lnTo>
                  <a:lnTo>
                    <a:pt x="1422" y="1252"/>
                  </a:lnTo>
                  <a:lnTo>
                    <a:pt x="1440" y="1243"/>
                  </a:lnTo>
                  <a:lnTo>
                    <a:pt x="1457" y="1233"/>
                  </a:lnTo>
                  <a:lnTo>
                    <a:pt x="1474" y="1223"/>
                  </a:lnTo>
                  <a:lnTo>
                    <a:pt x="1490" y="1212"/>
                  </a:lnTo>
                  <a:lnTo>
                    <a:pt x="1507" y="1200"/>
                  </a:lnTo>
                  <a:lnTo>
                    <a:pt x="1522" y="1187"/>
                  </a:lnTo>
                  <a:lnTo>
                    <a:pt x="1537" y="1174"/>
                  </a:lnTo>
                  <a:lnTo>
                    <a:pt x="1552" y="1159"/>
                  </a:lnTo>
                  <a:lnTo>
                    <a:pt x="1565" y="1145"/>
                  </a:lnTo>
                  <a:lnTo>
                    <a:pt x="1578" y="1129"/>
                  </a:lnTo>
                  <a:lnTo>
                    <a:pt x="1589" y="1113"/>
                  </a:lnTo>
                  <a:lnTo>
                    <a:pt x="1600" y="1098"/>
                  </a:lnTo>
                  <a:lnTo>
                    <a:pt x="1610" y="1082"/>
                  </a:lnTo>
                  <a:lnTo>
                    <a:pt x="1619" y="1065"/>
                  </a:lnTo>
                  <a:lnTo>
                    <a:pt x="1627" y="1049"/>
                  </a:lnTo>
                  <a:lnTo>
                    <a:pt x="1634" y="1032"/>
                  </a:lnTo>
                  <a:lnTo>
                    <a:pt x="1640" y="1014"/>
                  </a:lnTo>
                  <a:lnTo>
                    <a:pt x="1645" y="996"/>
                  </a:lnTo>
                  <a:lnTo>
                    <a:pt x="1649" y="979"/>
                  </a:lnTo>
                  <a:lnTo>
                    <a:pt x="1652" y="960"/>
                  </a:lnTo>
                  <a:lnTo>
                    <a:pt x="1655" y="941"/>
                  </a:lnTo>
                  <a:lnTo>
                    <a:pt x="1656" y="922"/>
                  </a:lnTo>
                  <a:lnTo>
                    <a:pt x="1656" y="903"/>
                  </a:lnTo>
                  <a:lnTo>
                    <a:pt x="1656" y="884"/>
                  </a:lnTo>
                  <a:lnTo>
                    <a:pt x="1655" y="866"/>
                  </a:lnTo>
                  <a:lnTo>
                    <a:pt x="1653" y="848"/>
                  </a:lnTo>
                  <a:lnTo>
                    <a:pt x="1651" y="831"/>
                  </a:lnTo>
                  <a:lnTo>
                    <a:pt x="1648" y="814"/>
                  </a:lnTo>
                  <a:lnTo>
                    <a:pt x="1644" y="798"/>
                  </a:lnTo>
                  <a:lnTo>
                    <a:pt x="1640" y="783"/>
                  </a:lnTo>
                  <a:lnTo>
                    <a:pt x="1634" y="767"/>
                  </a:lnTo>
                  <a:lnTo>
                    <a:pt x="1628" y="752"/>
                  </a:lnTo>
                  <a:lnTo>
                    <a:pt x="1622" y="738"/>
                  </a:lnTo>
                  <a:lnTo>
                    <a:pt x="1615" y="724"/>
                  </a:lnTo>
                  <a:lnTo>
                    <a:pt x="1606" y="711"/>
                  </a:lnTo>
                  <a:lnTo>
                    <a:pt x="1598" y="698"/>
                  </a:lnTo>
                  <a:lnTo>
                    <a:pt x="1588" y="685"/>
                  </a:lnTo>
                  <a:lnTo>
                    <a:pt x="1578" y="674"/>
                  </a:lnTo>
                  <a:lnTo>
                    <a:pt x="1567" y="663"/>
                  </a:lnTo>
                  <a:lnTo>
                    <a:pt x="1556" y="651"/>
                  </a:lnTo>
                  <a:lnTo>
                    <a:pt x="1543" y="642"/>
                  </a:lnTo>
                  <a:lnTo>
                    <a:pt x="1531" y="632"/>
                  </a:lnTo>
                  <a:lnTo>
                    <a:pt x="1518" y="623"/>
                  </a:lnTo>
                  <a:lnTo>
                    <a:pt x="1505" y="615"/>
                  </a:lnTo>
                  <a:lnTo>
                    <a:pt x="1490" y="607"/>
                  </a:lnTo>
                  <a:lnTo>
                    <a:pt x="1475" y="601"/>
                  </a:lnTo>
                  <a:lnTo>
                    <a:pt x="1461" y="595"/>
                  </a:lnTo>
                  <a:lnTo>
                    <a:pt x="1445" y="590"/>
                  </a:lnTo>
                  <a:lnTo>
                    <a:pt x="1428" y="585"/>
                  </a:lnTo>
                  <a:lnTo>
                    <a:pt x="1412" y="581"/>
                  </a:lnTo>
                  <a:lnTo>
                    <a:pt x="1395" y="578"/>
                  </a:lnTo>
                  <a:lnTo>
                    <a:pt x="1377" y="576"/>
                  </a:lnTo>
                  <a:lnTo>
                    <a:pt x="1358" y="574"/>
                  </a:lnTo>
                  <a:lnTo>
                    <a:pt x="1339" y="573"/>
                  </a:lnTo>
                  <a:lnTo>
                    <a:pt x="1321" y="573"/>
                  </a:lnTo>
                  <a:lnTo>
                    <a:pt x="1301" y="573"/>
                  </a:lnTo>
                  <a:lnTo>
                    <a:pt x="1281" y="574"/>
                  </a:lnTo>
                  <a:lnTo>
                    <a:pt x="1262" y="576"/>
                  </a:lnTo>
                  <a:lnTo>
                    <a:pt x="1243" y="578"/>
                  </a:lnTo>
                  <a:lnTo>
                    <a:pt x="1225" y="582"/>
                  </a:lnTo>
                  <a:lnTo>
                    <a:pt x="1208" y="586"/>
                  </a:lnTo>
                  <a:lnTo>
                    <a:pt x="1191" y="591"/>
                  </a:lnTo>
                  <a:lnTo>
                    <a:pt x="1174" y="597"/>
                  </a:lnTo>
                  <a:lnTo>
                    <a:pt x="1157" y="603"/>
                  </a:lnTo>
                  <a:lnTo>
                    <a:pt x="1142" y="610"/>
                  </a:lnTo>
                  <a:lnTo>
                    <a:pt x="1127" y="619"/>
                  </a:lnTo>
                  <a:lnTo>
                    <a:pt x="1112" y="627"/>
                  </a:lnTo>
                  <a:lnTo>
                    <a:pt x="1098" y="636"/>
                  </a:lnTo>
                  <a:lnTo>
                    <a:pt x="1084" y="647"/>
                  </a:lnTo>
                  <a:lnTo>
                    <a:pt x="1071" y="658"/>
                  </a:lnTo>
                  <a:lnTo>
                    <a:pt x="1057" y="670"/>
                  </a:lnTo>
                  <a:lnTo>
                    <a:pt x="1046" y="682"/>
                  </a:lnTo>
                  <a:lnTo>
                    <a:pt x="1033" y="697"/>
                  </a:lnTo>
                  <a:lnTo>
                    <a:pt x="1023" y="712"/>
                  </a:lnTo>
                  <a:lnTo>
                    <a:pt x="1011" y="728"/>
                  </a:lnTo>
                  <a:lnTo>
                    <a:pt x="1001" y="745"/>
                  </a:lnTo>
                  <a:lnTo>
                    <a:pt x="991" y="764"/>
                  </a:lnTo>
                  <a:lnTo>
                    <a:pt x="982" y="784"/>
                  </a:lnTo>
                  <a:lnTo>
                    <a:pt x="973" y="803"/>
                  </a:lnTo>
                  <a:lnTo>
                    <a:pt x="965" y="825"/>
                  </a:lnTo>
                  <a:lnTo>
                    <a:pt x="957" y="849"/>
                  </a:lnTo>
                  <a:lnTo>
                    <a:pt x="949" y="873"/>
                  </a:lnTo>
                  <a:lnTo>
                    <a:pt x="943" y="898"/>
                  </a:lnTo>
                  <a:lnTo>
                    <a:pt x="937" y="924"/>
                  </a:lnTo>
                  <a:lnTo>
                    <a:pt x="930" y="953"/>
                  </a:lnTo>
                  <a:lnTo>
                    <a:pt x="925" y="981"/>
                  </a:lnTo>
                  <a:lnTo>
                    <a:pt x="921" y="10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3429618" y="4650904"/>
              <a:ext cx="689978" cy="841192"/>
            </a:xfrm>
            <a:custGeom>
              <a:avLst/>
              <a:gdLst>
                <a:gd name="T0" fmla="*/ 1039 w 2754"/>
                <a:gd name="T1" fmla="*/ 1229 h 3361"/>
                <a:gd name="T2" fmla="*/ 1229 w 2754"/>
                <a:gd name="T3" fmla="*/ 1153 h 3361"/>
                <a:gd name="T4" fmla="*/ 1416 w 2754"/>
                <a:gd name="T5" fmla="*/ 1105 h 3361"/>
                <a:gd name="T6" fmla="*/ 1601 w 2754"/>
                <a:gd name="T7" fmla="*/ 1085 h 3361"/>
                <a:gd name="T8" fmla="*/ 1759 w 2754"/>
                <a:gd name="T9" fmla="*/ 1090 h 3361"/>
                <a:gd name="T10" fmla="*/ 1904 w 2754"/>
                <a:gd name="T11" fmla="*/ 1109 h 3361"/>
                <a:gd name="T12" fmla="*/ 2037 w 2754"/>
                <a:gd name="T13" fmla="*/ 1143 h 3361"/>
                <a:gd name="T14" fmla="*/ 2162 w 2754"/>
                <a:gd name="T15" fmla="*/ 1191 h 3361"/>
                <a:gd name="T16" fmla="*/ 2278 w 2754"/>
                <a:gd name="T17" fmla="*/ 1254 h 3361"/>
                <a:gd name="T18" fmla="*/ 2385 w 2754"/>
                <a:gd name="T19" fmla="*/ 1332 h 3361"/>
                <a:gd name="T20" fmla="*/ 2482 w 2754"/>
                <a:gd name="T21" fmla="*/ 1423 h 3361"/>
                <a:gd name="T22" fmla="*/ 2565 w 2754"/>
                <a:gd name="T23" fmla="*/ 1524 h 3361"/>
                <a:gd name="T24" fmla="*/ 2633 w 2754"/>
                <a:gd name="T25" fmla="*/ 1631 h 3361"/>
                <a:gd name="T26" fmla="*/ 2686 w 2754"/>
                <a:gd name="T27" fmla="*/ 1747 h 3361"/>
                <a:gd name="T28" fmla="*/ 2724 w 2754"/>
                <a:gd name="T29" fmla="*/ 1870 h 3361"/>
                <a:gd name="T30" fmla="*/ 2747 w 2754"/>
                <a:gd name="T31" fmla="*/ 2001 h 3361"/>
                <a:gd name="T32" fmla="*/ 2754 w 2754"/>
                <a:gd name="T33" fmla="*/ 2140 h 3361"/>
                <a:gd name="T34" fmla="*/ 2738 w 2754"/>
                <a:gd name="T35" fmla="*/ 2337 h 3361"/>
                <a:gd name="T36" fmla="*/ 2692 w 2754"/>
                <a:gd name="T37" fmla="*/ 2529 h 3361"/>
                <a:gd name="T38" fmla="*/ 2614 w 2754"/>
                <a:gd name="T39" fmla="*/ 2717 h 3361"/>
                <a:gd name="T40" fmla="*/ 2507 w 2754"/>
                <a:gd name="T41" fmla="*/ 2894 h 3361"/>
                <a:gd name="T42" fmla="*/ 2373 w 2754"/>
                <a:gd name="T43" fmla="*/ 3043 h 3361"/>
                <a:gd name="T44" fmla="*/ 2214 w 2754"/>
                <a:gd name="T45" fmla="*/ 3165 h 3361"/>
                <a:gd name="T46" fmla="*/ 2027 w 2754"/>
                <a:gd name="T47" fmla="*/ 3259 h 3361"/>
                <a:gd name="T48" fmla="*/ 1809 w 2754"/>
                <a:gd name="T49" fmla="*/ 3322 h 3361"/>
                <a:gd name="T50" fmla="*/ 1559 w 2754"/>
                <a:gd name="T51" fmla="*/ 3356 h 3361"/>
                <a:gd name="T52" fmla="*/ 1236 w 2754"/>
                <a:gd name="T53" fmla="*/ 3357 h 3361"/>
                <a:gd name="T54" fmla="*/ 1055 w 2754"/>
                <a:gd name="T55" fmla="*/ 3341 h 3361"/>
                <a:gd name="T56" fmla="*/ 892 w 2754"/>
                <a:gd name="T57" fmla="*/ 3313 h 3361"/>
                <a:gd name="T58" fmla="*/ 748 w 2754"/>
                <a:gd name="T59" fmla="*/ 3273 h 3361"/>
                <a:gd name="T60" fmla="*/ 616 w 2754"/>
                <a:gd name="T61" fmla="*/ 3221 h 3361"/>
                <a:gd name="T62" fmla="*/ 499 w 2754"/>
                <a:gd name="T63" fmla="*/ 3158 h 3361"/>
                <a:gd name="T64" fmla="*/ 357 w 2754"/>
                <a:gd name="T65" fmla="*/ 3050 h 3361"/>
                <a:gd name="T66" fmla="*/ 239 w 2754"/>
                <a:gd name="T67" fmla="*/ 2929 h 3361"/>
                <a:gd name="T68" fmla="*/ 169 w 2754"/>
                <a:gd name="T69" fmla="*/ 2835 h 3361"/>
                <a:gd name="T70" fmla="*/ 98 w 2754"/>
                <a:gd name="T71" fmla="*/ 2708 h 3361"/>
                <a:gd name="T72" fmla="*/ 0 w 2754"/>
                <a:gd name="T73" fmla="*/ 2447 h 3361"/>
                <a:gd name="T74" fmla="*/ 953 w 2754"/>
                <a:gd name="T75" fmla="*/ 2451 h 3361"/>
                <a:gd name="T76" fmla="*/ 997 w 2754"/>
                <a:gd name="T77" fmla="*/ 2564 h 3361"/>
                <a:gd name="T78" fmla="*/ 1059 w 2754"/>
                <a:gd name="T79" fmla="*/ 2656 h 3361"/>
                <a:gd name="T80" fmla="*/ 1137 w 2754"/>
                <a:gd name="T81" fmla="*/ 2726 h 3361"/>
                <a:gd name="T82" fmla="*/ 1225 w 2754"/>
                <a:gd name="T83" fmla="*/ 2774 h 3361"/>
                <a:gd name="T84" fmla="*/ 1322 w 2754"/>
                <a:gd name="T85" fmla="*/ 2799 h 3361"/>
                <a:gd name="T86" fmla="*/ 1432 w 2754"/>
                <a:gd name="T87" fmla="*/ 2800 h 3361"/>
                <a:gd name="T88" fmla="*/ 1541 w 2754"/>
                <a:gd name="T89" fmla="*/ 2775 h 3361"/>
                <a:gd name="T90" fmla="*/ 1636 w 2754"/>
                <a:gd name="T91" fmla="*/ 2720 h 3361"/>
                <a:gd name="T92" fmla="*/ 1717 w 2754"/>
                <a:gd name="T93" fmla="*/ 2638 h 3361"/>
                <a:gd name="T94" fmla="*/ 1779 w 2754"/>
                <a:gd name="T95" fmla="*/ 2527 h 3361"/>
                <a:gd name="T96" fmla="*/ 1816 w 2754"/>
                <a:gd name="T97" fmla="*/ 2390 h 3361"/>
                <a:gd name="T98" fmla="*/ 1828 w 2754"/>
                <a:gd name="T99" fmla="*/ 2223 h 3361"/>
                <a:gd name="T100" fmla="*/ 1816 w 2754"/>
                <a:gd name="T101" fmla="*/ 2054 h 3361"/>
                <a:gd name="T102" fmla="*/ 1779 w 2754"/>
                <a:gd name="T103" fmla="*/ 1916 h 3361"/>
                <a:gd name="T104" fmla="*/ 1717 w 2754"/>
                <a:gd name="T105" fmla="*/ 1808 h 3361"/>
                <a:gd name="T106" fmla="*/ 1634 w 2754"/>
                <a:gd name="T107" fmla="*/ 1730 h 3361"/>
                <a:gd name="T108" fmla="*/ 1533 w 2754"/>
                <a:gd name="T109" fmla="*/ 1679 h 3361"/>
                <a:gd name="T110" fmla="*/ 1416 w 2754"/>
                <a:gd name="T111" fmla="*/ 1655 h 3361"/>
                <a:gd name="T112" fmla="*/ 1267 w 2754"/>
                <a:gd name="T113" fmla="*/ 1662 h 3361"/>
                <a:gd name="T114" fmla="*/ 1108 w 2754"/>
                <a:gd name="T115" fmla="*/ 1719 h 3361"/>
                <a:gd name="T116" fmla="*/ 985 w 2754"/>
                <a:gd name="T117" fmla="*/ 1807 h 3361"/>
                <a:gd name="T118" fmla="*/ 412 w 2754"/>
                <a:gd name="T119" fmla="*/ 0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54" h="3361">
                  <a:moveTo>
                    <a:pt x="412" y="0"/>
                  </a:moveTo>
                  <a:lnTo>
                    <a:pt x="2597" y="0"/>
                  </a:lnTo>
                  <a:lnTo>
                    <a:pt x="2597" y="735"/>
                  </a:lnTo>
                  <a:lnTo>
                    <a:pt x="1117" y="735"/>
                  </a:lnTo>
                  <a:lnTo>
                    <a:pt x="1039" y="1229"/>
                  </a:lnTo>
                  <a:lnTo>
                    <a:pt x="1076" y="1212"/>
                  </a:lnTo>
                  <a:lnTo>
                    <a:pt x="1115" y="1195"/>
                  </a:lnTo>
                  <a:lnTo>
                    <a:pt x="1153" y="1180"/>
                  </a:lnTo>
                  <a:lnTo>
                    <a:pt x="1190" y="1167"/>
                  </a:lnTo>
                  <a:lnTo>
                    <a:pt x="1229" y="1153"/>
                  </a:lnTo>
                  <a:lnTo>
                    <a:pt x="1267" y="1142"/>
                  </a:lnTo>
                  <a:lnTo>
                    <a:pt x="1304" y="1131"/>
                  </a:lnTo>
                  <a:lnTo>
                    <a:pt x="1342" y="1121"/>
                  </a:lnTo>
                  <a:lnTo>
                    <a:pt x="1380" y="1113"/>
                  </a:lnTo>
                  <a:lnTo>
                    <a:pt x="1416" y="1105"/>
                  </a:lnTo>
                  <a:lnTo>
                    <a:pt x="1454" y="1099"/>
                  </a:lnTo>
                  <a:lnTo>
                    <a:pt x="1490" y="1095"/>
                  </a:lnTo>
                  <a:lnTo>
                    <a:pt x="1528" y="1091"/>
                  </a:lnTo>
                  <a:lnTo>
                    <a:pt x="1565" y="1087"/>
                  </a:lnTo>
                  <a:lnTo>
                    <a:pt x="1601" y="1085"/>
                  </a:lnTo>
                  <a:lnTo>
                    <a:pt x="1639" y="1085"/>
                  </a:lnTo>
                  <a:lnTo>
                    <a:pt x="1669" y="1085"/>
                  </a:lnTo>
                  <a:lnTo>
                    <a:pt x="1700" y="1086"/>
                  </a:lnTo>
                  <a:lnTo>
                    <a:pt x="1730" y="1087"/>
                  </a:lnTo>
                  <a:lnTo>
                    <a:pt x="1759" y="1090"/>
                  </a:lnTo>
                  <a:lnTo>
                    <a:pt x="1790" y="1093"/>
                  </a:lnTo>
                  <a:lnTo>
                    <a:pt x="1818" y="1096"/>
                  </a:lnTo>
                  <a:lnTo>
                    <a:pt x="1847" y="1100"/>
                  </a:lnTo>
                  <a:lnTo>
                    <a:pt x="1875" y="1104"/>
                  </a:lnTo>
                  <a:lnTo>
                    <a:pt x="1904" y="1109"/>
                  </a:lnTo>
                  <a:lnTo>
                    <a:pt x="1931" y="1115"/>
                  </a:lnTo>
                  <a:lnTo>
                    <a:pt x="1958" y="1121"/>
                  </a:lnTo>
                  <a:lnTo>
                    <a:pt x="1985" y="1127"/>
                  </a:lnTo>
                  <a:lnTo>
                    <a:pt x="2011" y="1134"/>
                  </a:lnTo>
                  <a:lnTo>
                    <a:pt x="2037" y="1143"/>
                  </a:lnTo>
                  <a:lnTo>
                    <a:pt x="2063" y="1151"/>
                  </a:lnTo>
                  <a:lnTo>
                    <a:pt x="2089" y="1161"/>
                  </a:lnTo>
                  <a:lnTo>
                    <a:pt x="2114" y="1170"/>
                  </a:lnTo>
                  <a:lnTo>
                    <a:pt x="2138" y="1180"/>
                  </a:lnTo>
                  <a:lnTo>
                    <a:pt x="2162" y="1191"/>
                  </a:lnTo>
                  <a:lnTo>
                    <a:pt x="2186" y="1202"/>
                  </a:lnTo>
                  <a:lnTo>
                    <a:pt x="2210" y="1215"/>
                  </a:lnTo>
                  <a:lnTo>
                    <a:pt x="2233" y="1227"/>
                  </a:lnTo>
                  <a:lnTo>
                    <a:pt x="2256" y="1240"/>
                  </a:lnTo>
                  <a:lnTo>
                    <a:pt x="2278" y="1254"/>
                  </a:lnTo>
                  <a:lnTo>
                    <a:pt x="2300" y="1268"/>
                  </a:lnTo>
                  <a:lnTo>
                    <a:pt x="2322" y="1284"/>
                  </a:lnTo>
                  <a:lnTo>
                    <a:pt x="2344" y="1299"/>
                  </a:lnTo>
                  <a:lnTo>
                    <a:pt x="2365" y="1315"/>
                  </a:lnTo>
                  <a:lnTo>
                    <a:pt x="2385" y="1332"/>
                  </a:lnTo>
                  <a:lnTo>
                    <a:pt x="2406" y="1349"/>
                  </a:lnTo>
                  <a:lnTo>
                    <a:pt x="2426" y="1367"/>
                  </a:lnTo>
                  <a:lnTo>
                    <a:pt x="2444" y="1385"/>
                  </a:lnTo>
                  <a:lnTo>
                    <a:pt x="2463" y="1404"/>
                  </a:lnTo>
                  <a:lnTo>
                    <a:pt x="2482" y="1423"/>
                  </a:lnTo>
                  <a:lnTo>
                    <a:pt x="2500" y="1442"/>
                  </a:lnTo>
                  <a:lnTo>
                    <a:pt x="2518" y="1462"/>
                  </a:lnTo>
                  <a:lnTo>
                    <a:pt x="2533" y="1483"/>
                  </a:lnTo>
                  <a:lnTo>
                    <a:pt x="2550" y="1503"/>
                  </a:lnTo>
                  <a:lnTo>
                    <a:pt x="2565" y="1524"/>
                  </a:lnTo>
                  <a:lnTo>
                    <a:pt x="2580" y="1544"/>
                  </a:lnTo>
                  <a:lnTo>
                    <a:pt x="2594" y="1565"/>
                  </a:lnTo>
                  <a:lnTo>
                    <a:pt x="2608" y="1587"/>
                  </a:lnTo>
                  <a:lnTo>
                    <a:pt x="2621" y="1609"/>
                  </a:lnTo>
                  <a:lnTo>
                    <a:pt x="2633" y="1631"/>
                  </a:lnTo>
                  <a:lnTo>
                    <a:pt x="2645" y="1654"/>
                  </a:lnTo>
                  <a:lnTo>
                    <a:pt x="2656" y="1677"/>
                  </a:lnTo>
                  <a:lnTo>
                    <a:pt x="2666" y="1700"/>
                  </a:lnTo>
                  <a:lnTo>
                    <a:pt x="2677" y="1723"/>
                  </a:lnTo>
                  <a:lnTo>
                    <a:pt x="2686" y="1747"/>
                  </a:lnTo>
                  <a:lnTo>
                    <a:pt x="2694" y="1771"/>
                  </a:lnTo>
                  <a:lnTo>
                    <a:pt x="2703" y="1796"/>
                  </a:lnTo>
                  <a:lnTo>
                    <a:pt x="2710" y="1820"/>
                  </a:lnTo>
                  <a:lnTo>
                    <a:pt x="2717" y="1845"/>
                  </a:lnTo>
                  <a:lnTo>
                    <a:pt x="2724" y="1870"/>
                  </a:lnTo>
                  <a:lnTo>
                    <a:pt x="2730" y="1896"/>
                  </a:lnTo>
                  <a:lnTo>
                    <a:pt x="2734" y="1922"/>
                  </a:lnTo>
                  <a:lnTo>
                    <a:pt x="2739" y="1948"/>
                  </a:lnTo>
                  <a:lnTo>
                    <a:pt x="2744" y="1974"/>
                  </a:lnTo>
                  <a:lnTo>
                    <a:pt x="2747" y="2001"/>
                  </a:lnTo>
                  <a:lnTo>
                    <a:pt x="2749" y="2029"/>
                  </a:lnTo>
                  <a:lnTo>
                    <a:pt x="2751" y="2056"/>
                  </a:lnTo>
                  <a:lnTo>
                    <a:pt x="2753" y="2084"/>
                  </a:lnTo>
                  <a:lnTo>
                    <a:pt x="2754" y="2112"/>
                  </a:lnTo>
                  <a:lnTo>
                    <a:pt x="2754" y="2140"/>
                  </a:lnTo>
                  <a:lnTo>
                    <a:pt x="2753" y="2180"/>
                  </a:lnTo>
                  <a:lnTo>
                    <a:pt x="2752" y="2220"/>
                  </a:lnTo>
                  <a:lnTo>
                    <a:pt x="2749" y="2259"/>
                  </a:lnTo>
                  <a:lnTo>
                    <a:pt x="2744" y="2298"/>
                  </a:lnTo>
                  <a:lnTo>
                    <a:pt x="2738" y="2337"/>
                  </a:lnTo>
                  <a:lnTo>
                    <a:pt x="2732" y="2376"/>
                  </a:lnTo>
                  <a:lnTo>
                    <a:pt x="2724" y="2415"/>
                  </a:lnTo>
                  <a:lnTo>
                    <a:pt x="2714" y="2453"/>
                  </a:lnTo>
                  <a:lnTo>
                    <a:pt x="2704" y="2492"/>
                  </a:lnTo>
                  <a:lnTo>
                    <a:pt x="2692" y="2529"/>
                  </a:lnTo>
                  <a:lnTo>
                    <a:pt x="2679" y="2568"/>
                  </a:lnTo>
                  <a:lnTo>
                    <a:pt x="2664" y="2606"/>
                  </a:lnTo>
                  <a:lnTo>
                    <a:pt x="2649" y="2643"/>
                  </a:lnTo>
                  <a:lnTo>
                    <a:pt x="2633" y="2681"/>
                  </a:lnTo>
                  <a:lnTo>
                    <a:pt x="2614" y="2717"/>
                  </a:lnTo>
                  <a:lnTo>
                    <a:pt x="2595" y="2755"/>
                  </a:lnTo>
                  <a:lnTo>
                    <a:pt x="2575" y="2791"/>
                  </a:lnTo>
                  <a:lnTo>
                    <a:pt x="2553" y="2827"/>
                  </a:lnTo>
                  <a:lnTo>
                    <a:pt x="2530" y="2860"/>
                  </a:lnTo>
                  <a:lnTo>
                    <a:pt x="2507" y="2894"/>
                  </a:lnTo>
                  <a:lnTo>
                    <a:pt x="2482" y="2926"/>
                  </a:lnTo>
                  <a:lnTo>
                    <a:pt x="2457" y="2956"/>
                  </a:lnTo>
                  <a:lnTo>
                    <a:pt x="2430" y="2986"/>
                  </a:lnTo>
                  <a:lnTo>
                    <a:pt x="2403" y="3015"/>
                  </a:lnTo>
                  <a:lnTo>
                    <a:pt x="2373" y="3043"/>
                  </a:lnTo>
                  <a:lnTo>
                    <a:pt x="2344" y="3069"/>
                  </a:lnTo>
                  <a:lnTo>
                    <a:pt x="2313" y="3095"/>
                  </a:lnTo>
                  <a:lnTo>
                    <a:pt x="2281" y="3119"/>
                  </a:lnTo>
                  <a:lnTo>
                    <a:pt x="2248" y="3142"/>
                  </a:lnTo>
                  <a:lnTo>
                    <a:pt x="2214" y="3165"/>
                  </a:lnTo>
                  <a:lnTo>
                    <a:pt x="2179" y="3186"/>
                  </a:lnTo>
                  <a:lnTo>
                    <a:pt x="2143" y="3206"/>
                  </a:lnTo>
                  <a:lnTo>
                    <a:pt x="2105" y="3224"/>
                  </a:lnTo>
                  <a:lnTo>
                    <a:pt x="2068" y="3242"/>
                  </a:lnTo>
                  <a:lnTo>
                    <a:pt x="2027" y="3259"/>
                  </a:lnTo>
                  <a:lnTo>
                    <a:pt x="1986" y="3273"/>
                  </a:lnTo>
                  <a:lnTo>
                    <a:pt x="1944" y="3288"/>
                  </a:lnTo>
                  <a:lnTo>
                    <a:pt x="1900" y="3300"/>
                  </a:lnTo>
                  <a:lnTo>
                    <a:pt x="1855" y="3312"/>
                  </a:lnTo>
                  <a:lnTo>
                    <a:pt x="1809" y="3322"/>
                  </a:lnTo>
                  <a:lnTo>
                    <a:pt x="1761" y="3332"/>
                  </a:lnTo>
                  <a:lnTo>
                    <a:pt x="1713" y="3339"/>
                  </a:lnTo>
                  <a:lnTo>
                    <a:pt x="1663" y="3346"/>
                  </a:lnTo>
                  <a:lnTo>
                    <a:pt x="1612" y="3352"/>
                  </a:lnTo>
                  <a:lnTo>
                    <a:pt x="1559" y="3356"/>
                  </a:lnTo>
                  <a:lnTo>
                    <a:pt x="1505" y="3359"/>
                  </a:lnTo>
                  <a:lnTo>
                    <a:pt x="1451" y="3360"/>
                  </a:lnTo>
                  <a:lnTo>
                    <a:pt x="1394" y="3361"/>
                  </a:lnTo>
                  <a:lnTo>
                    <a:pt x="1314" y="3360"/>
                  </a:lnTo>
                  <a:lnTo>
                    <a:pt x="1236" y="3357"/>
                  </a:lnTo>
                  <a:lnTo>
                    <a:pt x="1199" y="3355"/>
                  </a:lnTo>
                  <a:lnTo>
                    <a:pt x="1162" y="3353"/>
                  </a:lnTo>
                  <a:lnTo>
                    <a:pt x="1125" y="3350"/>
                  </a:lnTo>
                  <a:lnTo>
                    <a:pt x="1090" y="3345"/>
                  </a:lnTo>
                  <a:lnTo>
                    <a:pt x="1055" y="3341"/>
                  </a:lnTo>
                  <a:lnTo>
                    <a:pt x="1021" y="3337"/>
                  </a:lnTo>
                  <a:lnTo>
                    <a:pt x="987" y="3332"/>
                  </a:lnTo>
                  <a:lnTo>
                    <a:pt x="955" y="3326"/>
                  </a:lnTo>
                  <a:lnTo>
                    <a:pt x="924" y="3320"/>
                  </a:lnTo>
                  <a:lnTo>
                    <a:pt x="892" y="3313"/>
                  </a:lnTo>
                  <a:lnTo>
                    <a:pt x="862" y="3307"/>
                  </a:lnTo>
                  <a:lnTo>
                    <a:pt x="832" y="3298"/>
                  </a:lnTo>
                  <a:lnTo>
                    <a:pt x="803" y="3291"/>
                  </a:lnTo>
                  <a:lnTo>
                    <a:pt x="775" y="3283"/>
                  </a:lnTo>
                  <a:lnTo>
                    <a:pt x="748" y="3273"/>
                  </a:lnTo>
                  <a:lnTo>
                    <a:pt x="720" y="3264"/>
                  </a:lnTo>
                  <a:lnTo>
                    <a:pt x="693" y="3255"/>
                  </a:lnTo>
                  <a:lnTo>
                    <a:pt x="667" y="3244"/>
                  </a:lnTo>
                  <a:lnTo>
                    <a:pt x="641" y="3233"/>
                  </a:lnTo>
                  <a:lnTo>
                    <a:pt x="616" y="3221"/>
                  </a:lnTo>
                  <a:lnTo>
                    <a:pt x="592" y="3210"/>
                  </a:lnTo>
                  <a:lnTo>
                    <a:pt x="568" y="3197"/>
                  </a:lnTo>
                  <a:lnTo>
                    <a:pt x="544" y="3185"/>
                  </a:lnTo>
                  <a:lnTo>
                    <a:pt x="521" y="3171"/>
                  </a:lnTo>
                  <a:lnTo>
                    <a:pt x="499" y="3158"/>
                  </a:lnTo>
                  <a:lnTo>
                    <a:pt x="477" y="3144"/>
                  </a:lnTo>
                  <a:lnTo>
                    <a:pt x="456" y="3129"/>
                  </a:lnTo>
                  <a:lnTo>
                    <a:pt x="435" y="3114"/>
                  </a:lnTo>
                  <a:lnTo>
                    <a:pt x="395" y="3082"/>
                  </a:lnTo>
                  <a:lnTo>
                    <a:pt x="357" y="3050"/>
                  </a:lnTo>
                  <a:lnTo>
                    <a:pt x="321" y="3017"/>
                  </a:lnTo>
                  <a:lnTo>
                    <a:pt x="286" y="2983"/>
                  </a:lnTo>
                  <a:lnTo>
                    <a:pt x="271" y="2966"/>
                  </a:lnTo>
                  <a:lnTo>
                    <a:pt x="255" y="2948"/>
                  </a:lnTo>
                  <a:lnTo>
                    <a:pt x="239" y="2929"/>
                  </a:lnTo>
                  <a:lnTo>
                    <a:pt x="225" y="2911"/>
                  </a:lnTo>
                  <a:lnTo>
                    <a:pt x="210" y="2893"/>
                  </a:lnTo>
                  <a:lnTo>
                    <a:pt x="197" y="2874"/>
                  </a:lnTo>
                  <a:lnTo>
                    <a:pt x="183" y="2855"/>
                  </a:lnTo>
                  <a:lnTo>
                    <a:pt x="169" y="2835"/>
                  </a:lnTo>
                  <a:lnTo>
                    <a:pt x="157" y="2815"/>
                  </a:lnTo>
                  <a:lnTo>
                    <a:pt x="145" y="2795"/>
                  </a:lnTo>
                  <a:lnTo>
                    <a:pt x="133" y="2775"/>
                  </a:lnTo>
                  <a:lnTo>
                    <a:pt x="121" y="2753"/>
                  </a:lnTo>
                  <a:lnTo>
                    <a:pt x="98" y="2708"/>
                  </a:lnTo>
                  <a:lnTo>
                    <a:pt x="76" y="2661"/>
                  </a:lnTo>
                  <a:lnTo>
                    <a:pt x="56" y="2611"/>
                  </a:lnTo>
                  <a:lnTo>
                    <a:pt x="36" y="2559"/>
                  </a:lnTo>
                  <a:lnTo>
                    <a:pt x="18" y="2504"/>
                  </a:lnTo>
                  <a:lnTo>
                    <a:pt x="0" y="2447"/>
                  </a:lnTo>
                  <a:lnTo>
                    <a:pt x="931" y="2346"/>
                  </a:lnTo>
                  <a:lnTo>
                    <a:pt x="935" y="2373"/>
                  </a:lnTo>
                  <a:lnTo>
                    <a:pt x="940" y="2400"/>
                  </a:lnTo>
                  <a:lnTo>
                    <a:pt x="947" y="2426"/>
                  </a:lnTo>
                  <a:lnTo>
                    <a:pt x="953" y="2451"/>
                  </a:lnTo>
                  <a:lnTo>
                    <a:pt x="960" y="2475"/>
                  </a:lnTo>
                  <a:lnTo>
                    <a:pt x="968" y="2498"/>
                  </a:lnTo>
                  <a:lnTo>
                    <a:pt x="977" y="2521"/>
                  </a:lnTo>
                  <a:lnTo>
                    <a:pt x="987" y="2543"/>
                  </a:lnTo>
                  <a:lnTo>
                    <a:pt x="997" y="2564"/>
                  </a:lnTo>
                  <a:lnTo>
                    <a:pt x="1008" y="2584"/>
                  </a:lnTo>
                  <a:lnTo>
                    <a:pt x="1020" y="2602"/>
                  </a:lnTo>
                  <a:lnTo>
                    <a:pt x="1032" y="2621"/>
                  </a:lnTo>
                  <a:lnTo>
                    <a:pt x="1045" y="2639"/>
                  </a:lnTo>
                  <a:lnTo>
                    <a:pt x="1059" y="2656"/>
                  </a:lnTo>
                  <a:lnTo>
                    <a:pt x="1073" y="2671"/>
                  </a:lnTo>
                  <a:lnTo>
                    <a:pt x="1089" y="2686"/>
                  </a:lnTo>
                  <a:lnTo>
                    <a:pt x="1104" y="2701"/>
                  </a:lnTo>
                  <a:lnTo>
                    <a:pt x="1120" y="2713"/>
                  </a:lnTo>
                  <a:lnTo>
                    <a:pt x="1137" y="2726"/>
                  </a:lnTo>
                  <a:lnTo>
                    <a:pt x="1154" y="2737"/>
                  </a:lnTo>
                  <a:lnTo>
                    <a:pt x="1171" y="2747"/>
                  </a:lnTo>
                  <a:lnTo>
                    <a:pt x="1189" y="2757"/>
                  </a:lnTo>
                  <a:lnTo>
                    <a:pt x="1207" y="2766"/>
                  </a:lnTo>
                  <a:lnTo>
                    <a:pt x="1225" y="2774"/>
                  </a:lnTo>
                  <a:lnTo>
                    <a:pt x="1244" y="2780"/>
                  </a:lnTo>
                  <a:lnTo>
                    <a:pt x="1262" y="2786"/>
                  </a:lnTo>
                  <a:lnTo>
                    <a:pt x="1282" y="2791"/>
                  </a:lnTo>
                  <a:lnTo>
                    <a:pt x="1302" y="2795"/>
                  </a:lnTo>
                  <a:lnTo>
                    <a:pt x="1322" y="2799"/>
                  </a:lnTo>
                  <a:lnTo>
                    <a:pt x="1343" y="2801"/>
                  </a:lnTo>
                  <a:lnTo>
                    <a:pt x="1364" y="2802"/>
                  </a:lnTo>
                  <a:lnTo>
                    <a:pt x="1385" y="2803"/>
                  </a:lnTo>
                  <a:lnTo>
                    <a:pt x="1409" y="2802"/>
                  </a:lnTo>
                  <a:lnTo>
                    <a:pt x="1432" y="2800"/>
                  </a:lnTo>
                  <a:lnTo>
                    <a:pt x="1455" y="2798"/>
                  </a:lnTo>
                  <a:lnTo>
                    <a:pt x="1477" y="2793"/>
                  </a:lnTo>
                  <a:lnTo>
                    <a:pt x="1499" y="2788"/>
                  </a:lnTo>
                  <a:lnTo>
                    <a:pt x="1520" y="2782"/>
                  </a:lnTo>
                  <a:lnTo>
                    <a:pt x="1541" y="2775"/>
                  </a:lnTo>
                  <a:lnTo>
                    <a:pt x="1561" y="2766"/>
                  </a:lnTo>
                  <a:lnTo>
                    <a:pt x="1580" y="2757"/>
                  </a:lnTo>
                  <a:lnTo>
                    <a:pt x="1599" y="2745"/>
                  </a:lnTo>
                  <a:lnTo>
                    <a:pt x="1618" y="2734"/>
                  </a:lnTo>
                  <a:lnTo>
                    <a:pt x="1636" y="2720"/>
                  </a:lnTo>
                  <a:lnTo>
                    <a:pt x="1654" y="2707"/>
                  </a:lnTo>
                  <a:lnTo>
                    <a:pt x="1670" y="2691"/>
                  </a:lnTo>
                  <a:lnTo>
                    <a:pt x="1687" y="2674"/>
                  </a:lnTo>
                  <a:lnTo>
                    <a:pt x="1703" y="2657"/>
                  </a:lnTo>
                  <a:lnTo>
                    <a:pt x="1717" y="2638"/>
                  </a:lnTo>
                  <a:lnTo>
                    <a:pt x="1732" y="2618"/>
                  </a:lnTo>
                  <a:lnTo>
                    <a:pt x="1746" y="2597"/>
                  </a:lnTo>
                  <a:lnTo>
                    <a:pt x="1758" y="2575"/>
                  </a:lnTo>
                  <a:lnTo>
                    <a:pt x="1769" y="2552"/>
                  </a:lnTo>
                  <a:lnTo>
                    <a:pt x="1779" y="2527"/>
                  </a:lnTo>
                  <a:lnTo>
                    <a:pt x="1789" y="2502"/>
                  </a:lnTo>
                  <a:lnTo>
                    <a:pt x="1797" y="2476"/>
                  </a:lnTo>
                  <a:lnTo>
                    <a:pt x="1804" y="2448"/>
                  </a:lnTo>
                  <a:lnTo>
                    <a:pt x="1811" y="2420"/>
                  </a:lnTo>
                  <a:lnTo>
                    <a:pt x="1816" y="2390"/>
                  </a:lnTo>
                  <a:lnTo>
                    <a:pt x="1821" y="2358"/>
                  </a:lnTo>
                  <a:lnTo>
                    <a:pt x="1824" y="2326"/>
                  </a:lnTo>
                  <a:lnTo>
                    <a:pt x="1826" y="2293"/>
                  </a:lnTo>
                  <a:lnTo>
                    <a:pt x="1828" y="2258"/>
                  </a:lnTo>
                  <a:lnTo>
                    <a:pt x="1828" y="2223"/>
                  </a:lnTo>
                  <a:lnTo>
                    <a:pt x="1828" y="2187"/>
                  </a:lnTo>
                  <a:lnTo>
                    <a:pt x="1826" y="2152"/>
                  </a:lnTo>
                  <a:lnTo>
                    <a:pt x="1824" y="2118"/>
                  </a:lnTo>
                  <a:lnTo>
                    <a:pt x="1820" y="2085"/>
                  </a:lnTo>
                  <a:lnTo>
                    <a:pt x="1816" y="2054"/>
                  </a:lnTo>
                  <a:lnTo>
                    <a:pt x="1811" y="2023"/>
                  </a:lnTo>
                  <a:lnTo>
                    <a:pt x="1804" y="1995"/>
                  </a:lnTo>
                  <a:lnTo>
                    <a:pt x="1797" y="1967"/>
                  </a:lnTo>
                  <a:lnTo>
                    <a:pt x="1789" y="1941"/>
                  </a:lnTo>
                  <a:lnTo>
                    <a:pt x="1779" y="1916"/>
                  </a:lnTo>
                  <a:lnTo>
                    <a:pt x="1769" y="1892"/>
                  </a:lnTo>
                  <a:lnTo>
                    <a:pt x="1757" y="1869"/>
                  </a:lnTo>
                  <a:lnTo>
                    <a:pt x="1745" y="1848"/>
                  </a:lnTo>
                  <a:lnTo>
                    <a:pt x="1731" y="1827"/>
                  </a:lnTo>
                  <a:lnTo>
                    <a:pt x="1717" y="1808"/>
                  </a:lnTo>
                  <a:lnTo>
                    <a:pt x="1702" y="1791"/>
                  </a:lnTo>
                  <a:lnTo>
                    <a:pt x="1686" y="1774"/>
                  </a:lnTo>
                  <a:lnTo>
                    <a:pt x="1669" y="1758"/>
                  </a:lnTo>
                  <a:lnTo>
                    <a:pt x="1652" y="1744"/>
                  </a:lnTo>
                  <a:lnTo>
                    <a:pt x="1634" y="1730"/>
                  </a:lnTo>
                  <a:lnTo>
                    <a:pt x="1615" y="1718"/>
                  </a:lnTo>
                  <a:lnTo>
                    <a:pt x="1595" y="1707"/>
                  </a:lnTo>
                  <a:lnTo>
                    <a:pt x="1575" y="1697"/>
                  </a:lnTo>
                  <a:lnTo>
                    <a:pt x="1554" y="1687"/>
                  </a:lnTo>
                  <a:lnTo>
                    <a:pt x="1533" y="1679"/>
                  </a:lnTo>
                  <a:lnTo>
                    <a:pt x="1511" y="1673"/>
                  </a:lnTo>
                  <a:lnTo>
                    <a:pt x="1488" y="1667"/>
                  </a:lnTo>
                  <a:lnTo>
                    <a:pt x="1465" y="1661"/>
                  </a:lnTo>
                  <a:lnTo>
                    <a:pt x="1441" y="1658"/>
                  </a:lnTo>
                  <a:lnTo>
                    <a:pt x="1416" y="1655"/>
                  </a:lnTo>
                  <a:lnTo>
                    <a:pt x="1391" y="1654"/>
                  </a:lnTo>
                  <a:lnTo>
                    <a:pt x="1366" y="1653"/>
                  </a:lnTo>
                  <a:lnTo>
                    <a:pt x="1332" y="1654"/>
                  </a:lnTo>
                  <a:lnTo>
                    <a:pt x="1299" y="1657"/>
                  </a:lnTo>
                  <a:lnTo>
                    <a:pt x="1267" y="1662"/>
                  </a:lnTo>
                  <a:lnTo>
                    <a:pt x="1234" y="1670"/>
                  </a:lnTo>
                  <a:lnTo>
                    <a:pt x="1202" y="1678"/>
                  </a:lnTo>
                  <a:lnTo>
                    <a:pt x="1170" y="1690"/>
                  </a:lnTo>
                  <a:lnTo>
                    <a:pt x="1139" y="1703"/>
                  </a:lnTo>
                  <a:lnTo>
                    <a:pt x="1108" y="1719"/>
                  </a:lnTo>
                  <a:lnTo>
                    <a:pt x="1085" y="1731"/>
                  </a:lnTo>
                  <a:lnTo>
                    <a:pt x="1061" y="1747"/>
                  </a:lnTo>
                  <a:lnTo>
                    <a:pt x="1035" y="1765"/>
                  </a:lnTo>
                  <a:lnTo>
                    <a:pt x="1010" y="1784"/>
                  </a:lnTo>
                  <a:lnTo>
                    <a:pt x="985" y="1807"/>
                  </a:lnTo>
                  <a:lnTo>
                    <a:pt x="959" y="1832"/>
                  </a:lnTo>
                  <a:lnTo>
                    <a:pt x="932" y="1860"/>
                  </a:lnTo>
                  <a:lnTo>
                    <a:pt x="905" y="1890"/>
                  </a:lnTo>
                  <a:lnTo>
                    <a:pt x="120" y="1777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Rectangle 31"/>
            <p:cNvSpPr/>
            <p:nvPr/>
          </p:nvSpPr>
          <p:spPr>
            <a:xfrm>
              <a:off x="6019800" y="2712963"/>
              <a:ext cx="304800" cy="2350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32"/>
            <p:cNvSpPr/>
            <p:nvPr/>
          </p:nvSpPr>
          <p:spPr>
            <a:xfrm>
              <a:off x="6132512" y="2239565"/>
              <a:ext cx="301143" cy="1369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Rectangle 33"/>
            <p:cNvSpPr/>
            <p:nvPr/>
          </p:nvSpPr>
          <p:spPr>
            <a:xfrm>
              <a:off x="5233860" y="3762375"/>
              <a:ext cx="304800" cy="104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2" name="Rectangle 34"/>
            <p:cNvSpPr/>
            <p:nvPr/>
          </p:nvSpPr>
          <p:spPr>
            <a:xfrm>
              <a:off x="5234584" y="3049645"/>
              <a:ext cx="304800" cy="1044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Rectangle 35"/>
            <p:cNvSpPr/>
            <p:nvPr/>
          </p:nvSpPr>
          <p:spPr>
            <a:xfrm>
              <a:off x="3774607" y="5387646"/>
              <a:ext cx="304800" cy="10445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Group 37"/>
          <p:cNvGrpSpPr/>
          <p:nvPr/>
        </p:nvGrpSpPr>
        <p:grpSpPr>
          <a:xfrm>
            <a:off x="7264933" y="1608567"/>
            <a:ext cx="469263" cy="469263"/>
            <a:chOff x="2005013" y="1077913"/>
            <a:chExt cx="688975" cy="688975"/>
          </a:xfrm>
          <a:solidFill>
            <a:schemeClr val="bg1"/>
          </a:solidFill>
        </p:grpSpPr>
        <p:sp>
          <p:nvSpPr>
            <p:cNvPr id="45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7" name="Group 40"/>
          <p:cNvGrpSpPr/>
          <p:nvPr/>
        </p:nvGrpSpPr>
        <p:grpSpPr>
          <a:xfrm>
            <a:off x="6539911" y="2417085"/>
            <a:ext cx="477386" cy="476288"/>
            <a:chOff x="4594225" y="2119313"/>
            <a:chExt cx="690563" cy="688975"/>
          </a:xfrm>
          <a:solidFill>
            <a:schemeClr val="bg1"/>
          </a:solidFill>
        </p:grpSpPr>
        <p:sp>
          <p:nvSpPr>
            <p:cNvPr id="48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1" name="Group 44"/>
          <p:cNvGrpSpPr/>
          <p:nvPr/>
        </p:nvGrpSpPr>
        <p:grpSpPr>
          <a:xfrm>
            <a:off x="5767572" y="3284651"/>
            <a:ext cx="416836" cy="390006"/>
            <a:chOff x="6964363" y="2108200"/>
            <a:chExt cx="690562" cy="646113"/>
          </a:xfrm>
          <a:solidFill>
            <a:schemeClr val="bg1"/>
          </a:solidFill>
        </p:grpSpPr>
        <p:sp>
          <p:nvSpPr>
            <p:cNvPr id="52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4" name="Group 47"/>
          <p:cNvGrpSpPr/>
          <p:nvPr/>
        </p:nvGrpSpPr>
        <p:grpSpPr>
          <a:xfrm>
            <a:off x="4967512" y="4084362"/>
            <a:ext cx="303955" cy="441191"/>
            <a:chOff x="8591550" y="2065338"/>
            <a:chExt cx="474663" cy="688975"/>
          </a:xfrm>
          <a:solidFill>
            <a:schemeClr val="bg1"/>
          </a:solidFill>
        </p:grpSpPr>
        <p:sp>
          <p:nvSpPr>
            <p:cNvPr id="55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7" name="Freeform 213"/>
          <p:cNvSpPr>
            <a:spLocks noEditPoints="1"/>
          </p:cNvSpPr>
          <p:nvPr/>
        </p:nvSpPr>
        <p:spPr bwMode="auto">
          <a:xfrm>
            <a:off x="4322077" y="4856814"/>
            <a:ext cx="379918" cy="379919"/>
          </a:xfrm>
          <a:custGeom>
            <a:avLst/>
            <a:gdLst>
              <a:gd name="T0" fmla="*/ 8330 w 16095"/>
              <a:gd name="T1" fmla="*/ 13155 h 16095"/>
              <a:gd name="T2" fmla="*/ 8153 w 16095"/>
              <a:gd name="T3" fmla="*/ 13120 h 16095"/>
              <a:gd name="T4" fmla="*/ 5125 w 16095"/>
              <a:gd name="T5" fmla="*/ 12104 h 16095"/>
              <a:gd name="T6" fmla="*/ 5125 w 16095"/>
              <a:gd name="T7" fmla="*/ 12104 h 16095"/>
              <a:gd name="T8" fmla="*/ 4694 w 16095"/>
              <a:gd name="T9" fmla="*/ 11707 h 16095"/>
              <a:gd name="T10" fmla="*/ 1577 w 16095"/>
              <a:gd name="T11" fmla="*/ 10451 h 16095"/>
              <a:gd name="T12" fmla="*/ 15800 w 16095"/>
              <a:gd name="T13" fmla="*/ 45 h 16095"/>
              <a:gd name="T14" fmla="*/ 15716 w 16095"/>
              <a:gd name="T15" fmla="*/ 15 h 16095"/>
              <a:gd name="T16" fmla="*/ 15627 w 16095"/>
              <a:gd name="T17" fmla="*/ 1 h 16095"/>
              <a:gd name="T18" fmla="*/ 15537 w 16095"/>
              <a:gd name="T19" fmla="*/ 3 h 16095"/>
              <a:gd name="T20" fmla="*/ 15448 w 16095"/>
              <a:gd name="T21" fmla="*/ 21 h 16095"/>
              <a:gd name="T22" fmla="*/ 15362 w 16095"/>
              <a:gd name="T23" fmla="*/ 55 h 16095"/>
              <a:gd name="T24" fmla="*/ 210 w 16095"/>
              <a:gd name="T25" fmla="*/ 10154 h 16095"/>
              <a:gd name="T26" fmla="*/ 145 w 16095"/>
              <a:gd name="T27" fmla="*/ 10209 h 16095"/>
              <a:gd name="T28" fmla="*/ 91 w 16095"/>
              <a:gd name="T29" fmla="*/ 10275 h 16095"/>
              <a:gd name="T30" fmla="*/ 48 w 16095"/>
              <a:gd name="T31" fmla="*/ 10348 h 16095"/>
              <a:gd name="T32" fmla="*/ 18 w 16095"/>
              <a:gd name="T33" fmla="*/ 10428 h 16095"/>
              <a:gd name="T34" fmla="*/ 3 w 16095"/>
              <a:gd name="T35" fmla="*/ 10511 h 16095"/>
              <a:gd name="T36" fmla="*/ 1 w 16095"/>
              <a:gd name="T37" fmla="*/ 10597 h 16095"/>
              <a:gd name="T38" fmla="*/ 15 w 16095"/>
              <a:gd name="T39" fmla="*/ 10682 h 16095"/>
              <a:gd name="T40" fmla="*/ 42 w 16095"/>
              <a:gd name="T41" fmla="*/ 10764 h 16095"/>
              <a:gd name="T42" fmla="*/ 82 w 16095"/>
              <a:gd name="T43" fmla="*/ 10838 h 16095"/>
              <a:gd name="T44" fmla="*/ 134 w 16095"/>
              <a:gd name="T45" fmla="*/ 10904 h 16095"/>
              <a:gd name="T46" fmla="*/ 197 w 16095"/>
              <a:gd name="T47" fmla="*/ 10961 h 16095"/>
              <a:gd name="T48" fmla="*/ 269 w 16095"/>
              <a:gd name="T49" fmla="*/ 11007 h 16095"/>
              <a:gd name="T50" fmla="*/ 6102 w 16095"/>
              <a:gd name="T51" fmla="*/ 15842 h 16095"/>
              <a:gd name="T52" fmla="*/ 6148 w 16095"/>
              <a:gd name="T53" fmla="*/ 15910 h 16095"/>
              <a:gd name="T54" fmla="*/ 6206 w 16095"/>
              <a:gd name="T55" fmla="*/ 15968 h 16095"/>
              <a:gd name="T56" fmla="*/ 6270 w 16095"/>
              <a:gd name="T57" fmla="*/ 16018 h 16095"/>
              <a:gd name="T58" fmla="*/ 6341 w 16095"/>
              <a:gd name="T59" fmla="*/ 16055 h 16095"/>
              <a:gd name="T60" fmla="*/ 6419 w 16095"/>
              <a:gd name="T61" fmla="*/ 16081 h 16095"/>
              <a:gd name="T62" fmla="*/ 6499 w 16095"/>
              <a:gd name="T63" fmla="*/ 16093 h 16095"/>
              <a:gd name="T64" fmla="*/ 6572 w 16095"/>
              <a:gd name="T65" fmla="*/ 16094 h 16095"/>
              <a:gd name="T66" fmla="*/ 6652 w 16095"/>
              <a:gd name="T67" fmla="*/ 16082 h 16095"/>
              <a:gd name="T68" fmla="*/ 6729 w 16095"/>
              <a:gd name="T69" fmla="*/ 16058 h 16095"/>
              <a:gd name="T70" fmla="*/ 6800 w 16095"/>
              <a:gd name="T71" fmla="*/ 16022 h 16095"/>
              <a:gd name="T72" fmla="*/ 6866 w 16095"/>
              <a:gd name="T73" fmla="*/ 15974 h 16095"/>
              <a:gd name="T74" fmla="*/ 6922 w 16095"/>
              <a:gd name="T75" fmla="*/ 15917 h 16095"/>
              <a:gd name="T76" fmla="*/ 6970 w 16095"/>
              <a:gd name="T77" fmla="*/ 15851 h 16095"/>
              <a:gd name="T78" fmla="*/ 12958 w 16095"/>
              <a:gd name="T79" fmla="*/ 16081 h 16095"/>
              <a:gd name="T80" fmla="*/ 13077 w 16095"/>
              <a:gd name="T81" fmla="*/ 16095 h 16095"/>
              <a:gd name="T82" fmla="*/ 13157 w 16095"/>
              <a:gd name="T83" fmla="*/ 16089 h 16095"/>
              <a:gd name="T84" fmla="*/ 13234 w 16095"/>
              <a:gd name="T85" fmla="*/ 16070 h 16095"/>
              <a:gd name="T86" fmla="*/ 13309 w 16095"/>
              <a:gd name="T87" fmla="*/ 16038 h 16095"/>
              <a:gd name="T88" fmla="*/ 13415 w 16095"/>
              <a:gd name="T89" fmla="*/ 15964 h 16095"/>
              <a:gd name="T90" fmla="*/ 13504 w 16095"/>
              <a:gd name="T91" fmla="*/ 15858 h 16095"/>
              <a:gd name="T92" fmla="*/ 13561 w 16095"/>
              <a:gd name="T93" fmla="*/ 15730 h 16095"/>
              <a:gd name="T94" fmla="*/ 16093 w 16095"/>
              <a:gd name="T95" fmla="*/ 548 h 16095"/>
              <a:gd name="T96" fmla="*/ 16093 w 16095"/>
              <a:gd name="T97" fmla="*/ 457 h 16095"/>
              <a:gd name="T98" fmla="*/ 16076 w 16095"/>
              <a:gd name="T99" fmla="*/ 367 h 16095"/>
              <a:gd name="T100" fmla="*/ 16045 w 16095"/>
              <a:gd name="T101" fmla="*/ 284 h 16095"/>
              <a:gd name="T102" fmla="*/ 15997 w 16095"/>
              <a:gd name="T103" fmla="*/ 206 h 16095"/>
              <a:gd name="T104" fmla="*/ 15938 w 16095"/>
              <a:gd name="T105" fmla="*/ 138 h 16095"/>
              <a:gd name="T106" fmla="*/ 15865 w 16095"/>
              <a:gd name="T107" fmla="*/ 80 h 16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95" h="16095">
                <a:moveTo>
                  <a:pt x="12684" y="14892"/>
                </a:moveTo>
                <a:lnTo>
                  <a:pt x="8388" y="13174"/>
                </a:lnTo>
                <a:lnTo>
                  <a:pt x="8368" y="13167"/>
                </a:lnTo>
                <a:lnTo>
                  <a:pt x="8349" y="13161"/>
                </a:lnTo>
                <a:lnTo>
                  <a:pt x="8330" y="13155"/>
                </a:lnTo>
                <a:lnTo>
                  <a:pt x="8310" y="13149"/>
                </a:lnTo>
                <a:lnTo>
                  <a:pt x="8271" y="13140"/>
                </a:lnTo>
                <a:lnTo>
                  <a:pt x="8232" y="13132"/>
                </a:lnTo>
                <a:lnTo>
                  <a:pt x="8192" y="13125"/>
                </a:lnTo>
                <a:lnTo>
                  <a:pt x="8153" y="13120"/>
                </a:lnTo>
                <a:lnTo>
                  <a:pt x="8114" y="13117"/>
                </a:lnTo>
                <a:lnTo>
                  <a:pt x="8074" y="13114"/>
                </a:lnTo>
                <a:lnTo>
                  <a:pt x="14689" y="2860"/>
                </a:lnTo>
                <a:lnTo>
                  <a:pt x="12684" y="14892"/>
                </a:lnTo>
                <a:close/>
                <a:moveTo>
                  <a:pt x="5125" y="12104"/>
                </a:moveTo>
                <a:lnTo>
                  <a:pt x="5123" y="12102"/>
                </a:lnTo>
                <a:lnTo>
                  <a:pt x="5121" y="12099"/>
                </a:lnTo>
                <a:lnTo>
                  <a:pt x="14648" y="1902"/>
                </a:lnTo>
                <a:lnTo>
                  <a:pt x="6527" y="14558"/>
                </a:lnTo>
                <a:lnTo>
                  <a:pt x="5125" y="12104"/>
                </a:lnTo>
                <a:close/>
                <a:moveTo>
                  <a:pt x="1577" y="10451"/>
                </a:moveTo>
                <a:lnTo>
                  <a:pt x="13234" y="2679"/>
                </a:lnTo>
                <a:lnTo>
                  <a:pt x="4759" y="11751"/>
                </a:lnTo>
                <a:lnTo>
                  <a:pt x="4726" y="11729"/>
                </a:lnTo>
                <a:lnTo>
                  <a:pt x="4694" y="11707"/>
                </a:lnTo>
                <a:lnTo>
                  <a:pt x="4678" y="11697"/>
                </a:lnTo>
                <a:lnTo>
                  <a:pt x="4661" y="11687"/>
                </a:lnTo>
                <a:lnTo>
                  <a:pt x="4643" y="11677"/>
                </a:lnTo>
                <a:lnTo>
                  <a:pt x="4625" y="11669"/>
                </a:lnTo>
                <a:lnTo>
                  <a:pt x="1577" y="10451"/>
                </a:lnTo>
                <a:close/>
                <a:moveTo>
                  <a:pt x="15865" y="80"/>
                </a:moveTo>
                <a:lnTo>
                  <a:pt x="15850" y="70"/>
                </a:lnTo>
                <a:lnTo>
                  <a:pt x="15833" y="61"/>
                </a:lnTo>
                <a:lnTo>
                  <a:pt x="15817" y="53"/>
                </a:lnTo>
                <a:lnTo>
                  <a:pt x="15800" y="45"/>
                </a:lnTo>
                <a:lnTo>
                  <a:pt x="15784" y="38"/>
                </a:lnTo>
                <a:lnTo>
                  <a:pt x="15767" y="31"/>
                </a:lnTo>
                <a:lnTo>
                  <a:pt x="15750" y="25"/>
                </a:lnTo>
                <a:lnTo>
                  <a:pt x="15733" y="20"/>
                </a:lnTo>
                <a:lnTo>
                  <a:pt x="15716" y="15"/>
                </a:lnTo>
                <a:lnTo>
                  <a:pt x="15698" y="11"/>
                </a:lnTo>
                <a:lnTo>
                  <a:pt x="15681" y="8"/>
                </a:lnTo>
                <a:lnTo>
                  <a:pt x="15662" y="5"/>
                </a:lnTo>
                <a:lnTo>
                  <a:pt x="15645" y="3"/>
                </a:lnTo>
                <a:lnTo>
                  <a:pt x="15627" y="1"/>
                </a:lnTo>
                <a:lnTo>
                  <a:pt x="15609" y="0"/>
                </a:lnTo>
                <a:lnTo>
                  <a:pt x="15592" y="0"/>
                </a:lnTo>
                <a:lnTo>
                  <a:pt x="15574" y="0"/>
                </a:lnTo>
                <a:lnTo>
                  <a:pt x="15556" y="1"/>
                </a:lnTo>
                <a:lnTo>
                  <a:pt x="15537" y="3"/>
                </a:lnTo>
                <a:lnTo>
                  <a:pt x="15520" y="5"/>
                </a:lnTo>
                <a:lnTo>
                  <a:pt x="15501" y="8"/>
                </a:lnTo>
                <a:lnTo>
                  <a:pt x="15483" y="12"/>
                </a:lnTo>
                <a:lnTo>
                  <a:pt x="15465" y="16"/>
                </a:lnTo>
                <a:lnTo>
                  <a:pt x="15448" y="21"/>
                </a:lnTo>
                <a:lnTo>
                  <a:pt x="15430" y="26"/>
                </a:lnTo>
                <a:lnTo>
                  <a:pt x="15413" y="32"/>
                </a:lnTo>
                <a:lnTo>
                  <a:pt x="15396" y="39"/>
                </a:lnTo>
                <a:lnTo>
                  <a:pt x="15379" y="47"/>
                </a:lnTo>
                <a:lnTo>
                  <a:pt x="15362" y="55"/>
                </a:lnTo>
                <a:lnTo>
                  <a:pt x="15346" y="64"/>
                </a:lnTo>
                <a:lnTo>
                  <a:pt x="15329" y="74"/>
                </a:lnTo>
                <a:lnTo>
                  <a:pt x="15313" y="84"/>
                </a:lnTo>
                <a:lnTo>
                  <a:pt x="224" y="10144"/>
                </a:lnTo>
                <a:lnTo>
                  <a:pt x="210" y="10154"/>
                </a:lnTo>
                <a:lnTo>
                  <a:pt x="196" y="10164"/>
                </a:lnTo>
                <a:lnTo>
                  <a:pt x="182" y="10175"/>
                </a:lnTo>
                <a:lnTo>
                  <a:pt x="169" y="10186"/>
                </a:lnTo>
                <a:lnTo>
                  <a:pt x="157" y="10197"/>
                </a:lnTo>
                <a:lnTo>
                  <a:pt x="145" y="10209"/>
                </a:lnTo>
                <a:lnTo>
                  <a:pt x="133" y="10222"/>
                </a:lnTo>
                <a:lnTo>
                  <a:pt x="122" y="10234"/>
                </a:lnTo>
                <a:lnTo>
                  <a:pt x="111" y="10247"/>
                </a:lnTo>
                <a:lnTo>
                  <a:pt x="100" y="10262"/>
                </a:lnTo>
                <a:lnTo>
                  <a:pt x="91" y="10275"/>
                </a:lnTo>
                <a:lnTo>
                  <a:pt x="80" y="10289"/>
                </a:lnTo>
                <a:lnTo>
                  <a:pt x="71" y="10304"/>
                </a:lnTo>
                <a:lnTo>
                  <a:pt x="63" y="10318"/>
                </a:lnTo>
                <a:lnTo>
                  <a:pt x="55" y="10333"/>
                </a:lnTo>
                <a:lnTo>
                  <a:pt x="48" y="10348"/>
                </a:lnTo>
                <a:lnTo>
                  <a:pt x="41" y="10363"/>
                </a:lnTo>
                <a:lnTo>
                  <a:pt x="34" y="10379"/>
                </a:lnTo>
                <a:lnTo>
                  <a:pt x="29" y="10395"/>
                </a:lnTo>
                <a:lnTo>
                  <a:pt x="23" y="10411"/>
                </a:lnTo>
                <a:lnTo>
                  <a:pt x="18" y="10428"/>
                </a:lnTo>
                <a:lnTo>
                  <a:pt x="14" y="10444"/>
                </a:lnTo>
                <a:lnTo>
                  <a:pt x="10" y="10460"/>
                </a:lnTo>
                <a:lnTo>
                  <a:pt x="7" y="10477"/>
                </a:lnTo>
                <a:lnTo>
                  <a:pt x="5" y="10494"/>
                </a:lnTo>
                <a:lnTo>
                  <a:pt x="3" y="10511"/>
                </a:lnTo>
                <a:lnTo>
                  <a:pt x="1" y="10528"/>
                </a:lnTo>
                <a:lnTo>
                  <a:pt x="0" y="10545"/>
                </a:lnTo>
                <a:lnTo>
                  <a:pt x="0" y="10562"/>
                </a:lnTo>
                <a:lnTo>
                  <a:pt x="0" y="10579"/>
                </a:lnTo>
                <a:lnTo>
                  <a:pt x="1" y="10597"/>
                </a:lnTo>
                <a:lnTo>
                  <a:pt x="3" y="10614"/>
                </a:lnTo>
                <a:lnTo>
                  <a:pt x="5" y="10632"/>
                </a:lnTo>
                <a:lnTo>
                  <a:pt x="8" y="10649"/>
                </a:lnTo>
                <a:lnTo>
                  <a:pt x="11" y="10666"/>
                </a:lnTo>
                <a:lnTo>
                  <a:pt x="15" y="10682"/>
                </a:lnTo>
                <a:lnTo>
                  <a:pt x="19" y="10699"/>
                </a:lnTo>
                <a:lnTo>
                  <a:pt x="24" y="10715"/>
                </a:lnTo>
                <a:lnTo>
                  <a:pt x="29" y="10731"/>
                </a:lnTo>
                <a:lnTo>
                  <a:pt x="35" y="10747"/>
                </a:lnTo>
                <a:lnTo>
                  <a:pt x="42" y="10764"/>
                </a:lnTo>
                <a:lnTo>
                  <a:pt x="49" y="10779"/>
                </a:lnTo>
                <a:lnTo>
                  <a:pt x="56" y="10794"/>
                </a:lnTo>
                <a:lnTo>
                  <a:pt x="64" y="10809"/>
                </a:lnTo>
                <a:lnTo>
                  <a:pt x="73" y="10824"/>
                </a:lnTo>
                <a:lnTo>
                  <a:pt x="82" y="10838"/>
                </a:lnTo>
                <a:lnTo>
                  <a:pt x="92" y="10852"/>
                </a:lnTo>
                <a:lnTo>
                  <a:pt x="102" y="10865"/>
                </a:lnTo>
                <a:lnTo>
                  <a:pt x="112" y="10878"/>
                </a:lnTo>
                <a:lnTo>
                  <a:pt x="123" y="10891"/>
                </a:lnTo>
                <a:lnTo>
                  <a:pt x="134" y="10904"/>
                </a:lnTo>
                <a:lnTo>
                  <a:pt x="146" y="10916"/>
                </a:lnTo>
                <a:lnTo>
                  <a:pt x="158" y="10929"/>
                </a:lnTo>
                <a:lnTo>
                  <a:pt x="171" y="10940"/>
                </a:lnTo>
                <a:lnTo>
                  <a:pt x="183" y="10951"/>
                </a:lnTo>
                <a:lnTo>
                  <a:pt x="197" y="10961"/>
                </a:lnTo>
                <a:lnTo>
                  <a:pt x="210" y="10972"/>
                </a:lnTo>
                <a:lnTo>
                  <a:pt x="224" y="10981"/>
                </a:lnTo>
                <a:lnTo>
                  <a:pt x="239" y="10990"/>
                </a:lnTo>
                <a:lnTo>
                  <a:pt x="253" y="10999"/>
                </a:lnTo>
                <a:lnTo>
                  <a:pt x="269" y="11007"/>
                </a:lnTo>
                <a:lnTo>
                  <a:pt x="285" y="11015"/>
                </a:lnTo>
                <a:lnTo>
                  <a:pt x="300" y="11022"/>
                </a:lnTo>
                <a:lnTo>
                  <a:pt x="316" y="11029"/>
                </a:lnTo>
                <a:lnTo>
                  <a:pt x="4251" y="12603"/>
                </a:lnTo>
                <a:lnTo>
                  <a:pt x="6102" y="15842"/>
                </a:lnTo>
                <a:lnTo>
                  <a:pt x="6110" y="15856"/>
                </a:lnTo>
                <a:lnTo>
                  <a:pt x="6119" y="15870"/>
                </a:lnTo>
                <a:lnTo>
                  <a:pt x="6128" y="15884"/>
                </a:lnTo>
                <a:lnTo>
                  <a:pt x="6138" y="15897"/>
                </a:lnTo>
                <a:lnTo>
                  <a:pt x="6148" y="15910"/>
                </a:lnTo>
                <a:lnTo>
                  <a:pt x="6159" y="15922"/>
                </a:lnTo>
                <a:lnTo>
                  <a:pt x="6170" y="15934"/>
                </a:lnTo>
                <a:lnTo>
                  <a:pt x="6181" y="15946"/>
                </a:lnTo>
                <a:lnTo>
                  <a:pt x="6194" y="15957"/>
                </a:lnTo>
                <a:lnTo>
                  <a:pt x="6206" y="15968"/>
                </a:lnTo>
                <a:lnTo>
                  <a:pt x="6218" y="15979"/>
                </a:lnTo>
                <a:lnTo>
                  <a:pt x="6230" y="15989"/>
                </a:lnTo>
                <a:lnTo>
                  <a:pt x="6243" y="15999"/>
                </a:lnTo>
                <a:lnTo>
                  <a:pt x="6257" y="16008"/>
                </a:lnTo>
                <a:lnTo>
                  <a:pt x="6270" y="16018"/>
                </a:lnTo>
                <a:lnTo>
                  <a:pt x="6284" y="16026"/>
                </a:lnTo>
                <a:lnTo>
                  <a:pt x="6298" y="16034"/>
                </a:lnTo>
                <a:lnTo>
                  <a:pt x="6312" y="16041"/>
                </a:lnTo>
                <a:lnTo>
                  <a:pt x="6326" y="16048"/>
                </a:lnTo>
                <a:lnTo>
                  <a:pt x="6341" y="16055"/>
                </a:lnTo>
                <a:lnTo>
                  <a:pt x="6357" y="16061"/>
                </a:lnTo>
                <a:lnTo>
                  <a:pt x="6372" y="16067"/>
                </a:lnTo>
                <a:lnTo>
                  <a:pt x="6388" y="16072"/>
                </a:lnTo>
                <a:lnTo>
                  <a:pt x="6403" y="16076"/>
                </a:lnTo>
                <a:lnTo>
                  <a:pt x="6419" y="16081"/>
                </a:lnTo>
                <a:lnTo>
                  <a:pt x="6435" y="16084"/>
                </a:lnTo>
                <a:lnTo>
                  <a:pt x="6451" y="16087"/>
                </a:lnTo>
                <a:lnTo>
                  <a:pt x="6467" y="16090"/>
                </a:lnTo>
                <a:lnTo>
                  <a:pt x="6483" y="16092"/>
                </a:lnTo>
                <a:lnTo>
                  <a:pt x="6499" y="16093"/>
                </a:lnTo>
                <a:lnTo>
                  <a:pt x="6516" y="16094"/>
                </a:lnTo>
                <a:lnTo>
                  <a:pt x="6533" y="16095"/>
                </a:lnTo>
                <a:lnTo>
                  <a:pt x="6539" y="16095"/>
                </a:lnTo>
                <a:lnTo>
                  <a:pt x="6555" y="16095"/>
                </a:lnTo>
                <a:lnTo>
                  <a:pt x="6572" y="16094"/>
                </a:lnTo>
                <a:lnTo>
                  <a:pt x="6588" y="16093"/>
                </a:lnTo>
                <a:lnTo>
                  <a:pt x="6604" y="16091"/>
                </a:lnTo>
                <a:lnTo>
                  <a:pt x="6620" y="16088"/>
                </a:lnTo>
                <a:lnTo>
                  <a:pt x="6636" y="16085"/>
                </a:lnTo>
                <a:lnTo>
                  <a:pt x="6652" y="16082"/>
                </a:lnTo>
                <a:lnTo>
                  <a:pt x="6667" y="16078"/>
                </a:lnTo>
                <a:lnTo>
                  <a:pt x="6683" y="16074"/>
                </a:lnTo>
                <a:lnTo>
                  <a:pt x="6699" y="16069"/>
                </a:lnTo>
                <a:lnTo>
                  <a:pt x="6714" y="16063"/>
                </a:lnTo>
                <a:lnTo>
                  <a:pt x="6729" y="16058"/>
                </a:lnTo>
                <a:lnTo>
                  <a:pt x="6743" y="16051"/>
                </a:lnTo>
                <a:lnTo>
                  <a:pt x="6758" y="16045"/>
                </a:lnTo>
                <a:lnTo>
                  <a:pt x="6772" y="16037"/>
                </a:lnTo>
                <a:lnTo>
                  <a:pt x="6786" y="16030"/>
                </a:lnTo>
                <a:lnTo>
                  <a:pt x="6800" y="16022"/>
                </a:lnTo>
                <a:lnTo>
                  <a:pt x="6813" y="16013"/>
                </a:lnTo>
                <a:lnTo>
                  <a:pt x="6827" y="16003"/>
                </a:lnTo>
                <a:lnTo>
                  <a:pt x="6840" y="15994"/>
                </a:lnTo>
                <a:lnTo>
                  <a:pt x="6852" y="15984"/>
                </a:lnTo>
                <a:lnTo>
                  <a:pt x="6866" y="15974"/>
                </a:lnTo>
                <a:lnTo>
                  <a:pt x="6878" y="15963"/>
                </a:lnTo>
                <a:lnTo>
                  <a:pt x="6889" y="15952"/>
                </a:lnTo>
                <a:lnTo>
                  <a:pt x="6901" y="15941"/>
                </a:lnTo>
                <a:lnTo>
                  <a:pt x="6912" y="15929"/>
                </a:lnTo>
                <a:lnTo>
                  <a:pt x="6922" y="15917"/>
                </a:lnTo>
                <a:lnTo>
                  <a:pt x="6933" y="15904"/>
                </a:lnTo>
                <a:lnTo>
                  <a:pt x="6943" y="15891"/>
                </a:lnTo>
                <a:lnTo>
                  <a:pt x="6952" y="15878"/>
                </a:lnTo>
                <a:lnTo>
                  <a:pt x="6961" y="15864"/>
                </a:lnTo>
                <a:lnTo>
                  <a:pt x="6970" y="15851"/>
                </a:lnTo>
                <a:lnTo>
                  <a:pt x="8014" y="14108"/>
                </a:lnTo>
                <a:lnTo>
                  <a:pt x="12890" y="16059"/>
                </a:lnTo>
                <a:lnTo>
                  <a:pt x="12913" y="16067"/>
                </a:lnTo>
                <a:lnTo>
                  <a:pt x="12936" y="16074"/>
                </a:lnTo>
                <a:lnTo>
                  <a:pt x="12958" y="16081"/>
                </a:lnTo>
                <a:lnTo>
                  <a:pt x="12983" y="16086"/>
                </a:lnTo>
                <a:lnTo>
                  <a:pt x="13006" y="16090"/>
                </a:lnTo>
                <a:lnTo>
                  <a:pt x="13030" y="16093"/>
                </a:lnTo>
                <a:lnTo>
                  <a:pt x="13053" y="16094"/>
                </a:lnTo>
                <a:lnTo>
                  <a:pt x="13077" y="16095"/>
                </a:lnTo>
                <a:lnTo>
                  <a:pt x="13093" y="16095"/>
                </a:lnTo>
                <a:lnTo>
                  <a:pt x="13109" y="16094"/>
                </a:lnTo>
                <a:lnTo>
                  <a:pt x="13124" y="16093"/>
                </a:lnTo>
                <a:lnTo>
                  <a:pt x="13141" y="16091"/>
                </a:lnTo>
                <a:lnTo>
                  <a:pt x="13157" y="16089"/>
                </a:lnTo>
                <a:lnTo>
                  <a:pt x="13173" y="16086"/>
                </a:lnTo>
                <a:lnTo>
                  <a:pt x="13188" y="16083"/>
                </a:lnTo>
                <a:lnTo>
                  <a:pt x="13204" y="16079"/>
                </a:lnTo>
                <a:lnTo>
                  <a:pt x="13219" y="16075"/>
                </a:lnTo>
                <a:lnTo>
                  <a:pt x="13234" y="16070"/>
                </a:lnTo>
                <a:lnTo>
                  <a:pt x="13250" y="16064"/>
                </a:lnTo>
                <a:lnTo>
                  <a:pt x="13265" y="16059"/>
                </a:lnTo>
                <a:lnTo>
                  <a:pt x="13279" y="16052"/>
                </a:lnTo>
                <a:lnTo>
                  <a:pt x="13294" y="16046"/>
                </a:lnTo>
                <a:lnTo>
                  <a:pt x="13309" y="16038"/>
                </a:lnTo>
                <a:lnTo>
                  <a:pt x="13324" y="16031"/>
                </a:lnTo>
                <a:lnTo>
                  <a:pt x="13348" y="16016"/>
                </a:lnTo>
                <a:lnTo>
                  <a:pt x="13371" y="15999"/>
                </a:lnTo>
                <a:lnTo>
                  <a:pt x="13394" y="15982"/>
                </a:lnTo>
                <a:lnTo>
                  <a:pt x="13415" y="15964"/>
                </a:lnTo>
                <a:lnTo>
                  <a:pt x="13435" y="15945"/>
                </a:lnTo>
                <a:lnTo>
                  <a:pt x="13454" y="15924"/>
                </a:lnTo>
                <a:lnTo>
                  <a:pt x="13473" y="15903"/>
                </a:lnTo>
                <a:lnTo>
                  <a:pt x="13489" y="15881"/>
                </a:lnTo>
                <a:lnTo>
                  <a:pt x="13504" y="15858"/>
                </a:lnTo>
                <a:lnTo>
                  <a:pt x="13518" y="15833"/>
                </a:lnTo>
                <a:lnTo>
                  <a:pt x="13531" y="15808"/>
                </a:lnTo>
                <a:lnTo>
                  <a:pt x="13542" y="15783"/>
                </a:lnTo>
                <a:lnTo>
                  <a:pt x="13552" y="15757"/>
                </a:lnTo>
                <a:lnTo>
                  <a:pt x="13561" y="15730"/>
                </a:lnTo>
                <a:lnTo>
                  <a:pt x="13568" y="15703"/>
                </a:lnTo>
                <a:lnTo>
                  <a:pt x="13573" y="15675"/>
                </a:lnTo>
                <a:lnTo>
                  <a:pt x="16088" y="585"/>
                </a:lnTo>
                <a:lnTo>
                  <a:pt x="16091" y="567"/>
                </a:lnTo>
                <a:lnTo>
                  <a:pt x="16093" y="548"/>
                </a:lnTo>
                <a:lnTo>
                  <a:pt x="16094" y="530"/>
                </a:lnTo>
                <a:lnTo>
                  <a:pt x="16095" y="512"/>
                </a:lnTo>
                <a:lnTo>
                  <a:pt x="16095" y="493"/>
                </a:lnTo>
                <a:lnTo>
                  <a:pt x="16094" y="475"/>
                </a:lnTo>
                <a:lnTo>
                  <a:pt x="16093" y="457"/>
                </a:lnTo>
                <a:lnTo>
                  <a:pt x="16091" y="439"/>
                </a:lnTo>
                <a:lnTo>
                  <a:pt x="16088" y="420"/>
                </a:lnTo>
                <a:lnTo>
                  <a:pt x="16085" y="402"/>
                </a:lnTo>
                <a:lnTo>
                  <a:pt x="16081" y="385"/>
                </a:lnTo>
                <a:lnTo>
                  <a:pt x="16076" y="367"/>
                </a:lnTo>
                <a:lnTo>
                  <a:pt x="16071" y="350"/>
                </a:lnTo>
                <a:lnTo>
                  <a:pt x="16066" y="333"/>
                </a:lnTo>
                <a:lnTo>
                  <a:pt x="16059" y="317"/>
                </a:lnTo>
                <a:lnTo>
                  <a:pt x="16052" y="300"/>
                </a:lnTo>
                <a:lnTo>
                  <a:pt x="16045" y="284"/>
                </a:lnTo>
                <a:lnTo>
                  <a:pt x="16037" y="268"/>
                </a:lnTo>
                <a:lnTo>
                  <a:pt x="16028" y="251"/>
                </a:lnTo>
                <a:lnTo>
                  <a:pt x="16019" y="236"/>
                </a:lnTo>
                <a:lnTo>
                  <a:pt x="16008" y="221"/>
                </a:lnTo>
                <a:lnTo>
                  <a:pt x="15997" y="206"/>
                </a:lnTo>
                <a:lnTo>
                  <a:pt x="15987" y="192"/>
                </a:lnTo>
                <a:lnTo>
                  <a:pt x="15975" y="178"/>
                </a:lnTo>
                <a:lnTo>
                  <a:pt x="15963" y="164"/>
                </a:lnTo>
                <a:lnTo>
                  <a:pt x="15951" y="151"/>
                </a:lnTo>
                <a:lnTo>
                  <a:pt x="15938" y="138"/>
                </a:lnTo>
                <a:lnTo>
                  <a:pt x="15924" y="126"/>
                </a:lnTo>
                <a:lnTo>
                  <a:pt x="15910" y="114"/>
                </a:lnTo>
                <a:lnTo>
                  <a:pt x="15896" y="102"/>
                </a:lnTo>
                <a:lnTo>
                  <a:pt x="15881" y="92"/>
                </a:lnTo>
                <a:lnTo>
                  <a:pt x="15865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8" name="Group 1"/>
          <p:cNvGrpSpPr/>
          <p:nvPr/>
        </p:nvGrpSpPr>
        <p:grpSpPr>
          <a:xfrm>
            <a:off x="7833832" y="1420886"/>
            <a:ext cx="3549283" cy="756619"/>
            <a:chOff x="7833832" y="1420886"/>
            <a:chExt cx="3549283" cy="756619"/>
          </a:xfrm>
        </p:grpSpPr>
        <p:sp>
          <p:nvSpPr>
            <p:cNvPr id="59" name="TextBox 51"/>
            <p:cNvSpPr txBox="1"/>
            <p:nvPr/>
          </p:nvSpPr>
          <p:spPr>
            <a:xfrm>
              <a:off x="7833832" y="1715840"/>
              <a:ext cx="3549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TextBox 52"/>
            <p:cNvSpPr txBox="1"/>
            <p:nvPr/>
          </p:nvSpPr>
          <p:spPr>
            <a:xfrm>
              <a:off x="7833833" y="1420886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61" name="Group 2"/>
          <p:cNvGrpSpPr/>
          <p:nvPr/>
        </p:nvGrpSpPr>
        <p:grpSpPr>
          <a:xfrm>
            <a:off x="7172759" y="2234316"/>
            <a:ext cx="4103147" cy="756619"/>
            <a:chOff x="7172759" y="2234316"/>
            <a:chExt cx="4103147" cy="756619"/>
          </a:xfrm>
        </p:grpSpPr>
        <p:sp>
          <p:nvSpPr>
            <p:cNvPr id="62" name="TextBox 53"/>
            <p:cNvSpPr txBox="1"/>
            <p:nvPr/>
          </p:nvSpPr>
          <p:spPr>
            <a:xfrm>
              <a:off x="7172759" y="2529270"/>
              <a:ext cx="4103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3" name="TextBox 54"/>
            <p:cNvSpPr txBox="1"/>
            <p:nvPr/>
          </p:nvSpPr>
          <p:spPr>
            <a:xfrm>
              <a:off x="7172760" y="2234316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64" name="Group 3"/>
          <p:cNvGrpSpPr/>
          <p:nvPr/>
        </p:nvGrpSpPr>
        <p:grpSpPr>
          <a:xfrm>
            <a:off x="6380318" y="3057489"/>
            <a:ext cx="4895588" cy="756619"/>
            <a:chOff x="6380318" y="3057489"/>
            <a:chExt cx="4895588" cy="756619"/>
          </a:xfrm>
        </p:grpSpPr>
        <p:sp>
          <p:nvSpPr>
            <p:cNvPr id="65" name="TextBox 55"/>
            <p:cNvSpPr txBox="1"/>
            <p:nvPr/>
          </p:nvSpPr>
          <p:spPr>
            <a:xfrm>
              <a:off x="6380318" y="3352443"/>
              <a:ext cx="4895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6" name="TextBox 56"/>
            <p:cNvSpPr txBox="1"/>
            <p:nvPr/>
          </p:nvSpPr>
          <p:spPr>
            <a:xfrm>
              <a:off x="6380319" y="3057489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67" name="Group 15"/>
          <p:cNvGrpSpPr/>
          <p:nvPr/>
        </p:nvGrpSpPr>
        <p:grpSpPr>
          <a:xfrm>
            <a:off x="5458464" y="3870919"/>
            <a:ext cx="5817442" cy="756619"/>
            <a:chOff x="5458464" y="3870919"/>
            <a:chExt cx="5817442" cy="756619"/>
          </a:xfrm>
        </p:grpSpPr>
        <p:sp>
          <p:nvSpPr>
            <p:cNvPr id="68" name="TextBox 57"/>
            <p:cNvSpPr txBox="1"/>
            <p:nvPr/>
          </p:nvSpPr>
          <p:spPr>
            <a:xfrm>
              <a:off x="5458464" y="4165873"/>
              <a:ext cx="5817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9" name="TextBox 58"/>
            <p:cNvSpPr txBox="1"/>
            <p:nvPr/>
          </p:nvSpPr>
          <p:spPr>
            <a:xfrm>
              <a:off x="5458465" y="3870919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grpSp>
        <p:nvGrpSpPr>
          <p:cNvPr id="70" name="Group 16"/>
          <p:cNvGrpSpPr/>
          <p:nvPr/>
        </p:nvGrpSpPr>
        <p:grpSpPr>
          <a:xfrm>
            <a:off x="4846760" y="4659113"/>
            <a:ext cx="6189539" cy="756619"/>
            <a:chOff x="4846760" y="4659113"/>
            <a:chExt cx="6189539" cy="756619"/>
          </a:xfrm>
        </p:grpSpPr>
        <p:sp>
          <p:nvSpPr>
            <p:cNvPr id="71" name="TextBox 59"/>
            <p:cNvSpPr txBox="1"/>
            <p:nvPr/>
          </p:nvSpPr>
          <p:spPr>
            <a:xfrm>
              <a:off x="4846760" y="4954067"/>
              <a:ext cx="6189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2" name="TextBox 60"/>
            <p:cNvSpPr txBox="1"/>
            <p:nvPr/>
          </p:nvSpPr>
          <p:spPr>
            <a:xfrm>
              <a:off x="4846762" y="4659113"/>
              <a:ext cx="3037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Insert Title Here</a:t>
              </a:r>
            </a:p>
          </p:txBody>
        </p:sp>
      </p:grpSp>
      <p:sp>
        <p:nvSpPr>
          <p:cNvPr id="73" name="Title 1"/>
          <p:cNvSpPr txBox="1">
            <a:spLocks/>
          </p:cNvSpPr>
          <p:nvPr/>
        </p:nvSpPr>
        <p:spPr>
          <a:xfrm>
            <a:off x="554701" y="1868089"/>
            <a:ext cx="3255554" cy="40458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LOREM IPSUM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Title 1"/>
          <p:cNvSpPr txBox="1">
            <a:spLocks/>
          </p:cNvSpPr>
          <p:nvPr/>
        </p:nvSpPr>
        <p:spPr>
          <a:xfrm>
            <a:off x="543410" y="2085840"/>
            <a:ext cx="4263627" cy="609543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24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75" name="TextBox 65"/>
          <p:cNvSpPr txBox="1"/>
          <p:nvPr/>
        </p:nvSpPr>
        <p:spPr>
          <a:xfrm>
            <a:off x="752879" y="2695383"/>
            <a:ext cx="3577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Rectangle 66"/>
          <p:cNvSpPr/>
          <p:nvPr/>
        </p:nvSpPr>
        <p:spPr>
          <a:xfrm>
            <a:off x="660853" y="2804865"/>
            <a:ext cx="45719" cy="67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6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3" grpId="0"/>
      <p:bldP spid="74" grpId="0"/>
      <p:bldP spid="75" grpId="0"/>
      <p:bldP spid="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Rectangular Callout 48"/>
          <p:cNvSpPr/>
          <p:nvPr/>
        </p:nvSpPr>
        <p:spPr>
          <a:xfrm>
            <a:off x="7430675" y="3013950"/>
            <a:ext cx="4232637" cy="1264068"/>
          </a:xfrm>
          <a:prstGeom prst="wedgeRectCallout">
            <a:avLst>
              <a:gd name="adj1" fmla="val -55039"/>
              <a:gd name="adj2" fmla="val 1929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Freeform 59"/>
          <p:cNvSpPr>
            <a:spLocks noEditPoints="1"/>
          </p:cNvSpPr>
          <p:nvPr/>
        </p:nvSpPr>
        <p:spPr bwMode="auto">
          <a:xfrm>
            <a:off x="7516676" y="2002278"/>
            <a:ext cx="438556" cy="329423"/>
          </a:xfrm>
          <a:custGeom>
            <a:avLst/>
            <a:gdLst>
              <a:gd name="T0" fmla="*/ 3355 w 16058"/>
              <a:gd name="T1" fmla="*/ 1202 h 12062"/>
              <a:gd name="T2" fmla="*/ 12900 w 16058"/>
              <a:gd name="T3" fmla="*/ 3520 h 12062"/>
              <a:gd name="T4" fmla="*/ 6375 w 16058"/>
              <a:gd name="T5" fmla="*/ 9292 h 12062"/>
              <a:gd name="T6" fmla="*/ 7499 w 16058"/>
              <a:gd name="T7" fmla="*/ 10191 h 12062"/>
              <a:gd name="T8" fmla="*/ 3867 w 16058"/>
              <a:gd name="T9" fmla="*/ 3520 h 12062"/>
              <a:gd name="T10" fmla="*/ 4867 w 16058"/>
              <a:gd name="T11" fmla="*/ 1808 h 12062"/>
              <a:gd name="T12" fmla="*/ 10392 w 16058"/>
              <a:gd name="T13" fmla="*/ 1006 h 12062"/>
              <a:gd name="T14" fmla="*/ 11161 w 16058"/>
              <a:gd name="T15" fmla="*/ 2489 h 12062"/>
              <a:gd name="T16" fmla="*/ 8559 w 16058"/>
              <a:gd name="T17" fmla="*/ 10191 h 12062"/>
              <a:gd name="T18" fmla="*/ 9279 w 16058"/>
              <a:gd name="T19" fmla="*/ 4022 h 12062"/>
              <a:gd name="T20" fmla="*/ 6524 w 16058"/>
              <a:gd name="T21" fmla="*/ 3192 h 12062"/>
              <a:gd name="T22" fmla="*/ 8421 w 16058"/>
              <a:gd name="T23" fmla="*/ 2263 h 12062"/>
              <a:gd name="T24" fmla="*/ 15764 w 16058"/>
              <a:gd name="T25" fmla="*/ 2849 h 12062"/>
              <a:gd name="T26" fmla="*/ 13141 w 16058"/>
              <a:gd name="T27" fmla="*/ 228 h 12062"/>
              <a:gd name="T28" fmla="*/ 13041 w 16058"/>
              <a:gd name="T29" fmla="*/ 156 h 12062"/>
              <a:gd name="T30" fmla="*/ 12934 w 16058"/>
              <a:gd name="T31" fmla="*/ 97 h 12062"/>
              <a:gd name="T32" fmla="*/ 12820 w 16058"/>
              <a:gd name="T33" fmla="*/ 51 h 12062"/>
              <a:gd name="T34" fmla="*/ 12702 w 16058"/>
              <a:gd name="T35" fmla="*/ 19 h 12062"/>
              <a:gd name="T36" fmla="*/ 12579 w 16058"/>
              <a:gd name="T37" fmla="*/ 3 h 12062"/>
              <a:gd name="T38" fmla="*/ 3529 w 16058"/>
              <a:gd name="T39" fmla="*/ 0 h 12062"/>
              <a:gd name="T40" fmla="*/ 3405 w 16058"/>
              <a:gd name="T41" fmla="*/ 11 h 12062"/>
              <a:gd name="T42" fmla="*/ 3285 w 16058"/>
              <a:gd name="T43" fmla="*/ 36 h 12062"/>
              <a:gd name="T44" fmla="*/ 3169 w 16058"/>
              <a:gd name="T45" fmla="*/ 76 h 12062"/>
              <a:gd name="T46" fmla="*/ 3059 w 16058"/>
              <a:gd name="T47" fmla="*/ 131 h 12062"/>
              <a:gd name="T48" fmla="*/ 2957 w 16058"/>
              <a:gd name="T49" fmla="*/ 197 h 12062"/>
              <a:gd name="T50" fmla="*/ 2861 w 16058"/>
              <a:gd name="T51" fmla="*/ 278 h 12062"/>
              <a:gd name="T52" fmla="*/ 242 w 16058"/>
              <a:gd name="T53" fmla="*/ 2906 h 12062"/>
              <a:gd name="T54" fmla="*/ 166 w 16058"/>
              <a:gd name="T55" fmla="*/ 3008 h 12062"/>
              <a:gd name="T56" fmla="*/ 103 w 16058"/>
              <a:gd name="T57" fmla="*/ 3116 h 12062"/>
              <a:gd name="T58" fmla="*/ 56 w 16058"/>
              <a:gd name="T59" fmla="*/ 3231 h 12062"/>
              <a:gd name="T60" fmla="*/ 23 w 16058"/>
              <a:gd name="T61" fmla="*/ 3349 h 12062"/>
              <a:gd name="T62" fmla="*/ 5 w 16058"/>
              <a:gd name="T63" fmla="*/ 3469 h 12062"/>
              <a:gd name="T64" fmla="*/ 1 w 16058"/>
              <a:gd name="T65" fmla="*/ 3611 h 12062"/>
              <a:gd name="T66" fmla="*/ 37 w 16058"/>
              <a:gd name="T67" fmla="*/ 3830 h 12062"/>
              <a:gd name="T68" fmla="*/ 90 w 16058"/>
              <a:gd name="T69" fmla="*/ 3978 h 12062"/>
              <a:gd name="T70" fmla="*/ 144 w 16058"/>
              <a:gd name="T71" fmla="*/ 4079 h 12062"/>
              <a:gd name="T72" fmla="*/ 209 w 16058"/>
              <a:gd name="T73" fmla="*/ 4174 h 12062"/>
              <a:gd name="T74" fmla="*/ 7297 w 16058"/>
              <a:gd name="T75" fmla="*/ 11744 h 12062"/>
              <a:gd name="T76" fmla="*/ 7395 w 16058"/>
              <a:gd name="T77" fmla="*/ 11836 h 12062"/>
              <a:gd name="T78" fmla="*/ 7502 w 16058"/>
              <a:gd name="T79" fmla="*/ 11912 h 12062"/>
              <a:gd name="T80" fmla="*/ 7618 w 16058"/>
              <a:gd name="T81" fmla="*/ 11974 h 12062"/>
              <a:gd name="T82" fmla="*/ 7741 w 16058"/>
              <a:gd name="T83" fmla="*/ 12020 h 12062"/>
              <a:gd name="T84" fmla="*/ 7869 w 16058"/>
              <a:gd name="T85" fmla="*/ 12049 h 12062"/>
              <a:gd name="T86" fmla="*/ 8002 w 16058"/>
              <a:gd name="T87" fmla="*/ 12062 h 12062"/>
              <a:gd name="T88" fmla="*/ 8135 w 16058"/>
              <a:gd name="T89" fmla="*/ 12056 h 12062"/>
              <a:gd name="T90" fmla="*/ 8266 w 16058"/>
              <a:gd name="T91" fmla="*/ 12034 h 12062"/>
              <a:gd name="T92" fmla="*/ 8392 w 16058"/>
              <a:gd name="T93" fmla="*/ 11994 h 12062"/>
              <a:gd name="T94" fmla="*/ 8511 w 16058"/>
              <a:gd name="T95" fmla="*/ 11938 h 12062"/>
              <a:gd name="T96" fmla="*/ 8622 w 16058"/>
              <a:gd name="T97" fmla="*/ 11868 h 12062"/>
              <a:gd name="T98" fmla="*/ 8724 w 16058"/>
              <a:gd name="T99" fmla="*/ 11782 h 12062"/>
              <a:gd name="T100" fmla="*/ 15821 w 16058"/>
              <a:gd name="T101" fmla="*/ 4210 h 12062"/>
              <a:gd name="T102" fmla="*/ 15892 w 16058"/>
              <a:gd name="T103" fmla="*/ 4115 h 12062"/>
              <a:gd name="T104" fmla="*/ 15951 w 16058"/>
              <a:gd name="T105" fmla="*/ 4014 h 12062"/>
              <a:gd name="T106" fmla="*/ 15997 w 16058"/>
              <a:gd name="T107" fmla="*/ 3908 h 12062"/>
              <a:gd name="T108" fmla="*/ 16030 w 16058"/>
              <a:gd name="T109" fmla="*/ 3799 h 12062"/>
              <a:gd name="T110" fmla="*/ 16050 w 16058"/>
              <a:gd name="T111" fmla="*/ 3686 h 12062"/>
              <a:gd name="T112" fmla="*/ 16058 w 16058"/>
              <a:gd name="T113" fmla="*/ 3574 h 12062"/>
              <a:gd name="T114" fmla="*/ 16053 w 16058"/>
              <a:gd name="T115" fmla="*/ 3456 h 12062"/>
              <a:gd name="T116" fmla="*/ 16034 w 16058"/>
              <a:gd name="T117" fmla="*/ 3338 h 12062"/>
              <a:gd name="T118" fmla="*/ 16000 w 16058"/>
              <a:gd name="T119" fmla="*/ 3222 h 12062"/>
              <a:gd name="T120" fmla="*/ 15953 w 16058"/>
              <a:gd name="T121" fmla="*/ 3111 h 12062"/>
              <a:gd name="T122" fmla="*/ 15891 w 16058"/>
              <a:gd name="T123" fmla="*/ 3005 h 12062"/>
              <a:gd name="T124" fmla="*/ 15816 w 16058"/>
              <a:gd name="T125" fmla="*/ 2905 h 12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58" h="12062">
                <a:moveTo>
                  <a:pt x="3355" y="1202"/>
                </a:moveTo>
                <a:lnTo>
                  <a:pt x="4509" y="2165"/>
                </a:lnTo>
                <a:lnTo>
                  <a:pt x="3157" y="3520"/>
                </a:lnTo>
                <a:lnTo>
                  <a:pt x="1007" y="3520"/>
                </a:lnTo>
                <a:lnTo>
                  <a:pt x="3355" y="1202"/>
                </a:lnTo>
                <a:close/>
                <a:moveTo>
                  <a:pt x="12900" y="3520"/>
                </a:moveTo>
                <a:lnTo>
                  <a:pt x="11549" y="2165"/>
                </a:lnTo>
                <a:lnTo>
                  <a:pt x="12702" y="1203"/>
                </a:lnTo>
                <a:lnTo>
                  <a:pt x="15013" y="3520"/>
                </a:lnTo>
                <a:lnTo>
                  <a:pt x="12900" y="3520"/>
                </a:lnTo>
                <a:close/>
                <a:moveTo>
                  <a:pt x="12837" y="4022"/>
                </a:moveTo>
                <a:lnTo>
                  <a:pt x="14621" y="4022"/>
                </a:lnTo>
                <a:lnTo>
                  <a:pt x="9682" y="9292"/>
                </a:lnTo>
                <a:lnTo>
                  <a:pt x="12837" y="4022"/>
                </a:lnTo>
                <a:close/>
                <a:moveTo>
                  <a:pt x="6375" y="9292"/>
                </a:moveTo>
                <a:lnTo>
                  <a:pt x="1438" y="4022"/>
                </a:lnTo>
                <a:lnTo>
                  <a:pt x="3221" y="4022"/>
                </a:lnTo>
                <a:lnTo>
                  <a:pt x="6375" y="9292"/>
                </a:lnTo>
                <a:close/>
                <a:moveTo>
                  <a:pt x="6268" y="4022"/>
                </a:moveTo>
                <a:lnTo>
                  <a:pt x="7499" y="10191"/>
                </a:lnTo>
                <a:lnTo>
                  <a:pt x="3806" y="4022"/>
                </a:lnTo>
                <a:lnTo>
                  <a:pt x="6268" y="4022"/>
                </a:lnTo>
                <a:close/>
                <a:moveTo>
                  <a:pt x="4897" y="2489"/>
                </a:moveTo>
                <a:lnTo>
                  <a:pt x="6132" y="3520"/>
                </a:lnTo>
                <a:lnTo>
                  <a:pt x="3867" y="3520"/>
                </a:lnTo>
                <a:lnTo>
                  <a:pt x="4897" y="2489"/>
                </a:lnTo>
                <a:close/>
                <a:moveTo>
                  <a:pt x="4867" y="1808"/>
                </a:moveTo>
                <a:lnTo>
                  <a:pt x="3905" y="1006"/>
                </a:lnTo>
                <a:lnTo>
                  <a:pt x="5666" y="1006"/>
                </a:lnTo>
                <a:lnTo>
                  <a:pt x="4867" y="1808"/>
                </a:lnTo>
                <a:close/>
                <a:moveTo>
                  <a:pt x="8029" y="1936"/>
                </a:moveTo>
                <a:lnTo>
                  <a:pt x="6915" y="1006"/>
                </a:lnTo>
                <a:lnTo>
                  <a:pt x="9143" y="1006"/>
                </a:lnTo>
                <a:lnTo>
                  <a:pt x="8029" y="1936"/>
                </a:lnTo>
                <a:close/>
                <a:moveTo>
                  <a:pt x="10392" y="1006"/>
                </a:moveTo>
                <a:lnTo>
                  <a:pt x="12154" y="1006"/>
                </a:lnTo>
                <a:lnTo>
                  <a:pt x="11192" y="1808"/>
                </a:lnTo>
                <a:lnTo>
                  <a:pt x="10392" y="1006"/>
                </a:lnTo>
                <a:close/>
                <a:moveTo>
                  <a:pt x="9926" y="3520"/>
                </a:moveTo>
                <a:lnTo>
                  <a:pt x="11161" y="2489"/>
                </a:lnTo>
                <a:lnTo>
                  <a:pt x="12190" y="3520"/>
                </a:lnTo>
                <a:lnTo>
                  <a:pt x="9926" y="3520"/>
                </a:lnTo>
                <a:close/>
                <a:moveTo>
                  <a:pt x="9790" y="4022"/>
                </a:moveTo>
                <a:lnTo>
                  <a:pt x="12252" y="4022"/>
                </a:lnTo>
                <a:lnTo>
                  <a:pt x="8559" y="10191"/>
                </a:lnTo>
                <a:lnTo>
                  <a:pt x="9790" y="4022"/>
                </a:lnTo>
                <a:close/>
                <a:moveTo>
                  <a:pt x="9279" y="4022"/>
                </a:moveTo>
                <a:lnTo>
                  <a:pt x="8029" y="10283"/>
                </a:lnTo>
                <a:lnTo>
                  <a:pt x="6779" y="4022"/>
                </a:lnTo>
                <a:lnTo>
                  <a:pt x="9279" y="4022"/>
                </a:lnTo>
                <a:close/>
                <a:moveTo>
                  <a:pt x="6524" y="3192"/>
                </a:moveTo>
                <a:lnTo>
                  <a:pt x="5253" y="2132"/>
                </a:lnTo>
                <a:lnTo>
                  <a:pt x="6266" y="1117"/>
                </a:lnTo>
                <a:lnTo>
                  <a:pt x="7637" y="2263"/>
                </a:lnTo>
                <a:lnTo>
                  <a:pt x="6524" y="3192"/>
                </a:lnTo>
                <a:close/>
                <a:moveTo>
                  <a:pt x="8421" y="2263"/>
                </a:moveTo>
                <a:lnTo>
                  <a:pt x="9792" y="1117"/>
                </a:lnTo>
                <a:lnTo>
                  <a:pt x="10806" y="2132"/>
                </a:lnTo>
                <a:lnTo>
                  <a:pt x="9534" y="3192"/>
                </a:lnTo>
                <a:lnTo>
                  <a:pt x="8421" y="2263"/>
                </a:lnTo>
                <a:close/>
                <a:moveTo>
                  <a:pt x="9143" y="3520"/>
                </a:moveTo>
                <a:lnTo>
                  <a:pt x="6915" y="3520"/>
                </a:lnTo>
                <a:lnTo>
                  <a:pt x="8029" y="2589"/>
                </a:lnTo>
                <a:lnTo>
                  <a:pt x="9143" y="3520"/>
                </a:lnTo>
                <a:close/>
                <a:moveTo>
                  <a:pt x="15764" y="2849"/>
                </a:moveTo>
                <a:lnTo>
                  <a:pt x="13215" y="295"/>
                </a:lnTo>
                <a:lnTo>
                  <a:pt x="13197" y="278"/>
                </a:lnTo>
                <a:lnTo>
                  <a:pt x="13179" y="260"/>
                </a:lnTo>
                <a:lnTo>
                  <a:pt x="13160" y="243"/>
                </a:lnTo>
                <a:lnTo>
                  <a:pt x="13141" y="228"/>
                </a:lnTo>
                <a:lnTo>
                  <a:pt x="13121" y="212"/>
                </a:lnTo>
                <a:lnTo>
                  <a:pt x="13102" y="197"/>
                </a:lnTo>
                <a:lnTo>
                  <a:pt x="13082" y="183"/>
                </a:lnTo>
                <a:lnTo>
                  <a:pt x="13062" y="169"/>
                </a:lnTo>
                <a:lnTo>
                  <a:pt x="13041" y="156"/>
                </a:lnTo>
                <a:lnTo>
                  <a:pt x="13020" y="143"/>
                </a:lnTo>
                <a:lnTo>
                  <a:pt x="12999" y="131"/>
                </a:lnTo>
                <a:lnTo>
                  <a:pt x="12978" y="119"/>
                </a:lnTo>
                <a:lnTo>
                  <a:pt x="12956" y="108"/>
                </a:lnTo>
                <a:lnTo>
                  <a:pt x="12934" y="97"/>
                </a:lnTo>
                <a:lnTo>
                  <a:pt x="12912" y="86"/>
                </a:lnTo>
                <a:lnTo>
                  <a:pt x="12890" y="76"/>
                </a:lnTo>
                <a:lnTo>
                  <a:pt x="12866" y="67"/>
                </a:lnTo>
                <a:lnTo>
                  <a:pt x="12843" y="59"/>
                </a:lnTo>
                <a:lnTo>
                  <a:pt x="12820" y="51"/>
                </a:lnTo>
                <a:lnTo>
                  <a:pt x="12797" y="43"/>
                </a:lnTo>
                <a:lnTo>
                  <a:pt x="12773" y="36"/>
                </a:lnTo>
                <a:lnTo>
                  <a:pt x="12750" y="30"/>
                </a:lnTo>
                <a:lnTo>
                  <a:pt x="12726" y="25"/>
                </a:lnTo>
                <a:lnTo>
                  <a:pt x="12702" y="19"/>
                </a:lnTo>
                <a:lnTo>
                  <a:pt x="12678" y="15"/>
                </a:lnTo>
                <a:lnTo>
                  <a:pt x="12654" y="11"/>
                </a:lnTo>
                <a:lnTo>
                  <a:pt x="12629" y="8"/>
                </a:lnTo>
                <a:lnTo>
                  <a:pt x="12605" y="5"/>
                </a:lnTo>
                <a:lnTo>
                  <a:pt x="12579" y="3"/>
                </a:lnTo>
                <a:lnTo>
                  <a:pt x="12555" y="1"/>
                </a:lnTo>
                <a:lnTo>
                  <a:pt x="12530" y="0"/>
                </a:lnTo>
                <a:lnTo>
                  <a:pt x="12505" y="0"/>
                </a:lnTo>
                <a:lnTo>
                  <a:pt x="3554" y="0"/>
                </a:lnTo>
                <a:lnTo>
                  <a:pt x="3529" y="0"/>
                </a:lnTo>
                <a:lnTo>
                  <a:pt x="3504" y="1"/>
                </a:lnTo>
                <a:lnTo>
                  <a:pt x="3480" y="3"/>
                </a:lnTo>
                <a:lnTo>
                  <a:pt x="3454" y="5"/>
                </a:lnTo>
                <a:lnTo>
                  <a:pt x="3430" y="8"/>
                </a:lnTo>
                <a:lnTo>
                  <a:pt x="3405" y="11"/>
                </a:lnTo>
                <a:lnTo>
                  <a:pt x="3381" y="15"/>
                </a:lnTo>
                <a:lnTo>
                  <a:pt x="3357" y="19"/>
                </a:lnTo>
                <a:lnTo>
                  <a:pt x="3333" y="25"/>
                </a:lnTo>
                <a:lnTo>
                  <a:pt x="3309" y="30"/>
                </a:lnTo>
                <a:lnTo>
                  <a:pt x="3285" y="36"/>
                </a:lnTo>
                <a:lnTo>
                  <a:pt x="3262" y="43"/>
                </a:lnTo>
                <a:lnTo>
                  <a:pt x="3239" y="51"/>
                </a:lnTo>
                <a:lnTo>
                  <a:pt x="3216" y="59"/>
                </a:lnTo>
                <a:lnTo>
                  <a:pt x="3193" y="67"/>
                </a:lnTo>
                <a:lnTo>
                  <a:pt x="3169" y="76"/>
                </a:lnTo>
                <a:lnTo>
                  <a:pt x="3147" y="86"/>
                </a:lnTo>
                <a:lnTo>
                  <a:pt x="3124" y="97"/>
                </a:lnTo>
                <a:lnTo>
                  <a:pt x="3103" y="108"/>
                </a:lnTo>
                <a:lnTo>
                  <a:pt x="3081" y="119"/>
                </a:lnTo>
                <a:lnTo>
                  <a:pt x="3059" y="131"/>
                </a:lnTo>
                <a:lnTo>
                  <a:pt x="3038" y="143"/>
                </a:lnTo>
                <a:lnTo>
                  <a:pt x="3017" y="156"/>
                </a:lnTo>
                <a:lnTo>
                  <a:pt x="2997" y="169"/>
                </a:lnTo>
                <a:lnTo>
                  <a:pt x="2977" y="183"/>
                </a:lnTo>
                <a:lnTo>
                  <a:pt x="2957" y="197"/>
                </a:lnTo>
                <a:lnTo>
                  <a:pt x="2937" y="212"/>
                </a:lnTo>
                <a:lnTo>
                  <a:pt x="2918" y="228"/>
                </a:lnTo>
                <a:lnTo>
                  <a:pt x="2898" y="243"/>
                </a:lnTo>
                <a:lnTo>
                  <a:pt x="2880" y="260"/>
                </a:lnTo>
                <a:lnTo>
                  <a:pt x="2861" y="278"/>
                </a:lnTo>
                <a:lnTo>
                  <a:pt x="2844" y="295"/>
                </a:lnTo>
                <a:lnTo>
                  <a:pt x="295" y="2849"/>
                </a:lnTo>
                <a:lnTo>
                  <a:pt x="277" y="2868"/>
                </a:lnTo>
                <a:lnTo>
                  <a:pt x="259" y="2887"/>
                </a:lnTo>
                <a:lnTo>
                  <a:pt x="242" y="2906"/>
                </a:lnTo>
                <a:lnTo>
                  <a:pt x="226" y="2926"/>
                </a:lnTo>
                <a:lnTo>
                  <a:pt x="210" y="2946"/>
                </a:lnTo>
                <a:lnTo>
                  <a:pt x="195" y="2966"/>
                </a:lnTo>
                <a:lnTo>
                  <a:pt x="180" y="2987"/>
                </a:lnTo>
                <a:lnTo>
                  <a:pt x="166" y="3008"/>
                </a:lnTo>
                <a:lnTo>
                  <a:pt x="152" y="3029"/>
                </a:lnTo>
                <a:lnTo>
                  <a:pt x="140" y="3051"/>
                </a:lnTo>
                <a:lnTo>
                  <a:pt x="126" y="3072"/>
                </a:lnTo>
                <a:lnTo>
                  <a:pt x="114" y="3094"/>
                </a:lnTo>
                <a:lnTo>
                  <a:pt x="103" y="3116"/>
                </a:lnTo>
                <a:lnTo>
                  <a:pt x="93" y="3139"/>
                </a:lnTo>
                <a:lnTo>
                  <a:pt x="83" y="3162"/>
                </a:lnTo>
                <a:lnTo>
                  <a:pt x="73" y="3185"/>
                </a:lnTo>
                <a:lnTo>
                  <a:pt x="64" y="3208"/>
                </a:lnTo>
                <a:lnTo>
                  <a:pt x="56" y="3231"/>
                </a:lnTo>
                <a:lnTo>
                  <a:pt x="48" y="3254"/>
                </a:lnTo>
                <a:lnTo>
                  <a:pt x="41" y="3277"/>
                </a:lnTo>
                <a:lnTo>
                  <a:pt x="34" y="3301"/>
                </a:lnTo>
                <a:lnTo>
                  <a:pt x="28" y="3324"/>
                </a:lnTo>
                <a:lnTo>
                  <a:pt x="23" y="3349"/>
                </a:lnTo>
                <a:lnTo>
                  <a:pt x="18" y="3373"/>
                </a:lnTo>
                <a:lnTo>
                  <a:pt x="14" y="3397"/>
                </a:lnTo>
                <a:lnTo>
                  <a:pt x="10" y="3421"/>
                </a:lnTo>
                <a:lnTo>
                  <a:pt x="7" y="3445"/>
                </a:lnTo>
                <a:lnTo>
                  <a:pt x="5" y="3469"/>
                </a:lnTo>
                <a:lnTo>
                  <a:pt x="3" y="3493"/>
                </a:lnTo>
                <a:lnTo>
                  <a:pt x="1" y="3518"/>
                </a:lnTo>
                <a:lnTo>
                  <a:pt x="0" y="3543"/>
                </a:lnTo>
                <a:lnTo>
                  <a:pt x="0" y="3567"/>
                </a:lnTo>
                <a:lnTo>
                  <a:pt x="1" y="3611"/>
                </a:lnTo>
                <a:lnTo>
                  <a:pt x="5" y="3655"/>
                </a:lnTo>
                <a:lnTo>
                  <a:pt x="10" y="3700"/>
                </a:lnTo>
                <a:lnTo>
                  <a:pt x="17" y="3743"/>
                </a:lnTo>
                <a:lnTo>
                  <a:pt x="26" y="3787"/>
                </a:lnTo>
                <a:lnTo>
                  <a:pt x="37" y="3830"/>
                </a:lnTo>
                <a:lnTo>
                  <a:pt x="49" y="3874"/>
                </a:lnTo>
                <a:lnTo>
                  <a:pt x="64" y="3916"/>
                </a:lnTo>
                <a:lnTo>
                  <a:pt x="72" y="3936"/>
                </a:lnTo>
                <a:lnTo>
                  <a:pt x="81" y="3957"/>
                </a:lnTo>
                <a:lnTo>
                  <a:pt x="90" y="3978"/>
                </a:lnTo>
                <a:lnTo>
                  <a:pt x="100" y="3998"/>
                </a:lnTo>
                <a:lnTo>
                  <a:pt x="110" y="4018"/>
                </a:lnTo>
                <a:lnTo>
                  <a:pt x="120" y="4039"/>
                </a:lnTo>
                <a:lnTo>
                  <a:pt x="132" y="4059"/>
                </a:lnTo>
                <a:lnTo>
                  <a:pt x="144" y="4079"/>
                </a:lnTo>
                <a:lnTo>
                  <a:pt x="156" y="4099"/>
                </a:lnTo>
                <a:lnTo>
                  <a:pt x="169" y="4118"/>
                </a:lnTo>
                <a:lnTo>
                  <a:pt x="182" y="4137"/>
                </a:lnTo>
                <a:lnTo>
                  <a:pt x="195" y="4156"/>
                </a:lnTo>
                <a:lnTo>
                  <a:pt x="209" y="4174"/>
                </a:lnTo>
                <a:lnTo>
                  <a:pt x="224" y="4193"/>
                </a:lnTo>
                <a:lnTo>
                  <a:pt x="239" y="4211"/>
                </a:lnTo>
                <a:lnTo>
                  <a:pt x="254" y="4228"/>
                </a:lnTo>
                <a:lnTo>
                  <a:pt x="7278" y="11724"/>
                </a:lnTo>
                <a:lnTo>
                  <a:pt x="7297" y="11744"/>
                </a:lnTo>
                <a:lnTo>
                  <a:pt x="7315" y="11763"/>
                </a:lnTo>
                <a:lnTo>
                  <a:pt x="7334" y="11782"/>
                </a:lnTo>
                <a:lnTo>
                  <a:pt x="7354" y="11801"/>
                </a:lnTo>
                <a:lnTo>
                  <a:pt x="7374" y="11819"/>
                </a:lnTo>
                <a:lnTo>
                  <a:pt x="7395" y="11836"/>
                </a:lnTo>
                <a:lnTo>
                  <a:pt x="7415" y="11852"/>
                </a:lnTo>
                <a:lnTo>
                  <a:pt x="7436" y="11868"/>
                </a:lnTo>
                <a:lnTo>
                  <a:pt x="7458" y="11883"/>
                </a:lnTo>
                <a:lnTo>
                  <a:pt x="7480" y="11898"/>
                </a:lnTo>
                <a:lnTo>
                  <a:pt x="7502" y="11912"/>
                </a:lnTo>
                <a:lnTo>
                  <a:pt x="7524" y="11925"/>
                </a:lnTo>
                <a:lnTo>
                  <a:pt x="7547" y="11938"/>
                </a:lnTo>
                <a:lnTo>
                  <a:pt x="7570" y="11950"/>
                </a:lnTo>
                <a:lnTo>
                  <a:pt x="7594" y="11962"/>
                </a:lnTo>
                <a:lnTo>
                  <a:pt x="7618" y="11974"/>
                </a:lnTo>
                <a:lnTo>
                  <a:pt x="7642" y="11985"/>
                </a:lnTo>
                <a:lnTo>
                  <a:pt x="7667" y="11994"/>
                </a:lnTo>
                <a:lnTo>
                  <a:pt x="7691" y="12004"/>
                </a:lnTo>
                <a:lnTo>
                  <a:pt x="7716" y="12012"/>
                </a:lnTo>
                <a:lnTo>
                  <a:pt x="7741" y="12020"/>
                </a:lnTo>
                <a:lnTo>
                  <a:pt x="7766" y="12027"/>
                </a:lnTo>
                <a:lnTo>
                  <a:pt x="7792" y="12034"/>
                </a:lnTo>
                <a:lnTo>
                  <a:pt x="7817" y="12040"/>
                </a:lnTo>
                <a:lnTo>
                  <a:pt x="7843" y="12045"/>
                </a:lnTo>
                <a:lnTo>
                  <a:pt x="7869" y="12049"/>
                </a:lnTo>
                <a:lnTo>
                  <a:pt x="7896" y="12053"/>
                </a:lnTo>
                <a:lnTo>
                  <a:pt x="7923" y="12056"/>
                </a:lnTo>
                <a:lnTo>
                  <a:pt x="7949" y="12059"/>
                </a:lnTo>
                <a:lnTo>
                  <a:pt x="7976" y="12061"/>
                </a:lnTo>
                <a:lnTo>
                  <a:pt x="8002" y="12062"/>
                </a:lnTo>
                <a:lnTo>
                  <a:pt x="8029" y="12062"/>
                </a:lnTo>
                <a:lnTo>
                  <a:pt x="8056" y="12062"/>
                </a:lnTo>
                <a:lnTo>
                  <a:pt x="8082" y="12061"/>
                </a:lnTo>
                <a:lnTo>
                  <a:pt x="8109" y="12059"/>
                </a:lnTo>
                <a:lnTo>
                  <a:pt x="8135" y="12056"/>
                </a:lnTo>
                <a:lnTo>
                  <a:pt x="8162" y="12053"/>
                </a:lnTo>
                <a:lnTo>
                  <a:pt x="8189" y="12049"/>
                </a:lnTo>
                <a:lnTo>
                  <a:pt x="8215" y="12045"/>
                </a:lnTo>
                <a:lnTo>
                  <a:pt x="8241" y="12040"/>
                </a:lnTo>
                <a:lnTo>
                  <a:pt x="8266" y="12034"/>
                </a:lnTo>
                <a:lnTo>
                  <a:pt x="8292" y="12027"/>
                </a:lnTo>
                <a:lnTo>
                  <a:pt x="8317" y="12020"/>
                </a:lnTo>
                <a:lnTo>
                  <a:pt x="8342" y="12012"/>
                </a:lnTo>
                <a:lnTo>
                  <a:pt x="8367" y="12004"/>
                </a:lnTo>
                <a:lnTo>
                  <a:pt x="8392" y="11994"/>
                </a:lnTo>
                <a:lnTo>
                  <a:pt x="8416" y="11985"/>
                </a:lnTo>
                <a:lnTo>
                  <a:pt x="8440" y="11974"/>
                </a:lnTo>
                <a:lnTo>
                  <a:pt x="8465" y="11962"/>
                </a:lnTo>
                <a:lnTo>
                  <a:pt x="8488" y="11950"/>
                </a:lnTo>
                <a:lnTo>
                  <a:pt x="8511" y="11938"/>
                </a:lnTo>
                <a:lnTo>
                  <a:pt x="8534" y="11925"/>
                </a:lnTo>
                <a:lnTo>
                  <a:pt x="8557" y="11912"/>
                </a:lnTo>
                <a:lnTo>
                  <a:pt x="8579" y="11898"/>
                </a:lnTo>
                <a:lnTo>
                  <a:pt x="8601" y="11883"/>
                </a:lnTo>
                <a:lnTo>
                  <a:pt x="8622" y="11868"/>
                </a:lnTo>
                <a:lnTo>
                  <a:pt x="8643" y="11852"/>
                </a:lnTo>
                <a:lnTo>
                  <a:pt x="8664" y="11836"/>
                </a:lnTo>
                <a:lnTo>
                  <a:pt x="8684" y="11819"/>
                </a:lnTo>
                <a:lnTo>
                  <a:pt x="8704" y="11801"/>
                </a:lnTo>
                <a:lnTo>
                  <a:pt x="8724" y="11782"/>
                </a:lnTo>
                <a:lnTo>
                  <a:pt x="8743" y="11763"/>
                </a:lnTo>
                <a:lnTo>
                  <a:pt x="8762" y="11744"/>
                </a:lnTo>
                <a:lnTo>
                  <a:pt x="8780" y="11724"/>
                </a:lnTo>
                <a:lnTo>
                  <a:pt x="15805" y="4228"/>
                </a:lnTo>
                <a:lnTo>
                  <a:pt x="15821" y="4210"/>
                </a:lnTo>
                <a:lnTo>
                  <a:pt x="15836" y="4192"/>
                </a:lnTo>
                <a:lnTo>
                  <a:pt x="15851" y="4173"/>
                </a:lnTo>
                <a:lnTo>
                  <a:pt x="15865" y="4154"/>
                </a:lnTo>
                <a:lnTo>
                  <a:pt x="15878" y="4135"/>
                </a:lnTo>
                <a:lnTo>
                  <a:pt x="15892" y="4115"/>
                </a:lnTo>
                <a:lnTo>
                  <a:pt x="15904" y="4096"/>
                </a:lnTo>
                <a:lnTo>
                  <a:pt x="15917" y="4076"/>
                </a:lnTo>
                <a:lnTo>
                  <a:pt x="15929" y="4056"/>
                </a:lnTo>
                <a:lnTo>
                  <a:pt x="15940" y="4034"/>
                </a:lnTo>
                <a:lnTo>
                  <a:pt x="15951" y="4014"/>
                </a:lnTo>
                <a:lnTo>
                  <a:pt x="15961" y="3993"/>
                </a:lnTo>
                <a:lnTo>
                  <a:pt x="15971" y="3972"/>
                </a:lnTo>
                <a:lnTo>
                  <a:pt x="15980" y="3951"/>
                </a:lnTo>
                <a:lnTo>
                  <a:pt x="15989" y="3930"/>
                </a:lnTo>
                <a:lnTo>
                  <a:pt x="15997" y="3908"/>
                </a:lnTo>
                <a:lnTo>
                  <a:pt x="16004" y="3887"/>
                </a:lnTo>
                <a:lnTo>
                  <a:pt x="16011" y="3864"/>
                </a:lnTo>
                <a:lnTo>
                  <a:pt x="16018" y="3842"/>
                </a:lnTo>
                <a:lnTo>
                  <a:pt x="16024" y="3820"/>
                </a:lnTo>
                <a:lnTo>
                  <a:pt x="16030" y="3799"/>
                </a:lnTo>
                <a:lnTo>
                  <a:pt x="16035" y="3776"/>
                </a:lnTo>
                <a:lnTo>
                  <a:pt x="16039" y="3754"/>
                </a:lnTo>
                <a:lnTo>
                  <a:pt x="16044" y="3732"/>
                </a:lnTo>
                <a:lnTo>
                  <a:pt x="16047" y="3710"/>
                </a:lnTo>
                <a:lnTo>
                  <a:pt x="16050" y="3686"/>
                </a:lnTo>
                <a:lnTo>
                  <a:pt x="16053" y="3664"/>
                </a:lnTo>
                <a:lnTo>
                  <a:pt x="16055" y="3642"/>
                </a:lnTo>
                <a:lnTo>
                  <a:pt x="16056" y="3619"/>
                </a:lnTo>
                <a:lnTo>
                  <a:pt x="16057" y="3597"/>
                </a:lnTo>
                <a:lnTo>
                  <a:pt x="16058" y="3574"/>
                </a:lnTo>
                <a:lnTo>
                  <a:pt x="16058" y="3552"/>
                </a:lnTo>
                <a:lnTo>
                  <a:pt x="16057" y="3528"/>
                </a:lnTo>
                <a:lnTo>
                  <a:pt x="16056" y="3503"/>
                </a:lnTo>
                <a:lnTo>
                  <a:pt x="16055" y="3479"/>
                </a:lnTo>
                <a:lnTo>
                  <a:pt x="16053" y="3456"/>
                </a:lnTo>
                <a:lnTo>
                  <a:pt x="16050" y="3432"/>
                </a:lnTo>
                <a:lnTo>
                  <a:pt x="16047" y="3408"/>
                </a:lnTo>
                <a:lnTo>
                  <a:pt x="16043" y="3385"/>
                </a:lnTo>
                <a:lnTo>
                  <a:pt x="16039" y="3362"/>
                </a:lnTo>
                <a:lnTo>
                  <a:pt x="16034" y="3338"/>
                </a:lnTo>
                <a:lnTo>
                  <a:pt x="16028" y="3314"/>
                </a:lnTo>
                <a:lnTo>
                  <a:pt x="16022" y="3291"/>
                </a:lnTo>
                <a:lnTo>
                  <a:pt x="16015" y="3268"/>
                </a:lnTo>
                <a:lnTo>
                  <a:pt x="16008" y="3245"/>
                </a:lnTo>
                <a:lnTo>
                  <a:pt x="16000" y="3222"/>
                </a:lnTo>
                <a:lnTo>
                  <a:pt x="15992" y="3200"/>
                </a:lnTo>
                <a:lnTo>
                  <a:pt x="15983" y="3178"/>
                </a:lnTo>
                <a:lnTo>
                  <a:pt x="15974" y="3155"/>
                </a:lnTo>
                <a:lnTo>
                  <a:pt x="15964" y="3132"/>
                </a:lnTo>
                <a:lnTo>
                  <a:pt x="15953" y="3111"/>
                </a:lnTo>
                <a:lnTo>
                  <a:pt x="15942" y="3089"/>
                </a:lnTo>
                <a:lnTo>
                  <a:pt x="15930" y="3068"/>
                </a:lnTo>
                <a:lnTo>
                  <a:pt x="15917" y="3047"/>
                </a:lnTo>
                <a:lnTo>
                  <a:pt x="15904" y="3026"/>
                </a:lnTo>
                <a:lnTo>
                  <a:pt x="15891" y="3005"/>
                </a:lnTo>
                <a:lnTo>
                  <a:pt x="15877" y="2985"/>
                </a:lnTo>
                <a:lnTo>
                  <a:pt x="15863" y="2964"/>
                </a:lnTo>
                <a:lnTo>
                  <a:pt x="15848" y="2944"/>
                </a:lnTo>
                <a:lnTo>
                  <a:pt x="15832" y="2924"/>
                </a:lnTo>
                <a:lnTo>
                  <a:pt x="15816" y="2905"/>
                </a:lnTo>
                <a:lnTo>
                  <a:pt x="15799" y="2886"/>
                </a:lnTo>
                <a:lnTo>
                  <a:pt x="15782" y="2868"/>
                </a:lnTo>
                <a:lnTo>
                  <a:pt x="15764" y="284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Group 12"/>
          <p:cNvGrpSpPr/>
          <p:nvPr/>
        </p:nvGrpSpPr>
        <p:grpSpPr>
          <a:xfrm>
            <a:off x="7570863" y="3229048"/>
            <a:ext cx="330182" cy="329423"/>
            <a:chOff x="4594225" y="2119313"/>
            <a:chExt cx="690563" cy="688975"/>
          </a:xfrm>
          <a:solidFill>
            <a:schemeClr val="bg1"/>
          </a:solidFill>
        </p:grpSpPr>
        <p:sp>
          <p:nvSpPr>
            <p:cNvPr id="25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Group 16"/>
          <p:cNvGrpSpPr/>
          <p:nvPr/>
        </p:nvGrpSpPr>
        <p:grpSpPr>
          <a:xfrm>
            <a:off x="7622477" y="4455818"/>
            <a:ext cx="226953" cy="329423"/>
            <a:chOff x="8591550" y="2065338"/>
            <a:chExt cx="474663" cy="6889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9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8088847" y="2002278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2" name="TextBox 20"/>
          <p:cNvSpPr txBox="1"/>
          <p:nvPr/>
        </p:nvSpPr>
        <p:spPr>
          <a:xfrm>
            <a:off x="8088848" y="2323646"/>
            <a:ext cx="35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8088847" y="3274064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4" name="TextBox 22"/>
          <p:cNvSpPr txBox="1"/>
          <p:nvPr/>
        </p:nvSpPr>
        <p:spPr>
          <a:xfrm>
            <a:off x="8088848" y="3595432"/>
            <a:ext cx="35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</a:t>
            </a:r>
            <a:endParaRPr lang="id-ID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8088847" y="4545850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6" name="TextBox 24"/>
          <p:cNvSpPr txBox="1"/>
          <p:nvPr/>
        </p:nvSpPr>
        <p:spPr>
          <a:xfrm>
            <a:off x="8088848" y="4867218"/>
            <a:ext cx="3574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Title 1"/>
          <p:cNvSpPr txBox="1">
            <a:spLocks/>
          </p:cNvSpPr>
          <p:nvPr/>
        </p:nvSpPr>
        <p:spPr>
          <a:xfrm>
            <a:off x="1715672" y="1994560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8" name="TextBox 28"/>
          <p:cNvSpPr txBox="1"/>
          <p:nvPr/>
        </p:nvSpPr>
        <p:spPr>
          <a:xfrm>
            <a:off x="396690" y="2315928"/>
            <a:ext cx="35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1715672" y="3266346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0" name="TextBox 30"/>
          <p:cNvSpPr txBox="1"/>
          <p:nvPr/>
        </p:nvSpPr>
        <p:spPr>
          <a:xfrm>
            <a:off x="396690" y="3587714"/>
            <a:ext cx="35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1715672" y="4538132"/>
            <a:ext cx="2208452" cy="321368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2" name="TextBox 32"/>
          <p:cNvSpPr txBox="1"/>
          <p:nvPr/>
        </p:nvSpPr>
        <p:spPr>
          <a:xfrm>
            <a:off x="396690" y="4859500"/>
            <a:ext cx="357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55"/>
          <p:cNvSpPr>
            <a:spLocks noEditPoints="1"/>
          </p:cNvSpPr>
          <p:nvPr/>
        </p:nvSpPr>
        <p:spPr bwMode="auto">
          <a:xfrm>
            <a:off x="4250052" y="2026916"/>
            <a:ext cx="378486" cy="272091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Freeform 140"/>
          <p:cNvSpPr>
            <a:spLocks noEditPoints="1"/>
          </p:cNvSpPr>
          <p:nvPr/>
        </p:nvSpPr>
        <p:spPr bwMode="auto">
          <a:xfrm>
            <a:off x="4248968" y="3309926"/>
            <a:ext cx="379358" cy="248545"/>
          </a:xfrm>
          <a:custGeom>
            <a:avLst/>
            <a:gdLst>
              <a:gd name="T0" fmla="*/ 8477 w 16095"/>
              <a:gd name="T1" fmla="*/ 6935 h 10545"/>
              <a:gd name="T2" fmla="*/ 8249 w 16095"/>
              <a:gd name="T3" fmla="*/ 7011 h 10545"/>
              <a:gd name="T4" fmla="*/ 8006 w 16095"/>
              <a:gd name="T5" fmla="*/ 7030 h 10545"/>
              <a:gd name="T6" fmla="*/ 7768 w 16095"/>
              <a:gd name="T7" fmla="*/ 6992 h 10545"/>
              <a:gd name="T8" fmla="*/ 7547 w 16095"/>
              <a:gd name="T9" fmla="*/ 6897 h 10545"/>
              <a:gd name="T10" fmla="*/ 1006 w 16095"/>
              <a:gd name="T11" fmla="*/ 2010 h 10545"/>
              <a:gd name="T12" fmla="*/ 1038 w 16095"/>
              <a:gd name="T13" fmla="*/ 1758 h 10545"/>
              <a:gd name="T14" fmla="*/ 1152 w 16095"/>
              <a:gd name="T15" fmla="*/ 1488 h 10545"/>
              <a:gd name="T16" fmla="*/ 1336 w 16095"/>
              <a:gd name="T17" fmla="*/ 1265 h 10545"/>
              <a:gd name="T18" fmla="*/ 1576 w 16095"/>
              <a:gd name="T19" fmla="*/ 1104 h 10545"/>
              <a:gd name="T20" fmla="*/ 1859 w 16095"/>
              <a:gd name="T21" fmla="*/ 1016 h 10545"/>
              <a:gd name="T22" fmla="*/ 14186 w 16095"/>
              <a:gd name="T23" fmla="*/ 1009 h 10545"/>
              <a:gd name="T24" fmla="*/ 14474 w 16095"/>
              <a:gd name="T25" fmla="*/ 1084 h 10545"/>
              <a:gd name="T26" fmla="*/ 14723 w 16095"/>
              <a:gd name="T27" fmla="*/ 1234 h 10545"/>
              <a:gd name="T28" fmla="*/ 14917 w 16095"/>
              <a:gd name="T29" fmla="*/ 1447 h 10545"/>
              <a:gd name="T30" fmla="*/ 15044 w 16095"/>
              <a:gd name="T31" fmla="*/ 1710 h 10545"/>
              <a:gd name="T32" fmla="*/ 15089 w 16095"/>
              <a:gd name="T33" fmla="*/ 2009 h 10545"/>
              <a:gd name="T34" fmla="*/ 15089 w 16095"/>
              <a:gd name="T35" fmla="*/ 8535 h 10545"/>
              <a:gd name="T36" fmla="*/ 15044 w 16095"/>
              <a:gd name="T37" fmla="*/ 8835 h 10545"/>
              <a:gd name="T38" fmla="*/ 14917 w 16095"/>
              <a:gd name="T39" fmla="*/ 9097 h 10545"/>
              <a:gd name="T40" fmla="*/ 14723 w 16095"/>
              <a:gd name="T41" fmla="*/ 9311 h 10545"/>
              <a:gd name="T42" fmla="*/ 14474 w 16095"/>
              <a:gd name="T43" fmla="*/ 9461 h 10545"/>
              <a:gd name="T44" fmla="*/ 14186 w 16095"/>
              <a:gd name="T45" fmla="*/ 9535 h 10545"/>
              <a:gd name="T46" fmla="*/ 1859 w 16095"/>
              <a:gd name="T47" fmla="*/ 9529 h 10545"/>
              <a:gd name="T48" fmla="*/ 1576 w 16095"/>
              <a:gd name="T49" fmla="*/ 9441 h 10545"/>
              <a:gd name="T50" fmla="*/ 1336 w 16095"/>
              <a:gd name="T51" fmla="*/ 9280 h 10545"/>
              <a:gd name="T52" fmla="*/ 1152 w 16095"/>
              <a:gd name="T53" fmla="*/ 9057 h 10545"/>
              <a:gd name="T54" fmla="*/ 1038 w 16095"/>
              <a:gd name="T55" fmla="*/ 8786 h 10545"/>
              <a:gd name="T56" fmla="*/ 4945 w 16095"/>
              <a:gd name="T57" fmla="*/ 5587 h 10545"/>
              <a:gd name="T58" fmla="*/ 7271 w 16095"/>
              <a:gd name="T59" fmla="*/ 7318 h 10545"/>
              <a:gd name="T60" fmla="*/ 7435 w 16095"/>
              <a:gd name="T61" fmla="*/ 7403 h 10545"/>
              <a:gd name="T62" fmla="*/ 7605 w 16095"/>
              <a:gd name="T63" fmla="*/ 7466 h 10545"/>
              <a:gd name="T64" fmla="*/ 7780 w 16095"/>
              <a:gd name="T65" fmla="*/ 7509 h 10545"/>
              <a:gd name="T66" fmla="*/ 7958 w 16095"/>
              <a:gd name="T67" fmla="*/ 7530 h 10545"/>
              <a:gd name="T68" fmla="*/ 8137 w 16095"/>
              <a:gd name="T69" fmla="*/ 7530 h 10545"/>
              <a:gd name="T70" fmla="*/ 8315 w 16095"/>
              <a:gd name="T71" fmla="*/ 7509 h 10545"/>
              <a:gd name="T72" fmla="*/ 8490 w 16095"/>
              <a:gd name="T73" fmla="*/ 7466 h 10545"/>
              <a:gd name="T74" fmla="*/ 8660 w 16095"/>
              <a:gd name="T75" fmla="*/ 7403 h 10545"/>
              <a:gd name="T76" fmla="*/ 8823 w 16095"/>
              <a:gd name="T77" fmla="*/ 7318 h 10545"/>
              <a:gd name="T78" fmla="*/ 11150 w 16095"/>
              <a:gd name="T79" fmla="*/ 5587 h 10545"/>
              <a:gd name="T80" fmla="*/ 14083 w 16095"/>
              <a:gd name="T81" fmla="*/ 0 h 10545"/>
              <a:gd name="T82" fmla="*/ 1509 w 16095"/>
              <a:gd name="T83" fmla="*/ 63 h 10545"/>
              <a:gd name="T84" fmla="*/ 969 w 16095"/>
              <a:gd name="T85" fmla="*/ 291 h 10545"/>
              <a:gd name="T86" fmla="*/ 523 w 16095"/>
              <a:gd name="T87" fmla="*/ 658 h 10545"/>
              <a:gd name="T88" fmla="*/ 198 w 16095"/>
              <a:gd name="T89" fmla="*/ 1138 h 10545"/>
              <a:gd name="T90" fmla="*/ 23 w 16095"/>
              <a:gd name="T91" fmla="*/ 1702 h 10545"/>
              <a:gd name="T92" fmla="*/ 10 w 16095"/>
              <a:gd name="T93" fmla="*/ 8741 h 10545"/>
              <a:gd name="T94" fmla="*/ 158 w 16095"/>
              <a:gd name="T95" fmla="*/ 9318 h 10545"/>
              <a:gd name="T96" fmla="*/ 460 w 16095"/>
              <a:gd name="T97" fmla="*/ 9814 h 10545"/>
              <a:gd name="T98" fmla="*/ 887 w 16095"/>
              <a:gd name="T99" fmla="*/ 10202 h 10545"/>
              <a:gd name="T100" fmla="*/ 1413 w 16095"/>
              <a:gd name="T101" fmla="*/ 10455 h 10545"/>
              <a:gd name="T102" fmla="*/ 2012 w 16095"/>
              <a:gd name="T103" fmla="*/ 10545 h 10545"/>
              <a:gd name="T104" fmla="*/ 14586 w 16095"/>
              <a:gd name="T105" fmla="*/ 10482 h 10545"/>
              <a:gd name="T106" fmla="*/ 15126 w 16095"/>
              <a:gd name="T107" fmla="*/ 10254 h 10545"/>
              <a:gd name="T108" fmla="*/ 15572 w 16095"/>
              <a:gd name="T109" fmla="*/ 9886 h 10545"/>
              <a:gd name="T110" fmla="*/ 15897 w 16095"/>
              <a:gd name="T111" fmla="*/ 9407 h 10545"/>
              <a:gd name="T112" fmla="*/ 16072 w 16095"/>
              <a:gd name="T113" fmla="*/ 8842 h 10545"/>
              <a:gd name="T114" fmla="*/ 16085 w 16095"/>
              <a:gd name="T115" fmla="*/ 1803 h 10545"/>
              <a:gd name="T116" fmla="*/ 15937 w 16095"/>
              <a:gd name="T117" fmla="*/ 1227 h 10545"/>
              <a:gd name="T118" fmla="*/ 15635 w 16095"/>
              <a:gd name="T119" fmla="*/ 731 h 10545"/>
              <a:gd name="T120" fmla="*/ 15208 w 16095"/>
              <a:gd name="T121" fmla="*/ 343 h 10545"/>
              <a:gd name="T122" fmla="*/ 14682 w 16095"/>
              <a:gd name="T123" fmla="*/ 90 h 10545"/>
              <a:gd name="T124" fmla="*/ 14083 w 16095"/>
              <a:gd name="T125" fmla="*/ 0 h 10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95" h="10545">
                <a:moveTo>
                  <a:pt x="8651" y="6830"/>
                </a:moveTo>
                <a:lnTo>
                  <a:pt x="8618" y="6853"/>
                </a:lnTo>
                <a:lnTo>
                  <a:pt x="8584" y="6876"/>
                </a:lnTo>
                <a:lnTo>
                  <a:pt x="8548" y="6897"/>
                </a:lnTo>
                <a:lnTo>
                  <a:pt x="8513" y="6917"/>
                </a:lnTo>
                <a:lnTo>
                  <a:pt x="8477" y="6935"/>
                </a:lnTo>
                <a:lnTo>
                  <a:pt x="8441" y="6951"/>
                </a:lnTo>
                <a:lnTo>
                  <a:pt x="8404" y="6966"/>
                </a:lnTo>
                <a:lnTo>
                  <a:pt x="8365" y="6980"/>
                </a:lnTo>
                <a:lnTo>
                  <a:pt x="8327" y="6992"/>
                </a:lnTo>
                <a:lnTo>
                  <a:pt x="8288" y="7002"/>
                </a:lnTo>
                <a:lnTo>
                  <a:pt x="8249" y="7011"/>
                </a:lnTo>
                <a:lnTo>
                  <a:pt x="8209" y="7018"/>
                </a:lnTo>
                <a:lnTo>
                  <a:pt x="8169" y="7023"/>
                </a:lnTo>
                <a:lnTo>
                  <a:pt x="8129" y="7027"/>
                </a:lnTo>
                <a:lnTo>
                  <a:pt x="8089" y="7030"/>
                </a:lnTo>
                <a:lnTo>
                  <a:pt x="8048" y="7031"/>
                </a:lnTo>
                <a:lnTo>
                  <a:pt x="8006" y="7030"/>
                </a:lnTo>
                <a:lnTo>
                  <a:pt x="7966" y="7027"/>
                </a:lnTo>
                <a:lnTo>
                  <a:pt x="7926" y="7023"/>
                </a:lnTo>
                <a:lnTo>
                  <a:pt x="7886" y="7018"/>
                </a:lnTo>
                <a:lnTo>
                  <a:pt x="7845" y="7011"/>
                </a:lnTo>
                <a:lnTo>
                  <a:pt x="7806" y="7002"/>
                </a:lnTo>
                <a:lnTo>
                  <a:pt x="7768" y="6992"/>
                </a:lnTo>
                <a:lnTo>
                  <a:pt x="7730" y="6980"/>
                </a:lnTo>
                <a:lnTo>
                  <a:pt x="7691" y="6966"/>
                </a:lnTo>
                <a:lnTo>
                  <a:pt x="7654" y="6951"/>
                </a:lnTo>
                <a:lnTo>
                  <a:pt x="7618" y="6935"/>
                </a:lnTo>
                <a:lnTo>
                  <a:pt x="7582" y="6917"/>
                </a:lnTo>
                <a:lnTo>
                  <a:pt x="7547" y="6897"/>
                </a:lnTo>
                <a:lnTo>
                  <a:pt x="7511" y="6876"/>
                </a:lnTo>
                <a:lnTo>
                  <a:pt x="7477" y="6853"/>
                </a:lnTo>
                <a:lnTo>
                  <a:pt x="7444" y="6830"/>
                </a:lnTo>
                <a:lnTo>
                  <a:pt x="5364" y="5273"/>
                </a:lnTo>
                <a:lnTo>
                  <a:pt x="4945" y="4958"/>
                </a:lnTo>
                <a:lnTo>
                  <a:pt x="1006" y="2010"/>
                </a:lnTo>
                <a:lnTo>
                  <a:pt x="1006" y="2009"/>
                </a:lnTo>
                <a:lnTo>
                  <a:pt x="1007" y="1957"/>
                </a:lnTo>
                <a:lnTo>
                  <a:pt x="1011" y="1906"/>
                </a:lnTo>
                <a:lnTo>
                  <a:pt x="1018" y="1856"/>
                </a:lnTo>
                <a:lnTo>
                  <a:pt x="1026" y="1807"/>
                </a:lnTo>
                <a:lnTo>
                  <a:pt x="1038" y="1758"/>
                </a:lnTo>
                <a:lnTo>
                  <a:pt x="1051" y="1710"/>
                </a:lnTo>
                <a:lnTo>
                  <a:pt x="1067" y="1663"/>
                </a:lnTo>
                <a:lnTo>
                  <a:pt x="1085" y="1618"/>
                </a:lnTo>
                <a:lnTo>
                  <a:pt x="1106" y="1574"/>
                </a:lnTo>
                <a:lnTo>
                  <a:pt x="1128" y="1531"/>
                </a:lnTo>
                <a:lnTo>
                  <a:pt x="1152" y="1488"/>
                </a:lnTo>
                <a:lnTo>
                  <a:pt x="1178" y="1447"/>
                </a:lnTo>
                <a:lnTo>
                  <a:pt x="1206" y="1408"/>
                </a:lnTo>
                <a:lnTo>
                  <a:pt x="1236" y="1370"/>
                </a:lnTo>
                <a:lnTo>
                  <a:pt x="1267" y="1334"/>
                </a:lnTo>
                <a:lnTo>
                  <a:pt x="1301" y="1299"/>
                </a:lnTo>
                <a:lnTo>
                  <a:pt x="1336" y="1265"/>
                </a:lnTo>
                <a:lnTo>
                  <a:pt x="1372" y="1234"/>
                </a:lnTo>
                <a:lnTo>
                  <a:pt x="1410" y="1204"/>
                </a:lnTo>
                <a:lnTo>
                  <a:pt x="1450" y="1176"/>
                </a:lnTo>
                <a:lnTo>
                  <a:pt x="1491" y="1150"/>
                </a:lnTo>
                <a:lnTo>
                  <a:pt x="1533" y="1126"/>
                </a:lnTo>
                <a:lnTo>
                  <a:pt x="1576" y="1104"/>
                </a:lnTo>
                <a:lnTo>
                  <a:pt x="1621" y="1084"/>
                </a:lnTo>
                <a:lnTo>
                  <a:pt x="1666" y="1066"/>
                </a:lnTo>
                <a:lnTo>
                  <a:pt x="1713" y="1049"/>
                </a:lnTo>
                <a:lnTo>
                  <a:pt x="1760" y="1036"/>
                </a:lnTo>
                <a:lnTo>
                  <a:pt x="1810" y="1024"/>
                </a:lnTo>
                <a:lnTo>
                  <a:pt x="1859" y="1016"/>
                </a:lnTo>
                <a:lnTo>
                  <a:pt x="1909" y="1009"/>
                </a:lnTo>
                <a:lnTo>
                  <a:pt x="1961" y="1005"/>
                </a:lnTo>
                <a:lnTo>
                  <a:pt x="2012" y="1004"/>
                </a:lnTo>
                <a:lnTo>
                  <a:pt x="14083" y="1004"/>
                </a:lnTo>
                <a:lnTo>
                  <a:pt x="14134" y="1005"/>
                </a:lnTo>
                <a:lnTo>
                  <a:pt x="14186" y="1009"/>
                </a:lnTo>
                <a:lnTo>
                  <a:pt x="14236" y="1016"/>
                </a:lnTo>
                <a:lnTo>
                  <a:pt x="14285" y="1024"/>
                </a:lnTo>
                <a:lnTo>
                  <a:pt x="14335" y="1036"/>
                </a:lnTo>
                <a:lnTo>
                  <a:pt x="14382" y="1049"/>
                </a:lnTo>
                <a:lnTo>
                  <a:pt x="14428" y="1066"/>
                </a:lnTo>
                <a:lnTo>
                  <a:pt x="14474" y="1084"/>
                </a:lnTo>
                <a:lnTo>
                  <a:pt x="14519" y="1104"/>
                </a:lnTo>
                <a:lnTo>
                  <a:pt x="14562" y="1126"/>
                </a:lnTo>
                <a:lnTo>
                  <a:pt x="14604" y="1150"/>
                </a:lnTo>
                <a:lnTo>
                  <a:pt x="14645" y="1176"/>
                </a:lnTo>
                <a:lnTo>
                  <a:pt x="14685" y="1204"/>
                </a:lnTo>
                <a:lnTo>
                  <a:pt x="14723" y="1234"/>
                </a:lnTo>
                <a:lnTo>
                  <a:pt x="14759" y="1265"/>
                </a:lnTo>
                <a:lnTo>
                  <a:pt x="14794" y="1299"/>
                </a:lnTo>
                <a:lnTo>
                  <a:pt x="14828" y="1334"/>
                </a:lnTo>
                <a:lnTo>
                  <a:pt x="14859" y="1370"/>
                </a:lnTo>
                <a:lnTo>
                  <a:pt x="14889" y="1408"/>
                </a:lnTo>
                <a:lnTo>
                  <a:pt x="14917" y="1447"/>
                </a:lnTo>
                <a:lnTo>
                  <a:pt x="14943" y="1488"/>
                </a:lnTo>
                <a:lnTo>
                  <a:pt x="14967" y="1531"/>
                </a:lnTo>
                <a:lnTo>
                  <a:pt x="14989" y="1574"/>
                </a:lnTo>
                <a:lnTo>
                  <a:pt x="15010" y="1618"/>
                </a:lnTo>
                <a:lnTo>
                  <a:pt x="15028" y="1663"/>
                </a:lnTo>
                <a:lnTo>
                  <a:pt x="15044" y="1710"/>
                </a:lnTo>
                <a:lnTo>
                  <a:pt x="15058" y="1758"/>
                </a:lnTo>
                <a:lnTo>
                  <a:pt x="15069" y="1807"/>
                </a:lnTo>
                <a:lnTo>
                  <a:pt x="15078" y="1856"/>
                </a:lnTo>
                <a:lnTo>
                  <a:pt x="15084" y="1906"/>
                </a:lnTo>
                <a:lnTo>
                  <a:pt x="15088" y="1957"/>
                </a:lnTo>
                <a:lnTo>
                  <a:pt x="15089" y="2009"/>
                </a:lnTo>
                <a:lnTo>
                  <a:pt x="8651" y="6830"/>
                </a:lnTo>
                <a:close/>
                <a:moveTo>
                  <a:pt x="15089" y="7908"/>
                </a:moveTo>
                <a:lnTo>
                  <a:pt x="11569" y="5273"/>
                </a:lnTo>
                <a:lnTo>
                  <a:pt x="15089" y="2636"/>
                </a:lnTo>
                <a:lnTo>
                  <a:pt x="15089" y="7908"/>
                </a:lnTo>
                <a:close/>
                <a:moveTo>
                  <a:pt x="15089" y="8535"/>
                </a:moveTo>
                <a:lnTo>
                  <a:pt x="15088" y="8588"/>
                </a:lnTo>
                <a:lnTo>
                  <a:pt x="15084" y="8639"/>
                </a:lnTo>
                <a:lnTo>
                  <a:pt x="15078" y="8689"/>
                </a:lnTo>
                <a:lnTo>
                  <a:pt x="15069" y="8738"/>
                </a:lnTo>
                <a:lnTo>
                  <a:pt x="15058" y="8786"/>
                </a:lnTo>
                <a:lnTo>
                  <a:pt x="15044" y="8835"/>
                </a:lnTo>
                <a:lnTo>
                  <a:pt x="15028" y="8881"/>
                </a:lnTo>
                <a:lnTo>
                  <a:pt x="15010" y="8927"/>
                </a:lnTo>
                <a:lnTo>
                  <a:pt x="14989" y="8971"/>
                </a:lnTo>
                <a:lnTo>
                  <a:pt x="14967" y="9014"/>
                </a:lnTo>
                <a:lnTo>
                  <a:pt x="14943" y="9057"/>
                </a:lnTo>
                <a:lnTo>
                  <a:pt x="14917" y="9097"/>
                </a:lnTo>
                <a:lnTo>
                  <a:pt x="14889" y="9137"/>
                </a:lnTo>
                <a:lnTo>
                  <a:pt x="14859" y="9174"/>
                </a:lnTo>
                <a:lnTo>
                  <a:pt x="14828" y="9211"/>
                </a:lnTo>
                <a:lnTo>
                  <a:pt x="14794" y="9246"/>
                </a:lnTo>
                <a:lnTo>
                  <a:pt x="14759" y="9280"/>
                </a:lnTo>
                <a:lnTo>
                  <a:pt x="14723" y="9311"/>
                </a:lnTo>
                <a:lnTo>
                  <a:pt x="14685" y="9341"/>
                </a:lnTo>
                <a:lnTo>
                  <a:pt x="14645" y="9369"/>
                </a:lnTo>
                <a:lnTo>
                  <a:pt x="14604" y="9395"/>
                </a:lnTo>
                <a:lnTo>
                  <a:pt x="14562" y="9419"/>
                </a:lnTo>
                <a:lnTo>
                  <a:pt x="14519" y="9441"/>
                </a:lnTo>
                <a:lnTo>
                  <a:pt x="14474" y="9461"/>
                </a:lnTo>
                <a:lnTo>
                  <a:pt x="14428" y="9479"/>
                </a:lnTo>
                <a:lnTo>
                  <a:pt x="14382" y="9496"/>
                </a:lnTo>
                <a:lnTo>
                  <a:pt x="14335" y="9509"/>
                </a:lnTo>
                <a:lnTo>
                  <a:pt x="14285" y="9520"/>
                </a:lnTo>
                <a:lnTo>
                  <a:pt x="14236" y="9529"/>
                </a:lnTo>
                <a:lnTo>
                  <a:pt x="14186" y="9535"/>
                </a:lnTo>
                <a:lnTo>
                  <a:pt x="14134" y="9539"/>
                </a:lnTo>
                <a:lnTo>
                  <a:pt x="14083" y="9540"/>
                </a:lnTo>
                <a:lnTo>
                  <a:pt x="2012" y="9540"/>
                </a:lnTo>
                <a:lnTo>
                  <a:pt x="1961" y="9539"/>
                </a:lnTo>
                <a:lnTo>
                  <a:pt x="1909" y="9535"/>
                </a:lnTo>
                <a:lnTo>
                  <a:pt x="1859" y="9529"/>
                </a:lnTo>
                <a:lnTo>
                  <a:pt x="1810" y="9520"/>
                </a:lnTo>
                <a:lnTo>
                  <a:pt x="1760" y="9509"/>
                </a:lnTo>
                <a:lnTo>
                  <a:pt x="1713" y="9496"/>
                </a:lnTo>
                <a:lnTo>
                  <a:pt x="1666" y="9479"/>
                </a:lnTo>
                <a:lnTo>
                  <a:pt x="1621" y="9461"/>
                </a:lnTo>
                <a:lnTo>
                  <a:pt x="1576" y="9441"/>
                </a:lnTo>
                <a:lnTo>
                  <a:pt x="1533" y="9419"/>
                </a:lnTo>
                <a:lnTo>
                  <a:pt x="1491" y="9395"/>
                </a:lnTo>
                <a:lnTo>
                  <a:pt x="1450" y="9369"/>
                </a:lnTo>
                <a:lnTo>
                  <a:pt x="1410" y="9341"/>
                </a:lnTo>
                <a:lnTo>
                  <a:pt x="1372" y="9311"/>
                </a:lnTo>
                <a:lnTo>
                  <a:pt x="1336" y="9280"/>
                </a:lnTo>
                <a:lnTo>
                  <a:pt x="1301" y="9246"/>
                </a:lnTo>
                <a:lnTo>
                  <a:pt x="1267" y="9211"/>
                </a:lnTo>
                <a:lnTo>
                  <a:pt x="1236" y="9174"/>
                </a:lnTo>
                <a:lnTo>
                  <a:pt x="1206" y="9137"/>
                </a:lnTo>
                <a:lnTo>
                  <a:pt x="1178" y="9097"/>
                </a:lnTo>
                <a:lnTo>
                  <a:pt x="1152" y="9057"/>
                </a:lnTo>
                <a:lnTo>
                  <a:pt x="1128" y="9014"/>
                </a:lnTo>
                <a:lnTo>
                  <a:pt x="1106" y="8971"/>
                </a:lnTo>
                <a:lnTo>
                  <a:pt x="1085" y="8927"/>
                </a:lnTo>
                <a:lnTo>
                  <a:pt x="1067" y="8881"/>
                </a:lnTo>
                <a:lnTo>
                  <a:pt x="1051" y="8835"/>
                </a:lnTo>
                <a:lnTo>
                  <a:pt x="1038" y="8786"/>
                </a:lnTo>
                <a:lnTo>
                  <a:pt x="1026" y="8738"/>
                </a:lnTo>
                <a:lnTo>
                  <a:pt x="1018" y="8689"/>
                </a:lnTo>
                <a:lnTo>
                  <a:pt x="1011" y="8639"/>
                </a:lnTo>
                <a:lnTo>
                  <a:pt x="1007" y="8588"/>
                </a:lnTo>
                <a:lnTo>
                  <a:pt x="1006" y="8535"/>
                </a:lnTo>
                <a:lnTo>
                  <a:pt x="4945" y="5587"/>
                </a:lnTo>
                <a:lnTo>
                  <a:pt x="7142" y="7232"/>
                </a:lnTo>
                <a:lnTo>
                  <a:pt x="7167" y="7250"/>
                </a:lnTo>
                <a:lnTo>
                  <a:pt x="7193" y="7268"/>
                </a:lnTo>
                <a:lnTo>
                  <a:pt x="7219" y="7285"/>
                </a:lnTo>
                <a:lnTo>
                  <a:pt x="7245" y="7302"/>
                </a:lnTo>
                <a:lnTo>
                  <a:pt x="7271" y="7318"/>
                </a:lnTo>
                <a:lnTo>
                  <a:pt x="7298" y="7333"/>
                </a:lnTo>
                <a:lnTo>
                  <a:pt x="7325" y="7348"/>
                </a:lnTo>
                <a:lnTo>
                  <a:pt x="7352" y="7363"/>
                </a:lnTo>
                <a:lnTo>
                  <a:pt x="7380" y="7376"/>
                </a:lnTo>
                <a:lnTo>
                  <a:pt x="7407" y="7391"/>
                </a:lnTo>
                <a:lnTo>
                  <a:pt x="7435" y="7403"/>
                </a:lnTo>
                <a:lnTo>
                  <a:pt x="7462" y="7415"/>
                </a:lnTo>
                <a:lnTo>
                  <a:pt x="7490" y="7427"/>
                </a:lnTo>
                <a:lnTo>
                  <a:pt x="7518" y="7437"/>
                </a:lnTo>
                <a:lnTo>
                  <a:pt x="7548" y="7448"/>
                </a:lnTo>
                <a:lnTo>
                  <a:pt x="7576" y="7457"/>
                </a:lnTo>
                <a:lnTo>
                  <a:pt x="7605" y="7466"/>
                </a:lnTo>
                <a:lnTo>
                  <a:pt x="7633" y="7475"/>
                </a:lnTo>
                <a:lnTo>
                  <a:pt x="7662" y="7483"/>
                </a:lnTo>
                <a:lnTo>
                  <a:pt x="7691" y="7490"/>
                </a:lnTo>
                <a:lnTo>
                  <a:pt x="7721" y="7497"/>
                </a:lnTo>
                <a:lnTo>
                  <a:pt x="7750" y="7503"/>
                </a:lnTo>
                <a:lnTo>
                  <a:pt x="7780" y="7509"/>
                </a:lnTo>
                <a:lnTo>
                  <a:pt x="7809" y="7514"/>
                </a:lnTo>
                <a:lnTo>
                  <a:pt x="7839" y="7518"/>
                </a:lnTo>
                <a:lnTo>
                  <a:pt x="7868" y="7522"/>
                </a:lnTo>
                <a:lnTo>
                  <a:pt x="7899" y="7525"/>
                </a:lnTo>
                <a:lnTo>
                  <a:pt x="7928" y="7528"/>
                </a:lnTo>
                <a:lnTo>
                  <a:pt x="7958" y="7530"/>
                </a:lnTo>
                <a:lnTo>
                  <a:pt x="7988" y="7531"/>
                </a:lnTo>
                <a:lnTo>
                  <a:pt x="8017" y="7532"/>
                </a:lnTo>
                <a:lnTo>
                  <a:pt x="8048" y="7532"/>
                </a:lnTo>
                <a:lnTo>
                  <a:pt x="8078" y="7532"/>
                </a:lnTo>
                <a:lnTo>
                  <a:pt x="8107" y="7531"/>
                </a:lnTo>
                <a:lnTo>
                  <a:pt x="8137" y="7530"/>
                </a:lnTo>
                <a:lnTo>
                  <a:pt x="8167" y="7528"/>
                </a:lnTo>
                <a:lnTo>
                  <a:pt x="8196" y="7525"/>
                </a:lnTo>
                <a:lnTo>
                  <a:pt x="8227" y="7522"/>
                </a:lnTo>
                <a:lnTo>
                  <a:pt x="8256" y="7518"/>
                </a:lnTo>
                <a:lnTo>
                  <a:pt x="8286" y="7514"/>
                </a:lnTo>
                <a:lnTo>
                  <a:pt x="8315" y="7509"/>
                </a:lnTo>
                <a:lnTo>
                  <a:pt x="8344" y="7503"/>
                </a:lnTo>
                <a:lnTo>
                  <a:pt x="8374" y="7497"/>
                </a:lnTo>
                <a:lnTo>
                  <a:pt x="8404" y="7490"/>
                </a:lnTo>
                <a:lnTo>
                  <a:pt x="8433" y="7483"/>
                </a:lnTo>
                <a:lnTo>
                  <a:pt x="8461" y="7475"/>
                </a:lnTo>
                <a:lnTo>
                  <a:pt x="8490" y="7466"/>
                </a:lnTo>
                <a:lnTo>
                  <a:pt x="8519" y="7457"/>
                </a:lnTo>
                <a:lnTo>
                  <a:pt x="8547" y="7448"/>
                </a:lnTo>
                <a:lnTo>
                  <a:pt x="8576" y="7437"/>
                </a:lnTo>
                <a:lnTo>
                  <a:pt x="8605" y="7427"/>
                </a:lnTo>
                <a:lnTo>
                  <a:pt x="8632" y="7415"/>
                </a:lnTo>
                <a:lnTo>
                  <a:pt x="8660" y="7403"/>
                </a:lnTo>
                <a:lnTo>
                  <a:pt x="8688" y="7391"/>
                </a:lnTo>
                <a:lnTo>
                  <a:pt x="8715" y="7376"/>
                </a:lnTo>
                <a:lnTo>
                  <a:pt x="8743" y="7363"/>
                </a:lnTo>
                <a:lnTo>
                  <a:pt x="8770" y="7348"/>
                </a:lnTo>
                <a:lnTo>
                  <a:pt x="8797" y="7333"/>
                </a:lnTo>
                <a:lnTo>
                  <a:pt x="8823" y="7318"/>
                </a:lnTo>
                <a:lnTo>
                  <a:pt x="8850" y="7302"/>
                </a:lnTo>
                <a:lnTo>
                  <a:pt x="8876" y="7285"/>
                </a:lnTo>
                <a:lnTo>
                  <a:pt x="8902" y="7268"/>
                </a:lnTo>
                <a:lnTo>
                  <a:pt x="8928" y="7250"/>
                </a:lnTo>
                <a:lnTo>
                  <a:pt x="8953" y="7232"/>
                </a:lnTo>
                <a:lnTo>
                  <a:pt x="11150" y="5587"/>
                </a:lnTo>
                <a:lnTo>
                  <a:pt x="15089" y="8535"/>
                </a:lnTo>
                <a:close/>
                <a:moveTo>
                  <a:pt x="1006" y="2636"/>
                </a:moveTo>
                <a:lnTo>
                  <a:pt x="4527" y="5273"/>
                </a:lnTo>
                <a:lnTo>
                  <a:pt x="1006" y="7908"/>
                </a:lnTo>
                <a:lnTo>
                  <a:pt x="1006" y="2636"/>
                </a:lnTo>
                <a:close/>
                <a:moveTo>
                  <a:pt x="14083" y="0"/>
                </a:moveTo>
                <a:lnTo>
                  <a:pt x="2012" y="0"/>
                </a:lnTo>
                <a:lnTo>
                  <a:pt x="1908" y="3"/>
                </a:lnTo>
                <a:lnTo>
                  <a:pt x="1806" y="10"/>
                </a:lnTo>
                <a:lnTo>
                  <a:pt x="1705" y="23"/>
                </a:lnTo>
                <a:lnTo>
                  <a:pt x="1606" y="41"/>
                </a:lnTo>
                <a:lnTo>
                  <a:pt x="1509" y="63"/>
                </a:lnTo>
                <a:lnTo>
                  <a:pt x="1413" y="90"/>
                </a:lnTo>
                <a:lnTo>
                  <a:pt x="1320" y="122"/>
                </a:lnTo>
                <a:lnTo>
                  <a:pt x="1229" y="158"/>
                </a:lnTo>
                <a:lnTo>
                  <a:pt x="1140" y="198"/>
                </a:lnTo>
                <a:lnTo>
                  <a:pt x="1053" y="242"/>
                </a:lnTo>
                <a:lnTo>
                  <a:pt x="969" y="291"/>
                </a:lnTo>
                <a:lnTo>
                  <a:pt x="887" y="343"/>
                </a:lnTo>
                <a:lnTo>
                  <a:pt x="808" y="399"/>
                </a:lnTo>
                <a:lnTo>
                  <a:pt x="732" y="459"/>
                </a:lnTo>
                <a:lnTo>
                  <a:pt x="659" y="522"/>
                </a:lnTo>
                <a:lnTo>
                  <a:pt x="589" y="589"/>
                </a:lnTo>
                <a:lnTo>
                  <a:pt x="523" y="658"/>
                </a:lnTo>
                <a:lnTo>
                  <a:pt x="460" y="731"/>
                </a:lnTo>
                <a:lnTo>
                  <a:pt x="399" y="806"/>
                </a:lnTo>
                <a:lnTo>
                  <a:pt x="344" y="886"/>
                </a:lnTo>
                <a:lnTo>
                  <a:pt x="292" y="967"/>
                </a:lnTo>
                <a:lnTo>
                  <a:pt x="242" y="1051"/>
                </a:lnTo>
                <a:lnTo>
                  <a:pt x="198" y="1138"/>
                </a:lnTo>
                <a:lnTo>
                  <a:pt x="158" y="1227"/>
                </a:lnTo>
                <a:lnTo>
                  <a:pt x="122" y="1318"/>
                </a:lnTo>
                <a:lnTo>
                  <a:pt x="91" y="1411"/>
                </a:lnTo>
                <a:lnTo>
                  <a:pt x="63" y="1506"/>
                </a:lnTo>
                <a:lnTo>
                  <a:pt x="41" y="1604"/>
                </a:lnTo>
                <a:lnTo>
                  <a:pt x="23" y="1702"/>
                </a:lnTo>
                <a:lnTo>
                  <a:pt x="10" y="1803"/>
                </a:lnTo>
                <a:lnTo>
                  <a:pt x="3" y="1905"/>
                </a:lnTo>
                <a:lnTo>
                  <a:pt x="0" y="2009"/>
                </a:lnTo>
                <a:lnTo>
                  <a:pt x="0" y="8535"/>
                </a:lnTo>
                <a:lnTo>
                  <a:pt x="3" y="8639"/>
                </a:lnTo>
                <a:lnTo>
                  <a:pt x="10" y="8741"/>
                </a:lnTo>
                <a:lnTo>
                  <a:pt x="23" y="8842"/>
                </a:lnTo>
                <a:lnTo>
                  <a:pt x="41" y="8941"/>
                </a:lnTo>
                <a:lnTo>
                  <a:pt x="63" y="9038"/>
                </a:lnTo>
                <a:lnTo>
                  <a:pt x="91" y="9133"/>
                </a:lnTo>
                <a:lnTo>
                  <a:pt x="122" y="9226"/>
                </a:lnTo>
                <a:lnTo>
                  <a:pt x="158" y="9318"/>
                </a:lnTo>
                <a:lnTo>
                  <a:pt x="198" y="9407"/>
                </a:lnTo>
                <a:lnTo>
                  <a:pt x="242" y="9494"/>
                </a:lnTo>
                <a:lnTo>
                  <a:pt x="292" y="9578"/>
                </a:lnTo>
                <a:lnTo>
                  <a:pt x="344" y="9659"/>
                </a:lnTo>
                <a:lnTo>
                  <a:pt x="399" y="9738"/>
                </a:lnTo>
                <a:lnTo>
                  <a:pt x="460" y="9814"/>
                </a:lnTo>
                <a:lnTo>
                  <a:pt x="523" y="9886"/>
                </a:lnTo>
                <a:lnTo>
                  <a:pt x="589" y="9956"/>
                </a:lnTo>
                <a:lnTo>
                  <a:pt x="659" y="10023"/>
                </a:lnTo>
                <a:lnTo>
                  <a:pt x="732" y="10086"/>
                </a:lnTo>
                <a:lnTo>
                  <a:pt x="808" y="10145"/>
                </a:lnTo>
                <a:lnTo>
                  <a:pt x="887" y="10202"/>
                </a:lnTo>
                <a:lnTo>
                  <a:pt x="969" y="10254"/>
                </a:lnTo>
                <a:lnTo>
                  <a:pt x="1053" y="10303"/>
                </a:lnTo>
                <a:lnTo>
                  <a:pt x="1140" y="10347"/>
                </a:lnTo>
                <a:lnTo>
                  <a:pt x="1229" y="10387"/>
                </a:lnTo>
                <a:lnTo>
                  <a:pt x="1320" y="10423"/>
                </a:lnTo>
                <a:lnTo>
                  <a:pt x="1413" y="10455"/>
                </a:lnTo>
                <a:lnTo>
                  <a:pt x="1509" y="10482"/>
                </a:lnTo>
                <a:lnTo>
                  <a:pt x="1606" y="10504"/>
                </a:lnTo>
                <a:lnTo>
                  <a:pt x="1705" y="10522"/>
                </a:lnTo>
                <a:lnTo>
                  <a:pt x="1806" y="10535"/>
                </a:lnTo>
                <a:lnTo>
                  <a:pt x="1908" y="10542"/>
                </a:lnTo>
                <a:lnTo>
                  <a:pt x="2012" y="10545"/>
                </a:lnTo>
                <a:lnTo>
                  <a:pt x="14083" y="10545"/>
                </a:lnTo>
                <a:lnTo>
                  <a:pt x="14187" y="10542"/>
                </a:lnTo>
                <a:lnTo>
                  <a:pt x="14289" y="10535"/>
                </a:lnTo>
                <a:lnTo>
                  <a:pt x="14390" y="10522"/>
                </a:lnTo>
                <a:lnTo>
                  <a:pt x="14489" y="10504"/>
                </a:lnTo>
                <a:lnTo>
                  <a:pt x="14586" y="10482"/>
                </a:lnTo>
                <a:lnTo>
                  <a:pt x="14682" y="10455"/>
                </a:lnTo>
                <a:lnTo>
                  <a:pt x="14775" y="10423"/>
                </a:lnTo>
                <a:lnTo>
                  <a:pt x="14867" y="10387"/>
                </a:lnTo>
                <a:lnTo>
                  <a:pt x="14955" y="10347"/>
                </a:lnTo>
                <a:lnTo>
                  <a:pt x="15042" y="10303"/>
                </a:lnTo>
                <a:lnTo>
                  <a:pt x="15126" y="10254"/>
                </a:lnTo>
                <a:lnTo>
                  <a:pt x="15208" y="10202"/>
                </a:lnTo>
                <a:lnTo>
                  <a:pt x="15287" y="10145"/>
                </a:lnTo>
                <a:lnTo>
                  <a:pt x="15363" y="10086"/>
                </a:lnTo>
                <a:lnTo>
                  <a:pt x="15436" y="10023"/>
                </a:lnTo>
                <a:lnTo>
                  <a:pt x="15506" y="9956"/>
                </a:lnTo>
                <a:lnTo>
                  <a:pt x="15572" y="9886"/>
                </a:lnTo>
                <a:lnTo>
                  <a:pt x="15635" y="9814"/>
                </a:lnTo>
                <a:lnTo>
                  <a:pt x="15696" y="9738"/>
                </a:lnTo>
                <a:lnTo>
                  <a:pt x="15751" y="9659"/>
                </a:lnTo>
                <a:lnTo>
                  <a:pt x="15803" y="9578"/>
                </a:lnTo>
                <a:lnTo>
                  <a:pt x="15853" y="9494"/>
                </a:lnTo>
                <a:lnTo>
                  <a:pt x="15897" y="9407"/>
                </a:lnTo>
                <a:lnTo>
                  <a:pt x="15937" y="9318"/>
                </a:lnTo>
                <a:lnTo>
                  <a:pt x="15973" y="9226"/>
                </a:lnTo>
                <a:lnTo>
                  <a:pt x="16004" y="9133"/>
                </a:lnTo>
                <a:lnTo>
                  <a:pt x="16032" y="9038"/>
                </a:lnTo>
                <a:lnTo>
                  <a:pt x="16054" y="8941"/>
                </a:lnTo>
                <a:lnTo>
                  <a:pt x="16072" y="8842"/>
                </a:lnTo>
                <a:lnTo>
                  <a:pt x="16085" y="8741"/>
                </a:lnTo>
                <a:lnTo>
                  <a:pt x="16092" y="8639"/>
                </a:lnTo>
                <a:lnTo>
                  <a:pt x="16095" y="8535"/>
                </a:lnTo>
                <a:lnTo>
                  <a:pt x="16095" y="2009"/>
                </a:lnTo>
                <a:lnTo>
                  <a:pt x="16092" y="1905"/>
                </a:lnTo>
                <a:lnTo>
                  <a:pt x="16085" y="1803"/>
                </a:lnTo>
                <a:lnTo>
                  <a:pt x="16072" y="1702"/>
                </a:lnTo>
                <a:lnTo>
                  <a:pt x="16054" y="1604"/>
                </a:lnTo>
                <a:lnTo>
                  <a:pt x="16032" y="1506"/>
                </a:lnTo>
                <a:lnTo>
                  <a:pt x="16004" y="1411"/>
                </a:lnTo>
                <a:lnTo>
                  <a:pt x="15973" y="1318"/>
                </a:lnTo>
                <a:lnTo>
                  <a:pt x="15937" y="1227"/>
                </a:lnTo>
                <a:lnTo>
                  <a:pt x="15897" y="1138"/>
                </a:lnTo>
                <a:lnTo>
                  <a:pt x="15853" y="1051"/>
                </a:lnTo>
                <a:lnTo>
                  <a:pt x="15803" y="967"/>
                </a:lnTo>
                <a:lnTo>
                  <a:pt x="15751" y="886"/>
                </a:lnTo>
                <a:lnTo>
                  <a:pt x="15696" y="806"/>
                </a:lnTo>
                <a:lnTo>
                  <a:pt x="15635" y="731"/>
                </a:lnTo>
                <a:lnTo>
                  <a:pt x="15572" y="658"/>
                </a:lnTo>
                <a:lnTo>
                  <a:pt x="15506" y="589"/>
                </a:lnTo>
                <a:lnTo>
                  <a:pt x="15436" y="522"/>
                </a:lnTo>
                <a:lnTo>
                  <a:pt x="15363" y="459"/>
                </a:lnTo>
                <a:lnTo>
                  <a:pt x="15287" y="399"/>
                </a:lnTo>
                <a:lnTo>
                  <a:pt x="15208" y="343"/>
                </a:lnTo>
                <a:lnTo>
                  <a:pt x="15126" y="291"/>
                </a:lnTo>
                <a:lnTo>
                  <a:pt x="15042" y="242"/>
                </a:lnTo>
                <a:lnTo>
                  <a:pt x="14955" y="198"/>
                </a:lnTo>
                <a:lnTo>
                  <a:pt x="14867" y="158"/>
                </a:lnTo>
                <a:lnTo>
                  <a:pt x="14775" y="122"/>
                </a:lnTo>
                <a:lnTo>
                  <a:pt x="14682" y="90"/>
                </a:lnTo>
                <a:lnTo>
                  <a:pt x="14586" y="63"/>
                </a:lnTo>
                <a:lnTo>
                  <a:pt x="14489" y="41"/>
                </a:lnTo>
                <a:lnTo>
                  <a:pt x="14390" y="23"/>
                </a:lnTo>
                <a:lnTo>
                  <a:pt x="14289" y="10"/>
                </a:lnTo>
                <a:lnTo>
                  <a:pt x="14187" y="3"/>
                </a:lnTo>
                <a:lnTo>
                  <a:pt x="14083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Group 37"/>
          <p:cNvGrpSpPr/>
          <p:nvPr/>
        </p:nvGrpSpPr>
        <p:grpSpPr>
          <a:xfrm>
            <a:off x="4249840" y="4430850"/>
            <a:ext cx="378486" cy="379358"/>
            <a:chOff x="9653588" y="4071938"/>
            <a:chExt cx="688975" cy="69056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6" name="Freeform 253"/>
            <p:cNvSpPr>
              <a:spLocks noEditPoints="1"/>
            </p:cNvSpPr>
            <p:nvPr/>
          </p:nvSpPr>
          <p:spPr bwMode="auto">
            <a:xfrm>
              <a:off x="9653588" y="4071938"/>
              <a:ext cx="688975" cy="690562"/>
            </a:xfrm>
            <a:custGeom>
              <a:avLst/>
              <a:gdLst>
                <a:gd name="T0" fmla="*/ 15014 w 16058"/>
                <a:gd name="T1" fmla="*/ 14913 h 16095"/>
                <a:gd name="T2" fmla="*/ 14893 w 16058"/>
                <a:gd name="T3" fmla="*/ 15041 h 16095"/>
                <a:gd name="T4" fmla="*/ 14719 w 16058"/>
                <a:gd name="T5" fmla="*/ 15089 h 16095"/>
                <a:gd name="T6" fmla="*/ 1179 w 16058"/>
                <a:gd name="T7" fmla="*/ 15049 h 16095"/>
                <a:gd name="T8" fmla="*/ 1052 w 16058"/>
                <a:gd name="T9" fmla="*/ 14927 h 16095"/>
                <a:gd name="T10" fmla="*/ 1004 w 16058"/>
                <a:gd name="T11" fmla="*/ 14754 h 16095"/>
                <a:gd name="T12" fmla="*/ 1044 w 16058"/>
                <a:gd name="T13" fmla="*/ 2690 h 16095"/>
                <a:gd name="T14" fmla="*/ 1165 w 16058"/>
                <a:gd name="T15" fmla="*/ 2563 h 16095"/>
                <a:gd name="T16" fmla="*/ 1338 w 16058"/>
                <a:gd name="T17" fmla="*/ 2515 h 16095"/>
                <a:gd name="T18" fmla="*/ 3562 w 16058"/>
                <a:gd name="T19" fmla="*/ 3739 h 16095"/>
                <a:gd name="T20" fmla="*/ 3733 w 16058"/>
                <a:gd name="T21" fmla="*/ 3938 h 16095"/>
                <a:gd name="T22" fmla="*/ 3988 w 16058"/>
                <a:gd name="T23" fmla="*/ 4023 h 16095"/>
                <a:gd name="T24" fmla="*/ 4253 w 16058"/>
                <a:gd name="T25" fmla="*/ 3963 h 16095"/>
                <a:gd name="T26" fmla="*/ 4444 w 16058"/>
                <a:gd name="T27" fmla="*/ 3781 h 16095"/>
                <a:gd name="T28" fmla="*/ 4516 w 16058"/>
                <a:gd name="T29" fmla="*/ 3521 h 16095"/>
                <a:gd name="T30" fmla="*/ 7566 w 16058"/>
                <a:gd name="T31" fmla="*/ 3717 h 16095"/>
                <a:gd name="T32" fmla="*/ 7729 w 16058"/>
                <a:gd name="T33" fmla="*/ 3924 h 16095"/>
                <a:gd name="T34" fmla="*/ 7978 w 16058"/>
                <a:gd name="T35" fmla="*/ 4021 h 16095"/>
                <a:gd name="T36" fmla="*/ 8247 w 16058"/>
                <a:gd name="T37" fmla="*/ 3974 h 16095"/>
                <a:gd name="T38" fmla="*/ 8446 w 16058"/>
                <a:gd name="T39" fmla="*/ 3802 h 16095"/>
                <a:gd name="T40" fmla="*/ 8530 w 16058"/>
                <a:gd name="T41" fmla="*/ 3547 h 16095"/>
                <a:gd name="T42" fmla="*/ 11572 w 16058"/>
                <a:gd name="T43" fmla="*/ 3694 h 16095"/>
                <a:gd name="T44" fmla="*/ 11724 w 16058"/>
                <a:gd name="T45" fmla="*/ 3909 h 16095"/>
                <a:gd name="T46" fmla="*/ 11967 w 16058"/>
                <a:gd name="T47" fmla="*/ 4018 h 16095"/>
                <a:gd name="T48" fmla="*/ 12238 w 16058"/>
                <a:gd name="T49" fmla="*/ 3985 h 16095"/>
                <a:gd name="T50" fmla="*/ 12446 w 16058"/>
                <a:gd name="T51" fmla="*/ 3822 h 16095"/>
                <a:gd name="T52" fmla="*/ 12542 w 16058"/>
                <a:gd name="T53" fmla="*/ 3572 h 16095"/>
                <a:gd name="T54" fmla="*/ 14835 w 16058"/>
                <a:gd name="T55" fmla="*/ 2535 h 16095"/>
                <a:gd name="T56" fmla="*/ 14978 w 16058"/>
                <a:gd name="T57" fmla="*/ 2637 h 16095"/>
                <a:gd name="T58" fmla="*/ 15050 w 16058"/>
                <a:gd name="T59" fmla="*/ 2799 h 16095"/>
                <a:gd name="T60" fmla="*/ 12535 w 16058"/>
                <a:gd name="T61" fmla="*/ 401 h 16095"/>
                <a:gd name="T62" fmla="*/ 12415 w 16058"/>
                <a:gd name="T63" fmla="*/ 165 h 16095"/>
                <a:gd name="T64" fmla="*/ 12193 w 16058"/>
                <a:gd name="T65" fmla="*/ 22 h 16095"/>
                <a:gd name="T66" fmla="*/ 11918 w 16058"/>
                <a:gd name="T67" fmla="*/ 16 h 16095"/>
                <a:gd name="T68" fmla="*/ 11688 w 16058"/>
                <a:gd name="T69" fmla="*/ 147 h 16095"/>
                <a:gd name="T70" fmla="*/ 11558 w 16058"/>
                <a:gd name="T71" fmla="*/ 377 h 16095"/>
                <a:gd name="T72" fmla="*/ 8525 w 16058"/>
                <a:gd name="T73" fmla="*/ 427 h 16095"/>
                <a:gd name="T74" fmla="*/ 8416 w 16058"/>
                <a:gd name="T75" fmla="*/ 183 h 16095"/>
                <a:gd name="T76" fmla="*/ 8202 w 16058"/>
                <a:gd name="T77" fmla="*/ 30 h 16095"/>
                <a:gd name="T78" fmla="*/ 7928 w 16058"/>
                <a:gd name="T79" fmla="*/ 10 h 16095"/>
                <a:gd name="T80" fmla="*/ 7692 w 16058"/>
                <a:gd name="T81" fmla="*/ 131 h 16095"/>
                <a:gd name="T82" fmla="*/ 7549 w 16058"/>
                <a:gd name="T83" fmla="*/ 353 h 16095"/>
                <a:gd name="T84" fmla="*/ 4513 w 16058"/>
                <a:gd name="T85" fmla="*/ 452 h 16095"/>
                <a:gd name="T86" fmla="*/ 4417 w 16058"/>
                <a:gd name="T87" fmla="*/ 202 h 16095"/>
                <a:gd name="T88" fmla="*/ 4210 w 16058"/>
                <a:gd name="T89" fmla="*/ 39 h 16095"/>
                <a:gd name="T90" fmla="*/ 3938 w 16058"/>
                <a:gd name="T91" fmla="*/ 6 h 16095"/>
                <a:gd name="T92" fmla="*/ 3695 w 16058"/>
                <a:gd name="T93" fmla="*/ 115 h 16095"/>
                <a:gd name="T94" fmla="*/ 3543 w 16058"/>
                <a:gd name="T95" fmla="*/ 330 h 16095"/>
                <a:gd name="T96" fmla="*/ 1201 w 16058"/>
                <a:gd name="T97" fmla="*/ 1516 h 16095"/>
                <a:gd name="T98" fmla="*/ 538 w 16058"/>
                <a:gd name="T99" fmla="*/ 1775 h 16095"/>
                <a:gd name="T100" fmla="*/ 105 w 16058"/>
                <a:gd name="T101" fmla="*/ 2328 h 16095"/>
                <a:gd name="T102" fmla="*/ 7 w 16058"/>
                <a:gd name="T103" fmla="*/ 14891 h 16095"/>
                <a:gd name="T104" fmla="*/ 266 w 16058"/>
                <a:gd name="T105" fmla="*/ 15556 h 16095"/>
                <a:gd name="T106" fmla="*/ 817 w 16058"/>
                <a:gd name="T107" fmla="*/ 15989 h 16095"/>
                <a:gd name="T108" fmla="*/ 14857 w 16058"/>
                <a:gd name="T109" fmla="*/ 16088 h 16095"/>
                <a:gd name="T110" fmla="*/ 15520 w 16058"/>
                <a:gd name="T111" fmla="*/ 15828 h 16095"/>
                <a:gd name="T112" fmla="*/ 15953 w 16058"/>
                <a:gd name="T113" fmla="*/ 15276 h 16095"/>
                <a:gd name="T114" fmla="*/ 16051 w 16058"/>
                <a:gd name="T115" fmla="*/ 2713 h 16095"/>
                <a:gd name="T116" fmla="*/ 15792 w 16058"/>
                <a:gd name="T117" fmla="*/ 2047 h 16095"/>
                <a:gd name="T118" fmla="*/ 15241 w 16058"/>
                <a:gd name="T119" fmla="*/ 1615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058" h="16095">
                  <a:moveTo>
                    <a:pt x="15054" y="14754"/>
                  </a:moveTo>
                  <a:lnTo>
                    <a:pt x="15053" y="14771"/>
                  </a:lnTo>
                  <a:lnTo>
                    <a:pt x="15052" y="14788"/>
                  </a:lnTo>
                  <a:lnTo>
                    <a:pt x="15050" y="14804"/>
                  </a:lnTo>
                  <a:lnTo>
                    <a:pt x="15047" y="14821"/>
                  </a:lnTo>
                  <a:lnTo>
                    <a:pt x="15043" y="14838"/>
                  </a:lnTo>
                  <a:lnTo>
                    <a:pt x="15039" y="14854"/>
                  </a:lnTo>
                  <a:lnTo>
                    <a:pt x="15034" y="14869"/>
                  </a:lnTo>
                  <a:lnTo>
                    <a:pt x="15028" y="14884"/>
                  </a:lnTo>
                  <a:lnTo>
                    <a:pt x="15021" y="14899"/>
                  </a:lnTo>
                  <a:lnTo>
                    <a:pt x="15014" y="14913"/>
                  </a:lnTo>
                  <a:lnTo>
                    <a:pt x="15006" y="14927"/>
                  </a:lnTo>
                  <a:lnTo>
                    <a:pt x="14997" y="14941"/>
                  </a:lnTo>
                  <a:lnTo>
                    <a:pt x="14988" y="14954"/>
                  </a:lnTo>
                  <a:lnTo>
                    <a:pt x="14978" y="14967"/>
                  </a:lnTo>
                  <a:lnTo>
                    <a:pt x="14967" y="14979"/>
                  </a:lnTo>
                  <a:lnTo>
                    <a:pt x="14956" y="14990"/>
                  </a:lnTo>
                  <a:lnTo>
                    <a:pt x="14945" y="15002"/>
                  </a:lnTo>
                  <a:lnTo>
                    <a:pt x="14932" y="15013"/>
                  </a:lnTo>
                  <a:lnTo>
                    <a:pt x="14920" y="15023"/>
                  </a:lnTo>
                  <a:lnTo>
                    <a:pt x="14907" y="15032"/>
                  </a:lnTo>
                  <a:lnTo>
                    <a:pt x="14893" y="15041"/>
                  </a:lnTo>
                  <a:lnTo>
                    <a:pt x="14879" y="15049"/>
                  </a:lnTo>
                  <a:lnTo>
                    <a:pt x="14865" y="15056"/>
                  </a:lnTo>
                  <a:lnTo>
                    <a:pt x="14850" y="15063"/>
                  </a:lnTo>
                  <a:lnTo>
                    <a:pt x="14835" y="15069"/>
                  </a:lnTo>
                  <a:lnTo>
                    <a:pt x="14820" y="15074"/>
                  </a:lnTo>
                  <a:lnTo>
                    <a:pt x="14803" y="15079"/>
                  </a:lnTo>
                  <a:lnTo>
                    <a:pt x="14787" y="15082"/>
                  </a:lnTo>
                  <a:lnTo>
                    <a:pt x="14770" y="15085"/>
                  </a:lnTo>
                  <a:lnTo>
                    <a:pt x="14754" y="15087"/>
                  </a:lnTo>
                  <a:lnTo>
                    <a:pt x="14737" y="15089"/>
                  </a:lnTo>
                  <a:lnTo>
                    <a:pt x="14719" y="15089"/>
                  </a:lnTo>
                  <a:lnTo>
                    <a:pt x="1338" y="15089"/>
                  </a:lnTo>
                  <a:lnTo>
                    <a:pt x="1321" y="15089"/>
                  </a:lnTo>
                  <a:lnTo>
                    <a:pt x="1304" y="15087"/>
                  </a:lnTo>
                  <a:lnTo>
                    <a:pt x="1288" y="15085"/>
                  </a:lnTo>
                  <a:lnTo>
                    <a:pt x="1271" y="15082"/>
                  </a:lnTo>
                  <a:lnTo>
                    <a:pt x="1255" y="15079"/>
                  </a:lnTo>
                  <a:lnTo>
                    <a:pt x="1238" y="15074"/>
                  </a:lnTo>
                  <a:lnTo>
                    <a:pt x="1223" y="15069"/>
                  </a:lnTo>
                  <a:lnTo>
                    <a:pt x="1208" y="15063"/>
                  </a:lnTo>
                  <a:lnTo>
                    <a:pt x="1193" y="15056"/>
                  </a:lnTo>
                  <a:lnTo>
                    <a:pt x="1179" y="15049"/>
                  </a:lnTo>
                  <a:lnTo>
                    <a:pt x="1165" y="15041"/>
                  </a:lnTo>
                  <a:lnTo>
                    <a:pt x="1151" y="15032"/>
                  </a:lnTo>
                  <a:lnTo>
                    <a:pt x="1138" y="15023"/>
                  </a:lnTo>
                  <a:lnTo>
                    <a:pt x="1125" y="15013"/>
                  </a:lnTo>
                  <a:lnTo>
                    <a:pt x="1113" y="15002"/>
                  </a:lnTo>
                  <a:lnTo>
                    <a:pt x="1102" y="14990"/>
                  </a:lnTo>
                  <a:lnTo>
                    <a:pt x="1091" y="14979"/>
                  </a:lnTo>
                  <a:lnTo>
                    <a:pt x="1080" y="14967"/>
                  </a:lnTo>
                  <a:lnTo>
                    <a:pt x="1070" y="14954"/>
                  </a:lnTo>
                  <a:lnTo>
                    <a:pt x="1061" y="14941"/>
                  </a:lnTo>
                  <a:lnTo>
                    <a:pt x="1052" y="14927"/>
                  </a:lnTo>
                  <a:lnTo>
                    <a:pt x="1044" y="14913"/>
                  </a:lnTo>
                  <a:lnTo>
                    <a:pt x="1037" y="14899"/>
                  </a:lnTo>
                  <a:lnTo>
                    <a:pt x="1030" y="14884"/>
                  </a:lnTo>
                  <a:lnTo>
                    <a:pt x="1024" y="14869"/>
                  </a:lnTo>
                  <a:lnTo>
                    <a:pt x="1019" y="14854"/>
                  </a:lnTo>
                  <a:lnTo>
                    <a:pt x="1014" y="14838"/>
                  </a:lnTo>
                  <a:lnTo>
                    <a:pt x="1011" y="14821"/>
                  </a:lnTo>
                  <a:lnTo>
                    <a:pt x="1008" y="14804"/>
                  </a:lnTo>
                  <a:lnTo>
                    <a:pt x="1006" y="14788"/>
                  </a:lnTo>
                  <a:lnTo>
                    <a:pt x="1004" y="14771"/>
                  </a:lnTo>
                  <a:lnTo>
                    <a:pt x="1004" y="14754"/>
                  </a:lnTo>
                  <a:lnTo>
                    <a:pt x="1004" y="2850"/>
                  </a:lnTo>
                  <a:lnTo>
                    <a:pt x="1004" y="2833"/>
                  </a:lnTo>
                  <a:lnTo>
                    <a:pt x="1006" y="2816"/>
                  </a:lnTo>
                  <a:lnTo>
                    <a:pt x="1008" y="2799"/>
                  </a:lnTo>
                  <a:lnTo>
                    <a:pt x="1011" y="2782"/>
                  </a:lnTo>
                  <a:lnTo>
                    <a:pt x="1014" y="2766"/>
                  </a:lnTo>
                  <a:lnTo>
                    <a:pt x="1019" y="2750"/>
                  </a:lnTo>
                  <a:lnTo>
                    <a:pt x="1024" y="2735"/>
                  </a:lnTo>
                  <a:lnTo>
                    <a:pt x="1030" y="2720"/>
                  </a:lnTo>
                  <a:lnTo>
                    <a:pt x="1037" y="2705"/>
                  </a:lnTo>
                  <a:lnTo>
                    <a:pt x="1044" y="2690"/>
                  </a:lnTo>
                  <a:lnTo>
                    <a:pt x="1052" y="2676"/>
                  </a:lnTo>
                  <a:lnTo>
                    <a:pt x="1061" y="2663"/>
                  </a:lnTo>
                  <a:lnTo>
                    <a:pt x="1070" y="2650"/>
                  </a:lnTo>
                  <a:lnTo>
                    <a:pt x="1080" y="2637"/>
                  </a:lnTo>
                  <a:lnTo>
                    <a:pt x="1091" y="2624"/>
                  </a:lnTo>
                  <a:lnTo>
                    <a:pt x="1102" y="2613"/>
                  </a:lnTo>
                  <a:lnTo>
                    <a:pt x="1113" y="2602"/>
                  </a:lnTo>
                  <a:lnTo>
                    <a:pt x="1125" y="2591"/>
                  </a:lnTo>
                  <a:lnTo>
                    <a:pt x="1138" y="2581"/>
                  </a:lnTo>
                  <a:lnTo>
                    <a:pt x="1151" y="2572"/>
                  </a:lnTo>
                  <a:lnTo>
                    <a:pt x="1165" y="2563"/>
                  </a:lnTo>
                  <a:lnTo>
                    <a:pt x="1179" y="2555"/>
                  </a:lnTo>
                  <a:lnTo>
                    <a:pt x="1193" y="2548"/>
                  </a:lnTo>
                  <a:lnTo>
                    <a:pt x="1208" y="2541"/>
                  </a:lnTo>
                  <a:lnTo>
                    <a:pt x="1223" y="2535"/>
                  </a:lnTo>
                  <a:lnTo>
                    <a:pt x="1238" y="2530"/>
                  </a:lnTo>
                  <a:lnTo>
                    <a:pt x="1255" y="2525"/>
                  </a:lnTo>
                  <a:lnTo>
                    <a:pt x="1271" y="2522"/>
                  </a:lnTo>
                  <a:lnTo>
                    <a:pt x="1288" y="2519"/>
                  </a:lnTo>
                  <a:lnTo>
                    <a:pt x="1304" y="2517"/>
                  </a:lnTo>
                  <a:lnTo>
                    <a:pt x="1321" y="2515"/>
                  </a:lnTo>
                  <a:lnTo>
                    <a:pt x="1338" y="2515"/>
                  </a:lnTo>
                  <a:lnTo>
                    <a:pt x="3513" y="2515"/>
                  </a:lnTo>
                  <a:lnTo>
                    <a:pt x="3513" y="3521"/>
                  </a:lnTo>
                  <a:lnTo>
                    <a:pt x="3514" y="3547"/>
                  </a:lnTo>
                  <a:lnTo>
                    <a:pt x="3515" y="3572"/>
                  </a:lnTo>
                  <a:lnTo>
                    <a:pt x="3519" y="3597"/>
                  </a:lnTo>
                  <a:lnTo>
                    <a:pt x="3523" y="3622"/>
                  </a:lnTo>
                  <a:lnTo>
                    <a:pt x="3529" y="3647"/>
                  </a:lnTo>
                  <a:lnTo>
                    <a:pt x="3535" y="3671"/>
                  </a:lnTo>
                  <a:lnTo>
                    <a:pt x="3543" y="3694"/>
                  </a:lnTo>
                  <a:lnTo>
                    <a:pt x="3552" y="3717"/>
                  </a:lnTo>
                  <a:lnTo>
                    <a:pt x="3562" y="3739"/>
                  </a:lnTo>
                  <a:lnTo>
                    <a:pt x="3573" y="3760"/>
                  </a:lnTo>
                  <a:lnTo>
                    <a:pt x="3585" y="3781"/>
                  </a:lnTo>
                  <a:lnTo>
                    <a:pt x="3598" y="3802"/>
                  </a:lnTo>
                  <a:lnTo>
                    <a:pt x="3612" y="3822"/>
                  </a:lnTo>
                  <a:lnTo>
                    <a:pt x="3627" y="3841"/>
                  </a:lnTo>
                  <a:lnTo>
                    <a:pt x="3643" y="3859"/>
                  </a:lnTo>
                  <a:lnTo>
                    <a:pt x="3659" y="3877"/>
                  </a:lnTo>
                  <a:lnTo>
                    <a:pt x="3677" y="3893"/>
                  </a:lnTo>
                  <a:lnTo>
                    <a:pt x="3695" y="3909"/>
                  </a:lnTo>
                  <a:lnTo>
                    <a:pt x="3714" y="3924"/>
                  </a:lnTo>
                  <a:lnTo>
                    <a:pt x="3733" y="3938"/>
                  </a:lnTo>
                  <a:lnTo>
                    <a:pt x="3755" y="3951"/>
                  </a:lnTo>
                  <a:lnTo>
                    <a:pt x="3776" y="3963"/>
                  </a:lnTo>
                  <a:lnTo>
                    <a:pt x="3797" y="3974"/>
                  </a:lnTo>
                  <a:lnTo>
                    <a:pt x="3819" y="3985"/>
                  </a:lnTo>
                  <a:lnTo>
                    <a:pt x="3842" y="3994"/>
                  </a:lnTo>
                  <a:lnTo>
                    <a:pt x="3865" y="4002"/>
                  </a:lnTo>
                  <a:lnTo>
                    <a:pt x="3889" y="4008"/>
                  </a:lnTo>
                  <a:lnTo>
                    <a:pt x="3913" y="4014"/>
                  </a:lnTo>
                  <a:lnTo>
                    <a:pt x="3938" y="4018"/>
                  </a:lnTo>
                  <a:lnTo>
                    <a:pt x="3963" y="4021"/>
                  </a:lnTo>
                  <a:lnTo>
                    <a:pt x="3988" y="4023"/>
                  </a:lnTo>
                  <a:lnTo>
                    <a:pt x="4015" y="4024"/>
                  </a:lnTo>
                  <a:lnTo>
                    <a:pt x="4041" y="4023"/>
                  </a:lnTo>
                  <a:lnTo>
                    <a:pt x="4066" y="4021"/>
                  </a:lnTo>
                  <a:lnTo>
                    <a:pt x="4091" y="4018"/>
                  </a:lnTo>
                  <a:lnTo>
                    <a:pt x="4116" y="4014"/>
                  </a:lnTo>
                  <a:lnTo>
                    <a:pt x="4140" y="4008"/>
                  </a:lnTo>
                  <a:lnTo>
                    <a:pt x="4164" y="4002"/>
                  </a:lnTo>
                  <a:lnTo>
                    <a:pt x="4187" y="3994"/>
                  </a:lnTo>
                  <a:lnTo>
                    <a:pt x="4210" y="3985"/>
                  </a:lnTo>
                  <a:lnTo>
                    <a:pt x="4232" y="3974"/>
                  </a:lnTo>
                  <a:lnTo>
                    <a:pt x="4253" y="3963"/>
                  </a:lnTo>
                  <a:lnTo>
                    <a:pt x="4274" y="3951"/>
                  </a:lnTo>
                  <a:lnTo>
                    <a:pt x="4295" y="3938"/>
                  </a:lnTo>
                  <a:lnTo>
                    <a:pt x="4315" y="3924"/>
                  </a:lnTo>
                  <a:lnTo>
                    <a:pt x="4334" y="3909"/>
                  </a:lnTo>
                  <a:lnTo>
                    <a:pt x="4352" y="3893"/>
                  </a:lnTo>
                  <a:lnTo>
                    <a:pt x="4369" y="3877"/>
                  </a:lnTo>
                  <a:lnTo>
                    <a:pt x="4386" y="3859"/>
                  </a:lnTo>
                  <a:lnTo>
                    <a:pt x="4402" y="3841"/>
                  </a:lnTo>
                  <a:lnTo>
                    <a:pt x="4417" y="3822"/>
                  </a:lnTo>
                  <a:lnTo>
                    <a:pt x="4431" y="3802"/>
                  </a:lnTo>
                  <a:lnTo>
                    <a:pt x="4444" y="3781"/>
                  </a:lnTo>
                  <a:lnTo>
                    <a:pt x="4456" y="3760"/>
                  </a:lnTo>
                  <a:lnTo>
                    <a:pt x="4467" y="3739"/>
                  </a:lnTo>
                  <a:lnTo>
                    <a:pt x="4477" y="3717"/>
                  </a:lnTo>
                  <a:lnTo>
                    <a:pt x="4486" y="3694"/>
                  </a:lnTo>
                  <a:lnTo>
                    <a:pt x="4493" y="3671"/>
                  </a:lnTo>
                  <a:lnTo>
                    <a:pt x="4500" y="3647"/>
                  </a:lnTo>
                  <a:lnTo>
                    <a:pt x="4506" y="3622"/>
                  </a:lnTo>
                  <a:lnTo>
                    <a:pt x="4510" y="3597"/>
                  </a:lnTo>
                  <a:lnTo>
                    <a:pt x="4513" y="3572"/>
                  </a:lnTo>
                  <a:lnTo>
                    <a:pt x="4515" y="3547"/>
                  </a:lnTo>
                  <a:lnTo>
                    <a:pt x="4516" y="3521"/>
                  </a:lnTo>
                  <a:lnTo>
                    <a:pt x="4516" y="2515"/>
                  </a:lnTo>
                  <a:lnTo>
                    <a:pt x="7527" y="2515"/>
                  </a:lnTo>
                  <a:lnTo>
                    <a:pt x="7527" y="3521"/>
                  </a:lnTo>
                  <a:lnTo>
                    <a:pt x="7528" y="3547"/>
                  </a:lnTo>
                  <a:lnTo>
                    <a:pt x="7529" y="3572"/>
                  </a:lnTo>
                  <a:lnTo>
                    <a:pt x="7533" y="3597"/>
                  </a:lnTo>
                  <a:lnTo>
                    <a:pt x="7537" y="3622"/>
                  </a:lnTo>
                  <a:lnTo>
                    <a:pt x="7543" y="3647"/>
                  </a:lnTo>
                  <a:lnTo>
                    <a:pt x="7549" y="3671"/>
                  </a:lnTo>
                  <a:lnTo>
                    <a:pt x="7557" y="3694"/>
                  </a:lnTo>
                  <a:lnTo>
                    <a:pt x="7566" y="3717"/>
                  </a:lnTo>
                  <a:lnTo>
                    <a:pt x="7576" y="3739"/>
                  </a:lnTo>
                  <a:lnTo>
                    <a:pt x="7587" y="3760"/>
                  </a:lnTo>
                  <a:lnTo>
                    <a:pt x="7599" y="3781"/>
                  </a:lnTo>
                  <a:lnTo>
                    <a:pt x="7612" y="3802"/>
                  </a:lnTo>
                  <a:lnTo>
                    <a:pt x="7627" y="3822"/>
                  </a:lnTo>
                  <a:lnTo>
                    <a:pt x="7642" y="3841"/>
                  </a:lnTo>
                  <a:lnTo>
                    <a:pt x="7658" y="3859"/>
                  </a:lnTo>
                  <a:lnTo>
                    <a:pt x="7674" y="3877"/>
                  </a:lnTo>
                  <a:lnTo>
                    <a:pt x="7692" y="3893"/>
                  </a:lnTo>
                  <a:lnTo>
                    <a:pt x="7710" y="3909"/>
                  </a:lnTo>
                  <a:lnTo>
                    <a:pt x="7729" y="3924"/>
                  </a:lnTo>
                  <a:lnTo>
                    <a:pt x="7748" y="3938"/>
                  </a:lnTo>
                  <a:lnTo>
                    <a:pt x="7769" y="3951"/>
                  </a:lnTo>
                  <a:lnTo>
                    <a:pt x="7790" y="3963"/>
                  </a:lnTo>
                  <a:lnTo>
                    <a:pt x="7811" y="3974"/>
                  </a:lnTo>
                  <a:lnTo>
                    <a:pt x="7833" y="3985"/>
                  </a:lnTo>
                  <a:lnTo>
                    <a:pt x="7856" y="3994"/>
                  </a:lnTo>
                  <a:lnTo>
                    <a:pt x="7879" y="4002"/>
                  </a:lnTo>
                  <a:lnTo>
                    <a:pt x="7904" y="4008"/>
                  </a:lnTo>
                  <a:lnTo>
                    <a:pt x="7928" y="4014"/>
                  </a:lnTo>
                  <a:lnTo>
                    <a:pt x="7953" y="4018"/>
                  </a:lnTo>
                  <a:lnTo>
                    <a:pt x="7978" y="4021"/>
                  </a:lnTo>
                  <a:lnTo>
                    <a:pt x="8003" y="4023"/>
                  </a:lnTo>
                  <a:lnTo>
                    <a:pt x="8029" y="4024"/>
                  </a:lnTo>
                  <a:lnTo>
                    <a:pt x="8055" y="4023"/>
                  </a:lnTo>
                  <a:lnTo>
                    <a:pt x="8080" y="4021"/>
                  </a:lnTo>
                  <a:lnTo>
                    <a:pt x="8105" y="4018"/>
                  </a:lnTo>
                  <a:lnTo>
                    <a:pt x="8130" y="4014"/>
                  </a:lnTo>
                  <a:lnTo>
                    <a:pt x="8154" y="4008"/>
                  </a:lnTo>
                  <a:lnTo>
                    <a:pt x="8179" y="4002"/>
                  </a:lnTo>
                  <a:lnTo>
                    <a:pt x="8202" y="3994"/>
                  </a:lnTo>
                  <a:lnTo>
                    <a:pt x="8224" y="3985"/>
                  </a:lnTo>
                  <a:lnTo>
                    <a:pt x="8247" y="3974"/>
                  </a:lnTo>
                  <a:lnTo>
                    <a:pt x="8268" y="3963"/>
                  </a:lnTo>
                  <a:lnTo>
                    <a:pt x="8289" y="3951"/>
                  </a:lnTo>
                  <a:lnTo>
                    <a:pt x="8309" y="3938"/>
                  </a:lnTo>
                  <a:lnTo>
                    <a:pt x="8329" y="3924"/>
                  </a:lnTo>
                  <a:lnTo>
                    <a:pt x="8348" y="3909"/>
                  </a:lnTo>
                  <a:lnTo>
                    <a:pt x="8366" y="3893"/>
                  </a:lnTo>
                  <a:lnTo>
                    <a:pt x="8383" y="3877"/>
                  </a:lnTo>
                  <a:lnTo>
                    <a:pt x="8400" y="3859"/>
                  </a:lnTo>
                  <a:lnTo>
                    <a:pt x="8416" y="3841"/>
                  </a:lnTo>
                  <a:lnTo>
                    <a:pt x="8431" y="3822"/>
                  </a:lnTo>
                  <a:lnTo>
                    <a:pt x="8446" y="3802"/>
                  </a:lnTo>
                  <a:lnTo>
                    <a:pt x="8459" y="3781"/>
                  </a:lnTo>
                  <a:lnTo>
                    <a:pt x="8471" y="3760"/>
                  </a:lnTo>
                  <a:lnTo>
                    <a:pt x="8482" y="3739"/>
                  </a:lnTo>
                  <a:lnTo>
                    <a:pt x="8492" y="3717"/>
                  </a:lnTo>
                  <a:lnTo>
                    <a:pt x="8501" y="3694"/>
                  </a:lnTo>
                  <a:lnTo>
                    <a:pt x="8508" y="3671"/>
                  </a:lnTo>
                  <a:lnTo>
                    <a:pt x="8515" y="3647"/>
                  </a:lnTo>
                  <a:lnTo>
                    <a:pt x="8521" y="3622"/>
                  </a:lnTo>
                  <a:lnTo>
                    <a:pt x="8525" y="3597"/>
                  </a:lnTo>
                  <a:lnTo>
                    <a:pt x="8528" y="3572"/>
                  </a:lnTo>
                  <a:lnTo>
                    <a:pt x="8530" y="3547"/>
                  </a:lnTo>
                  <a:lnTo>
                    <a:pt x="8531" y="3521"/>
                  </a:lnTo>
                  <a:lnTo>
                    <a:pt x="8531" y="2515"/>
                  </a:lnTo>
                  <a:lnTo>
                    <a:pt x="11542" y="2515"/>
                  </a:lnTo>
                  <a:lnTo>
                    <a:pt x="11542" y="3521"/>
                  </a:lnTo>
                  <a:lnTo>
                    <a:pt x="11543" y="3547"/>
                  </a:lnTo>
                  <a:lnTo>
                    <a:pt x="11545" y="3572"/>
                  </a:lnTo>
                  <a:lnTo>
                    <a:pt x="11548" y="3597"/>
                  </a:lnTo>
                  <a:lnTo>
                    <a:pt x="11552" y="3622"/>
                  </a:lnTo>
                  <a:lnTo>
                    <a:pt x="11558" y="3647"/>
                  </a:lnTo>
                  <a:lnTo>
                    <a:pt x="11564" y="3671"/>
                  </a:lnTo>
                  <a:lnTo>
                    <a:pt x="11572" y="3694"/>
                  </a:lnTo>
                  <a:lnTo>
                    <a:pt x="11581" y="3717"/>
                  </a:lnTo>
                  <a:lnTo>
                    <a:pt x="11591" y="3739"/>
                  </a:lnTo>
                  <a:lnTo>
                    <a:pt x="11602" y="3760"/>
                  </a:lnTo>
                  <a:lnTo>
                    <a:pt x="11614" y="3781"/>
                  </a:lnTo>
                  <a:lnTo>
                    <a:pt x="11627" y="3802"/>
                  </a:lnTo>
                  <a:lnTo>
                    <a:pt x="11641" y="3822"/>
                  </a:lnTo>
                  <a:lnTo>
                    <a:pt x="11656" y="3841"/>
                  </a:lnTo>
                  <a:lnTo>
                    <a:pt x="11672" y="3859"/>
                  </a:lnTo>
                  <a:lnTo>
                    <a:pt x="11688" y="3877"/>
                  </a:lnTo>
                  <a:lnTo>
                    <a:pt x="11706" y="3893"/>
                  </a:lnTo>
                  <a:lnTo>
                    <a:pt x="11724" y="3909"/>
                  </a:lnTo>
                  <a:lnTo>
                    <a:pt x="11743" y="3924"/>
                  </a:lnTo>
                  <a:lnTo>
                    <a:pt x="11762" y="3938"/>
                  </a:lnTo>
                  <a:lnTo>
                    <a:pt x="11784" y="3951"/>
                  </a:lnTo>
                  <a:lnTo>
                    <a:pt x="11805" y="3963"/>
                  </a:lnTo>
                  <a:lnTo>
                    <a:pt x="11826" y="3974"/>
                  </a:lnTo>
                  <a:lnTo>
                    <a:pt x="11848" y="3985"/>
                  </a:lnTo>
                  <a:lnTo>
                    <a:pt x="11871" y="3994"/>
                  </a:lnTo>
                  <a:lnTo>
                    <a:pt x="11894" y="4002"/>
                  </a:lnTo>
                  <a:lnTo>
                    <a:pt x="11918" y="4008"/>
                  </a:lnTo>
                  <a:lnTo>
                    <a:pt x="11942" y="4014"/>
                  </a:lnTo>
                  <a:lnTo>
                    <a:pt x="11967" y="4018"/>
                  </a:lnTo>
                  <a:lnTo>
                    <a:pt x="11992" y="4021"/>
                  </a:lnTo>
                  <a:lnTo>
                    <a:pt x="12017" y="4023"/>
                  </a:lnTo>
                  <a:lnTo>
                    <a:pt x="12044" y="4024"/>
                  </a:lnTo>
                  <a:lnTo>
                    <a:pt x="12070" y="4023"/>
                  </a:lnTo>
                  <a:lnTo>
                    <a:pt x="12095" y="4021"/>
                  </a:lnTo>
                  <a:lnTo>
                    <a:pt x="12120" y="4018"/>
                  </a:lnTo>
                  <a:lnTo>
                    <a:pt x="12145" y="4014"/>
                  </a:lnTo>
                  <a:lnTo>
                    <a:pt x="12169" y="4008"/>
                  </a:lnTo>
                  <a:lnTo>
                    <a:pt x="12193" y="4002"/>
                  </a:lnTo>
                  <a:lnTo>
                    <a:pt x="12216" y="3994"/>
                  </a:lnTo>
                  <a:lnTo>
                    <a:pt x="12238" y="3985"/>
                  </a:lnTo>
                  <a:lnTo>
                    <a:pt x="12261" y="3974"/>
                  </a:lnTo>
                  <a:lnTo>
                    <a:pt x="12282" y="3963"/>
                  </a:lnTo>
                  <a:lnTo>
                    <a:pt x="12303" y="3951"/>
                  </a:lnTo>
                  <a:lnTo>
                    <a:pt x="12324" y="3938"/>
                  </a:lnTo>
                  <a:lnTo>
                    <a:pt x="12344" y="3924"/>
                  </a:lnTo>
                  <a:lnTo>
                    <a:pt x="12363" y="3909"/>
                  </a:lnTo>
                  <a:lnTo>
                    <a:pt x="12381" y="3893"/>
                  </a:lnTo>
                  <a:lnTo>
                    <a:pt x="12398" y="3877"/>
                  </a:lnTo>
                  <a:lnTo>
                    <a:pt x="12415" y="3859"/>
                  </a:lnTo>
                  <a:lnTo>
                    <a:pt x="12431" y="3841"/>
                  </a:lnTo>
                  <a:lnTo>
                    <a:pt x="12446" y="3822"/>
                  </a:lnTo>
                  <a:lnTo>
                    <a:pt x="12460" y="3802"/>
                  </a:lnTo>
                  <a:lnTo>
                    <a:pt x="12473" y="3781"/>
                  </a:lnTo>
                  <a:lnTo>
                    <a:pt x="12485" y="3760"/>
                  </a:lnTo>
                  <a:lnTo>
                    <a:pt x="12496" y="3739"/>
                  </a:lnTo>
                  <a:lnTo>
                    <a:pt x="12506" y="3717"/>
                  </a:lnTo>
                  <a:lnTo>
                    <a:pt x="12515" y="3694"/>
                  </a:lnTo>
                  <a:lnTo>
                    <a:pt x="12522" y="3671"/>
                  </a:lnTo>
                  <a:lnTo>
                    <a:pt x="12529" y="3647"/>
                  </a:lnTo>
                  <a:lnTo>
                    <a:pt x="12535" y="3622"/>
                  </a:lnTo>
                  <a:lnTo>
                    <a:pt x="12539" y="3597"/>
                  </a:lnTo>
                  <a:lnTo>
                    <a:pt x="12542" y="3572"/>
                  </a:lnTo>
                  <a:lnTo>
                    <a:pt x="12544" y="3547"/>
                  </a:lnTo>
                  <a:lnTo>
                    <a:pt x="12545" y="3521"/>
                  </a:lnTo>
                  <a:lnTo>
                    <a:pt x="12545" y="2515"/>
                  </a:lnTo>
                  <a:lnTo>
                    <a:pt x="14719" y="2515"/>
                  </a:lnTo>
                  <a:lnTo>
                    <a:pt x="14737" y="2515"/>
                  </a:lnTo>
                  <a:lnTo>
                    <a:pt x="14754" y="2517"/>
                  </a:lnTo>
                  <a:lnTo>
                    <a:pt x="14770" y="2519"/>
                  </a:lnTo>
                  <a:lnTo>
                    <a:pt x="14787" y="2522"/>
                  </a:lnTo>
                  <a:lnTo>
                    <a:pt x="14803" y="2525"/>
                  </a:lnTo>
                  <a:lnTo>
                    <a:pt x="14820" y="2530"/>
                  </a:lnTo>
                  <a:lnTo>
                    <a:pt x="14835" y="2535"/>
                  </a:lnTo>
                  <a:lnTo>
                    <a:pt x="14850" y="2541"/>
                  </a:lnTo>
                  <a:lnTo>
                    <a:pt x="14865" y="2548"/>
                  </a:lnTo>
                  <a:lnTo>
                    <a:pt x="14879" y="2555"/>
                  </a:lnTo>
                  <a:lnTo>
                    <a:pt x="14893" y="2563"/>
                  </a:lnTo>
                  <a:lnTo>
                    <a:pt x="14907" y="2572"/>
                  </a:lnTo>
                  <a:lnTo>
                    <a:pt x="14920" y="2581"/>
                  </a:lnTo>
                  <a:lnTo>
                    <a:pt x="14932" y="2591"/>
                  </a:lnTo>
                  <a:lnTo>
                    <a:pt x="14945" y="2602"/>
                  </a:lnTo>
                  <a:lnTo>
                    <a:pt x="14956" y="2613"/>
                  </a:lnTo>
                  <a:lnTo>
                    <a:pt x="14967" y="2624"/>
                  </a:lnTo>
                  <a:lnTo>
                    <a:pt x="14978" y="2637"/>
                  </a:lnTo>
                  <a:lnTo>
                    <a:pt x="14988" y="2650"/>
                  </a:lnTo>
                  <a:lnTo>
                    <a:pt x="14997" y="2663"/>
                  </a:lnTo>
                  <a:lnTo>
                    <a:pt x="15006" y="2676"/>
                  </a:lnTo>
                  <a:lnTo>
                    <a:pt x="15014" y="2690"/>
                  </a:lnTo>
                  <a:lnTo>
                    <a:pt x="15021" y="2705"/>
                  </a:lnTo>
                  <a:lnTo>
                    <a:pt x="15028" y="2720"/>
                  </a:lnTo>
                  <a:lnTo>
                    <a:pt x="15034" y="2735"/>
                  </a:lnTo>
                  <a:lnTo>
                    <a:pt x="15039" y="2750"/>
                  </a:lnTo>
                  <a:lnTo>
                    <a:pt x="15043" y="2766"/>
                  </a:lnTo>
                  <a:lnTo>
                    <a:pt x="15047" y="2782"/>
                  </a:lnTo>
                  <a:lnTo>
                    <a:pt x="15050" y="2799"/>
                  </a:lnTo>
                  <a:lnTo>
                    <a:pt x="15052" y="2816"/>
                  </a:lnTo>
                  <a:lnTo>
                    <a:pt x="15053" y="2833"/>
                  </a:lnTo>
                  <a:lnTo>
                    <a:pt x="15054" y="2850"/>
                  </a:lnTo>
                  <a:lnTo>
                    <a:pt x="15054" y="14754"/>
                  </a:lnTo>
                  <a:close/>
                  <a:moveTo>
                    <a:pt x="14719" y="1509"/>
                  </a:moveTo>
                  <a:lnTo>
                    <a:pt x="12545" y="1509"/>
                  </a:lnTo>
                  <a:lnTo>
                    <a:pt x="12545" y="503"/>
                  </a:lnTo>
                  <a:lnTo>
                    <a:pt x="12544" y="477"/>
                  </a:lnTo>
                  <a:lnTo>
                    <a:pt x="12542" y="452"/>
                  </a:lnTo>
                  <a:lnTo>
                    <a:pt x="12539" y="427"/>
                  </a:lnTo>
                  <a:lnTo>
                    <a:pt x="12535" y="401"/>
                  </a:lnTo>
                  <a:lnTo>
                    <a:pt x="12529" y="377"/>
                  </a:lnTo>
                  <a:lnTo>
                    <a:pt x="12522" y="353"/>
                  </a:lnTo>
                  <a:lnTo>
                    <a:pt x="12515" y="330"/>
                  </a:lnTo>
                  <a:lnTo>
                    <a:pt x="12506" y="307"/>
                  </a:lnTo>
                  <a:lnTo>
                    <a:pt x="12496" y="285"/>
                  </a:lnTo>
                  <a:lnTo>
                    <a:pt x="12485" y="264"/>
                  </a:lnTo>
                  <a:lnTo>
                    <a:pt x="12473" y="242"/>
                  </a:lnTo>
                  <a:lnTo>
                    <a:pt x="12460" y="221"/>
                  </a:lnTo>
                  <a:lnTo>
                    <a:pt x="12446" y="202"/>
                  </a:lnTo>
                  <a:lnTo>
                    <a:pt x="12431" y="183"/>
                  </a:lnTo>
                  <a:lnTo>
                    <a:pt x="12415" y="165"/>
                  </a:lnTo>
                  <a:lnTo>
                    <a:pt x="12398" y="147"/>
                  </a:lnTo>
                  <a:lnTo>
                    <a:pt x="12381" y="131"/>
                  </a:lnTo>
                  <a:lnTo>
                    <a:pt x="12363" y="115"/>
                  </a:lnTo>
                  <a:lnTo>
                    <a:pt x="12344" y="100"/>
                  </a:lnTo>
                  <a:lnTo>
                    <a:pt x="12324" y="86"/>
                  </a:lnTo>
                  <a:lnTo>
                    <a:pt x="12303" y="72"/>
                  </a:lnTo>
                  <a:lnTo>
                    <a:pt x="12282" y="60"/>
                  </a:lnTo>
                  <a:lnTo>
                    <a:pt x="12261" y="49"/>
                  </a:lnTo>
                  <a:lnTo>
                    <a:pt x="12238" y="39"/>
                  </a:lnTo>
                  <a:lnTo>
                    <a:pt x="12216" y="30"/>
                  </a:lnTo>
                  <a:lnTo>
                    <a:pt x="12193" y="22"/>
                  </a:lnTo>
                  <a:lnTo>
                    <a:pt x="12169" y="16"/>
                  </a:lnTo>
                  <a:lnTo>
                    <a:pt x="12145" y="10"/>
                  </a:lnTo>
                  <a:lnTo>
                    <a:pt x="12120" y="6"/>
                  </a:lnTo>
                  <a:lnTo>
                    <a:pt x="12095" y="3"/>
                  </a:lnTo>
                  <a:lnTo>
                    <a:pt x="12070" y="1"/>
                  </a:lnTo>
                  <a:lnTo>
                    <a:pt x="12044" y="0"/>
                  </a:lnTo>
                  <a:lnTo>
                    <a:pt x="12017" y="1"/>
                  </a:lnTo>
                  <a:lnTo>
                    <a:pt x="11992" y="3"/>
                  </a:lnTo>
                  <a:lnTo>
                    <a:pt x="11967" y="6"/>
                  </a:lnTo>
                  <a:lnTo>
                    <a:pt x="11942" y="10"/>
                  </a:lnTo>
                  <a:lnTo>
                    <a:pt x="11918" y="16"/>
                  </a:lnTo>
                  <a:lnTo>
                    <a:pt x="11894" y="22"/>
                  </a:lnTo>
                  <a:lnTo>
                    <a:pt x="11871" y="30"/>
                  </a:lnTo>
                  <a:lnTo>
                    <a:pt x="11848" y="39"/>
                  </a:lnTo>
                  <a:lnTo>
                    <a:pt x="11826" y="49"/>
                  </a:lnTo>
                  <a:lnTo>
                    <a:pt x="11805" y="60"/>
                  </a:lnTo>
                  <a:lnTo>
                    <a:pt x="11784" y="72"/>
                  </a:lnTo>
                  <a:lnTo>
                    <a:pt x="11762" y="86"/>
                  </a:lnTo>
                  <a:lnTo>
                    <a:pt x="11743" y="100"/>
                  </a:lnTo>
                  <a:lnTo>
                    <a:pt x="11724" y="115"/>
                  </a:lnTo>
                  <a:lnTo>
                    <a:pt x="11706" y="131"/>
                  </a:lnTo>
                  <a:lnTo>
                    <a:pt x="11688" y="147"/>
                  </a:lnTo>
                  <a:lnTo>
                    <a:pt x="11672" y="165"/>
                  </a:lnTo>
                  <a:lnTo>
                    <a:pt x="11656" y="183"/>
                  </a:lnTo>
                  <a:lnTo>
                    <a:pt x="11641" y="202"/>
                  </a:lnTo>
                  <a:lnTo>
                    <a:pt x="11627" y="221"/>
                  </a:lnTo>
                  <a:lnTo>
                    <a:pt x="11614" y="242"/>
                  </a:lnTo>
                  <a:lnTo>
                    <a:pt x="11602" y="264"/>
                  </a:lnTo>
                  <a:lnTo>
                    <a:pt x="11591" y="285"/>
                  </a:lnTo>
                  <a:lnTo>
                    <a:pt x="11581" y="307"/>
                  </a:lnTo>
                  <a:lnTo>
                    <a:pt x="11572" y="330"/>
                  </a:lnTo>
                  <a:lnTo>
                    <a:pt x="11564" y="353"/>
                  </a:lnTo>
                  <a:lnTo>
                    <a:pt x="11558" y="377"/>
                  </a:lnTo>
                  <a:lnTo>
                    <a:pt x="11552" y="401"/>
                  </a:lnTo>
                  <a:lnTo>
                    <a:pt x="11548" y="427"/>
                  </a:lnTo>
                  <a:lnTo>
                    <a:pt x="11545" y="452"/>
                  </a:lnTo>
                  <a:lnTo>
                    <a:pt x="11543" y="477"/>
                  </a:lnTo>
                  <a:lnTo>
                    <a:pt x="11542" y="503"/>
                  </a:lnTo>
                  <a:lnTo>
                    <a:pt x="11542" y="1509"/>
                  </a:lnTo>
                  <a:lnTo>
                    <a:pt x="8531" y="1509"/>
                  </a:lnTo>
                  <a:lnTo>
                    <a:pt x="8531" y="503"/>
                  </a:lnTo>
                  <a:lnTo>
                    <a:pt x="8530" y="477"/>
                  </a:lnTo>
                  <a:lnTo>
                    <a:pt x="8528" y="452"/>
                  </a:lnTo>
                  <a:lnTo>
                    <a:pt x="8525" y="427"/>
                  </a:lnTo>
                  <a:lnTo>
                    <a:pt x="8521" y="401"/>
                  </a:lnTo>
                  <a:lnTo>
                    <a:pt x="8515" y="377"/>
                  </a:lnTo>
                  <a:lnTo>
                    <a:pt x="8508" y="353"/>
                  </a:lnTo>
                  <a:lnTo>
                    <a:pt x="8501" y="330"/>
                  </a:lnTo>
                  <a:lnTo>
                    <a:pt x="8492" y="307"/>
                  </a:lnTo>
                  <a:lnTo>
                    <a:pt x="8482" y="285"/>
                  </a:lnTo>
                  <a:lnTo>
                    <a:pt x="8471" y="264"/>
                  </a:lnTo>
                  <a:lnTo>
                    <a:pt x="8459" y="242"/>
                  </a:lnTo>
                  <a:lnTo>
                    <a:pt x="8446" y="221"/>
                  </a:lnTo>
                  <a:lnTo>
                    <a:pt x="8431" y="202"/>
                  </a:lnTo>
                  <a:lnTo>
                    <a:pt x="8416" y="183"/>
                  </a:lnTo>
                  <a:lnTo>
                    <a:pt x="8400" y="165"/>
                  </a:lnTo>
                  <a:lnTo>
                    <a:pt x="8383" y="147"/>
                  </a:lnTo>
                  <a:lnTo>
                    <a:pt x="8366" y="131"/>
                  </a:lnTo>
                  <a:lnTo>
                    <a:pt x="8348" y="115"/>
                  </a:lnTo>
                  <a:lnTo>
                    <a:pt x="8329" y="100"/>
                  </a:lnTo>
                  <a:lnTo>
                    <a:pt x="8309" y="86"/>
                  </a:lnTo>
                  <a:lnTo>
                    <a:pt x="8289" y="72"/>
                  </a:lnTo>
                  <a:lnTo>
                    <a:pt x="8268" y="60"/>
                  </a:lnTo>
                  <a:lnTo>
                    <a:pt x="8247" y="49"/>
                  </a:lnTo>
                  <a:lnTo>
                    <a:pt x="8224" y="39"/>
                  </a:lnTo>
                  <a:lnTo>
                    <a:pt x="8202" y="30"/>
                  </a:lnTo>
                  <a:lnTo>
                    <a:pt x="8179" y="22"/>
                  </a:lnTo>
                  <a:lnTo>
                    <a:pt x="8154" y="16"/>
                  </a:lnTo>
                  <a:lnTo>
                    <a:pt x="8130" y="10"/>
                  </a:lnTo>
                  <a:lnTo>
                    <a:pt x="8105" y="6"/>
                  </a:lnTo>
                  <a:lnTo>
                    <a:pt x="8080" y="3"/>
                  </a:lnTo>
                  <a:lnTo>
                    <a:pt x="8055" y="1"/>
                  </a:lnTo>
                  <a:lnTo>
                    <a:pt x="8029" y="0"/>
                  </a:lnTo>
                  <a:lnTo>
                    <a:pt x="8003" y="1"/>
                  </a:lnTo>
                  <a:lnTo>
                    <a:pt x="7978" y="3"/>
                  </a:lnTo>
                  <a:lnTo>
                    <a:pt x="7953" y="6"/>
                  </a:lnTo>
                  <a:lnTo>
                    <a:pt x="7928" y="10"/>
                  </a:lnTo>
                  <a:lnTo>
                    <a:pt x="7904" y="16"/>
                  </a:lnTo>
                  <a:lnTo>
                    <a:pt x="7879" y="22"/>
                  </a:lnTo>
                  <a:lnTo>
                    <a:pt x="7856" y="30"/>
                  </a:lnTo>
                  <a:lnTo>
                    <a:pt x="7833" y="39"/>
                  </a:lnTo>
                  <a:lnTo>
                    <a:pt x="7811" y="49"/>
                  </a:lnTo>
                  <a:lnTo>
                    <a:pt x="7790" y="60"/>
                  </a:lnTo>
                  <a:lnTo>
                    <a:pt x="7769" y="72"/>
                  </a:lnTo>
                  <a:lnTo>
                    <a:pt x="7748" y="86"/>
                  </a:lnTo>
                  <a:lnTo>
                    <a:pt x="7729" y="100"/>
                  </a:lnTo>
                  <a:lnTo>
                    <a:pt x="7710" y="115"/>
                  </a:lnTo>
                  <a:lnTo>
                    <a:pt x="7692" y="131"/>
                  </a:lnTo>
                  <a:lnTo>
                    <a:pt x="7674" y="147"/>
                  </a:lnTo>
                  <a:lnTo>
                    <a:pt x="7658" y="165"/>
                  </a:lnTo>
                  <a:lnTo>
                    <a:pt x="7642" y="183"/>
                  </a:lnTo>
                  <a:lnTo>
                    <a:pt x="7627" y="202"/>
                  </a:lnTo>
                  <a:lnTo>
                    <a:pt x="7612" y="221"/>
                  </a:lnTo>
                  <a:lnTo>
                    <a:pt x="7599" y="242"/>
                  </a:lnTo>
                  <a:lnTo>
                    <a:pt x="7587" y="264"/>
                  </a:lnTo>
                  <a:lnTo>
                    <a:pt x="7576" y="285"/>
                  </a:lnTo>
                  <a:lnTo>
                    <a:pt x="7566" y="307"/>
                  </a:lnTo>
                  <a:lnTo>
                    <a:pt x="7557" y="330"/>
                  </a:lnTo>
                  <a:lnTo>
                    <a:pt x="7549" y="353"/>
                  </a:lnTo>
                  <a:lnTo>
                    <a:pt x="7543" y="377"/>
                  </a:lnTo>
                  <a:lnTo>
                    <a:pt x="7537" y="401"/>
                  </a:lnTo>
                  <a:lnTo>
                    <a:pt x="7533" y="427"/>
                  </a:lnTo>
                  <a:lnTo>
                    <a:pt x="7529" y="452"/>
                  </a:lnTo>
                  <a:lnTo>
                    <a:pt x="7528" y="477"/>
                  </a:lnTo>
                  <a:lnTo>
                    <a:pt x="7527" y="503"/>
                  </a:lnTo>
                  <a:lnTo>
                    <a:pt x="7527" y="1509"/>
                  </a:lnTo>
                  <a:lnTo>
                    <a:pt x="4516" y="1509"/>
                  </a:lnTo>
                  <a:lnTo>
                    <a:pt x="4516" y="503"/>
                  </a:lnTo>
                  <a:lnTo>
                    <a:pt x="4515" y="477"/>
                  </a:lnTo>
                  <a:lnTo>
                    <a:pt x="4513" y="452"/>
                  </a:lnTo>
                  <a:lnTo>
                    <a:pt x="4510" y="427"/>
                  </a:lnTo>
                  <a:lnTo>
                    <a:pt x="4506" y="401"/>
                  </a:lnTo>
                  <a:lnTo>
                    <a:pt x="4500" y="377"/>
                  </a:lnTo>
                  <a:lnTo>
                    <a:pt x="4493" y="353"/>
                  </a:lnTo>
                  <a:lnTo>
                    <a:pt x="4486" y="330"/>
                  </a:lnTo>
                  <a:lnTo>
                    <a:pt x="4477" y="307"/>
                  </a:lnTo>
                  <a:lnTo>
                    <a:pt x="4467" y="285"/>
                  </a:lnTo>
                  <a:lnTo>
                    <a:pt x="4456" y="264"/>
                  </a:lnTo>
                  <a:lnTo>
                    <a:pt x="4444" y="242"/>
                  </a:lnTo>
                  <a:lnTo>
                    <a:pt x="4431" y="221"/>
                  </a:lnTo>
                  <a:lnTo>
                    <a:pt x="4417" y="202"/>
                  </a:lnTo>
                  <a:lnTo>
                    <a:pt x="4402" y="183"/>
                  </a:lnTo>
                  <a:lnTo>
                    <a:pt x="4386" y="165"/>
                  </a:lnTo>
                  <a:lnTo>
                    <a:pt x="4369" y="147"/>
                  </a:lnTo>
                  <a:lnTo>
                    <a:pt x="4352" y="131"/>
                  </a:lnTo>
                  <a:lnTo>
                    <a:pt x="4334" y="115"/>
                  </a:lnTo>
                  <a:lnTo>
                    <a:pt x="4315" y="100"/>
                  </a:lnTo>
                  <a:lnTo>
                    <a:pt x="4295" y="86"/>
                  </a:lnTo>
                  <a:lnTo>
                    <a:pt x="4274" y="72"/>
                  </a:lnTo>
                  <a:lnTo>
                    <a:pt x="4253" y="60"/>
                  </a:lnTo>
                  <a:lnTo>
                    <a:pt x="4232" y="49"/>
                  </a:lnTo>
                  <a:lnTo>
                    <a:pt x="4210" y="39"/>
                  </a:lnTo>
                  <a:lnTo>
                    <a:pt x="4187" y="30"/>
                  </a:lnTo>
                  <a:lnTo>
                    <a:pt x="4164" y="22"/>
                  </a:lnTo>
                  <a:lnTo>
                    <a:pt x="4140" y="16"/>
                  </a:lnTo>
                  <a:lnTo>
                    <a:pt x="4116" y="10"/>
                  </a:lnTo>
                  <a:lnTo>
                    <a:pt x="4091" y="6"/>
                  </a:lnTo>
                  <a:lnTo>
                    <a:pt x="4066" y="3"/>
                  </a:lnTo>
                  <a:lnTo>
                    <a:pt x="4041" y="1"/>
                  </a:lnTo>
                  <a:lnTo>
                    <a:pt x="4015" y="0"/>
                  </a:lnTo>
                  <a:lnTo>
                    <a:pt x="3988" y="1"/>
                  </a:lnTo>
                  <a:lnTo>
                    <a:pt x="3963" y="3"/>
                  </a:lnTo>
                  <a:lnTo>
                    <a:pt x="3938" y="6"/>
                  </a:lnTo>
                  <a:lnTo>
                    <a:pt x="3913" y="10"/>
                  </a:lnTo>
                  <a:lnTo>
                    <a:pt x="3889" y="16"/>
                  </a:lnTo>
                  <a:lnTo>
                    <a:pt x="3865" y="22"/>
                  </a:lnTo>
                  <a:lnTo>
                    <a:pt x="3842" y="30"/>
                  </a:lnTo>
                  <a:lnTo>
                    <a:pt x="3819" y="39"/>
                  </a:lnTo>
                  <a:lnTo>
                    <a:pt x="3797" y="49"/>
                  </a:lnTo>
                  <a:lnTo>
                    <a:pt x="3776" y="60"/>
                  </a:lnTo>
                  <a:lnTo>
                    <a:pt x="3755" y="72"/>
                  </a:lnTo>
                  <a:lnTo>
                    <a:pt x="3733" y="86"/>
                  </a:lnTo>
                  <a:lnTo>
                    <a:pt x="3714" y="100"/>
                  </a:lnTo>
                  <a:lnTo>
                    <a:pt x="3695" y="115"/>
                  </a:lnTo>
                  <a:lnTo>
                    <a:pt x="3677" y="131"/>
                  </a:lnTo>
                  <a:lnTo>
                    <a:pt x="3659" y="147"/>
                  </a:lnTo>
                  <a:lnTo>
                    <a:pt x="3643" y="165"/>
                  </a:lnTo>
                  <a:lnTo>
                    <a:pt x="3627" y="183"/>
                  </a:lnTo>
                  <a:lnTo>
                    <a:pt x="3612" y="202"/>
                  </a:lnTo>
                  <a:lnTo>
                    <a:pt x="3598" y="221"/>
                  </a:lnTo>
                  <a:lnTo>
                    <a:pt x="3585" y="242"/>
                  </a:lnTo>
                  <a:lnTo>
                    <a:pt x="3573" y="264"/>
                  </a:lnTo>
                  <a:lnTo>
                    <a:pt x="3562" y="285"/>
                  </a:lnTo>
                  <a:lnTo>
                    <a:pt x="3552" y="307"/>
                  </a:lnTo>
                  <a:lnTo>
                    <a:pt x="3543" y="330"/>
                  </a:lnTo>
                  <a:lnTo>
                    <a:pt x="3535" y="353"/>
                  </a:lnTo>
                  <a:lnTo>
                    <a:pt x="3529" y="377"/>
                  </a:lnTo>
                  <a:lnTo>
                    <a:pt x="3523" y="401"/>
                  </a:lnTo>
                  <a:lnTo>
                    <a:pt x="3519" y="427"/>
                  </a:lnTo>
                  <a:lnTo>
                    <a:pt x="3515" y="452"/>
                  </a:lnTo>
                  <a:lnTo>
                    <a:pt x="3514" y="477"/>
                  </a:lnTo>
                  <a:lnTo>
                    <a:pt x="3513" y="503"/>
                  </a:lnTo>
                  <a:lnTo>
                    <a:pt x="3513" y="1509"/>
                  </a:lnTo>
                  <a:lnTo>
                    <a:pt x="1338" y="1509"/>
                  </a:lnTo>
                  <a:lnTo>
                    <a:pt x="1270" y="1511"/>
                  </a:lnTo>
                  <a:lnTo>
                    <a:pt x="1201" y="1516"/>
                  </a:lnTo>
                  <a:lnTo>
                    <a:pt x="1134" y="1524"/>
                  </a:lnTo>
                  <a:lnTo>
                    <a:pt x="1069" y="1536"/>
                  </a:lnTo>
                  <a:lnTo>
                    <a:pt x="1004" y="1551"/>
                  </a:lnTo>
                  <a:lnTo>
                    <a:pt x="940" y="1569"/>
                  </a:lnTo>
                  <a:lnTo>
                    <a:pt x="878" y="1590"/>
                  </a:lnTo>
                  <a:lnTo>
                    <a:pt x="817" y="1615"/>
                  </a:lnTo>
                  <a:lnTo>
                    <a:pt x="758" y="1641"/>
                  </a:lnTo>
                  <a:lnTo>
                    <a:pt x="701" y="1671"/>
                  </a:lnTo>
                  <a:lnTo>
                    <a:pt x="644" y="1703"/>
                  </a:lnTo>
                  <a:lnTo>
                    <a:pt x="590" y="1738"/>
                  </a:lnTo>
                  <a:lnTo>
                    <a:pt x="538" y="1775"/>
                  </a:lnTo>
                  <a:lnTo>
                    <a:pt x="487" y="1815"/>
                  </a:lnTo>
                  <a:lnTo>
                    <a:pt x="439" y="1857"/>
                  </a:lnTo>
                  <a:lnTo>
                    <a:pt x="391" y="1901"/>
                  </a:lnTo>
                  <a:lnTo>
                    <a:pt x="347" y="1949"/>
                  </a:lnTo>
                  <a:lnTo>
                    <a:pt x="305" y="1997"/>
                  </a:lnTo>
                  <a:lnTo>
                    <a:pt x="266" y="2047"/>
                  </a:lnTo>
                  <a:lnTo>
                    <a:pt x="229" y="2100"/>
                  </a:lnTo>
                  <a:lnTo>
                    <a:pt x="194" y="2155"/>
                  </a:lnTo>
                  <a:lnTo>
                    <a:pt x="162" y="2210"/>
                  </a:lnTo>
                  <a:lnTo>
                    <a:pt x="131" y="2268"/>
                  </a:lnTo>
                  <a:lnTo>
                    <a:pt x="105" y="2328"/>
                  </a:lnTo>
                  <a:lnTo>
                    <a:pt x="81" y="2389"/>
                  </a:lnTo>
                  <a:lnTo>
                    <a:pt x="60" y="2450"/>
                  </a:lnTo>
                  <a:lnTo>
                    <a:pt x="42" y="2515"/>
                  </a:lnTo>
                  <a:lnTo>
                    <a:pt x="27" y="2579"/>
                  </a:lnTo>
                  <a:lnTo>
                    <a:pt x="15" y="2646"/>
                  </a:lnTo>
                  <a:lnTo>
                    <a:pt x="7" y="2713"/>
                  </a:lnTo>
                  <a:lnTo>
                    <a:pt x="2" y="2780"/>
                  </a:lnTo>
                  <a:lnTo>
                    <a:pt x="0" y="2850"/>
                  </a:lnTo>
                  <a:lnTo>
                    <a:pt x="0" y="14754"/>
                  </a:lnTo>
                  <a:lnTo>
                    <a:pt x="2" y="14822"/>
                  </a:lnTo>
                  <a:lnTo>
                    <a:pt x="7" y="14891"/>
                  </a:lnTo>
                  <a:lnTo>
                    <a:pt x="15" y="14958"/>
                  </a:lnTo>
                  <a:lnTo>
                    <a:pt x="27" y="15024"/>
                  </a:lnTo>
                  <a:lnTo>
                    <a:pt x="42" y="15089"/>
                  </a:lnTo>
                  <a:lnTo>
                    <a:pt x="60" y="15152"/>
                  </a:lnTo>
                  <a:lnTo>
                    <a:pt x="81" y="15215"/>
                  </a:lnTo>
                  <a:lnTo>
                    <a:pt x="105" y="15276"/>
                  </a:lnTo>
                  <a:lnTo>
                    <a:pt x="131" y="15336"/>
                  </a:lnTo>
                  <a:lnTo>
                    <a:pt x="162" y="15393"/>
                  </a:lnTo>
                  <a:lnTo>
                    <a:pt x="194" y="15449"/>
                  </a:lnTo>
                  <a:lnTo>
                    <a:pt x="229" y="15504"/>
                  </a:lnTo>
                  <a:lnTo>
                    <a:pt x="266" y="15556"/>
                  </a:lnTo>
                  <a:lnTo>
                    <a:pt x="305" y="15607"/>
                  </a:lnTo>
                  <a:lnTo>
                    <a:pt x="347" y="15655"/>
                  </a:lnTo>
                  <a:lnTo>
                    <a:pt x="391" y="15702"/>
                  </a:lnTo>
                  <a:lnTo>
                    <a:pt x="439" y="15747"/>
                  </a:lnTo>
                  <a:lnTo>
                    <a:pt x="487" y="15789"/>
                  </a:lnTo>
                  <a:lnTo>
                    <a:pt x="538" y="15828"/>
                  </a:lnTo>
                  <a:lnTo>
                    <a:pt x="590" y="15866"/>
                  </a:lnTo>
                  <a:lnTo>
                    <a:pt x="644" y="15901"/>
                  </a:lnTo>
                  <a:lnTo>
                    <a:pt x="701" y="15933"/>
                  </a:lnTo>
                  <a:lnTo>
                    <a:pt x="758" y="15963"/>
                  </a:lnTo>
                  <a:lnTo>
                    <a:pt x="817" y="15989"/>
                  </a:lnTo>
                  <a:lnTo>
                    <a:pt x="878" y="16014"/>
                  </a:lnTo>
                  <a:lnTo>
                    <a:pt x="940" y="16035"/>
                  </a:lnTo>
                  <a:lnTo>
                    <a:pt x="1004" y="16053"/>
                  </a:lnTo>
                  <a:lnTo>
                    <a:pt x="1069" y="16068"/>
                  </a:lnTo>
                  <a:lnTo>
                    <a:pt x="1134" y="16080"/>
                  </a:lnTo>
                  <a:lnTo>
                    <a:pt x="1201" y="16088"/>
                  </a:lnTo>
                  <a:lnTo>
                    <a:pt x="1270" y="16093"/>
                  </a:lnTo>
                  <a:lnTo>
                    <a:pt x="1338" y="16095"/>
                  </a:lnTo>
                  <a:lnTo>
                    <a:pt x="14719" y="16095"/>
                  </a:lnTo>
                  <a:lnTo>
                    <a:pt x="14788" y="16093"/>
                  </a:lnTo>
                  <a:lnTo>
                    <a:pt x="14857" y="16088"/>
                  </a:lnTo>
                  <a:lnTo>
                    <a:pt x="14924" y="16080"/>
                  </a:lnTo>
                  <a:lnTo>
                    <a:pt x="14989" y="16068"/>
                  </a:lnTo>
                  <a:lnTo>
                    <a:pt x="15054" y="16053"/>
                  </a:lnTo>
                  <a:lnTo>
                    <a:pt x="15118" y="16035"/>
                  </a:lnTo>
                  <a:lnTo>
                    <a:pt x="15180" y="16014"/>
                  </a:lnTo>
                  <a:lnTo>
                    <a:pt x="15241" y="15989"/>
                  </a:lnTo>
                  <a:lnTo>
                    <a:pt x="15300" y="15963"/>
                  </a:lnTo>
                  <a:lnTo>
                    <a:pt x="15357" y="15933"/>
                  </a:lnTo>
                  <a:lnTo>
                    <a:pt x="15414" y="15901"/>
                  </a:lnTo>
                  <a:lnTo>
                    <a:pt x="15468" y="15866"/>
                  </a:lnTo>
                  <a:lnTo>
                    <a:pt x="15520" y="15828"/>
                  </a:lnTo>
                  <a:lnTo>
                    <a:pt x="15571" y="15789"/>
                  </a:lnTo>
                  <a:lnTo>
                    <a:pt x="15619" y="15747"/>
                  </a:lnTo>
                  <a:lnTo>
                    <a:pt x="15666" y="15702"/>
                  </a:lnTo>
                  <a:lnTo>
                    <a:pt x="15711" y="15655"/>
                  </a:lnTo>
                  <a:lnTo>
                    <a:pt x="15752" y="15607"/>
                  </a:lnTo>
                  <a:lnTo>
                    <a:pt x="15792" y="15556"/>
                  </a:lnTo>
                  <a:lnTo>
                    <a:pt x="15829" y="15504"/>
                  </a:lnTo>
                  <a:lnTo>
                    <a:pt x="15864" y="15449"/>
                  </a:lnTo>
                  <a:lnTo>
                    <a:pt x="15896" y="15393"/>
                  </a:lnTo>
                  <a:lnTo>
                    <a:pt x="15926" y="15336"/>
                  </a:lnTo>
                  <a:lnTo>
                    <a:pt x="15953" y="15276"/>
                  </a:lnTo>
                  <a:lnTo>
                    <a:pt x="15977" y="15215"/>
                  </a:lnTo>
                  <a:lnTo>
                    <a:pt x="15998" y="15152"/>
                  </a:lnTo>
                  <a:lnTo>
                    <a:pt x="16016" y="15089"/>
                  </a:lnTo>
                  <a:lnTo>
                    <a:pt x="16031" y="15024"/>
                  </a:lnTo>
                  <a:lnTo>
                    <a:pt x="16043" y="14958"/>
                  </a:lnTo>
                  <a:lnTo>
                    <a:pt x="16051" y="14891"/>
                  </a:lnTo>
                  <a:lnTo>
                    <a:pt x="16056" y="14822"/>
                  </a:lnTo>
                  <a:lnTo>
                    <a:pt x="16058" y="14754"/>
                  </a:lnTo>
                  <a:lnTo>
                    <a:pt x="16058" y="2850"/>
                  </a:lnTo>
                  <a:lnTo>
                    <a:pt x="16056" y="2780"/>
                  </a:lnTo>
                  <a:lnTo>
                    <a:pt x="16051" y="2713"/>
                  </a:lnTo>
                  <a:lnTo>
                    <a:pt x="16043" y="2646"/>
                  </a:lnTo>
                  <a:lnTo>
                    <a:pt x="16031" y="2579"/>
                  </a:lnTo>
                  <a:lnTo>
                    <a:pt x="16016" y="2515"/>
                  </a:lnTo>
                  <a:lnTo>
                    <a:pt x="15998" y="2450"/>
                  </a:lnTo>
                  <a:lnTo>
                    <a:pt x="15977" y="2389"/>
                  </a:lnTo>
                  <a:lnTo>
                    <a:pt x="15953" y="2328"/>
                  </a:lnTo>
                  <a:lnTo>
                    <a:pt x="15926" y="2268"/>
                  </a:lnTo>
                  <a:lnTo>
                    <a:pt x="15896" y="2210"/>
                  </a:lnTo>
                  <a:lnTo>
                    <a:pt x="15864" y="2155"/>
                  </a:lnTo>
                  <a:lnTo>
                    <a:pt x="15829" y="2100"/>
                  </a:lnTo>
                  <a:lnTo>
                    <a:pt x="15792" y="2047"/>
                  </a:lnTo>
                  <a:lnTo>
                    <a:pt x="15752" y="1997"/>
                  </a:lnTo>
                  <a:lnTo>
                    <a:pt x="15711" y="1949"/>
                  </a:lnTo>
                  <a:lnTo>
                    <a:pt x="15666" y="1901"/>
                  </a:lnTo>
                  <a:lnTo>
                    <a:pt x="15619" y="1857"/>
                  </a:lnTo>
                  <a:lnTo>
                    <a:pt x="15571" y="1815"/>
                  </a:lnTo>
                  <a:lnTo>
                    <a:pt x="15520" y="1775"/>
                  </a:lnTo>
                  <a:lnTo>
                    <a:pt x="15468" y="1738"/>
                  </a:lnTo>
                  <a:lnTo>
                    <a:pt x="15414" y="1703"/>
                  </a:lnTo>
                  <a:lnTo>
                    <a:pt x="15357" y="1671"/>
                  </a:lnTo>
                  <a:lnTo>
                    <a:pt x="15300" y="1641"/>
                  </a:lnTo>
                  <a:lnTo>
                    <a:pt x="15241" y="1615"/>
                  </a:lnTo>
                  <a:lnTo>
                    <a:pt x="15180" y="1590"/>
                  </a:lnTo>
                  <a:lnTo>
                    <a:pt x="15118" y="1569"/>
                  </a:lnTo>
                  <a:lnTo>
                    <a:pt x="15054" y="1551"/>
                  </a:lnTo>
                  <a:lnTo>
                    <a:pt x="14989" y="1536"/>
                  </a:lnTo>
                  <a:lnTo>
                    <a:pt x="14924" y="1524"/>
                  </a:lnTo>
                  <a:lnTo>
                    <a:pt x="14857" y="1516"/>
                  </a:lnTo>
                  <a:lnTo>
                    <a:pt x="14788" y="1511"/>
                  </a:lnTo>
                  <a:lnTo>
                    <a:pt x="14719" y="15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Rectangle 254"/>
            <p:cNvSpPr>
              <a:spLocks noChangeArrowheads="1"/>
            </p:cNvSpPr>
            <p:nvPr/>
          </p:nvSpPr>
          <p:spPr bwMode="auto">
            <a:xfrm>
              <a:off x="9804401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Rectangle 255"/>
            <p:cNvSpPr>
              <a:spLocks noChangeArrowheads="1"/>
            </p:cNvSpPr>
            <p:nvPr/>
          </p:nvSpPr>
          <p:spPr bwMode="auto">
            <a:xfrm>
              <a:off x="9804401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Rectangle 256"/>
            <p:cNvSpPr>
              <a:spLocks noChangeArrowheads="1"/>
            </p:cNvSpPr>
            <p:nvPr/>
          </p:nvSpPr>
          <p:spPr bwMode="auto">
            <a:xfrm>
              <a:off x="9804401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Rectangle 257"/>
            <p:cNvSpPr>
              <a:spLocks noChangeArrowheads="1"/>
            </p:cNvSpPr>
            <p:nvPr/>
          </p:nvSpPr>
          <p:spPr bwMode="auto">
            <a:xfrm>
              <a:off x="9955213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Rectangle 258"/>
            <p:cNvSpPr>
              <a:spLocks noChangeArrowheads="1"/>
            </p:cNvSpPr>
            <p:nvPr/>
          </p:nvSpPr>
          <p:spPr bwMode="auto">
            <a:xfrm>
              <a:off x="9955213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Rectangle 259"/>
            <p:cNvSpPr>
              <a:spLocks noChangeArrowheads="1"/>
            </p:cNvSpPr>
            <p:nvPr/>
          </p:nvSpPr>
          <p:spPr bwMode="auto">
            <a:xfrm>
              <a:off x="9955213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Rectangle 260"/>
            <p:cNvSpPr>
              <a:spLocks noChangeArrowheads="1"/>
            </p:cNvSpPr>
            <p:nvPr/>
          </p:nvSpPr>
          <p:spPr bwMode="auto">
            <a:xfrm>
              <a:off x="10106026" y="45466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Rectangle 261"/>
            <p:cNvSpPr>
              <a:spLocks noChangeArrowheads="1"/>
            </p:cNvSpPr>
            <p:nvPr/>
          </p:nvSpPr>
          <p:spPr bwMode="auto">
            <a:xfrm>
              <a:off x="10106026" y="443865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Rectangle 262"/>
            <p:cNvSpPr>
              <a:spLocks noChangeArrowheads="1"/>
            </p:cNvSpPr>
            <p:nvPr/>
          </p:nvSpPr>
          <p:spPr bwMode="auto">
            <a:xfrm>
              <a:off x="10106026" y="4330700"/>
              <a:ext cx="85725" cy="650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9" name="Freeform 21"/>
          <p:cNvSpPr>
            <a:spLocks/>
          </p:cNvSpPr>
          <p:nvPr/>
        </p:nvSpPr>
        <p:spPr bwMode="auto">
          <a:xfrm>
            <a:off x="5143061" y="1745853"/>
            <a:ext cx="1995208" cy="3955992"/>
          </a:xfrm>
          <a:custGeom>
            <a:avLst/>
            <a:gdLst>
              <a:gd name="T0" fmla="*/ 1388 w 1389"/>
              <a:gd name="T1" fmla="*/ 2894 h 3052"/>
              <a:gd name="T2" fmla="*/ 1381 w 1389"/>
              <a:gd name="T3" fmla="*/ 2927 h 3052"/>
              <a:gd name="T4" fmla="*/ 1368 w 1389"/>
              <a:gd name="T5" fmla="*/ 2960 h 3052"/>
              <a:gd name="T6" fmla="*/ 1349 w 1389"/>
              <a:gd name="T7" fmla="*/ 2988 h 3052"/>
              <a:gd name="T8" fmla="*/ 1325 w 1389"/>
              <a:gd name="T9" fmla="*/ 3011 h 3052"/>
              <a:gd name="T10" fmla="*/ 1297 w 1389"/>
              <a:gd name="T11" fmla="*/ 3031 h 3052"/>
              <a:gd name="T12" fmla="*/ 1265 w 1389"/>
              <a:gd name="T13" fmla="*/ 3044 h 3052"/>
              <a:gd name="T14" fmla="*/ 1231 w 1389"/>
              <a:gd name="T15" fmla="*/ 3051 h 3052"/>
              <a:gd name="T16" fmla="*/ 177 w 1389"/>
              <a:gd name="T17" fmla="*/ 3052 h 3052"/>
              <a:gd name="T18" fmla="*/ 141 w 1389"/>
              <a:gd name="T19" fmla="*/ 3049 h 3052"/>
              <a:gd name="T20" fmla="*/ 108 w 1389"/>
              <a:gd name="T21" fmla="*/ 3038 h 3052"/>
              <a:gd name="T22" fmla="*/ 78 w 1389"/>
              <a:gd name="T23" fmla="*/ 3022 h 3052"/>
              <a:gd name="T24" fmla="*/ 51 w 1389"/>
              <a:gd name="T25" fmla="*/ 3001 h 3052"/>
              <a:gd name="T26" fmla="*/ 30 w 1389"/>
              <a:gd name="T27" fmla="*/ 2974 h 3052"/>
              <a:gd name="T28" fmla="*/ 14 w 1389"/>
              <a:gd name="T29" fmla="*/ 2944 h 3052"/>
              <a:gd name="T30" fmla="*/ 3 w 1389"/>
              <a:gd name="T31" fmla="*/ 2911 h 3052"/>
              <a:gd name="T32" fmla="*/ 0 w 1389"/>
              <a:gd name="T33" fmla="*/ 2875 h 3052"/>
              <a:gd name="T34" fmla="*/ 1 w 1389"/>
              <a:gd name="T35" fmla="*/ 159 h 3052"/>
              <a:gd name="T36" fmla="*/ 8 w 1389"/>
              <a:gd name="T37" fmla="*/ 124 h 3052"/>
              <a:gd name="T38" fmla="*/ 21 w 1389"/>
              <a:gd name="T39" fmla="*/ 93 h 3052"/>
              <a:gd name="T40" fmla="*/ 41 w 1389"/>
              <a:gd name="T41" fmla="*/ 65 h 3052"/>
              <a:gd name="T42" fmla="*/ 64 w 1389"/>
              <a:gd name="T43" fmla="*/ 41 h 3052"/>
              <a:gd name="T44" fmla="*/ 92 w 1389"/>
              <a:gd name="T45" fmla="*/ 22 h 3052"/>
              <a:gd name="T46" fmla="*/ 124 w 1389"/>
              <a:gd name="T47" fmla="*/ 8 h 3052"/>
              <a:gd name="T48" fmla="*/ 158 w 1389"/>
              <a:gd name="T49" fmla="*/ 1 h 3052"/>
              <a:gd name="T50" fmla="*/ 1212 w 1389"/>
              <a:gd name="T51" fmla="*/ 0 h 3052"/>
              <a:gd name="T52" fmla="*/ 1249 w 1389"/>
              <a:gd name="T53" fmla="*/ 4 h 3052"/>
              <a:gd name="T54" fmla="*/ 1281 w 1389"/>
              <a:gd name="T55" fmla="*/ 14 h 3052"/>
              <a:gd name="T56" fmla="*/ 1311 w 1389"/>
              <a:gd name="T57" fmla="*/ 30 h 3052"/>
              <a:gd name="T58" fmla="*/ 1338 w 1389"/>
              <a:gd name="T59" fmla="*/ 52 h 3052"/>
              <a:gd name="T60" fmla="*/ 1359 w 1389"/>
              <a:gd name="T61" fmla="*/ 78 h 3052"/>
              <a:gd name="T62" fmla="*/ 1375 w 1389"/>
              <a:gd name="T63" fmla="*/ 108 h 3052"/>
              <a:gd name="T64" fmla="*/ 1386 w 1389"/>
              <a:gd name="T65" fmla="*/ 142 h 3052"/>
              <a:gd name="T66" fmla="*/ 1389 w 1389"/>
              <a:gd name="T67" fmla="*/ 177 h 3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9" h="3052">
                <a:moveTo>
                  <a:pt x="1389" y="2875"/>
                </a:moveTo>
                <a:lnTo>
                  <a:pt x="1388" y="2894"/>
                </a:lnTo>
                <a:lnTo>
                  <a:pt x="1386" y="2911"/>
                </a:lnTo>
                <a:lnTo>
                  <a:pt x="1381" y="2927"/>
                </a:lnTo>
                <a:lnTo>
                  <a:pt x="1375" y="2944"/>
                </a:lnTo>
                <a:lnTo>
                  <a:pt x="1368" y="2960"/>
                </a:lnTo>
                <a:lnTo>
                  <a:pt x="1359" y="2974"/>
                </a:lnTo>
                <a:lnTo>
                  <a:pt x="1349" y="2988"/>
                </a:lnTo>
                <a:lnTo>
                  <a:pt x="1338" y="3001"/>
                </a:lnTo>
                <a:lnTo>
                  <a:pt x="1325" y="3011"/>
                </a:lnTo>
                <a:lnTo>
                  <a:pt x="1311" y="3022"/>
                </a:lnTo>
                <a:lnTo>
                  <a:pt x="1297" y="3031"/>
                </a:lnTo>
                <a:lnTo>
                  <a:pt x="1281" y="3038"/>
                </a:lnTo>
                <a:lnTo>
                  <a:pt x="1265" y="3044"/>
                </a:lnTo>
                <a:lnTo>
                  <a:pt x="1249" y="3049"/>
                </a:lnTo>
                <a:lnTo>
                  <a:pt x="1231" y="3051"/>
                </a:lnTo>
                <a:lnTo>
                  <a:pt x="1212" y="3052"/>
                </a:lnTo>
                <a:lnTo>
                  <a:pt x="177" y="3052"/>
                </a:lnTo>
                <a:lnTo>
                  <a:pt x="158" y="3051"/>
                </a:lnTo>
                <a:lnTo>
                  <a:pt x="141" y="3049"/>
                </a:lnTo>
                <a:lnTo>
                  <a:pt x="124" y="3044"/>
                </a:lnTo>
                <a:lnTo>
                  <a:pt x="108" y="3038"/>
                </a:lnTo>
                <a:lnTo>
                  <a:pt x="92" y="3031"/>
                </a:lnTo>
                <a:lnTo>
                  <a:pt x="78" y="3022"/>
                </a:lnTo>
                <a:lnTo>
                  <a:pt x="64" y="3011"/>
                </a:lnTo>
                <a:lnTo>
                  <a:pt x="51" y="3001"/>
                </a:lnTo>
                <a:lnTo>
                  <a:pt x="41" y="2988"/>
                </a:lnTo>
                <a:lnTo>
                  <a:pt x="30" y="2974"/>
                </a:lnTo>
                <a:lnTo>
                  <a:pt x="21" y="2960"/>
                </a:lnTo>
                <a:lnTo>
                  <a:pt x="14" y="2944"/>
                </a:lnTo>
                <a:lnTo>
                  <a:pt x="8" y="2927"/>
                </a:lnTo>
                <a:lnTo>
                  <a:pt x="3" y="2911"/>
                </a:lnTo>
                <a:lnTo>
                  <a:pt x="1" y="2894"/>
                </a:lnTo>
                <a:lnTo>
                  <a:pt x="0" y="2875"/>
                </a:lnTo>
                <a:lnTo>
                  <a:pt x="0" y="177"/>
                </a:lnTo>
                <a:lnTo>
                  <a:pt x="1" y="159"/>
                </a:lnTo>
                <a:lnTo>
                  <a:pt x="3" y="142"/>
                </a:lnTo>
                <a:lnTo>
                  <a:pt x="8" y="124"/>
                </a:lnTo>
                <a:lnTo>
                  <a:pt x="14" y="108"/>
                </a:lnTo>
                <a:lnTo>
                  <a:pt x="21" y="93"/>
                </a:lnTo>
                <a:lnTo>
                  <a:pt x="30" y="78"/>
                </a:lnTo>
                <a:lnTo>
                  <a:pt x="41" y="65"/>
                </a:lnTo>
                <a:lnTo>
                  <a:pt x="51" y="52"/>
                </a:lnTo>
                <a:lnTo>
                  <a:pt x="64" y="41"/>
                </a:lnTo>
                <a:lnTo>
                  <a:pt x="78" y="30"/>
                </a:lnTo>
                <a:lnTo>
                  <a:pt x="92" y="22"/>
                </a:lnTo>
                <a:lnTo>
                  <a:pt x="108" y="14"/>
                </a:lnTo>
                <a:lnTo>
                  <a:pt x="124" y="8"/>
                </a:lnTo>
                <a:lnTo>
                  <a:pt x="141" y="4"/>
                </a:lnTo>
                <a:lnTo>
                  <a:pt x="158" y="1"/>
                </a:lnTo>
                <a:lnTo>
                  <a:pt x="177" y="0"/>
                </a:lnTo>
                <a:lnTo>
                  <a:pt x="1212" y="0"/>
                </a:lnTo>
                <a:lnTo>
                  <a:pt x="1231" y="1"/>
                </a:lnTo>
                <a:lnTo>
                  <a:pt x="1249" y="4"/>
                </a:lnTo>
                <a:lnTo>
                  <a:pt x="1265" y="8"/>
                </a:lnTo>
                <a:lnTo>
                  <a:pt x="1281" y="14"/>
                </a:lnTo>
                <a:lnTo>
                  <a:pt x="1297" y="22"/>
                </a:lnTo>
                <a:lnTo>
                  <a:pt x="1311" y="30"/>
                </a:lnTo>
                <a:lnTo>
                  <a:pt x="1325" y="41"/>
                </a:lnTo>
                <a:lnTo>
                  <a:pt x="1338" y="52"/>
                </a:lnTo>
                <a:lnTo>
                  <a:pt x="1349" y="65"/>
                </a:lnTo>
                <a:lnTo>
                  <a:pt x="1359" y="78"/>
                </a:lnTo>
                <a:lnTo>
                  <a:pt x="1368" y="93"/>
                </a:lnTo>
                <a:lnTo>
                  <a:pt x="1375" y="108"/>
                </a:lnTo>
                <a:lnTo>
                  <a:pt x="1381" y="124"/>
                </a:lnTo>
                <a:lnTo>
                  <a:pt x="1386" y="142"/>
                </a:lnTo>
                <a:lnTo>
                  <a:pt x="1388" y="159"/>
                </a:lnTo>
                <a:lnTo>
                  <a:pt x="1389" y="177"/>
                </a:lnTo>
                <a:lnTo>
                  <a:pt x="1389" y="2875"/>
                </a:lnTo>
                <a:close/>
              </a:path>
            </a:pathLst>
          </a:custGeom>
          <a:solidFill>
            <a:srgbClr val="3945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Rectangle 23"/>
          <p:cNvSpPr>
            <a:spLocks noChangeArrowheads="1"/>
          </p:cNvSpPr>
          <p:nvPr/>
        </p:nvSpPr>
        <p:spPr bwMode="auto">
          <a:xfrm>
            <a:off x="5229062" y="2251041"/>
            <a:ext cx="1814610" cy="282126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Freeform 28"/>
          <p:cNvSpPr>
            <a:spLocks noEditPoints="1"/>
          </p:cNvSpPr>
          <p:nvPr/>
        </p:nvSpPr>
        <p:spPr bwMode="auto">
          <a:xfrm>
            <a:off x="5616065" y="1745853"/>
            <a:ext cx="1522209" cy="3419716"/>
          </a:xfrm>
          <a:custGeom>
            <a:avLst/>
            <a:gdLst>
              <a:gd name="T0" fmla="*/ 1060 w 1060"/>
              <a:gd name="T1" fmla="*/ 2640 h 2640"/>
              <a:gd name="T2" fmla="*/ 997 w 1060"/>
              <a:gd name="T3" fmla="*/ 2484 h 2640"/>
              <a:gd name="T4" fmla="*/ 997 w 1060"/>
              <a:gd name="T5" fmla="*/ 389 h 2640"/>
              <a:gd name="T6" fmla="*/ 156 w 1060"/>
              <a:gd name="T7" fmla="*/ 389 h 2640"/>
              <a:gd name="T8" fmla="*/ 0 w 1060"/>
              <a:gd name="T9" fmla="*/ 0 h 2640"/>
              <a:gd name="T10" fmla="*/ 883 w 1060"/>
              <a:gd name="T11" fmla="*/ 0 h 2640"/>
              <a:gd name="T12" fmla="*/ 902 w 1060"/>
              <a:gd name="T13" fmla="*/ 1 h 2640"/>
              <a:gd name="T14" fmla="*/ 920 w 1060"/>
              <a:gd name="T15" fmla="*/ 4 h 2640"/>
              <a:gd name="T16" fmla="*/ 936 w 1060"/>
              <a:gd name="T17" fmla="*/ 8 h 2640"/>
              <a:gd name="T18" fmla="*/ 952 w 1060"/>
              <a:gd name="T19" fmla="*/ 14 h 2640"/>
              <a:gd name="T20" fmla="*/ 968 w 1060"/>
              <a:gd name="T21" fmla="*/ 22 h 2640"/>
              <a:gd name="T22" fmla="*/ 982 w 1060"/>
              <a:gd name="T23" fmla="*/ 30 h 2640"/>
              <a:gd name="T24" fmla="*/ 996 w 1060"/>
              <a:gd name="T25" fmla="*/ 41 h 2640"/>
              <a:gd name="T26" fmla="*/ 1009 w 1060"/>
              <a:gd name="T27" fmla="*/ 52 h 2640"/>
              <a:gd name="T28" fmla="*/ 1020 w 1060"/>
              <a:gd name="T29" fmla="*/ 65 h 2640"/>
              <a:gd name="T30" fmla="*/ 1030 w 1060"/>
              <a:gd name="T31" fmla="*/ 78 h 2640"/>
              <a:gd name="T32" fmla="*/ 1039 w 1060"/>
              <a:gd name="T33" fmla="*/ 93 h 2640"/>
              <a:gd name="T34" fmla="*/ 1046 w 1060"/>
              <a:gd name="T35" fmla="*/ 108 h 2640"/>
              <a:gd name="T36" fmla="*/ 1052 w 1060"/>
              <a:gd name="T37" fmla="*/ 124 h 2640"/>
              <a:gd name="T38" fmla="*/ 1057 w 1060"/>
              <a:gd name="T39" fmla="*/ 142 h 2640"/>
              <a:gd name="T40" fmla="*/ 1059 w 1060"/>
              <a:gd name="T41" fmla="*/ 159 h 2640"/>
              <a:gd name="T42" fmla="*/ 1060 w 1060"/>
              <a:gd name="T43" fmla="*/ 177 h 2640"/>
              <a:gd name="T44" fmla="*/ 1060 w 1060"/>
              <a:gd name="T45" fmla="*/ 2640 h 2640"/>
              <a:gd name="T46" fmla="*/ 188 w 1060"/>
              <a:gd name="T47" fmla="*/ 190 h 2640"/>
              <a:gd name="T48" fmla="*/ 180 w 1060"/>
              <a:gd name="T49" fmla="*/ 190 h 2640"/>
              <a:gd name="T50" fmla="*/ 173 w 1060"/>
              <a:gd name="T51" fmla="*/ 192 h 2640"/>
              <a:gd name="T52" fmla="*/ 167 w 1060"/>
              <a:gd name="T53" fmla="*/ 195 h 2640"/>
              <a:gd name="T54" fmla="*/ 162 w 1060"/>
              <a:gd name="T55" fmla="*/ 200 h 2640"/>
              <a:gd name="T56" fmla="*/ 157 w 1060"/>
              <a:gd name="T57" fmla="*/ 206 h 2640"/>
              <a:gd name="T58" fmla="*/ 153 w 1060"/>
              <a:gd name="T59" fmla="*/ 212 h 2640"/>
              <a:gd name="T60" fmla="*/ 151 w 1060"/>
              <a:gd name="T61" fmla="*/ 219 h 2640"/>
              <a:gd name="T62" fmla="*/ 151 w 1060"/>
              <a:gd name="T63" fmla="*/ 227 h 2640"/>
              <a:gd name="T64" fmla="*/ 151 w 1060"/>
              <a:gd name="T65" fmla="*/ 234 h 2640"/>
              <a:gd name="T66" fmla="*/ 153 w 1060"/>
              <a:gd name="T67" fmla="*/ 241 h 2640"/>
              <a:gd name="T68" fmla="*/ 157 w 1060"/>
              <a:gd name="T69" fmla="*/ 247 h 2640"/>
              <a:gd name="T70" fmla="*/ 162 w 1060"/>
              <a:gd name="T71" fmla="*/ 252 h 2640"/>
              <a:gd name="T72" fmla="*/ 167 w 1060"/>
              <a:gd name="T73" fmla="*/ 257 h 2640"/>
              <a:gd name="T74" fmla="*/ 173 w 1060"/>
              <a:gd name="T75" fmla="*/ 261 h 2640"/>
              <a:gd name="T76" fmla="*/ 180 w 1060"/>
              <a:gd name="T77" fmla="*/ 263 h 2640"/>
              <a:gd name="T78" fmla="*/ 188 w 1060"/>
              <a:gd name="T79" fmla="*/ 264 h 2640"/>
              <a:gd name="T80" fmla="*/ 543 w 1060"/>
              <a:gd name="T81" fmla="*/ 264 h 2640"/>
              <a:gd name="T82" fmla="*/ 551 w 1060"/>
              <a:gd name="T83" fmla="*/ 263 h 2640"/>
              <a:gd name="T84" fmla="*/ 558 w 1060"/>
              <a:gd name="T85" fmla="*/ 261 h 2640"/>
              <a:gd name="T86" fmla="*/ 564 w 1060"/>
              <a:gd name="T87" fmla="*/ 257 h 2640"/>
              <a:gd name="T88" fmla="*/ 570 w 1060"/>
              <a:gd name="T89" fmla="*/ 252 h 2640"/>
              <a:gd name="T90" fmla="*/ 574 w 1060"/>
              <a:gd name="T91" fmla="*/ 247 h 2640"/>
              <a:gd name="T92" fmla="*/ 578 w 1060"/>
              <a:gd name="T93" fmla="*/ 241 h 2640"/>
              <a:gd name="T94" fmla="*/ 580 w 1060"/>
              <a:gd name="T95" fmla="*/ 234 h 2640"/>
              <a:gd name="T96" fmla="*/ 580 w 1060"/>
              <a:gd name="T97" fmla="*/ 227 h 2640"/>
              <a:gd name="T98" fmla="*/ 580 w 1060"/>
              <a:gd name="T99" fmla="*/ 219 h 2640"/>
              <a:gd name="T100" fmla="*/ 578 w 1060"/>
              <a:gd name="T101" fmla="*/ 212 h 2640"/>
              <a:gd name="T102" fmla="*/ 574 w 1060"/>
              <a:gd name="T103" fmla="*/ 206 h 2640"/>
              <a:gd name="T104" fmla="*/ 570 w 1060"/>
              <a:gd name="T105" fmla="*/ 200 h 2640"/>
              <a:gd name="T106" fmla="*/ 564 w 1060"/>
              <a:gd name="T107" fmla="*/ 195 h 2640"/>
              <a:gd name="T108" fmla="*/ 558 w 1060"/>
              <a:gd name="T109" fmla="*/ 192 h 2640"/>
              <a:gd name="T110" fmla="*/ 551 w 1060"/>
              <a:gd name="T111" fmla="*/ 190 h 2640"/>
              <a:gd name="T112" fmla="*/ 543 w 1060"/>
              <a:gd name="T113" fmla="*/ 190 h 2640"/>
              <a:gd name="T114" fmla="*/ 188 w 1060"/>
              <a:gd name="T115" fmla="*/ 190 h 2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60" h="2640">
                <a:moveTo>
                  <a:pt x="1060" y="2640"/>
                </a:moveTo>
                <a:lnTo>
                  <a:pt x="997" y="2484"/>
                </a:lnTo>
                <a:lnTo>
                  <a:pt x="997" y="389"/>
                </a:lnTo>
                <a:lnTo>
                  <a:pt x="156" y="389"/>
                </a:lnTo>
                <a:lnTo>
                  <a:pt x="0" y="0"/>
                </a:lnTo>
                <a:lnTo>
                  <a:pt x="883" y="0"/>
                </a:lnTo>
                <a:lnTo>
                  <a:pt x="902" y="1"/>
                </a:lnTo>
                <a:lnTo>
                  <a:pt x="920" y="4"/>
                </a:lnTo>
                <a:lnTo>
                  <a:pt x="936" y="8"/>
                </a:lnTo>
                <a:lnTo>
                  <a:pt x="952" y="14"/>
                </a:lnTo>
                <a:lnTo>
                  <a:pt x="968" y="22"/>
                </a:lnTo>
                <a:lnTo>
                  <a:pt x="982" y="30"/>
                </a:lnTo>
                <a:lnTo>
                  <a:pt x="996" y="41"/>
                </a:lnTo>
                <a:lnTo>
                  <a:pt x="1009" y="52"/>
                </a:lnTo>
                <a:lnTo>
                  <a:pt x="1020" y="65"/>
                </a:lnTo>
                <a:lnTo>
                  <a:pt x="1030" y="78"/>
                </a:lnTo>
                <a:lnTo>
                  <a:pt x="1039" y="93"/>
                </a:lnTo>
                <a:lnTo>
                  <a:pt x="1046" y="108"/>
                </a:lnTo>
                <a:lnTo>
                  <a:pt x="1052" y="124"/>
                </a:lnTo>
                <a:lnTo>
                  <a:pt x="1057" y="142"/>
                </a:lnTo>
                <a:lnTo>
                  <a:pt x="1059" y="159"/>
                </a:lnTo>
                <a:lnTo>
                  <a:pt x="1060" y="177"/>
                </a:lnTo>
                <a:lnTo>
                  <a:pt x="1060" y="2640"/>
                </a:lnTo>
                <a:close/>
                <a:moveTo>
                  <a:pt x="188" y="190"/>
                </a:moveTo>
                <a:lnTo>
                  <a:pt x="180" y="190"/>
                </a:lnTo>
                <a:lnTo>
                  <a:pt x="173" y="192"/>
                </a:lnTo>
                <a:lnTo>
                  <a:pt x="167" y="195"/>
                </a:lnTo>
                <a:lnTo>
                  <a:pt x="162" y="200"/>
                </a:lnTo>
                <a:lnTo>
                  <a:pt x="157" y="206"/>
                </a:lnTo>
                <a:lnTo>
                  <a:pt x="153" y="212"/>
                </a:lnTo>
                <a:lnTo>
                  <a:pt x="151" y="219"/>
                </a:lnTo>
                <a:lnTo>
                  <a:pt x="151" y="227"/>
                </a:lnTo>
                <a:lnTo>
                  <a:pt x="151" y="234"/>
                </a:lnTo>
                <a:lnTo>
                  <a:pt x="153" y="241"/>
                </a:lnTo>
                <a:lnTo>
                  <a:pt x="157" y="247"/>
                </a:lnTo>
                <a:lnTo>
                  <a:pt x="162" y="252"/>
                </a:lnTo>
                <a:lnTo>
                  <a:pt x="167" y="257"/>
                </a:lnTo>
                <a:lnTo>
                  <a:pt x="173" y="261"/>
                </a:lnTo>
                <a:lnTo>
                  <a:pt x="180" y="263"/>
                </a:lnTo>
                <a:lnTo>
                  <a:pt x="188" y="264"/>
                </a:lnTo>
                <a:lnTo>
                  <a:pt x="543" y="264"/>
                </a:lnTo>
                <a:lnTo>
                  <a:pt x="551" y="263"/>
                </a:lnTo>
                <a:lnTo>
                  <a:pt x="558" y="261"/>
                </a:lnTo>
                <a:lnTo>
                  <a:pt x="564" y="257"/>
                </a:lnTo>
                <a:lnTo>
                  <a:pt x="570" y="252"/>
                </a:lnTo>
                <a:lnTo>
                  <a:pt x="574" y="247"/>
                </a:lnTo>
                <a:lnTo>
                  <a:pt x="578" y="241"/>
                </a:lnTo>
                <a:lnTo>
                  <a:pt x="580" y="234"/>
                </a:lnTo>
                <a:lnTo>
                  <a:pt x="580" y="227"/>
                </a:lnTo>
                <a:lnTo>
                  <a:pt x="580" y="219"/>
                </a:lnTo>
                <a:lnTo>
                  <a:pt x="578" y="212"/>
                </a:lnTo>
                <a:lnTo>
                  <a:pt x="574" y="206"/>
                </a:lnTo>
                <a:lnTo>
                  <a:pt x="570" y="200"/>
                </a:lnTo>
                <a:lnTo>
                  <a:pt x="564" y="195"/>
                </a:lnTo>
                <a:lnTo>
                  <a:pt x="558" y="192"/>
                </a:lnTo>
                <a:lnTo>
                  <a:pt x="551" y="190"/>
                </a:lnTo>
                <a:lnTo>
                  <a:pt x="543" y="190"/>
                </a:lnTo>
                <a:lnTo>
                  <a:pt x="188" y="190"/>
                </a:lnTo>
                <a:close/>
              </a:path>
            </a:pathLst>
          </a:custGeom>
          <a:solidFill>
            <a:srgbClr val="455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Freeform 30"/>
          <p:cNvSpPr>
            <a:spLocks/>
          </p:cNvSpPr>
          <p:nvPr/>
        </p:nvSpPr>
        <p:spPr bwMode="auto">
          <a:xfrm>
            <a:off x="5831064" y="1994560"/>
            <a:ext cx="619203" cy="93265"/>
          </a:xfrm>
          <a:custGeom>
            <a:avLst/>
            <a:gdLst>
              <a:gd name="T0" fmla="*/ 392 w 429"/>
              <a:gd name="T1" fmla="*/ 74 h 74"/>
              <a:gd name="T2" fmla="*/ 37 w 429"/>
              <a:gd name="T3" fmla="*/ 74 h 74"/>
              <a:gd name="T4" fmla="*/ 29 w 429"/>
              <a:gd name="T5" fmla="*/ 73 h 74"/>
              <a:gd name="T6" fmla="*/ 22 w 429"/>
              <a:gd name="T7" fmla="*/ 71 h 74"/>
              <a:gd name="T8" fmla="*/ 16 w 429"/>
              <a:gd name="T9" fmla="*/ 67 h 74"/>
              <a:gd name="T10" fmla="*/ 11 w 429"/>
              <a:gd name="T11" fmla="*/ 62 h 74"/>
              <a:gd name="T12" fmla="*/ 6 w 429"/>
              <a:gd name="T13" fmla="*/ 57 h 74"/>
              <a:gd name="T14" fmla="*/ 2 w 429"/>
              <a:gd name="T15" fmla="*/ 51 h 74"/>
              <a:gd name="T16" fmla="*/ 0 w 429"/>
              <a:gd name="T17" fmla="*/ 44 h 74"/>
              <a:gd name="T18" fmla="*/ 0 w 429"/>
              <a:gd name="T19" fmla="*/ 37 h 74"/>
              <a:gd name="T20" fmla="*/ 0 w 429"/>
              <a:gd name="T21" fmla="*/ 29 h 74"/>
              <a:gd name="T22" fmla="*/ 2 w 429"/>
              <a:gd name="T23" fmla="*/ 22 h 74"/>
              <a:gd name="T24" fmla="*/ 6 w 429"/>
              <a:gd name="T25" fmla="*/ 16 h 74"/>
              <a:gd name="T26" fmla="*/ 11 w 429"/>
              <a:gd name="T27" fmla="*/ 10 h 74"/>
              <a:gd name="T28" fmla="*/ 16 w 429"/>
              <a:gd name="T29" fmla="*/ 5 h 74"/>
              <a:gd name="T30" fmla="*/ 22 w 429"/>
              <a:gd name="T31" fmla="*/ 2 h 74"/>
              <a:gd name="T32" fmla="*/ 29 w 429"/>
              <a:gd name="T33" fmla="*/ 0 h 74"/>
              <a:gd name="T34" fmla="*/ 37 w 429"/>
              <a:gd name="T35" fmla="*/ 0 h 74"/>
              <a:gd name="T36" fmla="*/ 392 w 429"/>
              <a:gd name="T37" fmla="*/ 0 h 74"/>
              <a:gd name="T38" fmla="*/ 400 w 429"/>
              <a:gd name="T39" fmla="*/ 0 h 74"/>
              <a:gd name="T40" fmla="*/ 407 w 429"/>
              <a:gd name="T41" fmla="*/ 2 h 74"/>
              <a:gd name="T42" fmla="*/ 413 w 429"/>
              <a:gd name="T43" fmla="*/ 5 h 74"/>
              <a:gd name="T44" fmla="*/ 419 w 429"/>
              <a:gd name="T45" fmla="*/ 10 h 74"/>
              <a:gd name="T46" fmla="*/ 423 w 429"/>
              <a:gd name="T47" fmla="*/ 16 h 74"/>
              <a:gd name="T48" fmla="*/ 427 w 429"/>
              <a:gd name="T49" fmla="*/ 22 h 74"/>
              <a:gd name="T50" fmla="*/ 429 w 429"/>
              <a:gd name="T51" fmla="*/ 29 h 74"/>
              <a:gd name="T52" fmla="*/ 429 w 429"/>
              <a:gd name="T53" fmla="*/ 37 h 74"/>
              <a:gd name="T54" fmla="*/ 429 w 429"/>
              <a:gd name="T55" fmla="*/ 44 h 74"/>
              <a:gd name="T56" fmla="*/ 427 w 429"/>
              <a:gd name="T57" fmla="*/ 51 h 74"/>
              <a:gd name="T58" fmla="*/ 423 w 429"/>
              <a:gd name="T59" fmla="*/ 57 h 74"/>
              <a:gd name="T60" fmla="*/ 419 w 429"/>
              <a:gd name="T61" fmla="*/ 62 h 74"/>
              <a:gd name="T62" fmla="*/ 413 w 429"/>
              <a:gd name="T63" fmla="*/ 67 h 74"/>
              <a:gd name="T64" fmla="*/ 407 w 429"/>
              <a:gd name="T65" fmla="*/ 71 h 74"/>
              <a:gd name="T66" fmla="*/ 400 w 429"/>
              <a:gd name="T67" fmla="*/ 73 h 74"/>
              <a:gd name="T68" fmla="*/ 392 w 429"/>
              <a:gd name="T6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9" h="74">
                <a:moveTo>
                  <a:pt x="392" y="74"/>
                </a:moveTo>
                <a:lnTo>
                  <a:pt x="37" y="74"/>
                </a:lnTo>
                <a:lnTo>
                  <a:pt x="29" y="73"/>
                </a:lnTo>
                <a:lnTo>
                  <a:pt x="22" y="71"/>
                </a:lnTo>
                <a:lnTo>
                  <a:pt x="16" y="67"/>
                </a:lnTo>
                <a:lnTo>
                  <a:pt x="11" y="62"/>
                </a:lnTo>
                <a:lnTo>
                  <a:pt x="6" y="57"/>
                </a:lnTo>
                <a:lnTo>
                  <a:pt x="2" y="51"/>
                </a:lnTo>
                <a:lnTo>
                  <a:pt x="0" y="44"/>
                </a:lnTo>
                <a:lnTo>
                  <a:pt x="0" y="37"/>
                </a:lnTo>
                <a:lnTo>
                  <a:pt x="0" y="29"/>
                </a:lnTo>
                <a:lnTo>
                  <a:pt x="2" y="22"/>
                </a:lnTo>
                <a:lnTo>
                  <a:pt x="6" y="16"/>
                </a:lnTo>
                <a:lnTo>
                  <a:pt x="11" y="10"/>
                </a:lnTo>
                <a:lnTo>
                  <a:pt x="16" y="5"/>
                </a:lnTo>
                <a:lnTo>
                  <a:pt x="22" y="2"/>
                </a:lnTo>
                <a:lnTo>
                  <a:pt x="29" y="0"/>
                </a:lnTo>
                <a:lnTo>
                  <a:pt x="37" y="0"/>
                </a:lnTo>
                <a:lnTo>
                  <a:pt x="392" y="0"/>
                </a:lnTo>
                <a:lnTo>
                  <a:pt x="400" y="0"/>
                </a:lnTo>
                <a:lnTo>
                  <a:pt x="407" y="2"/>
                </a:lnTo>
                <a:lnTo>
                  <a:pt x="413" y="5"/>
                </a:lnTo>
                <a:lnTo>
                  <a:pt x="419" y="10"/>
                </a:lnTo>
                <a:lnTo>
                  <a:pt x="423" y="16"/>
                </a:lnTo>
                <a:lnTo>
                  <a:pt x="427" y="22"/>
                </a:lnTo>
                <a:lnTo>
                  <a:pt x="429" y="29"/>
                </a:lnTo>
                <a:lnTo>
                  <a:pt x="429" y="37"/>
                </a:lnTo>
                <a:lnTo>
                  <a:pt x="429" y="44"/>
                </a:lnTo>
                <a:lnTo>
                  <a:pt x="427" y="51"/>
                </a:lnTo>
                <a:lnTo>
                  <a:pt x="423" y="57"/>
                </a:lnTo>
                <a:lnTo>
                  <a:pt x="419" y="62"/>
                </a:lnTo>
                <a:lnTo>
                  <a:pt x="413" y="67"/>
                </a:lnTo>
                <a:lnTo>
                  <a:pt x="407" y="71"/>
                </a:lnTo>
                <a:lnTo>
                  <a:pt x="400" y="73"/>
                </a:lnTo>
                <a:lnTo>
                  <a:pt x="392" y="74"/>
                </a:lnTo>
                <a:close/>
              </a:path>
            </a:pathLst>
          </a:custGeom>
          <a:solidFill>
            <a:srgbClr val="3943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Freeform 22"/>
          <p:cNvSpPr>
            <a:spLocks/>
          </p:cNvSpPr>
          <p:nvPr/>
        </p:nvSpPr>
        <p:spPr bwMode="auto">
          <a:xfrm>
            <a:off x="5992581" y="5266609"/>
            <a:ext cx="287569" cy="287569"/>
          </a:xfrm>
          <a:custGeom>
            <a:avLst/>
            <a:gdLst>
              <a:gd name="T0" fmla="*/ 222 w 222"/>
              <a:gd name="T1" fmla="*/ 122 h 223"/>
              <a:gd name="T2" fmla="*/ 217 w 222"/>
              <a:gd name="T3" fmla="*/ 145 h 223"/>
              <a:gd name="T4" fmla="*/ 209 w 222"/>
              <a:gd name="T5" fmla="*/ 164 h 223"/>
              <a:gd name="T6" fmla="*/ 197 w 222"/>
              <a:gd name="T7" fmla="*/ 183 h 223"/>
              <a:gd name="T8" fmla="*/ 182 w 222"/>
              <a:gd name="T9" fmla="*/ 198 h 223"/>
              <a:gd name="T10" fmla="*/ 163 w 222"/>
              <a:gd name="T11" fmla="*/ 210 h 223"/>
              <a:gd name="T12" fmla="*/ 144 w 222"/>
              <a:gd name="T13" fmla="*/ 218 h 223"/>
              <a:gd name="T14" fmla="*/ 122 w 222"/>
              <a:gd name="T15" fmla="*/ 223 h 223"/>
              <a:gd name="T16" fmla="*/ 100 w 222"/>
              <a:gd name="T17" fmla="*/ 223 h 223"/>
              <a:gd name="T18" fmla="*/ 77 w 222"/>
              <a:gd name="T19" fmla="*/ 218 h 223"/>
              <a:gd name="T20" fmla="*/ 58 w 222"/>
              <a:gd name="T21" fmla="*/ 210 h 223"/>
              <a:gd name="T22" fmla="*/ 39 w 222"/>
              <a:gd name="T23" fmla="*/ 198 h 223"/>
              <a:gd name="T24" fmla="*/ 24 w 222"/>
              <a:gd name="T25" fmla="*/ 183 h 223"/>
              <a:gd name="T26" fmla="*/ 12 w 222"/>
              <a:gd name="T27" fmla="*/ 164 h 223"/>
              <a:gd name="T28" fmla="*/ 4 w 222"/>
              <a:gd name="T29" fmla="*/ 145 h 223"/>
              <a:gd name="T30" fmla="*/ 0 w 222"/>
              <a:gd name="T31" fmla="*/ 122 h 223"/>
              <a:gd name="T32" fmla="*/ 0 w 222"/>
              <a:gd name="T33" fmla="*/ 100 h 223"/>
              <a:gd name="T34" fmla="*/ 4 w 222"/>
              <a:gd name="T35" fmla="*/ 78 h 223"/>
              <a:gd name="T36" fmla="*/ 12 w 222"/>
              <a:gd name="T37" fmla="*/ 58 h 223"/>
              <a:gd name="T38" fmla="*/ 24 w 222"/>
              <a:gd name="T39" fmla="*/ 40 h 223"/>
              <a:gd name="T40" fmla="*/ 39 w 222"/>
              <a:gd name="T41" fmla="*/ 25 h 223"/>
              <a:gd name="T42" fmla="*/ 58 w 222"/>
              <a:gd name="T43" fmla="*/ 13 h 223"/>
              <a:gd name="T44" fmla="*/ 77 w 222"/>
              <a:gd name="T45" fmla="*/ 5 h 223"/>
              <a:gd name="T46" fmla="*/ 100 w 222"/>
              <a:gd name="T47" fmla="*/ 0 h 223"/>
              <a:gd name="T48" fmla="*/ 122 w 222"/>
              <a:gd name="T49" fmla="*/ 0 h 223"/>
              <a:gd name="T50" fmla="*/ 144 w 222"/>
              <a:gd name="T51" fmla="*/ 5 h 223"/>
              <a:gd name="T52" fmla="*/ 163 w 222"/>
              <a:gd name="T53" fmla="*/ 13 h 223"/>
              <a:gd name="T54" fmla="*/ 182 w 222"/>
              <a:gd name="T55" fmla="*/ 25 h 223"/>
              <a:gd name="T56" fmla="*/ 197 w 222"/>
              <a:gd name="T57" fmla="*/ 40 h 223"/>
              <a:gd name="T58" fmla="*/ 209 w 222"/>
              <a:gd name="T59" fmla="*/ 58 h 223"/>
              <a:gd name="T60" fmla="*/ 217 w 222"/>
              <a:gd name="T61" fmla="*/ 78 h 223"/>
              <a:gd name="T62" fmla="*/ 222 w 222"/>
              <a:gd name="T63" fmla="*/ 10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2" h="223">
                <a:moveTo>
                  <a:pt x="222" y="111"/>
                </a:moveTo>
                <a:lnTo>
                  <a:pt x="222" y="122"/>
                </a:lnTo>
                <a:lnTo>
                  <a:pt x="219" y="134"/>
                </a:lnTo>
                <a:lnTo>
                  <a:pt x="217" y="145"/>
                </a:lnTo>
                <a:lnTo>
                  <a:pt x="213" y="155"/>
                </a:lnTo>
                <a:lnTo>
                  <a:pt x="209" y="164"/>
                </a:lnTo>
                <a:lnTo>
                  <a:pt x="203" y="174"/>
                </a:lnTo>
                <a:lnTo>
                  <a:pt x="197" y="183"/>
                </a:lnTo>
                <a:lnTo>
                  <a:pt x="189" y="190"/>
                </a:lnTo>
                <a:lnTo>
                  <a:pt x="182" y="198"/>
                </a:lnTo>
                <a:lnTo>
                  <a:pt x="173" y="204"/>
                </a:lnTo>
                <a:lnTo>
                  <a:pt x="163" y="210"/>
                </a:lnTo>
                <a:lnTo>
                  <a:pt x="154" y="214"/>
                </a:lnTo>
                <a:lnTo>
                  <a:pt x="144" y="218"/>
                </a:lnTo>
                <a:lnTo>
                  <a:pt x="133" y="220"/>
                </a:lnTo>
                <a:lnTo>
                  <a:pt x="122" y="223"/>
                </a:lnTo>
                <a:lnTo>
                  <a:pt x="111" y="223"/>
                </a:lnTo>
                <a:lnTo>
                  <a:pt x="100" y="223"/>
                </a:lnTo>
                <a:lnTo>
                  <a:pt x="88" y="220"/>
                </a:lnTo>
                <a:lnTo>
                  <a:pt x="77" y="218"/>
                </a:lnTo>
                <a:lnTo>
                  <a:pt x="67" y="214"/>
                </a:lnTo>
                <a:lnTo>
                  <a:pt x="58" y="210"/>
                </a:lnTo>
                <a:lnTo>
                  <a:pt x="48" y="204"/>
                </a:lnTo>
                <a:lnTo>
                  <a:pt x="39" y="198"/>
                </a:lnTo>
                <a:lnTo>
                  <a:pt x="32" y="190"/>
                </a:lnTo>
                <a:lnTo>
                  <a:pt x="24" y="183"/>
                </a:lnTo>
                <a:lnTo>
                  <a:pt x="18" y="174"/>
                </a:lnTo>
                <a:lnTo>
                  <a:pt x="12" y="164"/>
                </a:lnTo>
                <a:lnTo>
                  <a:pt x="8" y="155"/>
                </a:lnTo>
                <a:lnTo>
                  <a:pt x="4" y="145"/>
                </a:lnTo>
                <a:lnTo>
                  <a:pt x="2" y="134"/>
                </a:lnTo>
                <a:lnTo>
                  <a:pt x="0" y="122"/>
                </a:lnTo>
                <a:lnTo>
                  <a:pt x="0" y="111"/>
                </a:lnTo>
                <a:lnTo>
                  <a:pt x="0" y="100"/>
                </a:lnTo>
                <a:lnTo>
                  <a:pt x="2" y="89"/>
                </a:lnTo>
                <a:lnTo>
                  <a:pt x="4" y="78"/>
                </a:lnTo>
                <a:lnTo>
                  <a:pt x="8" y="68"/>
                </a:lnTo>
                <a:lnTo>
                  <a:pt x="12" y="58"/>
                </a:lnTo>
                <a:lnTo>
                  <a:pt x="18" y="49"/>
                </a:lnTo>
                <a:lnTo>
                  <a:pt x="24" y="40"/>
                </a:lnTo>
                <a:lnTo>
                  <a:pt x="32" y="33"/>
                </a:lnTo>
                <a:lnTo>
                  <a:pt x="39" y="25"/>
                </a:lnTo>
                <a:lnTo>
                  <a:pt x="48" y="19"/>
                </a:lnTo>
                <a:lnTo>
                  <a:pt x="58" y="13"/>
                </a:lnTo>
                <a:lnTo>
                  <a:pt x="67" y="8"/>
                </a:lnTo>
                <a:lnTo>
                  <a:pt x="77" y="5"/>
                </a:lnTo>
                <a:lnTo>
                  <a:pt x="88" y="3"/>
                </a:lnTo>
                <a:lnTo>
                  <a:pt x="100" y="0"/>
                </a:lnTo>
                <a:lnTo>
                  <a:pt x="111" y="0"/>
                </a:lnTo>
                <a:lnTo>
                  <a:pt x="122" y="0"/>
                </a:lnTo>
                <a:lnTo>
                  <a:pt x="133" y="3"/>
                </a:lnTo>
                <a:lnTo>
                  <a:pt x="144" y="5"/>
                </a:lnTo>
                <a:lnTo>
                  <a:pt x="154" y="8"/>
                </a:lnTo>
                <a:lnTo>
                  <a:pt x="163" y="13"/>
                </a:lnTo>
                <a:lnTo>
                  <a:pt x="173" y="19"/>
                </a:lnTo>
                <a:lnTo>
                  <a:pt x="182" y="25"/>
                </a:lnTo>
                <a:lnTo>
                  <a:pt x="189" y="33"/>
                </a:lnTo>
                <a:lnTo>
                  <a:pt x="197" y="40"/>
                </a:lnTo>
                <a:lnTo>
                  <a:pt x="203" y="49"/>
                </a:lnTo>
                <a:lnTo>
                  <a:pt x="209" y="58"/>
                </a:lnTo>
                <a:lnTo>
                  <a:pt x="213" y="68"/>
                </a:lnTo>
                <a:lnTo>
                  <a:pt x="217" y="78"/>
                </a:lnTo>
                <a:lnTo>
                  <a:pt x="219" y="89"/>
                </a:lnTo>
                <a:lnTo>
                  <a:pt x="222" y="100"/>
                </a:lnTo>
                <a:lnTo>
                  <a:pt x="222" y="111"/>
                </a:lnTo>
                <a:close/>
              </a:path>
            </a:pathLst>
          </a:custGeom>
          <a:solidFill>
            <a:srgbClr val="2C39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12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Shape 14693"/>
          <p:cNvSpPr/>
          <p:nvPr/>
        </p:nvSpPr>
        <p:spPr>
          <a:xfrm>
            <a:off x="3895223" y="1516352"/>
            <a:ext cx="2621419" cy="2212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57" y="12384"/>
                </a:moveTo>
                <a:cubicBezTo>
                  <a:pt x="18057" y="12384"/>
                  <a:pt x="18057" y="12384"/>
                  <a:pt x="18057" y="12384"/>
                </a:cubicBezTo>
                <a:cubicBezTo>
                  <a:pt x="15921" y="12384"/>
                  <a:pt x="14125" y="13306"/>
                  <a:pt x="12620" y="15091"/>
                </a:cubicBezTo>
                <a:cubicBezTo>
                  <a:pt x="11116" y="16819"/>
                  <a:pt x="10387" y="19008"/>
                  <a:pt x="10387" y="21485"/>
                </a:cubicBezTo>
                <a:cubicBezTo>
                  <a:pt x="10387" y="21542"/>
                  <a:pt x="10387" y="21600"/>
                  <a:pt x="10387" y="21600"/>
                </a:cubicBezTo>
                <a:cubicBezTo>
                  <a:pt x="7669" y="21600"/>
                  <a:pt x="7669" y="21600"/>
                  <a:pt x="7669" y="21600"/>
                </a:cubicBezTo>
                <a:cubicBezTo>
                  <a:pt x="7815" y="21485"/>
                  <a:pt x="7960" y="21370"/>
                  <a:pt x="8106" y="21197"/>
                </a:cubicBezTo>
                <a:cubicBezTo>
                  <a:pt x="8494" y="20736"/>
                  <a:pt x="8689" y="20218"/>
                  <a:pt x="8689" y="19584"/>
                </a:cubicBezTo>
                <a:cubicBezTo>
                  <a:pt x="8689" y="18893"/>
                  <a:pt x="8494" y="18374"/>
                  <a:pt x="8106" y="17914"/>
                </a:cubicBezTo>
                <a:cubicBezTo>
                  <a:pt x="7718" y="17453"/>
                  <a:pt x="7232" y="17222"/>
                  <a:pt x="6698" y="17222"/>
                </a:cubicBezTo>
                <a:cubicBezTo>
                  <a:pt x="6164" y="17222"/>
                  <a:pt x="5679" y="17453"/>
                  <a:pt x="5291" y="17914"/>
                </a:cubicBezTo>
                <a:cubicBezTo>
                  <a:pt x="4902" y="18374"/>
                  <a:pt x="4708" y="18893"/>
                  <a:pt x="4708" y="19584"/>
                </a:cubicBezTo>
                <a:cubicBezTo>
                  <a:pt x="4708" y="20218"/>
                  <a:pt x="4902" y="20736"/>
                  <a:pt x="5291" y="21197"/>
                </a:cubicBezTo>
                <a:cubicBezTo>
                  <a:pt x="5436" y="21370"/>
                  <a:pt x="5582" y="21485"/>
                  <a:pt x="5728" y="21600"/>
                </a:cubicBezTo>
                <a:cubicBezTo>
                  <a:pt x="2961" y="21600"/>
                  <a:pt x="2961" y="21600"/>
                  <a:pt x="2961" y="21600"/>
                </a:cubicBezTo>
                <a:cubicBezTo>
                  <a:pt x="2961" y="21542"/>
                  <a:pt x="2961" y="21542"/>
                  <a:pt x="2961" y="21485"/>
                </a:cubicBezTo>
                <a:cubicBezTo>
                  <a:pt x="2961" y="21370"/>
                  <a:pt x="2961" y="21254"/>
                  <a:pt x="2961" y="21139"/>
                </a:cubicBezTo>
                <a:cubicBezTo>
                  <a:pt x="2961" y="20678"/>
                  <a:pt x="3009" y="20160"/>
                  <a:pt x="3009" y="19699"/>
                </a:cubicBezTo>
                <a:cubicBezTo>
                  <a:pt x="0" y="17683"/>
                  <a:pt x="0" y="17683"/>
                  <a:pt x="0" y="17683"/>
                </a:cubicBezTo>
                <a:cubicBezTo>
                  <a:pt x="194" y="16416"/>
                  <a:pt x="437" y="15149"/>
                  <a:pt x="825" y="13997"/>
                </a:cubicBezTo>
                <a:cubicBezTo>
                  <a:pt x="4174" y="14227"/>
                  <a:pt x="4174" y="14227"/>
                  <a:pt x="4174" y="14227"/>
                </a:cubicBezTo>
                <a:cubicBezTo>
                  <a:pt x="4611" y="13075"/>
                  <a:pt x="5145" y="12038"/>
                  <a:pt x="5776" y="11002"/>
                </a:cubicBezTo>
                <a:cubicBezTo>
                  <a:pt x="4126" y="7315"/>
                  <a:pt x="4126" y="7315"/>
                  <a:pt x="4126" y="7315"/>
                </a:cubicBezTo>
                <a:cubicBezTo>
                  <a:pt x="4466" y="6912"/>
                  <a:pt x="4805" y="6451"/>
                  <a:pt x="5145" y="6048"/>
                </a:cubicBezTo>
                <a:cubicBezTo>
                  <a:pt x="5485" y="5645"/>
                  <a:pt x="5825" y="5242"/>
                  <a:pt x="6213" y="4838"/>
                </a:cubicBezTo>
                <a:cubicBezTo>
                  <a:pt x="9125" y="6912"/>
                  <a:pt x="9125" y="6912"/>
                  <a:pt x="9125" y="6912"/>
                </a:cubicBezTo>
                <a:cubicBezTo>
                  <a:pt x="9999" y="6163"/>
                  <a:pt x="10873" y="5530"/>
                  <a:pt x="11795" y="5069"/>
                </a:cubicBezTo>
                <a:cubicBezTo>
                  <a:pt x="11795" y="922"/>
                  <a:pt x="11795" y="922"/>
                  <a:pt x="11795" y="922"/>
                </a:cubicBezTo>
                <a:cubicBezTo>
                  <a:pt x="12717" y="518"/>
                  <a:pt x="13737" y="230"/>
                  <a:pt x="14707" y="0"/>
                </a:cubicBezTo>
                <a:cubicBezTo>
                  <a:pt x="16455" y="3571"/>
                  <a:pt x="16455" y="3571"/>
                  <a:pt x="16455" y="3571"/>
                </a:cubicBezTo>
                <a:cubicBezTo>
                  <a:pt x="16989" y="3514"/>
                  <a:pt x="17523" y="3456"/>
                  <a:pt x="18057" y="3456"/>
                </a:cubicBezTo>
                <a:cubicBezTo>
                  <a:pt x="18057" y="6970"/>
                  <a:pt x="18057" y="6970"/>
                  <a:pt x="18057" y="6970"/>
                </a:cubicBezTo>
                <a:cubicBezTo>
                  <a:pt x="18105" y="6854"/>
                  <a:pt x="18154" y="6797"/>
                  <a:pt x="18202" y="6739"/>
                </a:cubicBezTo>
                <a:cubicBezTo>
                  <a:pt x="18591" y="6278"/>
                  <a:pt x="19076" y="6048"/>
                  <a:pt x="19610" y="6048"/>
                </a:cubicBezTo>
                <a:cubicBezTo>
                  <a:pt x="20144" y="6048"/>
                  <a:pt x="20629" y="6278"/>
                  <a:pt x="21018" y="6739"/>
                </a:cubicBezTo>
                <a:cubicBezTo>
                  <a:pt x="21406" y="7200"/>
                  <a:pt x="21600" y="7718"/>
                  <a:pt x="21600" y="8352"/>
                </a:cubicBezTo>
                <a:cubicBezTo>
                  <a:pt x="21600" y="9043"/>
                  <a:pt x="21406" y="9562"/>
                  <a:pt x="21018" y="10022"/>
                </a:cubicBezTo>
                <a:cubicBezTo>
                  <a:pt x="20629" y="10483"/>
                  <a:pt x="20144" y="10714"/>
                  <a:pt x="19610" y="10714"/>
                </a:cubicBezTo>
                <a:cubicBezTo>
                  <a:pt x="19076" y="10714"/>
                  <a:pt x="18591" y="10483"/>
                  <a:pt x="18202" y="10022"/>
                </a:cubicBezTo>
                <a:cubicBezTo>
                  <a:pt x="18154" y="9965"/>
                  <a:pt x="18105" y="9907"/>
                  <a:pt x="18057" y="9792"/>
                </a:cubicBezTo>
                <a:lnTo>
                  <a:pt x="18057" y="1238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23" name="Shape 14694"/>
          <p:cNvSpPr/>
          <p:nvPr/>
        </p:nvSpPr>
        <p:spPr>
          <a:xfrm>
            <a:off x="6086708" y="1509381"/>
            <a:ext cx="2203108" cy="26330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35" y="18210"/>
                </a:moveTo>
                <a:cubicBezTo>
                  <a:pt x="14785" y="18210"/>
                  <a:pt x="14785" y="18210"/>
                  <a:pt x="14785" y="18210"/>
                </a:cubicBezTo>
                <a:cubicBezTo>
                  <a:pt x="14785" y="18210"/>
                  <a:pt x="14843" y="18258"/>
                  <a:pt x="14843" y="18258"/>
                </a:cubicBezTo>
                <a:cubicBezTo>
                  <a:pt x="15305" y="18646"/>
                  <a:pt x="15536" y="19130"/>
                  <a:pt x="15536" y="19663"/>
                </a:cubicBezTo>
                <a:cubicBezTo>
                  <a:pt x="15536" y="20196"/>
                  <a:pt x="15305" y="20680"/>
                  <a:pt x="14843" y="21019"/>
                </a:cubicBezTo>
                <a:cubicBezTo>
                  <a:pt x="14381" y="21406"/>
                  <a:pt x="13861" y="21600"/>
                  <a:pt x="13168" y="21600"/>
                </a:cubicBezTo>
                <a:cubicBezTo>
                  <a:pt x="12533" y="21600"/>
                  <a:pt x="12013" y="21406"/>
                  <a:pt x="11551" y="21019"/>
                </a:cubicBezTo>
                <a:cubicBezTo>
                  <a:pt x="11089" y="20680"/>
                  <a:pt x="10858" y="20196"/>
                  <a:pt x="10858" y="19663"/>
                </a:cubicBezTo>
                <a:cubicBezTo>
                  <a:pt x="10858" y="19130"/>
                  <a:pt x="11089" y="18646"/>
                  <a:pt x="11551" y="18258"/>
                </a:cubicBezTo>
                <a:cubicBezTo>
                  <a:pt x="11551" y="18258"/>
                  <a:pt x="11551" y="18210"/>
                  <a:pt x="11551" y="18210"/>
                </a:cubicBezTo>
                <a:cubicBezTo>
                  <a:pt x="9125" y="18210"/>
                  <a:pt x="9125" y="18210"/>
                  <a:pt x="9125" y="18210"/>
                </a:cubicBezTo>
                <a:cubicBezTo>
                  <a:pt x="9125" y="18210"/>
                  <a:pt x="9125" y="18161"/>
                  <a:pt x="9125" y="18113"/>
                </a:cubicBezTo>
                <a:cubicBezTo>
                  <a:pt x="9125" y="16030"/>
                  <a:pt x="8201" y="14190"/>
                  <a:pt x="6411" y="12737"/>
                </a:cubicBezTo>
                <a:cubicBezTo>
                  <a:pt x="4678" y="11236"/>
                  <a:pt x="2483" y="10461"/>
                  <a:pt x="0" y="10461"/>
                </a:cubicBezTo>
                <a:cubicBezTo>
                  <a:pt x="0" y="8282"/>
                  <a:pt x="0" y="8282"/>
                  <a:pt x="0" y="8282"/>
                </a:cubicBezTo>
                <a:cubicBezTo>
                  <a:pt x="58" y="8378"/>
                  <a:pt x="116" y="8427"/>
                  <a:pt x="173" y="8475"/>
                </a:cubicBezTo>
                <a:cubicBezTo>
                  <a:pt x="635" y="8863"/>
                  <a:pt x="1213" y="9057"/>
                  <a:pt x="1848" y="9057"/>
                </a:cubicBezTo>
                <a:cubicBezTo>
                  <a:pt x="2483" y="9057"/>
                  <a:pt x="3061" y="8863"/>
                  <a:pt x="3523" y="8475"/>
                </a:cubicBezTo>
                <a:cubicBezTo>
                  <a:pt x="3985" y="8088"/>
                  <a:pt x="4216" y="7652"/>
                  <a:pt x="4216" y="7071"/>
                </a:cubicBezTo>
                <a:cubicBezTo>
                  <a:pt x="4216" y="6538"/>
                  <a:pt x="3985" y="6102"/>
                  <a:pt x="3523" y="5715"/>
                </a:cubicBezTo>
                <a:cubicBezTo>
                  <a:pt x="3061" y="5327"/>
                  <a:pt x="2483" y="5134"/>
                  <a:pt x="1848" y="5134"/>
                </a:cubicBezTo>
                <a:cubicBezTo>
                  <a:pt x="1213" y="5134"/>
                  <a:pt x="635" y="5327"/>
                  <a:pt x="173" y="5715"/>
                </a:cubicBezTo>
                <a:cubicBezTo>
                  <a:pt x="116" y="5763"/>
                  <a:pt x="58" y="5812"/>
                  <a:pt x="0" y="5909"/>
                </a:cubicBezTo>
                <a:cubicBezTo>
                  <a:pt x="0" y="2954"/>
                  <a:pt x="0" y="2954"/>
                  <a:pt x="0" y="2954"/>
                </a:cubicBezTo>
                <a:cubicBezTo>
                  <a:pt x="58" y="2954"/>
                  <a:pt x="58" y="2954"/>
                  <a:pt x="116" y="2954"/>
                </a:cubicBezTo>
                <a:cubicBezTo>
                  <a:pt x="693" y="2954"/>
                  <a:pt x="1271" y="2954"/>
                  <a:pt x="1848" y="3003"/>
                </a:cubicBezTo>
                <a:cubicBezTo>
                  <a:pt x="3870" y="0"/>
                  <a:pt x="3870" y="0"/>
                  <a:pt x="3870" y="0"/>
                </a:cubicBezTo>
                <a:cubicBezTo>
                  <a:pt x="5025" y="194"/>
                  <a:pt x="6180" y="387"/>
                  <a:pt x="7277" y="726"/>
                </a:cubicBezTo>
                <a:cubicBezTo>
                  <a:pt x="7277" y="4165"/>
                  <a:pt x="7277" y="4165"/>
                  <a:pt x="7277" y="4165"/>
                </a:cubicBezTo>
                <a:cubicBezTo>
                  <a:pt x="8490" y="4601"/>
                  <a:pt x="9645" y="5134"/>
                  <a:pt x="10742" y="5812"/>
                </a:cubicBezTo>
                <a:cubicBezTo>
                  <a:pt x="14207" y="4068"/>
                  <a:pt x="14207" y="4068"/>
                  <a:pt x="14207" y="4068"/>
                </a:cubicBezTo>
                <a:cubicBezTo>
                  <a:pt x="14670" y="4407"/>
                  <a:pt x="15132" y="4746"/>
                  <a:pt x="15594" y="5134"/>
                </a:cubicBezTo>
                <a:cubicBezTo>
                  <a:pt x="15940" y="5473"/>
                  <a:pt x="16287" y="5763"/>
                  <a:pt x="16633" y="6102"/>
                </a:cubicBezTo>
                <a:cubicBezTo>
                  <a:pt x="14554" y="9008"/>
                  <a:pt x="14554" y="9008"/>
                  <a:pt x="14554" y="9008"/>
                </a:cubicBezTo>
                <a:cubicBezTo>
                  <a:pt x="15363" y="9880"/>
                  <a:pt x="16056" y="10848"/>
                  <a:pt x="16633" y="11817"/>
                </a:cubicBezTo>
                <a:cubicBezTo>
                  <a:pt x="20734" y="11817"/>
                  <a:pt x="20734" y="11817"/>
                  <a:pt x="20734" y="11817"/>
                </a:cubicBezTo>
                <a:cubicBezTo>
                  <a:pt x="21080" y="12737"/>
                  <a:pt x="21369" y="13657"/>
                  <a:pt x="21600" y="14578"/>
                </a:cubicBezTo>
                <a:cubicBezTo>
                  <a:pt x="18077" y="16515"/>
                  <a:pt x="18077" y="16515"/>
                  <a:pt x="18077" y="16515"/>
                </a:cubicBezTo>
                <a:cubicBezTo>
                  <a:pt x="18135" y="17048"/>
                  <a:pt x="18135" y="17580"/>
                  <a:pt x="18135" y="18113"/>
                </a:cubicBezTo>
                <a:cubicBezTo>
                  <a:pt x="18135" y="18161"/>
                  <a:pt x="18135" y="18161"/>
                  <a:pt x="18135" y="18210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24" name="Shape 14695"/>
          <p:cNvSpPr/>
          <p:nvPr/>
        </p:nvSpPr>
        <p:spPr>
          <a:xfrm>
            <a:off x="5649800" y="3728753"/>
            <a:ext cx="2646983" cy="2191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60" y="9082"/>
                </a:moveTo>
                <a:cubicBezTo>
                  <a:pt x="5629" y="9082"/>
                  <a:pt x="7457" y="8209"/>
                  <a:pt x="8900" y="6404"/>
                </a:cubicBezTo>
                <a:cubicBezTo>
                  <a:pt x="10391" y="4658"/>
                  <a:pt x="11113" y="2504"/>
                  <a:pt x="11161" y="0"/>
                </a:cubicBezTo>
                <a:cubicBezTo>
                  <a:pt x="13181" y="0"/>
                  <a:pt x="13181" y="0"/>
                  <a:pt x="13181" y="0"/>
                </a:cubicBezTo>
                <a:cubicBezTo>
                  <a:pt x="13181" y="0"/>
                  <a:pt x="13181" y="58"/>
                  <a:pt x="13181" y="58"/>
                </a:cubicBezTo>
                <a:cubicBezTo>
                  <a:pt x="12796" y="524"/>
                  <a:pt x="12604" y="1106"/>
                  <a:pt x="12604" y="1747"/>
                </a:cubicBezTo>
                <a:cubicBezTo>
                  <a:pt x="12604" y="2387"/>
                  <a:pt x="12796" y="2969"/>
                  <a:pt x="13181" y="3377"/>
                </a:cubicBezTo>
                <a:cubicBezTo>
                  <a:pt x="13566" y="3843"/>
                  <a:pt x="13999" y="4075"/>
                  <a:pt x="14528" y="4075"/>
                </a:cubicBezTo>
                <a:cubicBezTo>
                  <a:pt x="15106" y="4075"/>
                  <a:pt x="15539" y="3843"/>
                  <a:pt x="15923" y="3377"/>
                </a:cubicBezTo>
                <a:cubicBezTo>
                  <a:pt x="16308" y="2969"/>
                  <a:pt x="16501" y="2387"/>
                  <a:pt x="16501" y="1747"/>
                </a:cubicBezTo>
                <a:cubicBezTo>
                  <a:pt x="16501" y="1106"/>
                  <a:pt x="16308" y="524"/>
                  <a:pt x="15923" y="58"/>
                </a:cubicBezTo>
                <a:cubicBezTo>
                  <a:pt x="15923" y="58"/>
                  <a:pt x="15875" y="0"/>
                  <a:pt x="15875" y="0"/>
                </a:cubicBezTo>
                <a:cubicBezTo>
                  <a:pt x="18665" y="0"/>
                  <a:pt x="18665" y="0"/>
                  <a:pt x="18665" y="0"/>
                </a:cubicBezTo>
                <a:cubicBezTo>
                  <a:pt x="18665" y="640"/>
                  <a:pt x="18665" y="1281"/>
                  <a:pt x="18617" y="1863"/>
                </a:cubicBezTo>
                <a:cubicBezTo>
                  <a:pt x="21600" y="3843"/>
                  <a:pt x="21600" y="3843"/>
                  <a:pt x="21600" y="3843"/>
                </a:cubicBezTo>
                <a:cubicBezTo>
                  <a:pt x="21456" y="4949"/>
                  <a:pt x="21215" y="5997"/>
                  <a:pt x="20927" y="7045"/>
                </a:cubicBezTo>
                <a:cubicBezTo>
                  <a:pt x="17415" y="7278"/>
                  <a:pt x="17415" y="7278"/>
                  <a:pt x="17415" y="7278"/>
                </a:cubicBezTo>
                <a:cubicBezTo>
                  <a:pt x="16982" y="8442"/>
                  <a:pt x="16453" y="9548"/>
                  <a:pt x="15779" y="10654"/>
                </a:cubicBezTo>
                <a:cubicBezTo>
                  <a:pt x="17559" y="14148"/>
                  <a:pt x="17559" y="14148"/>
                  <a:pt x="17559" y="14148"/>
                </a:cubicBezTo>
                <a:cubicBezTo>
                  <a:pt x="17222" y="14613"/>
                  <a:pt x="16886" y="15021"/>
                  <a:pt x="16549" y="15487"/>
                </a:cubicBezTo>
                <a:cubicBezTo>
                  <a:pt x="16164" y="15894"/>
                  <a:pt x="15827" y="16302"/>
                  <a:pt x="15442" y="16709"/>
                </a:cubicBezTo>
                <a:cubicBezTo>
                  <a:pt x="12508" y="14613"/>
                  <a:pt x="12508" y="14613"/>
                  <a:pt x="12508" y="14613"/>
                </a:cubicBezTo>
                <a:cubicBezTo>
                  <a:pt x="11594" y="15429"/>
                  <a:pt x="10680" y="16069"/>
                  <a:pt x="9718" y="16593"/>
                </a:cubicBezTo>
                <a:cubicBezTo>
                  <a:pt x="9718" y="20727"/>
                  <a:pt x="9718" y="20727"/>
                  <a:pt x="9718" y="20727"/>
                </a:cubicBezTo>
                <a:cubicBezTo>
                  <a:pt x="8804" y="21134"/>
                  <a:pt x="7890" y="21425"/>
                  <a:pt x="6927" y="21600"/>
                </a:cubicBezTo>
                <a:cubicBezTo>
                  <a:pt x="5196" y="17990"/>
                  <a:pt x="5196" y="17990"/>
                  <a:pt x="5196" y="17990"/>
                </a:cubicBezTo>
                <a:cubicBezTo>
                  <a:pt x="4666" y="18049"/>
                  <a:pt x="4137" y="18107"/>
                  <a:pt x="3656" y="18107"/>
                </a:cubicBezTo>
                <a:cubicBezTo>
                  <a:pt x="3608" y="18107"/>
                  <a:pt x="3608" y="18107"/>
                  <a:pt x="3560" y="18107"/>
                </a:cubicBezTo>
                <a:cubicBezTo>
                  <a:pt x="3560" y="14439"/>
                  <a:pt x="3560" y="14439"/>
                  <a:pt x="3560" y="14439"/>
                </a:cubicBezTo>
                <a:cubicBezTo>
                  <a:pt x="3512" y="14555"/>
                  <a:pt x="3416" y="14672"/>
                  <a:pt x="3319" y="14788"/>
                </a:cubicBezTo>
                <a:cubicBezTo>
                  <a:pt x="2935" y="15254"/>
                  <a:pt x="2453" y="15487"/>
                  <a:pt x="1924" y="15487"/>
                </a:cubicBezTo>
                <a:cubicBezTo>
                  <a:pt x="1395" y="15487"/>
                  <a:pt x="914" y="15254"/>
                  <a:pt x="529" y="14788"/>
                </a:cubicBezTo>
                <a:cubicBezTo>
                  <a:pt x="192" y="14381"/>
                  <a:pt x="0" y="13798"/>
                  <a:pt x="0" y="13158"/>
                </a:cubicBezTo>
                <a:cubicBezTo>
                  <a:pt x="0" y="12518"/>
                  <a:pt x="192" y="11935"/>
                  <a:pt x="529" y="11470"/>
                </a:cubicBezTo>
                <a:cubicBezTo>
                  <a:pt x="914" y="11004"/>
                  <a:pt x="1395" y="10771"/>
                  <a:pt x="1924" y="10771"/>
                </a:cubicBezTo>
                <a:cubicBezTo>
                  <a:pt x="2453" y="10771"/>
                  <a:pt x="2935" y="11004"/>
                  <a:pt x="3319" y="11470"/>
                </a:cubicBezTo>
                <a:cubicBezTo>
                  <a:pt x="3416" y="11586"/>
                  <a:pt x="3512" y="11702"/>
                  <a:pt x="3560" y="11819"/>
                </a:cubicBezTo>
                <a:lnTo>
                  <a:pt x="3560" y="9082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25" name="Shape 14696"/>
          <p:cNvSpPr/>
          <p:nvPr/>
        </p:nvSpPr>
        <p:spPr>
          <a:xfrm>
            <a:off x="3895219" y="3280229"/>
            <a:ext cx="2191489" cy="2633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236"/>
                </a:moveTo>
                <a:cubicBezTo>
                  <a:pt x="21600" y="13512"/>
                  <a:pt x="21600" y="13512"/>
                  <a:pt x="21600" y="13512"/>
                </a:cubicBezTo>
                <a:cubicBezTo>
                  <a:pt x="21542" y="13415"/>
                  <a:pt x="21426" y="13318"/>
                  <a:pt x="21310" y="13222"/>
                </a:cubicBezTo>
                <a:cubicBezTo>
                  <a:pt x="20845" y="12834"/>
                  <a:pt x="20265" y="12640"/>
                  <a:pt x="19626" y="12640"/>
                </a:cubicBezTo>
                <a:cubicBezTo>
                  <a:pt x="18987" y="12640"/>
                  <a:pt x="18406" y="12834"/>
                  <a:pt x="17942" y="13222"/>
                </a:cubicBezTo>
                <a:cubicBezTo>
                  <a:pt x="17535" y="13609"/>
                  <a:pt x="17303" y="14093"/>
                  <a:pt x="17303" y="14626"/>
                </a:cubicBezTo>
                <a:cubicBezTo>
                  <a:pt x="17303" y="15159"/>
                  <a:pt x="17535" y="15643"/>
                  <a:pt x="17942" y="15982"/>
                </a:cubicBezTo>
                <a:cubicBezTo>
                  <a:pt x="18406" y="16370"/>
                  <a:pt x="18987" y="16563"/>
                  <a:pt x="19626" y="16563"/>
                </a:cubicBezTo>
                <a:cubicBezTo>
                  <a:pt x="20265" y="16563"/>
                  <a:pt x="20845" y="16370"/>
                  <a:pt x="21310" y="15982"/>
                </a:cubicBezTo>
                <a:cubicBezTo>
                  <a:pt x="21426" y="15885"/>
                  <a:pt x="21542" y="15788"/>
                  <a:pt x="21600" y="15691"/>
                </a:cubicBezTo>
                <a:cubicBezTo>
                  <a:pt x="21600" y="18743"/>
                  <a:pt x="21600" y="18743"/>
                  <a:pt x="21600" y="18743"/>
                </a:cubicBezTo>
                <a:cubicBezTo>
                  <a:pt x="20961" y="18743"/>
                  <a:pt x="20381" y="18694"/>
                  <a:pt x="19742" y="18646"/>
                </a:cubicBezTo>
                <a:cubicBezTo>
                  <a:pt x="17535" y="21600"/>
                  <a:pt x="17535" y="21600"/>
                  <a:pt x="17535" y="21600"/>
                </a:cubicBezTo>
                <a:cubicBezTo>
                  <a:pt x="16316" y="21455"/>
                  <a:pt x="15155" y="21164"/>
                  <a:pt x="14052" y="20825"/>
                </a:cubicBezTo>
                <a:cubicBezTo>
                  <a:pt x="14342" y="17483"/>
                  <a:pt x="14342" y="17483"/>
                  <a:pt x="14342" y="17483"/>
                </a:cubicBezTo>
                <a:cubicBezTo>
                  <a:pt x="13065" y="16999"/>
                  <a:pt x="11845" y="16370"/>
                  <a:pt x="10684" y="15643"/>
                </a:cubicBezTo>
                <a:cubicBezTo>
                  <a:pt x="7490" y="17580"/>
                  <a:pt x="7490" y="17580"/>
                  <a:pt x="7490" y="17580"/>
                </a:cubicBezTo>
                <a:cubicBezTo>
                  <a:pt x="7026" y="17241"/>
                  <a:pt x="6561" y="16902"/>
                  <a:pt x="6155" y="16563"/>
                </a:cubicBezTo>
                <a:cubicBezTo>
                  <a:pt x="5632" y="16127"/>
                  <a:pt x="5168" y="15740"/>
                  <a:pt x="4761" y="15304"/>
                </a:cubicBezTo>
                <a:cubicBezTo>
                  <a:pt x="6852" y="12301"/>
                  <a:pt x="6852" y="12301"/>
                  <a:pt x="6852" y="12301"/>
                </a:cubicBezTo>
                <a:cubicBezTo>
                  <a:pt x="6097" y="11478"/>
                  <a:pt x="5516" y="10606"/>
                  <a:pt x="4994" y="9638"/>
                </a:cubicBezTo>
                <a:cubicBezTo>
                  <a:pt x="871" y="9638"/>
                  <a:pt x="871" y="9638"/>
                  <a:pt x="871" y="9638"/>
                </a:cubicBezTo>
                <a:cubicBezTo>
                  <a:pt x="465" y="8717"/>
                  <a:pt x="232" y="7797"/>
                  <a:pt x="0" y="6829"/>
                </a:cubicBezTo>
                <a:cubicBezTo>
                  <a:pt x="3600" y="5037"/>
                  <a:pt x="3600" y="5037"/>
                  <a:pt x="3600" y="5037"/>
                </a:cubicBezTo>
                <a:cubicBezTo>
                  <a:pt x="3600" y="4746"/>
                  <a:pt x="3542" y="4407"/>
                  <a:pt x="3542" y="4068"/>
                </a:cubicBezTo>
                <a:cubicBezTo>
                  <a:pt x="3542" y="3971"/>
                  <a:pt x="3542" y="3826"/>
                  <a:pt x="3542" y="3681"/>
                </a:cubicBezTo>
                <a:cubicBezTo>
                  <a:pt x="6852" y="3681"/>
                  <a:pt x="6852" y="3681"/>
                  <a:pt x="6852" y="3681"/>
                </a:cubicBezTo>
                <a:cubicBezTo>
                  <a:pt x="6677" y="3584"/>
                  <a:pt x="6503" y="3487"/>
                  <a:pt x="6329" y="3342"/>
                </a:cubicBezTo>
                <a:cubicBezTo>
                  <a:pt x="5865" y="2954"/>
                  <a:pt x="5632" y="2518"/>
                  <a:pt x="5632" y="1986"/>
                </a:cubicBezTo>
                <a:cubicBezTo>
                  <a:pt x="5632" y="1404"/>
                  <a:pt x="5865" y="969"/>
                  <a:pt x="6329" y="581"/>
                </a:cubicBezTo>
                <a:cubicBezTo>
                  <a:pt x="6794" y="194"/>
                  <a:pt x="7374" y="0"/>
                  <a:pt x="8013" y="0"/>
                </a:cubicBezTo>
                <a:cubicBezTo>
                  <a:pt x="8652" y="0"/>
                  <a:pt x="9232" y="194"/>
                  <a:pt x="9697" y="581"/>
                </a:cubicBezTo>
                <a:cubicBezTo>
                  <a:pt x="10161" y="969"/>
                  <a:pt x="10394" y="1404"/>
                  <a:pt x="10394" y="1986"/>
                </a:cubicBezTo>
                <a:cubicBezTo>
                  <a:pt x="10394" y="2518"/>
                  <a:pt x="10161" y="2954"/>
                  <a:pt x="9697" y="3342"/>
                </a:cubicBezTo>
                <a:cubicBezTo>
                  <a:pt x="9523" y="3487"/>
                  <a:pt x="9348" y="3584"/>
                  <a:pt x="9174" y="3681"/>
                </a:cubicBezTo>
                <a:cubicBezTo>
                  <a:pt x="12426" y="3681"/>
                  <a:pt x="12426" y="3681"/>
                  <a:pt x="12426" y="3681"/>
                </a:cubicBezTo>
                <a:cubicBezTo>
                  <a:pt x="12426" y="5763"/>
                  <a:pt x="13297" y="7555"/>
                  <a:pt x="15097" y="9008"/>
                </a:cubicBezTo>
                <a:cubicBezTo>
                  <a:pt x="16897" y="10509"/>
                  <a:pt x="19045" y="11236"/>
                  <a:pt x="21600" y="11236"/>
                </a:cubicBezTo>
                <a:cubicBezTo>
                  <a:pt x="21600" y="11236"/>
                  <a:pt x="21600" y="11236"/>
                  <a:pt x="21600" y="11236"/>
                </a:cubicBezTo>
                <a:close/>
              </a:path>
            </a:pathLst>
          </a:custGeom>
          <a:solidFill>
            <a:schemeClr val="accent4"/>
          </a:solidFill>
          <a:ln w="19050">
            <a:solidFill>
              <a:srgbClr val="F2F2F2"/>
            </a:solidFill>
            <a:round/>
          </a:ln>
        </p:spPr>
        <p:txBody>
          <a:bodyPr lIns="0" tIns="0" rIns="0" bIns="0"/>
          <a:lstStyle/>
          <a:p>
            <a:pPr defTabSz="608555"/>
            <a:endParaRPr sz="3199" kern="0" dirty="0">
              <a:solidFill>
                <a:sysClr val="windowText" lastClr="000000"/>
              </a:solidFill>
              <a:uFill>
                <a:solidFill>
                  <a:srgbClr val="FFFFFF"/>
                </a:solidFill>
              </a:uFill>
              <a:latin typeface="Calibri"/>
              <a:ea typeface="微软雅黑"/>
              <a:cs typeface="+mn-ea"/>
              <a:sym typeface="Calibri"/>
            </a:endParaRPr>
          </a:p>
        </p:txBody>
      </p:sp>
      <p:grpSp>
        <p:nvGrpSpPr>
          <p:cNvPr id="26" name="Group 14699"/>
          <p:cNvGrpSpPr/>
          <p:nvPr/>
        </p:nvGrpSpPr>
        <p:grpSpPr>
          <a:xfrm>
            <a:off x="1009007" y="4442431"/>
            <a:ext cx="1797872" cy="997167"/>
            <a:chOff x="-396052" y="0"/>
            <a:chExt cx="1348819" cy="748104"/>
          </a:xfrm>
        </p:grpSpPr>
        <p:sp>
          <p:nvSpPr>
            <p:cNvPr id="27" name="Shape 14697"/>
            <p:cNvSpPr/>
            <p:nvPr/>
          </p:nvSpPr>
          <p:spPr>
            <a:xfrm>
              <a:off x="-396052" y="0"/>
              <a:ext cx="1348819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1200" b="1">
                  <a:solidFill>
                    <a:srgbClr val="A5C067"/>
                  </a:solidFill>
                  <a:uFill>
                    <a:solidFill>
                      <a:srgbClr val="A5C06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  <p:sp>
          <p:nvSpPr>
            <p:cNvPr id="28" name="Shape 14698"/>
            <p:cNvSpPr/>
            <p:nvPr/>
          </p:nvSpPr>
          <p:spPr>
            <a:xfrm>
              <a:off x="-396052" y="378852"/>
              <a:ext cx="1348818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grpSp>
        <p:nvGrpSpPr>
          <p:cNvPr id="29" name="Group 14702"/>
          <p:cNvGrpSpPr/>
          <p:nvPr/>
        </p:nvGrpSpPr>
        <p:grpSpPr>
          <a:xfrm>
            <a:off x="1009006" y="2108261"/>
            <a:ext cx="1796179" cy="1027792"/>
            <a:chOff x="-394782" y="0"/>
            <a:chExt cx="1347549" cy="771080"/>
          </a:xfrm>
        </p:grpSpPr>
        <p:sp>
          <p:nvSpPr>
            <p:cNvPr id="30" name="Shape 14700"/>
            <p:cNvSpPr/>
            <p:nvPr/>
          </p:nvSpPr>
          <p:spPr>
            <a:xfrm>
              <a:off x="-394782" y="401828"/>
              <a:ext cx="1347548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1" name="Shape 14701"/>
            <p:cNvSpPr/>
            <p:nvPr/>
          </p:nvSpPr>
          <p:spPr>
            <a:xfrm>
              <a:off x="-394782" y="0"/>
              <a:ext cx="1347549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>
                <a:defRPr sz="1200" b="1">
                  <a:solidFill>
                    <a:srgbClr val="3194C6"/>
                  </a:solidFill>
                  <a:uFill>
                    <a:solidFill>
                      <a:srgbClr val="3194C6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</p:grpSp>
      <p:grpSp>
        <p:nvGrpSpPr>
          <p:cNvPr id="32" name="Group 14705"/>
          <p:cNvGrpSpPr/>
          <p:nvPr/>
        </p:nvGrpSpPr>
        <p:grpSpPr>
          <a:xfrm>
            <a:off x="9429504" y="4442431"/>
            <a:ext cx="1753491" cy="997167"/>
            <a:chOff x="0" y="0"/>
            <a:chExt cx="1315523" cy="748104"/>
          </a:xfrm>
        </p:grpSpPr>
        <p:sp>
          <p:nvSpPr>
            <p:cNvPr id="33" name="Shape 14703"/>
            <p:cNvSpPr/>
            <p:nvPr/>
          </p:nvSpPr>
          <p:spPr>
            <a:xfrm>
              <a:off x="0" y="0"/>
              <a:ext cx="1315523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1200" b="1">
                  <a:solidFill>
                    <a:srgbClr val="CD4E37"/>
                  </a:solidFill>
                  <a:uFill>
                    <a:solidFill>
                      <a:srgbClr val="CD4E37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  <p:sp>
          <p:nvSpPr>
            <p:cNvPr id="34" name="Shape 14704"/>
            <p:cNvSpPr/>
            <p:nvPr/>
          </p:nvSpPr>
          <p:spPr>
            <a:xfrm>
              <a:off x="0" y="378852"/>
              <a:ext cx="1315523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grpSp>
        <p:nvGrpSpPr>
          <p:cNvPr id="35" name="Group 14708"/>
          <p:cNvGrpSpPr/>
          <p:nvPr/>
        </p:nvGrpSpPr>
        <p:grpSpPr>
          <a:xfrm>
            <a:off x="9429504" y="2108261"/>
            <a:ext cx="1753491" cy="1027792"/>
            <a:chOff x="0" y="0"/>
            <a:chExt cx="1315523" cy="771080"/>
          </a:xfrm>
        </p:grpSpPr>
        <p:sp>
          <p:nvSpPr>
            <p:cNvPr id="36" name="Shape 14706"/>
            <p:cNvSpPr/>
            <p:nvPr/>
          </p:nvSpPr>
          <p:spPr>
            <a:xfrm>
              <a:off x="0" y="0"/>
              <a:ext cx="1315523" cy="2309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1200" b="1">
                  <a:solidFill>
                    <a:srgbClr val="F7AC12"/>
                  </a:solidFill>
                  <a:uFill>
                    <a:solidFill>
                      <a:srgbClr val="F7AC12"/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 b="0">
                  <a:solidFill>
                    <a:srgbClr val="000000"/>
                  </a:solidFill>
                  <a:uFillTx/>
                </a:defRPr>
              </a:pPr>
              <a:r>
                <a: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此处添加标题</a:t>
              </a:r>
            </a:p>
          </p:txBody>
        </p:sp>
        <p:sp>
          <p:nvSpPr>
            <p:cNvPr id="37" name="Shape 14707"/>
            <p:cNvSpPr/>
            <p:nvPr/>
          </p:nvSpPr>
          <p:spPr>
            <a:xfrm>
              <a:off x="0" y="401828"/>
              <a:ext cx="1315523" cy="3692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spAutoFit/>
            </a:bodyPr>
            <a:lstStyle>
              <a:lvl1pPr algn="r">
                <a:defRPr sz="800">
                  <a:solidFill>
                    <a:srgbClr val="000000">
                      <a:alpha val="50000"/>
                    </a:srgbClr>
                  </a:solidFill>
                  <a:uFill>
                    <a:solidFill>
                      <a:srgbClr val="000000">
                        <a:alpha val="50000"/>
                      </a:srgbClr>
                    </a:solidFill>
                  </a:uFill>
                  <a:latin typeface="Roboto condensed"/>
                  <a:ea typeface="Roboto condensed"/>
                  <a:cs typeface="Roboto condensed"/>
                  <a:sym typeface="Roboto condensed"/>
                </a:defRPr>
              </a:lvl1pPr>
            </a:lstStyle>
            <a:p>
              <a:pPr defTabSz="608555">
                <a:defRPr sz="1800">
                  <a:solidFill>
                    <a:srgbClr val="000000"/>
                  </a:solidFill>
                  <a:uFillTx/>
                </a:defRPr>
              </a:pPr>
              <a:r>
                <a:rPr lang="zh-CN" altLang="en-US" sz="1599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单击此处添加副标题或详细文本描述</a:t>
              </a:r>
              <a:endParaRPr sz="1599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sp>
        <p:nvSpPr>
          <p:cNvPr id="38" name="Shape 14709"/>
          <p:cNvSpPr/>
          <p:nvPr/>
        </p:nvSpPr>
        <p:spPr>
          <a:xfrm>
            <a:off x="2805242" y="2257680"/>
            <a:ext cx="1911117" cy="1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39" name="Shape 14710"/>
          <p:cNvSpPr/>
          <p:nvPr/>
        </p:nvSpPr>
        <p:spPr>
          <a:xfrm>
            <a:off x="2875060" y="4593565"/>
            <a:ext cx="1765126" cy="1"/>
          </a:xfrm>
          <a:prstGeom prst="line">
            <a:avLst/>
          </a:prstGeom>
          <a:ln w="6350">
            <a:solidFill>
              <a:schemeClr val="accent2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40" name="Shape 14711"/>
          <p:cNvSpPr/>
          <p:nvPr/>
        </p:nvSpPr>
        <p:spPr>
          <a:xfrm flipH="1">
            <a:off x="7480582" y="2257680"/>
            <a:ext cx="1948862" cy="1"/>
          </a:xfrm>
          <a:prstGeom prst="line">
            <a:avLst/>
          </a:prstGeom>
          <a:ln w="6350">
            <a:solidFill>
              <a:schemeClr val="accent2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  <p:sp>
        <p:nvSpPr>
          <p:cNvPr id="41" name="Shape 14712"/>
          <p:cNvSpPr/>
          <p:nvPr/>
        </p:nvSpPr>
        <p:spPr>
          <a:xfrm flipH="1">
            <a:off x="7480582" y="4535606"/>
            <a:ext cx="1948865" cy="1"/>
          </a:xfrm>
          <a:prstGeom prst="line">
            <a:avLst/>
          </a:prstGeom>
          <a:ln w="6350">
            <a:solidFill>
              <a:schemeClr val="accent3"/>
            </a:solidFill>
            <a:prstDash val="dash"/>
            <a:round/>
            <a:headEnd type="oval"/>
          </a:ln>
        </p:spPr>
        <p:txBody>
          <a:bodyPr lIns="0" tIns="0" rIns="0" bIns="0"/>
          <a:lstStyle/>
          <a:p>
            <a:pPr defTabSz="608555">
              <a:defRPr sz="1200">
                <a:uFillTx/>
                <a:latin typeface="+mj-lt"/>
                <a:ea typeface="+mj-ea"/>
                <a:cs typeface="+mj-cs"/>
                <a:sym typeface="Helvetica"/>
              </a:defRPr>
            </a:pPr>
            <a:endParaRPr sz="1599" kern="0" dirty="0">
              <a:solidFill>
                <a:sysClr val="windowText" lastClr="000000"/>
              </a:solidFill>
              <a:latin typeface="Calibri"/>
              <a:ea typeface="微软雅黑"/>
              <a:cs typeface="+mn-e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5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22" name="Straight Connector 1"/>
          <p:cNvCxnSpPr/>
          <p:nvPr/>
        </p:nvCxnSpPr>
        <p:spPr>
          <a:xfrm>
            <a:off x="2249714" y="5256986"/>
            <a:ext cx="789577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"/>
          <p:cNvSpPr/>
          <p:nvPr/>
        </p:nvSpPr>
        <p:spPr>
          <a:xfrm>
            <a:off x="2723243" y="4195629"/>
            <a:ext cx="393700" cy="13271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3"/>
          <p:cNvSpPr txBox="1"/>
          <p:nvPr/>
        </p:nvSpPr>
        <p:spPr>
          <a:xfrm>
            <a:off x="2408669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Rounded Rectangle 4"/>
          <p:cNvSpPr/>
          <p:nvPr/>
        </p:nvSpPr>
        <p:spPr>
          <a:xfrm>
            <a:off x="3599543" y="3723189"/>
            <a:ext cx="393700" cy="179959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3284969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Rounded Rectangle 6"/>
          <p:cNvSpPr/>
          <p:nvPr/>
        </p:nvSpPr>
        <p:spPr>
          <a:xfrm>
            <a:off x="4564539" y="4683309"/>
            <a:ext cx="393700" cy="83947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TextBox 7"/>
          <p:cNvSpPr txBox="1"/>
          <p:nvPr/>
        </p:nvSpPr>
        <p:spPr>
          <a:xfrm>
            <a:off x="4249965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Rounded Rectangle 8"/>
          <p:cNvSpPr/>
          <p:nvPr/>
        </p:nvSpPr>
        <p:spPr>
          <a:xfrm>
            <a:off x="5440839" y="4340409"/>
            <a:ext cx="393700" cy="118237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5126265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Rounded Rectangle 10"/>
          <p:cNvSpPr/>
          <p:nvPr/>
        </p:nvSpPr>
        <p:spPr>
          <a:xfrm>
            <a:off x="6405835" y="3121209"/>
            <a:ext cx="393700" cy="240157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TextBox 11"/>
          <p:cNvSpPr txBox="1"/>
          <p:nvPr/>
        </p:nvSpPr>
        <p:spPr>
          <a:xfrm>
            <a:off x="6091261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Rounded Rectangle 12"/>
          <p:cNvSpPr/>
          <p:nvPr/>
        </p:nvSpPr>
        <p:spPr>
          <a:xfrm>
            <a:off x="7282135" y="3776529"/>
            <a:ext cx="393700" cy="174625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6967561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Rounded Rectangle 14"/>
          <p:cNvSpPr/>
          <p:nvPr/>
        </p:nvSpPr>
        <p:spPr>
          <a:xfrm>
            <a:off x="8247131" y="4195629"/>
            <a:ext cx="393700" cy="132715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15"/>
          <p:cNvSpPr txBox="1"/>
          <p:nvPr/>
        </p:nvSpPr>
        <p:spPr>
          <a:xfrm>
            <a:off x="7932557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Rounded Rectangle 16"/>
          <p:cNvSpPr/>
          <p:nvPr/>
        </p:nvSpPr>
        <p:spPr>
          <a:xfrm>
            <a:off x="9123431" y="4340409"/>
            <a:ext cx="399392" cy="118237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TextBox 17"/>
          <p:cNvSpPr txBox="1"/>
          <p:nvPr/>
        </p:nvSpPr>
        <p:spPr>
          <a:xfrm>
            <a:off x="8808857" y="5627150"/>
            <a:ext cx="9647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105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2"/>
          <p:cNvSpPr txBox="1"/>
          <p:nvPr/>
        </p:nvSpPr>
        <p:spPr>
          <a:xfrm>
            <a:off x="2408669" y="3868119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23"/>
          <p:cNvSpPr txBox="1"/>
          <p:nvPr/>
        </p:nvSpPr>
        <p:spPr>
          <a:xfrm>
            <a:off x="3284969" y="3387457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Box 24"/>
          <p:cNvSpPr txBox="1"/>
          <p:nvPr/>
        </p:nvSpPr>
        <p:spPr>
          <a:xfrm>
            <a:off x="4249965" y="4330101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5126265" y="3954838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39%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TextBox 26"/>
          <p:cNvSpPr txBox="1"/>
          <p:nvPr/>
        </p:nvSpPr>
        <p:spPr>
          <a:xfrm>
            <a:off x="6091261" y="2777733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TextBox 27"/>
          <p:cNvSpPr txBox="1"/>
          <p:nvPr/>
        </p:nvSpPr>
        <p:spPr>
          <a:xfrm>
            <a:off x="6967561" y="3456648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TextBox 28"/>
          <p:cNvSpPr txBox="1"/>
          <p:nvPr/>
        </p:nvSpPr>
        <p:spPr>
          <a:xfrm>
            <a:off x="7932557" y="3893374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TextBox 29"/>
          <p:cNvSpPr txBox="1"/>
          <p:nvPr/>
        </p:nvSpPr>
        <p:spPr>
          <a:xfrm>
            <a:off x="8808857" y="3997745"/>
            <a:ext cx="96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35%</a:t>
            </a:r>
            <a:endParaRPr lang="id-ID" sz="12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1612600" y="1681306"/>
            <a:ext cx="8956914" cy="435265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8" name="TextBox 34"/>
          <p:cNvSpPr txBox="1"/>
          <p:nvPr/>
        </p:nvSpPr>
        <p:spPr>
          <a:xfrm>
            <a:off x="1617543" y="2110847"/>
            <a:ext cx="90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r>
              <a:rPr lang="id-ID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68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4432" y="52087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明年工作计划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036423" y="2002623"/>
            <a:ext cx="4781662" cy="3826282"/>
            <a:chOff x="2794744" y="2239184"/>
            <a:chExt cx="4783137" cy="3827463"/>
          </a:xfrm>
          <a:solidFill>
            <a:srgbClr val="132947"/>
          </a:solidFill>
        </p:grpSpPr>
        <p:sp>
          <p:nvSpPr>
            <p:cNvPr id="23" name="Freeform 5"/>
            <p:cNvSpPr>
              <a:spLocks noChangeArrowheads="1"/>
            </p:cNvSpPr>
            <p:nvPr/>
          </p:nvSpPr>
          <p:spPr bwMode="auto">
            <a:xfrm>
              <a:off x="5582394" y="5845984"/>
              <a:ext cx="263525" cy="220663"/>
            </a:xfrm>
            <a:custGeom>
              <a:avLst/>
              <a:gdLst>
                <a:gd name="T0" fmla="*/ 71464 w 177"/>
                <a:gd name="T1" fmla="*/ 21929 h 161"/>
                <a:gd name="T2" fmla="*/ 95286 w 177"/>
                <a:gd name="T3" fmla="*/ 21929 h 161"/>
                <a:gd name="T4" fmla="*/ 119107 w 177"/>
                <a:gd name="T5" fmla="*/ 10965 h 161"/>
                <a:gd name="T6" fmla="*/ 142929 w 177"/>
                <a:gd name="T7" fmla="*/ 21929 h 161"/>
                <a:gd name="T8" fmla="*/ 178661 w 177"/>
                <a:gd name="T9" fmla="*/ 0 h 161"/>
                <a:gd name="T10" fmla="*/ 226304 w 177"/>
                <a:gd name="T11" fmla="*/ 10965 h 161"/>
                <a:gd name="T12" fmla="*/ 250125 w 177"/>
                <a:gd name="T13" fmla="*/ 0 h 161"/>
                <a:gd name="T14" fmla="*/ 262036 w 177"/>
                <a:gd name="T15" fmla="*/ 43858 h 161"/>
                <a:gd name="T16" fmla="*/ 226304 w 177"/>
                <a:gd name="T17" fmla="*/ 65788 h 161"/>
                <a:gd name="T18" fmla="*/ 214393 w 177"/>
                <a:gd name="T19" fmla="*/ 142540 h 161"/>
                <a:gd name="T20" fmla="*/ 190572 w 177"/>
                <a:gd name="T21" fmla="*/ 164469 h 161"/>
                <a:gd name="T22" fmla="*/ 190572 w 177"/>
                <a:gd name="T23" fmla="*/ 197363 h 161"/>
                <a:gd name="T24" fmla="*/ 154840 w 177"/>
                <a:gd name="T25" fmla="*/ 186399 h 161"/>
                <a:gd name="T26" fmla="*/ 142929 w 177"/>
                <a:gd name="T27" fmla="*/ 197363 h 161"/>
                <a:gd name="T28" fmla="*/ 142929 w 177"/>
                <a:gd name="T29" fmla="*/ 219292 h 161"/>
                <a:gd name="T30" fmla="*/ 119107 w 177"/>
                <a:gd name="T31" fmla="*/ 219292 h 161"/>
                <a:gd name="T32" fmla="*/ 71464 w 177"/>
                <a:gd name="T33" fmla="*/ 197363 h 161"/>
                <a:gd name="T34" fmla="*/ 11911 w 177"/>
                <a:gd name="T35" fmla="*/ 186399 h 161"/>
                <a:gd name="T36" fmla="*/ 0 w 177"/>
                <a:gd name="T37" fmla="*/ 120611 h 161"/>
                <a:gd name="T38" fmla="*/ 0 w 177"/>
                <a:gd name="T39" fmla="*/ 87717 h 161"/>
                <a:gd name="T40" fmla="*/ 59554 w 177"/>
                <a:gd name="T41" fmla="*/ 43858 h 161"/>
                <a:gd name="T42" fmla="*/ 71464 w 177"/>
                <a:gd name="T43" fmla="*/ 21929 h 1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7"/>
                <a:gd name="T67" fmla="*/ 0 h 161"/>
                <a:gd name="T68" fmla="*/ 177 w 177"/>
                <a:gd name="T69" fmla="*/ 161 h 1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7" h="161">
                  <a:moveTo>
                    <a:pt x="48" y="16"/>
                  </a:moveTo>
                  <a:lnTo>
                    <a:pt x="64" y="16"/>
                  </a:lnTo>
                  <a:lnTo>
                    <a:pt x="80" y="8"/>
                  </a:lnTo>
                  <a:lnTo>
                    <a:pt x="96" y="16"/>
                  </a:lnTo>
                  <a:lnTo>
                    <a:pt x="120" y="0"/>
                  </a:lnTo>
                  <a:lnTo>
                    <a:pt x="152" y="8"/>
                  </a:lnTo>
                  <a:lnTo>
                    <a:pt x="168" y="0"/>
                  </a:lnTo>
                  <a:lnTo>
                    <a:pt x="176" y="32"/>
                  </a:lnTo>
                  <a:lnTo>
                    <a:pt x="152" y="48"/>
                  </a:lnTo>
                  <a:lnTo>
                    <a:pt x="144" y="104"/>
                  </a:lnTo>
                  <a:lnTo>
                    <a:pt x="128" y="120"/>
                  </a:lnTo>
                  <a:lnTo>
                    <a:pt x="128" y="144"/>
                  </a:lnTo>
                  <a:lnTo>
                    <a:pt x="104" y="136"/>
                  </a:lnTo>
                  <a:lnTo>
                    <a:pt x="96" y="144"/>
                  </a:lnTo>
                  <a:lnTo>
                    <a:pt x="96" y="160"/>
                  </a:lnTo>
                  <a:lnTo>
                    <a:pt x="80" y="160"/>
                  </a:lnTo>
                  <a:lnTo>
                    <a:pt x="48" y="144"/>
                  </a:lnTo>
                  <a:lnTo>
                    <a:pt x="8" y="136"/>
                  </a:lnTo>
                  <a:lnTo>
                    <a:pt x="0" y="88"/>
                  </a:lnTo>
                  <a:lnTo>
                    <a:pt x="0" y="64"/>
                  </a:lnTo>
                  <a:lnTo>
                    <a:pt x="40" y="32"/>
                  </a:lnTo>
                  <a:lnTo>
                    <a:pt x="48" y="1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4" name="Freeform 7"/>
            <p:cNvSpPr/>
            <p:nvPr/>
          </p:nvSpPr>
          <p:spPr bwMode="auto">
            <a:xfrm>
              <a:off x="6528544" y="2239184"/>
              <a:ext cx="1049337" cy="958850"/>
            </a:xfrm>
            <a:custGeom>
              <a:avLst/>
              <a:gdLst>
                <a:gd name="T0" fmla="*/ 23815 w 705"/>
                <a:gd name="T1" fmla="*/ 88044 h 697"/>
                <a:gd name="T2" fmla="*/ 47629 w 705"/>
                <a:gd name="T3" fmla="*/ 143071 h 697"/>
                <a:gd name="T4" fmla="*/ 107166 w 705"/>
                <a:gd name="T5" fmla="*/ 143071 h 697"/>
                <a:gd name="T6" fmla="*/ 154796 w 705"/>
                <a:gd name="T7" fmla="*/ 242120 h 697"/>
                <a:gd name="T8" fmla="*/ 238147 w 705"/>
                <a:gd name="T9" fmla="*/ 220109 h 697"/>
                <a:gd name="T10" fmla="*/ 345314 w 705"/>
                <a:gd name="T11" fmla="*/ 231114 h 697"/>
                <a:gd name="T12" fmla="*/ 321499 w 705"/>
                <a:gd name="T13" fmla="*/ 429213 h 697"/>
                <a:gd name="T14" fmla="*/ 285777 w 705"/>
                <a:gd name="T15" fmla="*/ 539267 h 697"/>
                <a:gd name="T16" fmla="*/ 154796 w 705"/>
                <a:gd name="T17" fmla="*/ 638316 h 697"/>
                <a:gd name="T18" fmla="*/ 226240 w 705"/>
                <a:gd name="T19" fmla="*/ 671333 h 697"/>
                <a:gd name="T20" fmla="*/ 202425 w 705"/>
                <a:gd name="T21" fmla="*/ 715354 h 697"/>
                <a:gd name="T22" fmla="*/ 261962 w 705"/>
                <a:gd name="T23" fmla="*/ 748371 h 697"/>
                <a:gd name="T24" fmla="*/ 285777 w 705"/>
                <a:gd name="T25" fmla="*/ 792393 h 697"/>
                <a:gd name="T26" fmla="*/ 428665 w 705"/>
                <a:gd name="T27" fmla="*/ 803398 h 697"/>
                <a:gd name="T28" fmla="*/ 476295 w 705"/>
                <a:gd name="T29" fmla="*/ 814403 h 697"/>
                <a:gd name="T30" fmla="*/ 571554 w 705"/>
                <a:gd name="T31" fmla="*/ 880436 h 697"/>
                <a:gd name="T32" fmla="*/ 631091 w 705"/>
                <a:gd name="T33" fmla="*/ 913453 h 697"/>
                <a:gd name="T34" fmla="*/ 642998 w 705"/>
                <a:gd name="T35" fmla="*/ 858425 h 697"/>
                <a:gd name="T36" fmla="*/ 714442 w 705"/>
                <a:gd name="T37" fmla="*/ 957474 h 697"/>
                <a:gd name="T38" fmla="*/ 738257 w 705"/>
                <a:gd name="T39" fmla="*/ 935463 h 697"/>
                <a:gd name="T40" fmla="*/ 821609 w 705"/>
                <a:gd name="T41" fmla="*/ 935463 h 697"/>
                <a:gd name="T42" fmla="*/ 881145 w 705"/>
                <a:gd name="T43" fmla="*/ 869431 h 697"/>
                <a:gd name="T44" fmla="*/ 893053 w 705"/>
                <a:gd name="T45" fmla="*/ 726360 h 697"/>
                <a:gd name="T46" fmla="*/ 988312 w 705"/>
                <a:gd name="T47" fmla="*/ 737365 h 697"/>
                <a:gd name="T48" fmla="*/ 1012126 w 705"/>
                <a:gd name="T49" fmla="*/ 473234 h 697"/>
                <a:gd name="T50" fmla="*/ 1035941 w 705"/>
                <a:gd name="T51" fmla="*/ 407202 h 697"/>
                <a:gd name="T52" fmla="*/ 1047849 w 705"/>
                <a:gd name="T53" fmla="*/ 352175 h 697"/>
                <a:gd name="T54" fmla="*/ 904960 w 705"/>
                <a:gd name="T55" fmla="*/ 440218 h 697"/>
                <a:gd name="T56" fmla="*/ 833516 w 705"/>
                <a:gd name="T57" fmla="*/ 495245 h 697"/>
                <a:gd name="T58" fmla="*/ 726350 w 705"/>
                <a:gd name="T59" fmla="*/ 418207 h 697"/>
                <a:gd name="T60" fmla="*/ 654905 w 705"/>
                <a:gd name="T61" fmla="*/ 385191 h 697"/>
                <a:gd name="T62" fmla="*/ 559646 w 705"/>
                <a:gd name="T63" fmla="*/ 352175 h 697"/>
                <a:gd name="T64" fmla="*/ 535832 w 705"/>
                <a:gd name="T65" fmla="*/ 330164 h 697"/>
                <a:gd name="T66" fmla="*/ 500110 w 705"/>
                <a:gd name="T67" fmla="*/ 341169 h 697"/>
                <a:gd name="T68" fmla="*/ 392943 w 705"/>
                <a:gd name="T69" fmla="*/ 176087 h 697"/>
                <a:gd name="T70" fmla="*/ 369128 w 705"/>
                <a:gd name="T71" fmla="*/ 121060 h 697"/>
                <a:gd name="T72" fmla="*/ 214333 w 705"/>
                <a:gd name="T73" fmla="*/ 33016 h 697"/>
                <a:gd name="T74" fmla="*/ 23815 w 705"/>
                <a:gd name="T75" fmla="*/ 22011 h 6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05"/>
                <a:gd name="T115" fmla="*/ 0 h 697"/>
                <a:gd name="T116" fmla="*/ 705 w 705"/>
                <a:gd name="T117" fmla="*/ 697 h 6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05" h="697">
                  <a:moveTo>
                    <a:pt x="8" y="32"/>
                  </a:moveTo>
                  <a:lnTo>
                    <a:pt x="16" y="64"/>
                  </a:lnTo>
                  <a:lnTo>
                    <a:pt x="0" y="96"/>
                  </a:lnTo>
                  <a:lnTo>
                    <a:pt x="32" y="104"/>
                  </a:lnTo>
                  <a:lnTo>
                    <a:pt x="48" y="88"/>
                  </a:lnTo>
                  <a:lnTo>
                    <a:pt x="72" y="104"/>
                  </a:lnTo>
                  <a:lnTo>
                    <a:pt x="88" y="152"/>
                  </a:lnTo>
                  <a:lnTo>
                    <a:pt x="104" y="176"/>
                  </a:lnTo>
                  <a:lnTo>
                    <a:pt x="144" y="160"/>
                  </a:lnTo>
                  <a:lnTo>
                    <a:pt x="160" y="160"/>
                  </a:lnTo>
                  <a:lnTo>
                    <a:pt x="192" y="128"/>
                  </a:lnTo>
                  <a:lnTo>
                    <a:pt x="232" y="168"/>
                  </a:lnTo>
                  <a:lnTo>
                    <a:pt x="208" y="248"/>
                  </a:lnTo>
                  <a:lnTo>
                    <a:pt x="216" y="312"/>
                  </a:lnTo>
                  <a:lnTo>
                    <a:pt x="192" y="336"/>
                  </a:lnTo>
                  <a:lnTo>
                    <a:pt x="192" y="392"/>
                  </a:lnTo>
                  <a:lnTo>
                    <a:pt x="176" y="368"/>
                  </a:lnTo>
                  <a:lnTo>
                    <a:pt x="104" y="464"/>
                  </a:lnTo>
                  <a:lnTo>
                    <a:pt x="128" y="504"/>
                  </a:lnTo>
                  <a:lnTo>
                    <a:pt x="152" y="488"/>
                  </a:lnTo>
                  <a:lnTo>
                    <a:pt x="160" y="504"/>
                  </a:lnTo>
                  <a:lnTo>
                    <a:pt x="136" y="520"/>
                  </a:lnTo>
                  <a:lnTo>
                    <a:pt x="136" y="544"/>
                  </a:lnTo>
                  <a:lnTo>
                    <a:pt x="176" y="544"/>
                  </a:lnTo>
                  <a:lnTo>
                    <a:pt x="192" y="536"/>
                  </a:lnTo>
                  <a:lnTo>
                    <a:pt x="192" y="576"/>
                  </a:lnTo>
                  <a:lnTo>
                    <a:pt x="232" y="600"/>
                  </a:lnTo>
                  <a:lnTo>
                    <a:pt x="288" y="584"/>
                  </a:lnTo>
                  <a:lnTo>
                    <a:pt x="288" y="608"/>
                  </a:lnTo>
                  <a:lnTo>
                    <a:pt x="320" y="592"/>
                  </a:lnTo>
                  <a:lnTo>
                    <a:pt x="368" y="640"/>
                  </a:lnTo>
                  <a:lnTo>
                    <a:pt x="384" y="640"/>
                  </a:lnTo>
                  <a:lnTo>
                    <a:pt x="400" y="672"/>
                  </a:lnTo>
                  <a:lnTo>
                    <a:pt x="424" y="664"/>
                  </a:lnTo>
                  <a:lnTo>
                    <a:pt x="424" y="632"/>
                  </a:lnTo>
                  <a:lnTo>
                    <a:pt x="432" y="624"/>
                  </a:lnTo>
                  <a:lnTo>
                    <a:pt x="432" y="664"/>
                  </a:lnTo>
                  <a:lnTo>
                    <a:pt x="480" y="696"/>
                  </a:lnTo>
                  <a:lnTo>
                    <a:pt x="488" y="672"/>
                  </a:lnTo>
                  <a:lnTo>
                    <a:pt x="496" y="680"/>
                  </a:lnTo>
                  <a:lnTo>
                    <a:pt x="528" y="648"/>
                  </a:lnTo>
                  <a:lnTo>
                    <a:pt x="552" y="680"/>
                  </a:lnTo>
                  <a:lnTo>
                    <a:pt x="600" y="680"/>
                  </a:lnTo>
                  <a:lnTo>
                    <a:pt x="592" y="632"/>
                  </a:lnTo>
                  <a:lnTo>
                    <a:pt x="568" y="576"/>
                  </a:lnTo>
                  <a:lnTo>
                    <a:pt x="600" y="528"/>
                  </a:lnTo>
                  <a:lnTo>
                    <a:pt x="632" y="520"/>
                  </a:lnTo>
                  <a:lnTo>
                    <a:pt x="664" y="536"/>
                  </a:lnTo>
                  <a:lnTo>
                    <a:pt x="688" y="424"/>
                  </a:lnTo>
                  <a:lnTo>
                    <a:pt x="680" y="344"/>
                  </a:lnTo>
                  <a:lnTo>
                    <a:pt x="696" y="328"/>
                  </a:lnTo>
                  <a:lnTo>
                    <a:pt x="696" y="296"/>
                  </a:lnTo>
                  <a:lnTo>
                    <a:pt x="680" y="288"/>
                  </a:lnTo>
                  <a:lnTo>
                    <a:pt x="704" y="256"/>
                  </a:lnTo>
                  <a:lnTo>
                    <a:pt x="680" y="256"/>
                  </a:lnTo>
                  <a:lnTo>
                    <a:pt x="608" y="320"/>
                  </a:lnTo>
                  <a:lnTo>
                    <a:pt x="608" y="336"/>
                  </a:lnTo>
                  <a:lnTo>
                    <a:pt x="560" y="360"/>
                  </a:lnTo>
                  <a:lnTo>
                    <a:pt x="520" y="360"/>
                  </a:lnTo>
                  <a:lnTo>
                    <a:pt x="488" y="304"/>
                  </a:lnTo>
                  <a:lnTo>
                    <a:pt x="488" y="280"/>
                  </a:lnTo>
                  <a:lnTo>
                    <a:pt x="440" y="280"/>
                  </a:lnTo>
                  <a:lnTo>
                    <a:pt x="416" y="256"/>
                  </a:lnTo>
                  <a:lnTo>
                    <a:pt x="376" y="256"/>
                  </a:lnTo>
                  <a:lnTo>
                    <a:pt x="376" y="240"/>
                  </a:lnTo>
                  <a:lnTo>
                    <a:pt x="360" y="240"/>
                  </a:lnTo>
                  <a:lnTo>
                    <a:pt x="360" y="256"/>
                  </a:lnTo>
                  <a:lnTo>
                    <a:pt x="336" y="248"/>
                  </a:lnTo>
                  <a:lnTo>
                    <a:pt x="296" y="176"/>
                  </a:lnTo>
                  <a:lnTo>
                    <a:pt x="264" y="128"/>
                  </a:lnTo>
                  <a:lnTo>
                    <a:pt x="248" y="104"/>
                  </a:lnTo>
                  <a:lnTo>
                    <a:pt x="248" y="88"/>
                  </a:lnTo>
                  <a:lnTo>
                    <a:pt x="200" y="24"/>
                  </a:lnTo>
                  <a:lnTo>
                    <a:pt x="144" y="24"/>
                  </a:lnTo>
                  <a:lnTo>
                    <a:pt x="104" y="0"/>
                  </a:lnTo>
                  <a:lnTo>
                    <a:pt x="16" y="16"/>
                  </a:lnTo>
                  <a:lnTo>
                    <a:pt x="8" y="32"/>
                  </a:lnTo>
                </a:path>
              </a:pathLst>
            </a:custGeom>
            <a:solidFill>
              <a:schemeClr val="accent2"/>
            </a:solidFill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5" name="Freeform 8"/>
            <p:cNvSpPr/>
            <p:nvPr/>
          </p:nvSpPr>
          <p:spPr bwMode="auto">
            <a:xfrm>
              <a:off x="6633319" y="2975784"/>
              <a:ext cx="788987" cy="552450"/>
            </a:xfrm>
            <a:custGeom>
              <a:avLst/>
              <a:gdLst>
                <a:gd name="T0" fmla="*/ 787496 w 529"/>
                <a:gd name="T1" fmla="*/ 198386 h 401"/>
                <a:gd name="T2" fmla="*/ 715905 w 529"/>
                <a:gd name="T3" fmla="*/ 198386 h 401"/>
                <a:gd name="T4" fmla="*/ 680110 w 529"/>
                <a:gd name="T5" fmla="*/ 165322 h 401"/>
                <a:gd name="T6" fmla="*/ 632383 w 529"/>
                <a:gd name="T7" fmla="*/ 209408 h 401"/>
                <a:gd name="T8" fmla="*/ 620451 w 529"/>
                <a:gd name="T9" fmla="*/ 187365 h 401"/>
                <a:gd name="T10" fmla="*/ 608519 w 529"/>
                <a:gd name="T11" fmla="*/ 220429 h 401"/>
                <a:gd name="T12" fmla="*/ 536929 w 529"/>
                <a:gd name="T13" fmla="*/ 176343 h 401"/>
                <a:gd name="T14" fmla="*/ 536929 w 529"/>
                <a:gd name="T15" fmla="*/ 121236 h 401"/>
                <a:gd name="T16" fmla="*/ 513065 w 529"/>
                <a:gd name="T17" fmla="*/ 132257 h 401"/>
                <a:gd name="T18" fmla="*/ 524997 w 529"/>
                <a:gd name="T19" fmla="*/ 176343 h 401"/>
                <a:gd name="T20" fmla="*/ 489202 w 529"/>
                <a:gd name="T21" fmla="*/ 176343 h 401"/>
                <a:gd name="T22" fmla="*/ 465338 w 529"/>
                <a:gd name="T23" fmla="*/ 143279 h 401"/>
                <a:gd name="T24" fmla="*/ 441475 w 529"/>
                <a:gd name="T25" fmla="*/ 143279 h 401"/>
                <a:gd name="T26" fmla="*/ 369884 w 529"/>
                <a:gd name="T27" fmla="*/ 77150 h 401"/>
                <a:gd name="T28" fmla="*/ 322157 w 529"/>
                <a:gd name="T29" fmla="*/ 99193 h 401"/>
                <a:gd name="T30" fmla="*/ 322157 w 529"/>
                <a:gd name="T31" fmla="*/ 77150 h 401"/>
                <a:gd name="T32" fmla="*/ 238635 w 529"/>
                <a:gd name="T33" fmla="*/ 88172 h 401"/>
                <a:gd name="T34" fmla="*/ 178976 w 529"/>
                <a:gd name="T35" fmla="*/ 55107 h 401"/>
                <a:gd name="T36" fmla="*/ 178976 w 529"/>
                <a:gd name="T37" fmla="*/ 0 h 401"/>
                <a:gd name="T38" fmla="*/ 155113 w 529"/>
                <a:gd name="T39" fmla="*/ 11021 h 401"/>
                <a:gd name="T40" fmla="*/ 95454 w 529"/>
                <a:gd name="T41" fmla="*/ 11021 h 401"/>
                <a:gd name="T42" fmla="*/ 107386 w 529"/>
                <a:gd name="T43" fmla="*/ 77150 h 401"/>
                <a:gd name="T44" fmla="*/ 71590 w 529"/>
                <a:gd name="T45" fmla="*/ 77150 h 401"/>
                <a:gd name="T46" fmla="*/ 11932 w 529"/>
                <a:gd name="T47" fmla="*/ 44086 h 401"/>
                <a:gd name="T48" fmla="*/ 0 w 529"/>
                <a:gd name="T49" fmla="*/ 77150 h 401"/>
                <a:gd name="T50" fmla="*/ 47727 w 529"/>
                <a:gd name="T51" fmla="*/ 121236 h 401"/>
                <a:gd name="T52" fmla="*/ 35795 w 529"/>
                <a:gd name="T53" fmla="*/ 165322 h 401"/>
                <a:gd name="T54" fmla="*/ 71590 w 529"/>
                <a:gd name="T55" fmla="*/ 220429 h 401"/>
                <a:gd name="T56" fmla="*/ 131249 w 529"/>
                <a:gd name="T57" fmla="*/ 187365 h 401"/>
                <a:gd name="T58" fmla="*/ 167044 w 529"/>
                <a:gd name="T59" fmla="*/ 253493 h 401"/>
                <a:gd name="T60" fmla="*/ 167044 w 529"/>
                <a:gd name="T61" fmla="*/ 308600 h 401"/>
                <a:gd name="T62" fmla="*/ 226703 w 529"/>
                <a:gd name="T63" fmla="*/ 308600 h 401"/>
                <a:gd name="T64" fmla="*/ 250567 w 529"/>
                <a:gd name="T65" fmla="*/ 363708 h 401"/>
                <a:gd name="T66" fmla="*/ 262498 w 529"/>
                <a:gd name="T67" fmla="*/ 319622 h 401"/>
                <a:gd name="T68" fmla="*/ 310225 w 529"/>
                <a:gd name="T69" fmla="*/ 385751 h 401"/>
                <a:gd name="T70" fmla="*/ 346021 w 529"/>
                <a:gd name="T71" fmla="*/ 440858 h 401"/>
                <a:gd name="T72" fmla="*/ 346021 w 529"/>
                <a:gd name="T73" fmla="*/ 473922 h 401"/>
                <a:gd name="T74" fmla="*/ 393748 w 529"/>
                <a:gd name="T75" fmla="*/ 551072 h 401"/>
                <a:gd name="T76" fmla="*/ 429543 w 529"/>
                <a:gd name="T77" fmla="*/ 518008 h 401"/>
                <a:gd name="T78" fmla="*/ 453406 w 529"/>
                <a:gd name="T79" fmla="*/ 451879 h 401"/>
                <a:gd name="T80" fmla="*/ 477270 w 529"/>
                <a:gd name="T81" fmla="*/ 440858 h 401"/>
                <a:gd name="T82" fmla="*/ 501133 w 529"/>
                <a:gd name="T83" fmla="*/ 451879 h 401"/>
                <a:gd name="T84" fmla="*/ 489202 w 529"/>
                <a:gd name="T85" fmla="*/ 473922 h 401"/>
                <a:gd name="T86" fmla="*/ 560792 w 529"/>
                <a:gd name="T87" fmla="*/ 473922 h 401"/>
                <a:gd name="T88" fmla="*/ 584656 w 529"/>
                <a:gd name="T89" fmla="*/ 451879 h 401"/>
                <a:gd name="T90" fmla="*/ 584656 w 529"/>
                <a:gd name="T91" fmla="*/ 429836 h 401"/>
                <a:gd name="T92" fmla="*/ 572724 w 529"/>
                <a:gd name="T93" fmla="*/ 407794 h 401"/>
                <a:gd name="T94" fmla="*/ 644314 w 529"/>
                <a:gd name="T95" fmla="*/ 374729 h 401"/>
                <a:gd name="T96" fmla="*/ 656246 w 529"/>
                <a:gd name="T97" fmla="*/ 363708 h 401"/>
                <a:gd name="T98" fmla="*/ 656246 w 529"/>
                <a:gd name="T99" fmla="*/ 341665 h 401"/>
                <a:gd name="T100" fmla="*/ 680110 w 529"/>
                <a:gd name="T101" fmla="*/ 330643 h 401"/>
                <a:gd name="T102" fmla="*/ 680110 w 529"/>
                <a:gd name="T103" fmla="*/ 264515 h 401"/>
                <a:gd name="T104" fmla="*/ 703973 w 529"/>
                <a:gd name="T105" fmla="*/ 264515 h 401"/>
                <a:gd name="T106" fmla="*/ 715905 w 529"/>
                <a:gd name="T107" fmla="*/ 297579 h 401"/>
                <a:gd name="T108" fmla="*/ 751700 w 529"/>
                <a:gd name="T109" fmla="*/ 319622 h 401"/>
                <a:gd name="T110" fmla="*/ 763632 w 529"/>
                <a:gd name="T111" fmla="*/ 308600 h 401"/>
                <a:gd name="T112" fmla="*/ 751700 w 529"/>
                <a:gd name="T113" fmla="*/ 286558 h 401"/>
                <a:gd name="T114" fmla="*/ 751700 w 529"/>
                <a:gd name="T115" fmla="*/ 264515 h 401"/>
                <a:gd name="T116" fmla="*/ 787496 w 529"/>
                <a:gd name="T117" fmla="*/ 253493 h 401"/>
                <a:gd name="T118" fmla="*/ 787496 w 529"/>
                <a:gd name="T119" fmla="*/ 198386 h 40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529"/>
                <a:gd name="T181" fmla="*/ 0 h 401"/>
                <a:gd name="T182" fmla="*/ 529 w 529"/>
                <a:gd name="T183" fmla="*/ 401 h 40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529" h="401">
                  <a:moveTo>
                    <a:pt x="528" y="144"/>
                  </a:moveTo>
                  <a:lnTo>
                    <a:pt x="480" y="144"/>
                  </a:lnTo>
                  <a:lnTo>
                    <a:pt x="456" y="120"/>
                  </a:lnTo>
                  <a:lnTo>
                    <a:pt x="424" y="152"/>
                  </a:lnTo>
                  <a:lnTo>
                    <a:pt x="416" y="136"/>
                  </a:lnTo>
                  <a:lnTo>
                    <a:pt x="408" y="160"/>
                  </a:lnTo>
                  <a:lnTo>
                    <a:pt x="360" y="128"/>
                  </a:lnTo>
                  <a:lnTo>
                    <a:pt x="360" y="88"/>
                  </a:lnTo>
                  <a:lnTo>
                    <a:pt x="344" y="96"/>
                  </a:lnTo>
                  <a:lnTo>
                    <a:pt x="352" y="128"/>
                  </a:lnTo>
                  <a:lnTo>
                    <a:pt x="328" y="128"/>
                  </a:lnTo>
                  <a:lnTo>
                    <a:pt x="312" y="104"/>
                  </a:lnTo>
                  <a:lnTo>
                    <a:pt x="296" y="104"/>
                  </a:lnTo>
                  <a:lnTo>
                    <a:pt x="248" y="56"/>
                  </a:lnTo>
                  <a:lnTo>
                    <a:pt x="216" y="72"/>
                  </a:lnTo>
                  <a:lnTo>
                    <a:pt x="216" y="56"/>
                  </a:lnTo>
                  <a:lnTo>
                    <a:pt x="160" y="64"/>
                  </a:lnTo>
                  <a:lnTo>
                    <a:pt x="120" y="40"/>
                  </a:lnTo>
                  <a:lnTo>
                    <a:pt x="120" y="0"/>
                  </a:lnTo>
                  <a:lnTo>
                    <a:pt x="104" y="8"/>
                  </a:lnTo>
                  <a:lnTo>
                    <a:pt x="64" y="8"/>
                  </a:lnTo>
                  <a:lnTo>
                    <a:pt x="72" y="56"/>
                  </a:lnTo>
                  <a:lnTo>
                    <a:pt x="48" y="56"/>
                  </a:lnTo>
                  <a:lnTo>
                    <a:pt x="8" y="32"/>
                  </a:lnTo>
                  <a:lnTo>
                    <a:pt x="0" y="56"/>
                  </a:lnTo>
                  <a:lnTo>
                    <a:pt x="32" y="88"/>
                  </a:lnTo>
                  <a:lnTo>
                    <a:pt x="24" y="120"/>
                  </a:lnTo>
                  <a:lnTo>
                    <a:pt x="48" y="160"/>
                  </a:lnTo>
                  <a:lnTo>
                    <a:pt x="88" y="136"/>
                  </a:lnTo>
                  <a:lnTo>
                    <a:pt x="112" y="184"/>
                  </a:lnTo>
                  <a:lnTo>
                    <a:pt x="112" y="224"/>
                  </a:lnTo>
                  <a:lnTo>
                    <a:pt x="152" y="224"/>
                  </a:lnTo>
                  <a:lnTo>
                    <a:pt x="168" y="264"/>
                  </a:lnTo>
                  <a:lnTo>
                    <a:pt x="176" y="232"/>
                  </a:lnTo>
                  <a:lnTo>
                    <a:pt x="208" y="280"/>
                  </a:lnTo>
                  <a:lnTo>
                    <a:pt x="232" y="320"/>
                  </a:lnTo>
                  <a:lnTo>
                    <a:pt x="232" y="344"/>
                  </a:lnTo>
                  <a:lnTo>
                    <a:pt x="264" y="400"/>
                  </a:lnTo>
                  <a:lnTo>
                    <a:pt x="288" y="376"/>
                  </a:lnTo>
                  <a:lnTo>
                    <a:pt x="304" y="328"/>
                  </a:lnTo>
                  <a:lnTo>
                    <a:pt x="320" y="320"/>
                  </a:lnTo>
                  <a:lnTo>
                    <a:pt x="336" y="328"/>
                  </a:lnTo>
                  <a:lnTo>
                    <a:pt x="328" y="344"/>
                  </a:lnTo>
                  <a:lnTo>
                    <a:pt x="376" y="344"/>
                  </a:lnTo>
                  <a:lnTo>
                    <a:pt x="392" y="328"/>
                  </a:lnTo>
                  <a:lnTo>
                    <a:pt x="392" y="312"/>
                  </a:lnTo>
                  <a:lnTo>
                    <a:pt x="384" y="296"/>
                  </a:lnTo>
                  <a:lnTo>
                    <a:pt x="432" y="272"/>
                  </a:lnTo>
                  <a:lnTo>
                    <a:pt x="440" y="264"/>
                  </a:lnTo>
                  <a:lnTo>
                    <a:pt x="440" y="248"/>
                  </a:lnTo>
                  <a:lnTo>
                    <a:pt x="456" y="240"/>
                  </a:lnTo>
                  <a:lnTo>
                    <a:pt x="456" y="192"/>
                  </a:lnTo>
                  <a:lnTo>
                    <a:pt x="472" y="192"/>
                  </a:lnTo>
                  <a:lnTo>
                    <a:pt x="480" y="216"/>
                  </a:lnTo>
                  <a:lnTo>
                    <a:pt x="504" y="232"/>
                  </a:lnTo>
                  <a:lnTo>
                    <a:pt x="512" y="224"/>
                  </a:lnTo>
                  <a:lnTo>
                    <a:pt x="504" y="208"/>
                  </a:lnTo>
                  <a:lnTo>
                    <a:pt x="504" y="192"/>
                  </a:lnTo>
                  <a:lnTo>
                    <a:pt x="528" y="184"/>
                  </a:lnTo>
                  <a:lnTo>
                    <a:pt x="528" y="14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6" name="Freeform 9"/>
            <p:cNvSpPr/>
            <p:nvPr/>
          </p:nvSpPr>
          <p:spPr bwMode="auto">
            <a:xfrm>
              <a:off x="6466631" y="3283759"/>
              <a:ext cx="561975" cy="541338"/>
            </a:xfrm>
            <a:custGeom>
              <a:avLst/>
              <a:gdLst>
                <a:gd name="T0" fmla="*/ 560484 w 377"/>
                <a:gd name="T1" fmla="*/ 242431 h 393"/>
                <a:gd name="T2" fmla="*/ 500858 w 377"/>
                <a:gd name="T3" fmla="*/ 165294 h 393"/>
                <a:gd name="T4" fmla="*/ 512784 w 377"/>
                <a:gd name="T5" fmla="*/ 132235 h 393"/>
                <a:gd name="T6" fmla="*/ 465083 w 377"/>
                <a:gd name="T7" fmla="*/ 55098 h 393"/>
                <a:gd name="T8" fmla="*/ 429307 w 377"/>
                <a:gd name="T9" fmla="*/ 11020 h 393"/>
                <a:gd name="T10" fmla="*/ 417382 w 377"/>
                <a:gd name="T11" fmla="*/ 55098 h 393"/>
                <a:gd name="T12" fmla="*/ 393532 w 377"/>
                <a:gd name="T13" fmla="*/ 0 h 393"/>
                <a:gd name="T14" fmla="*/ 345831 w 377"/>
                <a:gd name="T15" fmla="*/ 0 h 393"/>
                <a:gd name="T16" fmla="*/ 357756 w 377"/>
                <a:gd name="T17" fmla="*/ 33059 h 393"/>
                <a:gd name="T18" fmla="*/ 298130 w 377"/>
                <a:gd name="T19" fmla="*/ 77137 h 393"/>
                <a:gd name="T20" fmla="*/ 262354 w 377"/>
                <a:gd name="T21" fmla="*/ 77137 h 393"/>
                <a:gd name="T22" fmla="*/ 71551 w 377"/>
                <a:gd name="T23" fmla="*/ 198353 h 393"/>
                <a:gd name="T24" fmla="*/ 35776 w 377"/>
                <a:gd name="T25" fmla="*/ 154274 h 393"/>
                <a:gd name="T26" fmla="*/ 11925 w 377"/>
                <a:gd name="T27" fmla="*/ 154274 h 393"/>
                <a:gd name="T28" fmla="*/ 23850 w 377"/>
                <a:gd name="T29" fmla="*/ 187333 h 393"/>
                <a:gd name="T30" fmla="*/ 23850 w 377"/>
                <a:gd name="T31" fmla="*/ 220392 h 393"/>
                <a:gd name="T32" fmla="*/ 35776 w 377"/>
                <a:gd name="T33" fmla="*/ 253451 h 393"/>
                <a:gd name="T34" fmla="*/ 11925 w 377"/>
                <a:gd name="T35" fmla="*/ 253451 h 393"/>
                <a:gd name="T36" fmla="*/ 11925 w 377"/>
                <a:gd name="T37" fmla="*/ 297529 h 393"/>
                <a:gd name="T38" fmla="*/ 0 w 377"/>
                <a:gd name="T39" fmla="*/ 319568 h 393"/>
                <a:gd name="T40" fmla="*/ 47701 w 377"/>
                <a:gd name="T41" fmla="*/ 330588 h 393"/>
                <a:gd name="T42" fmla="*/ 95402 w 377"/>
                <a:gd name="T43" fmla="*/ 407725 h 393"/>
                <a:gd name="T44" fmla="*/ 155028 w 377"/>
                <a:gd name="T45" fmla="*/ 330588 h 393"/>
                <a:gd name="T46" fmla="*/ 178878 w 377"/>
                <a:gd name="T47" fmla="*/ 286510 h 393"/>
                <a:gd name="T48" fmla="*/ 238504 w 377"/>
                <a:gd name="T49" fmla="*/ 275490 h 393"/>
                <a:gd name="T50" fmla="*/ 274280 w 377"/>
                <a:gd name="T51" fmla="*/ 297529 h 393"/>
                <a:gd name="T52" fmla="*/ 274280 w 377"/>
                <a:gd name="T53" fmla="*/ 308549 h 393"/>
                <a:gd name="T54" fmla="*/ 286205 w 377"/>
                <a:gd name="T55" fmla="*/ 308549 h 393"/>
                <a:gd name="T56" fmla="*/ 250429 w 377"/>
                <a:gd name="T57" fmla="*/ 385686 h 393"/>
                <a:gd name="T58" fmla="*/ 226579 w 377"/>
                <a:gd name="T59" fmla="*/ 385686 h 393"/>
                <a:gd name="T60" fmla="*/ 238504 w 377"/>
                <a:gd name="T61" fmla="*/ 429765 h 393"/>
                <a:gd name="T62" fmla="*/ 226579 w 377"/>
                <a:gd name="T63" fmla="*/ 440784 h 393"/>
                <a:gd name="T64" fmla="*/ 250429 w 377"/>
                <a:gd name="T65" fmla="*/ 440784 h 393"/>
                <a:gd name="T66" fmla="*/ 202728 w 377"/>
                <a:gd name="T67" fmla="*/ 517921 h 393"/>
                <a:gd name="T68" fmla="*/ 214654 w 377"/>
                <a:gd name="T69" fmla="*/ 539961 h 393"/>
                <a:gd name="T70" fmla="*/ 238504 w 377"/>
                <a:gd name="T71" fmla="*/ 517921 h 393"/>
                <a:gd name="T72" fmla="*/ 250429 w 377"/>
                <a:gd name="T73" fmla="*/ 484863 h 393"/>
                <a:gd name="T74" fmla="*/ 274280 w 377"/>
                <a:gd name="T75" fmla="*/ 484863 h 393"/>
                <a:gd name="T76" fmla="*/ 298130 w 377"/>
                <a:gd name="T77" fmla="*/ 462823 h 393"/>
                <a:gd name="T78" fmla="*/ 298130 w 377"/>
                <a:gd name="T79" fmla="*/ 429765 h 393"/>
                <a:gd name="T80" fmla="*/ 381606 w 377"/>
                <a:gd name="T81" fmla="*/ 385686 h 393"/>
                <a:gd name="T82" fmla="*/ 453158 w 377"/>
                <a:gd name="T83" fmla="*/ 363647 h 393"/>
                <a:gd name="T84" fmla="*/ 465083 w 377"/>
                <a:gd name="T85" fmla="*/ 308549 h 393"/>
                <a:gd name="T86" fmla="*/ 512784 w 377"/>
                <a:gd name="T87" fmla="*/ 275490 h 393"/>
                <a:gd name="T88" fmla="*/ 548559 w 377"/>
                <a:gd name="T89" fmla="*/ 264470 h 393"/>
                <a:gd name="T90" fmla="*/ 560484 w 377"/>
                <a:gd name="T91" fmla="*/ 242431 h 39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77"/>
                <a:gd name="T139" fmla="*/ 0 h 393"/>
                <a:gd name="T140" fmla="*/ 377 w 377"/>
                <a:gd name="T141" fmla="*/ 393 h 393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77" h="393">
                  <a:moveTo>
                    <a:pt x="376" y="176"/>
                  </a:moveTo>
                  <a:lnTo>
                    <a:pt x="336" y="120"/>
                  </a:lnTo>
                  <a:lnTo>
                    <a:pt x="344" y="96"/>
                  </a:lnTo>
                  <a:lnTo>
                    <a:pt x="312" y="40"/>
                  </a:lnTo>
                  <a:lnTo>
                    <a:pt x="288" y="8"/>
                  </a:lnTo>
                  <a:lnTo>
                    <a:pt x="280" y="40"/>
                  </a:lnTo>
                  <a:lnTo>
                    <a:pt x="264" y="0"/>
                  </a:lnTo>
                  <a:lnTo>
                    <a:pt x="232" y="0"/>
                  </a:lnTo>
                  <a:lnTo>
                    <a:pt x="240" y="24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48" y="144"/>
                  </a:lnTo>
                  <a:lnTo>
                    <a:pt x="24" y="112"/>
                  </a:lnTo>
                  <a:lnTo>
                    <a:pt x="8" y="112"/>
                  </a:lnTo>
                  <a:lnTo>
                    <a:pt x="16" y="136"/>
                  </a:lnTo>
                  <a:lnTo>
                    <a:pt x="16" y="160"/>
                  </a:lnTo>
                  <a:lnTo>
                    <a:pt x="24" y="184"/>
                  </a:lnTo>
                  <a:lnTo>
                    <a:pt x="8" y="184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32" y="240"/>
                  </a:lnTo>
                  <a:lnTo>
                    <a:pt x="64" y="296"/>
                  </a:lnTo>
                  <a:lnTo>
                    <a:pt x="104" y="240"/>
                  </a:lnTo>
                  <a:lnTo>
                    <a:pt x="120" y="208"/>
                  </a:lnTo>
                  <a:lnTo>
                    <a:pt x="160" y="200"/>
                  </a:lnTo>
                  <a:lnTo>
                    <a:pt x="184" y="216"/>
                  </a:lnTo>
                  <a:lnTo>
                    <a:pt x="184" y="224"/>
                  </a:lnTo>
                  <a:lnTo>
                    <a:pt x="192" y="224"/>
                  </a:lnTo>
                  <a:lnTo>
                    <a:pt x="168" y="280"/>
                  </a:lnTo>
                  <a:lnTo>
                    <a:pt x="152" y="280"/>
                  </a:lnTo>
                  <a:lnTo>
                    <a:pt x="160" y="312"/>
                  </a:lnTo>
                  <a:lnTo>
                    <a:pt x="152" y="320"/>
                  </a:lnTo>
                  <a:lnTo>
                    <a:pt x="168" y="320"/>
                  </a:lnTo>
                  <a:lnTo>
                    <a:pt x="136" y="376"/>
                  </a:lnTo>
                  <a:lnTo>
                    <a:pt x="144" y="392"/>
                  </a:lnTo>
                  <a:lnTo>
                    <a:pt x="160" y="376"/>
                  </a:lnTo>
                  <a:lnTo>
                    <a:pt x="168" y="352"/>
                  </a:lnTo>
                  <a:lnTo>
                    <a:pt x="184" y="352"/>
                  </a:lnTo>
                  <a:lnTo>
                    <a:pt x="200" y="336"/>
                  </a:lnTo>
                  <a:lnTo>
                    <a:pt x="200" y="312"/>
                  </a:lnTo>
                  <a:lnTo>
                    <a:pt x="256" y="280"/>
                  </a:lnTo>
                  <a:lnTo>
                    <a:pt x="304" y="264"/>
                  </a:lnTo>
                  <a:lnTo>
                    <a:pt x="312" y="224"/>
                  </a:lnTo>
                  <a:lnTo>
                    <a:pt x="344" y="200"/>
                  </a:lnTo>
                  <a:lnTo>
                    <a:pt x="368" y="192"/>
                  </a:lnTo>
                  <a:lnTo>
                    <a:pt x="376" y="17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7" name="Freeform 10"/>
            <p:cNvSpPr/>
            <p:nvPr/>
          </p:nvSpPr>
          <p:spPr bwMode="auto">
            <a:xfrm>
              <a:off x="6039594" y="3405997"/>
              <a:ext cx="525462" cy="738187"/>
            </a:xfrm>
            <a:custGeom>
              <a:avLst/>
              <a:gdLst>
                <a:gd name="T0" fmla="*/ 476340 w 353"/>
                <a:gd name="T1" fmla="*/ 219944 h 537"/>
                <a:gd name="T2" fmla="*/ 440614 w 353"/>
                <a:gd name="T3" fmla="*/ 131966 h 537"/>
                <a:gd name="T4" fmla="*/ 369163 w 353"/>
                <a:gd name="T5" fmla="*/ 120969 h 537"/>
                <a:gd name="T6" fmla="*/ 333438 w 353"/>
                <a:gd name="T7" fmla="*/ 0 h 537"/>
                <a:gd name="T8" fmla="*/ 261987 w 353"/>
                <a:gd name="T9" fmla="*/ 87978 h 537"/>
                <a:gd name="T10" fmla="*/ 202444 w 353"/>
                <a:gd name="T11" fmla="*/ 109972 h 537"/>
                <a:gd name="T12" fmla="*/ 119085 w 353"/>
                <a:gd name="T13" fmla="*/ 142964 h 537"/>
                <a:gd name="T14" fmla="*/ 47634 w 353"/>
                <a:gd name="T15" fmla="*/ 98975 h 537"/>
                <a:gd name="T16" fmla="*/ 11908 w 353"/>
                <a:gd name="T17" fmla="*/ 164958 h 537"/>
                <a:gd name="T18" fmla="*/ 83359 w 353"/>
                <a:gd name="T19" fmla="*/ 274930 h 537"/>
                <a:gd name="T20" fmla="*/ 35725 w 353"/>
                <a:gd name="T21" fmla="*/ 318919 h 537"/>
                <a:gd name="T22" fmla="*/ 95268 w 353"/>
                <a:gd name="T23" fmla="*/ 373905 h 537"/>
                <a:gd name="T24" fmla="*/ 47634 w 353"/>
                <a:gd name="T25" fmla="*/ 395899 h 537"/>
                <a:gd name="T26" fmla="*/ 23817 w 353"/>
                <a:gd name="T27" fmla="*/ 450885 h 537"/>
                <a:gd name="T28" fmla="*/ 47634 w 353"/>
                <a:gd name="T29" fmla="*/ 549860 h 537"/>
                <a:gd name="T30" fmla="*/ 35725 w 353"/>
                <a:gd name="T31" fmla="*/ 703821 h 537"/>
                <a:gd name="T32" fmla="*/ 130993 w 353"/>
                <a:gd name="T33" fmla="*/ 725815 h 537"/>
                <a:gd name="T34" fmla="*/ 166719 w 353"/>
                <a:gd name="T35" fmla="*/ 703821 h 537"/>
                <a:gd name="T36" fmla="*/ 226261 w 353"/>
                <a:gd name="T37" fmla="*/ 582851 h 537"/>
                <a:gd name="T38" fmla="*/ 345346 w 353"/>
                <a:gd name="T39" fmla="*/ 516868 h 537"/>
                <a:gd name="T40" fmla="*/ 357255 w 353"/>
                <a:gd name="T41" fmla="*/ 472880 h 537"/>
                <a:gd name="T42" fmla="*/ 285804 w 353"/>
                <a:gd name="T43" fmla="*/ 439888 h 537"/>
                <a:gd name="T44" fmla="*/ 273895 w 353"/>
                <a:gd name="T45" fmla="*/ 395899 h 537"/>
                <a:gd name="T46" fmla="*/ 238170 w 353"/>
                <a:gd name="T47" fmla="*/ 362908 h 537"/>
                <a:gd name="T48" fmla="*/ 154810 w 353"/>
                <a:gd name="T49" fmla="*/ 351910 h 537"/>
                <a:gd name="T50" fmla="*/ 202444 w 353"/>
                <a:gd name="T51" fmla="*/ 230941 h 537"/>
                <a:gd name="T52" fmla="*/ 238170 w 353"/>
                <a:gd name="T53" fmla="*/ 186952 h 537"/>
                <a:gd name="T54" fmla="*/ 285804 w 353"/>
                <a:gd name="T55" fmla="*/ 208947 h 537"/>
                <a:gd name="T56" fmla="*/ 309621 w 353"/>
                <a:gd name="T57" fmla="*/ 252936 h 537"/>
                <a:gd name="T58" fmla="*/ 333438 w 353"/>
                <a:gd name="T59" fmla="*/ 274930 h 537"/>
                <a:gd name="T60" fmla="*/ 381072 w 353"/>
                <a:gd name="T61" fmla="*/ 351910 h 537"/>
                <a:gd name="T62" fmla="*/ 404889 w 353"/>
                <a:gd name="T63" fmla="*/ 395899 h 537"/>
                <a:gd name="T64" fmla="*/ 488248 w 353"/>
                <a:gd name="T65" fmla="*/ 296924 h 5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3"/>
                <a:gd name="T100" fmla="*/ 0 h 537"/>
                <a:gd name="T101" fmla="*/ 353 w 353"/>
                <a:gd name="T102" fmla="*/ 537 h 5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3" h="537">
                  <a:moveTo>
                    <a:pt x="352" y="208"/>
                  </a:moveTo>
                  <a:lnTo>
                    <a:pt x="320" y="160"/>
                  </a:lnTo>
                  <a:lnTo>
                    <a:pt x="288" y="152"/>
                  </a:lnTo>
                  <a:lnTo>
                    <a:pt x="296" y="96"/>
                  </a:lnTo>
                  <a:lnTo>
                    <a:pt x="264" y="104"/>
                  </a:lnTo>
                  <a:lnTo>
                    <a:pt x="248" y="88"/>
                  </a:lnTo>
                  <a:lnTo>
                    <a:pt x="248" y="48"/>
                  </a:lnTo>
                  <a:lnTo>
                    <a:pt x="224" y="0"/>
                  </a:lnTo>
                  <a:lnTo>
                    <a:pt x="176" y="24"/>
                  </a:lnTo>
                  <a:lnTo>
                    <a:pt x="176" y="64"/>
                  </a:lnTo>
                  <a:lnTo>
                    <a:pt x="144" y="56"/>
                  </a:lnTo>
                  <a:lnTo>
                    <a:pt x="136" y="80"/>
                  </a:lnTo>
                  <a:lnTo>
                    <a:pt x="112" y="72"/>
                  </a:lnTo>
                  <a:lnTo>
                    <a:pt x="80" y="104"/>
                  </a:lnTo>
                  <a:lnTo>
                    <a:pt x="56" y="56"/>
                  </a:lnTo>
                  <a:lnTo>
                    <a:pt x="32" y="72"/>
                  </a:lnTo>
                  <a:lnTo>
                    <a:pt x="24" y="112"/>
                  </a:lnTo>
                  <a:lnTo>
                    <a:pt x="8" y="120"/>
                  </a:lnTo>
                  <a:lnTo>
                    <a:pt x="32" y="184"/>
                  </a:lnTo>
                  <a:lnTo>
                    <a:pt x="56" y="200"/>
                  </a:lnTo>
                  <a:lnTo>
                    <a:pt x="32" y="216"/>
                  </a:lnTo>
                  <a:lnTo>
                    <a:pt x="24" y="232"/>
                  </a:lnTo>
                  <a:lnTo>
                    <a:pt x="56" y="232"/>
                  </a:lnTo>
                  <a:lnTo>
                    <a:pt x="64" y="272"/>
                  </a:lnTo>
                  <a:lnTo>
                    <a:pt x="48" y="304"/>
                  </a:lnTo>
                  <a:lnTo>
                    <a:pt x="32" y="288"/>
                  </a:lnTo>
                  <a:lnTo>
                    <a:pt x="16" y="304"/>
                  </a:lnTo>
                  <a:lnTo>
                    <a:pt x="16" y="328"/>
                  </a:lnTo>
                  <a:lnTo>
                    <a:pt x="0" y="344"/>
                  </a:lnTo>
                  <a:lnTo>
                    <a:pt x="32" y="400"/>
                  </a:lnTo>
                  <a:lnTo>
                    <a:pt x="8" y="488"/>
                  </a:lnTo>
                  <a:lnTo>
                    <a:pt x="24" y="512"/>
                  </a:lnTo>
                  <a:lnTo>
                    <a:pt x="72" y="512"/>
                  </a:lnTo>
                  <a:lnTo>
                    <a:pt x="88" y="528"/>
                  </a:lnTo>
                  <a:lnTo>
                    <a:pt x="128" y="536"/>
                  </a:lnTo>
                  <a:lnTo>
                    <a:pt x="112" y="512"/>
                  </a:lnTo>
                  <a:lnTo>
                    <a:pt x="120" y="480"/>
                  </a:lnTo>
                  <a:lnTo>
                    <a:pt x="152" y="424"/>
                  </a:lnTo>
                  <a:lnTo>
                    <a:pt x="192" y="384"/>
                  </a:lnTo>
                  <a:lnTo>
                    <a:pt x="232" y="376"/>
                  </a:lnTo>
                  <a:lnTo>
                    <a:pt x="248" y="360"/>
                  </a:lnTo>
                  <a:lnTo>
                    <a:pt x="240" y="344"/>
                  </a:lnTo>
                  <a:lnTo>
                    <a:pt x="224" y="312"/>
                  </a:lnTo>
                  <a:lnTo>
                    <a:pt x="192" y="320"/>
                  </a:lnTo>
                  <a:lnTo>
                    <a:pt x="176" y="312"/>
                  </a:lnTo>
                  <a:lnTo>
                    <a:pt x="184" y="288"/>
                  </a:lnTo>
                  <a:lnTo>
                    <a:pt x="184" y="248"/>
                  </a:lnTo>
                  <a:lnTo>
                    <a:pt x="160" y="264"/>
                  </a:lnTo>
                  <a:lnTo>
                    <a:pt x="128" y="256"/>
                  </a:lnTo>
                  <a:lnTo>
                    <a:pt x="104" y="256"/>
                  </a:lnTo>
                  <a:lnTo>
                    <a:pt x="104" y="224"/>
                  </a:lnTo>
                  <a:lnTo>
                    <a:pt x="136" y="168"/>
                  </a:lnTo>
                  <a:lnTo>
                    <a:pt x="152" y="168"/>
                  </a:lnTo>
                  <a:lnTo>
                    <a:pt x="160" y="136"/>
                  </a:lnTo>
                  <a:lnTo>
                    <a:pt x="176" y="136"/>
                  </a:lnTo>
                  <a:lnTo>
                    <a:pt x="192" y="152"/>
                  </a:lnTo>
                  <a:lnTo>
                    <a:pt x="216" y="152"/>
                  </a:lnTo>
                  <a:lnTo>
                    <a:pt x="208" y="184"/>
                  </a:lnTo>
                  <a:lnTo>
                    <a:pt x="208" y="200"/>
                  </a:lnTo>
                  <a:lnTo>
                    <a:pt x="224" y="200"/>
                  </a:lnTo>
                  <a:lnTo>
                    <a:pt x="224" y="232"/>
                  </a:lnTo>
                  <a:lnTo>
                    <a:pt x="256" y="256"/>
                  </a:lnTo>
                  <a:lnTo>
                    <a:pt x="264" y="280"/>
                  </a:lnTo>
                  <a:lnTo>
                    <a:pt x="272" y="288"/>
                  </a:lnTo>
                  <a:lnTo>
                    <a:pt x="312" y="256"/>
                  </a:lnTo>
                  <a:lnTo>
                    <a:pt x="328" y="216"/>
                  </a:lnTo>
                  <a:lnTo>
                    <a:pt x="352" y="20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6191994" y="3593322"/>
              <a:ext cx="168275" cy="176212"/>
            </a:xfrm>
            <a:custGeom>
              <a:avLst/>
              <a:gdLst>
                <a:gd name="T0" fmla="*/ 166786 w 113"/>
                <a:gd name="T1" fmla="*/ 87423 h 129"/>
                <a:gd name="T2" fmla="*/ 142959 w 113"/>
                <a:gd name="T3" fmla="*/ 54639 h 129"/>
                <a:gd name="T4" fmla="*/ 166786 w 113"/>
                <a:gd name="T5" fmla="*/ 21856 h 129"/>
                <a:gd name="T6" fmla="*/ 119133 w 113"/>
                <a:gd name="T7" fmla="*/ 21856 h 129"/>
                <a:gd name="T8" fmla="*/ 107219 w 113"/>
                <a:gd name="T9" fmla="*/ 0 h 129"/>
                <a:gd name="T10" fmla="*/ 83393 w 113"/>
                <a:gd name="T11" fmla="*/ 0 h 129"/>
                <a:gd name="T12" fmla="*/ 71480 w 113"/>
                <a:gd name="T13" fmla="*/ 43712 h 129"/>
                <a:gd name="T14" fmla="*/ 47653 w 113"/>
                <a:gd name="T15" fmla="*/ 43712 h 129"/>
                <a:gd name="T16" fmla="*/ 0 w 113"/>
                <a:gd name="T17" fmla="*/ 120207 h 129"/>
                <a:gd name="T18" fmla="*/ 0 w 113"/>
                <a:gd name="T19" fmla="*/ 163918 h 129"/>
                <a:gd name="T20" fmla="*/ 47653 w 113"/>
                <a:gd name="T21" fmla="*/ 163918 h 129"/>
                <a:gd name="T22" fmla="*/ 71480 w 113"/>
                <a:gd name="T23" fmla="*/ 174846 h 129"/>
                <a:gd name="T24" fmla="*/ 119133 w 113"/>
                <a:gd name="T25" fmla="*/ 152990 h 129"/>
                <a:gd name="T26" fmla="*/ 119133 w 113"/>
                <a:gd name="T27" fmla="*/ 131134 h 129"/>
                <a:gd name="T28" fmla="*/ 107219 w 113"/>
                <a:gd name="T29" fmla="*/ 109279 h 129"/>
                <a:gd name="T30" fmla="*/ 142959 w 113"/>
                <a:gd name="T31" fmla="*/ 109279 h 129"/>
                <a:gd name="T32" fmla="*/ 166786 w 113"/>
                <a:gd name="T33" fmla="*/ 87423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3"/>
                <a:gd name="T52" fmla="*/ 0 h 129"/>
                <a:gd name="T53" fmla="*/ 113 w 113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3" h="129">
                  <a:moveTo>
                    <a:pt x="112" y="64"/>
                  </a:moveTo>
                  <a:lnTo>
                    <a:pt x="96" y="40"/>
                  </a:lnTo>
                  <a:lnTo>
                    <a:pt x="112" y="16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32"/>
                  </a:lnTo>
                  <a:lnTo>
                    <a:pt x="32" y="32"/>
                  </a:lnTo>
                  <a:lnTo>
                    <a:pt x="0" y="88"/>
                  </a:lnTo>
                  <a:lnTo>
                    <a:pt x="0" y="120"/>
                  </a:lnTo>
                  <a:lnTo>
                    <a:pt x="32" y="120"/>
                  </a:lnTo>
                  <a:lnTo>
                    <a:pt x="48" y="128"/>
                  </a:lnTo>
                  <a:lnTo>
                    <a:pt x="80" y="112"/>
                  </a:lnTo>
                  <a:lnTo>
                    <a:pt x="80" y="96"/>
                  </a:lnTo>
                  <a:lnTo>
                    <a:pt x="72" y="80"/>
                  </a:lnTo>
                  <a:lnTo>
                    <a:pt x="96" y="80"/>
                  </a:lnTo>
                  <a:lnTo>
                    <a:pt x="112" y="6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6299944" y="3680634"/>
              <a:ext cx="131762" cy="165100"/>
            </a:xfrm>
            <a:custGeom>
              <a:avLst/>
              <a:gdLst>
                <a:gd name="T0" fmla="*/ 130282 w 89"/>
                <a:gd name="T1" fmla="*/ 109157 h 121"/>
                <a:gd name="T2" fmla="*/ 118438 w 89"/>
                <a:gd name="T3" fmla="*/ 76410 h 121"/>
                <a:gd name="T4" fmla="*/ 82906 w 89"/>
                <a:gd name="T5" fmla="*/ 54579 h 121"/>
                <a:gd name="T6" fmla="*/ 71063 w 89"/>
                <a:gd name="T7" fmla="*/ 10916 h 121"/>
                <a:gd name="T8" fmla="*/ 47375 w 89"/>
                <a:gd name="T9" fmla="*/ 0 h 121"/>
                <a:gd name="T10" fmla="*/ 35531 w 89"/>
                <a:gd name="T11" fmla="*/ 10916 h 121"/>
                <a:gd name="T12" fmla="*/ 47375 w 89"/>
                <a:gd name="T13" fmla="*/ 65494 h 121"/>
                <a:gd name="T14" fmla="*/ 11844 w 89"/>
                <a:gd name="T15" fmla="*/ 65494 h 121"/>
                <a:gd name="T16" fmla="*/ 0 w 89"/>
                <a:gd name="T17" fmla="*/ 152820 h 121"/>
                <a:gd name="T18" fmla="*/ 23688 w 89"/>
                <a:gd name="T19" fmla="*/ 163736 h 121"/>
                <a:gd name="T20" fmla="*/ 82906 w 89"/>
                <a:gd name="T21" fmla="*/ 152820 h 121"/>
                <a:gd name="T22" fmla="*/ 82906 w 89"/>
                <a:gd name="T23" fmla="*/ 109157 h 121"/>
                <a:gd name="T24" fmla="*/ 130282 w 89"/>
                <a:gd name="T25" fmla="*/ 109157 h 12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9"/>
                <a:gd name="T40" fmla="*/ 0 h 121"/>
                <a:gd name="T41" fmla="*/ 89 w 89"/>
                <a:gd name="T42" fmla="*/ 121 h 12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9" h="121">
                  <a:moveTo>
                    <a:pt x="88" y="80"/>
                  </a:moveTo>
                  <a:lnTo>
                    <a:pt x="80" y="56"/>
                  </a:lnTo>
                  <a:lnTo>
                    <a:pt x="56" y="40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8"/>
                  </a:lnTo>
                  <a:lnTo>
                    <a:pt x="32" y="48"/>
                  </a:lnTo>
                  <a:lnTo>
                    <a:pt x="8" y="48"/>
                  </a:lnTo>
                  <a:lnTo>
                    <a:pt x="0" y="112"/>
                  </a:lnTo>
                  <a:lnTo>
                    <a:pt x="16" y="12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88" y="8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0" name="Freeform 13"/>
            <p:cNvSpPr/>
            <p:nvPr/>
          </p:nvSpPr>
          <p:spPr bwMode="auto">
            <a:xfrm>
              <a:off x="6299944" y="3691747"/>
              <a:ext cx="50800" cy="55562"/>
            </a:xfrm>
            <a:custGeom>
              <a:avLst/>
              <a:gdLst>
                <a:gd name="T0" fmla="*/ 49261 w 33"/>
                <a:gd name="T1" fmla="*/ 54207 h 41"/>
                <a:gd name="T2" fmla="*/ 12315 w 33"/>
                <a:gd name="T3" fmla="*/ 54207 h 41"/>
                <a:gd name="T4" fmla="*/ 12315 w 33"/>
                <a:gd name="T5" fmla="*/ 32524 h 41"/>
                <a:gd name="T6" fmla="*/ 0 w 33"/>
                <a:gd name="T7" fmla="*/ 0 h 41"/>
                <a:gd name="T8" fmla="*/ 36945 w 33"/>
                <a:gd name="T9" fmla="*/ 10841 h 41"/>
                <a:gd name="T10" fmla="*/ 49261 w 33"/>
                <a:gd name="T11" fmla="*/ 54207 h 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41"/>
                <a:gd name="T20" fmla="*/ 33 w 33"/>
                <a:gd name="T21" fmla="*/ 41 h 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41">
                  <a:moveTo>
                    <a:pt x="32" y="40"/>
                  </a:moveTo>
                  <a:lnTo>
                    <a:pt x="8" y="40"/>
                  </a:lnTo>
                  <a:lnTo>
                    <a:pt x="8" y="24"/>
                  </a:lnTo>
                  <a:lnTo>
                    <a:pt x="0" y="0"/>
                  </a:lnTo>
                  <a:lnTo>
                    <a:pt x="24" y="8"/>
                  </a:lnTo>
                  <a:lnTo>
                    <a:pt x="32" y="4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1" name="Freeform 14"/>
            <p:cNvSpPr/>
            <p:nvPr/>
          </p:nvSpPr>
          <p:spPr bwMode="auto">
            <a:xfrm>
              <a:off x="6180881" y="3890184"/>
              <a:ext cx="646113" cy="398463"/>
            </a:xfrm>
            <a:custGeom>
              <a:avLst/>
              <a:gdLst>
                <a:gd name="T0" fmla="*/ 226811 w 433"/>
                <a:gd name="T1" fmla="*/ 11030 h 289"/>
                <a:gd name="T2" fmla="*/ 202936 w 433"/>
                <a:gd name="T3" fmla="*/ 33090 h 289"/>
                <a:gd name="T4" fmla="*/ 143249 w 433"/>
                <a:gd name="T5" fmla="*/ 44120 h 289"/>
                <a:gd name="T6" fmla="*/ 83562 w 433"/>
                <a:gd name="T7" fmla="*/ 99271 h 289"/>
                <a:gd name="T8" fmla="*/ 23875 w 433"/>
                <a:gd name="T9" fmla="*/ 176482 h 289"/>
                <a:gd name="T10" fmla="*/ 23875 w 433"/>
                <a:gd name="T11" fmla="*/ 220602 h 289"/>
                <a:gd name="T12" fmla="*/ 47750 w 433"/>
                <a:gd name="T13" fmla="*/ 253693 h 289"/>
                <a:gd name="T14" fmla="*/ 71625 w 433"/>
                <a:gd name="T15" fmla="*/ 242663 h 289"/>
                <a:gd name="T16" fmla="*/ 95499 w 433"/>
                <a:gd name="T17" fmla="*/ 242663 h 289"/>
                <a:gd name="T18" fmla="*/ 11937 w 433"/>
                <a:gd name="T19" fmla="*/ 308843 h 289"/>
                <a:gd name="T20" fmla="*/ 0 w 433"/>
                <a:gd name="T21" fmla="*/ 341934 h 289"/>
                <a:gd name="T22" fmla="*/ 23875 w 433"/>
                <a:gd name="T23" fmla="*/ 352964 h 289"/>
                <a:gd name="T24" fmla="*/ 71625 w 433"/>
                <a:gd name="T25" fmla="*/ 397084 h 289"/>
                <a:gd name="T26" fmla="*/ 119374 w 433"/>
                <a:gd name="T27" fmla="*/ 397084 h 289"/>
                <a:gd name="T28" fmla="*/ 143249 w 433"/>
                <a:gd name="T29" fmla="*/ 375024 h 289"/>
                <a:gd name="T30" fmla="*/ 143249 w 433"/>
                <a:gd name="T31" fmla="*/ 352964 h 289"/>
                <a:gd name="T32" fmla="*/ 167124 w 433"/>
                <a:gd name="T33" fmla="*/ 363994 h 289"/>
                <a:gd name="T34" fmla="*/ 179061 w 433"/>
                <a:gd name="T35" fmla="*/ 375024 h 289"/>
                <a:gd name="T36" fmla="*/ 226811 w 433"/>
                <a:gd name="T37" fmla="*/ 397084 h 289"/>
                <a:gd name="T38" fmla="*/ 250686 w 433"/>
                <a:gd name="T39" fmla="*/ 375024 h 289"/>
                <a:gd name="T40" fmla="*/ 286498 w 433"/>
                <a:gd name="T41" fmla="*/ 375024 h 289"/>
                <a:gd name="T42" fmla="*/ 286498 w 433"/>
                <a:gd name="T43" fmla="*/ 397084 h 289"/>
                <a:gd name="T44" fmla="*/ 310373 w 433"/>
                <a:gd name="T45" fmla="*/ 386054 h 289"/>
                <a:gd name="T46" fmla="*/ 358123 w 433"/>
                <a:gd name="T47" fmla="*/ 319873 h 289"/>
                <a:gd name="T48" fmla="*/ 381998 w 433"/>
                <a:gd name="T49" fmla="*/ 319873 h 289"/>
                <a:gd name="T50" fmla="*/ 441685 w 433"/>
                <a:gd name="T51" fmla="*/ 231632 h 289"/>
                <a:gd name="T52" fmla="*/ 441685 w 433"/>
                <a:gd name="T53" fmla="*/ 198542 h 289"/>
                <a:gd name="T54" fmla="*/ 453622 w 433"/>
                <a:gd name="T55" fmla="*/ 187512 h 289"/>
                <a:gd name="T56" fmla="*/ 465560 w 433"/>
                <a:gd name="T57" fmla="*/ 209572 h 289"/>
                <a:gd name="T58" fmla="*/ 513309 w 433"/>
                <a:gd name="T59" fmla="*/ 132361 h 289"/>
                <a:gd name="T60" fmla="*/ 561059 w 433"/>
                <a:gd name="T61" fmla="*/ 110301 h 289"/>
                <a:gd name="T62" fmla="*/ 561059 w 433"/>
                <a:gd name="T63" fmla="*/ 121331 h 289"/>
                <a:gd name="T64" fmla="*/ 596871 w 433"/>
                <a:gd name="T65" fmla="*/ 88241 h 289"/>
                <a:gd name="T66" fmla="*/ 620746 w 433"/>
                <a:gd name="T67" fmla="*/ 99271 h 289"/>
                <a:gd name="T68" fmla="*/ 644621 w 433"/>
                <a:gd name="T69" fmla="*/ 33090 h 289"/>
                <a:gd name="T70" fmla="*/ 632683 w 433"/>
                <a:gd name="T71" fmla="*/ 22060 h 289"/>
                <a:gd name="T72" fmla="*/ 596871 w 433"/>
                <a:gd name="T73" fmla="*/ 22060 h 289"/>
                <a:gd name="T74" fmla="*/ 572996 w 433"/>
                <a:gd name="T75" fmla="*/ 33090 h 289"/>
                <a:gd name="T76" fmla="*/ 513309 w 433"/>
                <a:gd name="T77" fmla="*/ 33090 h 289"/>
                <a:gd name="T78" fmla="*/ 489434 w 433"/>
                <a:gd name="T79" fmla="*/ 0 h 289"/>
                <a:gd name="T80" fmla="*/ 405872 w 433"/>
                <a:gd name="T81" fmla="*/ 55151 h 289"/>
                <a:gd name="T82" fmla="*/ 393935 w 433"/>
                <a:gd name="T83" fmla="*/ 88241 h 289"/>
                <a:gd name="T84" fmla="*/ 370060 w 433"/>
                <a:gd name="T85" fmla="*/ 88241 h 289"/>
                <a:gd name="T86" fmla="*/ 298436 w 433"/>
                <a:gd name="T87" fmla="*/ 88241 h 289"/>
                <a:gd name="T88" fmla="*/ 298436 w 433"/>
                <a:gd name="T89" fmla="*/ 66181 h 289"/>
                <a:gd name="T90" fmla="*/ 322310 w 433"/>
                <a:gd name="T91" fmla="*/ 44120 h 289"/>
                <a:gd name="T92" fmla="*/ 298436 w 433"/>
                <a:gd name="T93" fmla="*/ 0 h 289"/>
                <a:gd name="T94" fmla="*/ 262623 w 433"/>
                <a:gd name="T95" fmla="*/ 0 h 289"/>
                <a:gd name="T96" fmla="*/ 250686 w 433"/>
                <a:gd name="T97" fmla="*/ 0 h 289"/>
                <a:gd name="T98" fmla="*/ 238748 w 433"/>
                <a:gd name="T99" fmla="*/ 22060 h 289"/>
                <a:gd name="T100" fmla="*/ 226811 w 433"/>
                <a:gd name="T101" fmla="*/ 11030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33"/>
                <a:gd name="T154" fmla="*/ 0 h 289"/>
                <a:gd name="T155" fmla="*/ 433 w 433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33" h="289">
                  <a:moveTo>
                    <a:pt x="152" y="8"/>
                  </a:moveTo>
                  <a:lnTo>
                    <a:pt x="136" y="24"/>
                  </a:lnTo>
                  <a:lnTo>
                    <a:pt x="96" y="32"/>
                  </a:lnTo>
                  <a:lnTo>
                    <a:pt x="56" y="72"/>
                  </a:lnTo>
                  <a:lnTo>
                    <a:pt x="16" y="128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48" y="176"/>
                  </a:lnTo>
                  <a:lnTo>
                    <a:pt x="64" y="176"/>
                  </a:lnTo>
                  <a:lnTo>
                    <a:pt x="8" y="224"/>
                  </a:lnTo>
                  <a:lnTo>
                    <a:pt x="0" y="248"/>
                  </a:lnTo>
                  <a:lnTo>
                    <a:pt x="16" y="256"/>
                  </a:lnTo>
                  <a:lnTo>
                    <a:pt x="48" y="288"/>
                  </a:lnTo>
                  <a:lnTo>
                    <a:pt x="80" y="288"/>
                  </a:lnTo>
                  <a:lnTo>
                    <a:pt x="96" y="272"/>
                  </a:lnTo>
                  <a:lnTo>
                    <a:pt x="96" y="256"/>
                  </a:lnTo>
                  <a:lnTo>
                    <a:pt x="112" y="264"/>
                  </a:lnTo>
                  <a:lnTo>
                    <a:pt x="120" y="272"/>
                  </a:lnTo>
                  <a:lnTo>
                    <a:pt x="152" y="288"/>
                  </a:lnTo>
                  <a:lnTo>
                    <a:pt x="168" y="272"/>
                  </a:lnTo>
                  <a:lnTo>
                    <a:pt x="192" y="272"/>
                  </a:lnTo>
                  <a:lnTo>
                    <a:pt x="192" y="288"/>
                  </a:lnTo>
                  <a:lnTo>
                    <a:pt x="208" y="280"/>
                  </a:lnTo>
                  <a:lnTo>
                    <a:pt x="240" y="232"/>
                  </a:lnTo>
                  <a:lnTo>
                    <a:pt x="256" y="232"/>
                  </a:lnTo>
                  <a:lnTo>
                    <a:pt x="296" y="168"/>
                  </a:lnTo>
                  <a:lnTo>
                    <a:pt x="296" y="144"/>
                  </a:lnTo>
                  <a:lnTo>
                    <a:pt x="304" y="136"/>
                  </a:lnTo>
                  <a:lnTo>
                    <a:pt x="312" y="152"/>
                  </a:lnTo>
                  <a:lnTo>
                    <a:pt x="344" y="96"/>
                  </a:lnTo>
                  <a:lnTo>
                    <a:pt x="376" y="80"/>
                  </a:lnTo>
                  <a:lnTo>
                    <a:pt x="376" y="88"/>
                  </a:lnTo>
                  <a:lnTo>
                    <a:pt x="400" y="64"/>
                  </a:lnTo>
                  <a:lnTo>
                    <a:pt x="416" y="72"/>
                  </a:lnTo>
                  <a:lnTo>
                    <a:pt x="432" y="24"/>
                  </a:lnTo>
                  <a:lnTo>
                    <a:pt x="424" y="16"/>
                  </a:lnTo>
                  <a:lnTo>
                    <a:pt x="400" y="16"/>
                  </a:lnTo>
                  <a:lnTo>
                    <a:pt x="384" y="24"/>
                  </a:lnTo>
                  <a:lnTo>
                    <a:pt x="344" y="24"/>
                  </a:lnTo>
                  <a:lnTo>
                    <a:pt x="328" y="0"/>
                  </a:lnTo>
                  <a:lnTo>
                    <a:pt x="272" y="40"/>
                  </a:lnTo>
                  <a:lnTo>
                    <a:pt x="264" y="64"/>
                  </a:lnTo>
                  <a:lnTo>
                    <a:pt x="248" y="64"/>
                  </a:lnTo>
                  <a:lnTo>
                    <a:pt x="200" y="64"/>
                  </a:lnTo>
                  <a:lnTo>
                    <a:pt x="200" y="48"/>
                  </a:lnTo>
                  <a:lnTo>
                    <a:pt x="216" y="32"/>
                  </a:lnTo>
                  <a:lnTo>
                    <a:pt x="200" y="0"/>
                  </a:lnTo>
                  <a:lnTo>
                    <a:pt x="176" y="0"/>
                  </a:lnTo>
                  <a:lnTo>
                    <a:pt x="168" y="0"/>
                  </a:lnTo>
                  <a:lnTo>
                    <a:pt x="160" y="16"/>
                  </a:lnTo>
                  <a:lnTo>
                    <a:pt x="152" y="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2" name="Freeform 15"/>
            <p:cNvSpPr/>
            <p:nvPr/>
          </p:nvSpPr>
          <p:spPr bwMode="auto">
            <a:xfrm>
              <a:off x="6314231" y="4209272"/>
              <a:ext cx="534988" cy="439737"/>
            </a:xfrm>
            <a:custGeom>
              <a:avLst/>
              <a:gdLst>
                <a:gd name="T0" fmla="*/ 248969 w 361"/>
                <a:gd name="T1" fmla="*/ 0 h 321"/>
                <a:gd name="T2" fmla="*/ 225258 w 361"/>
                <a:gd name="T3" fmla="*/ 0 h 321"/>
                <a:gd name="T4" fmla="*/ 177835 w 361"/>
                <a:gd name="T5" fmla="*/ 65755 h 321"/>
                <a:gd name="T6" fmla="*/ 142268 w 361"/>
                <a:gd name="T7" fmla="*/ 76714 h 321"/>
                <a:gd name="T8" fmla="*/ 142268 w 361"/>
                <a:gd name="T9" fmla="*/ 54796 h 321"/>
                <a:gd name="T10" fmla="*/ 118557 w 361"/>
                <a:gd name="T11" fmla="*/ 54796 h 321"/>
                <a:gd name="T12" fmla="*/ 94846 w 361"/>
                <a:gd name="T13" fmla="*/ 76714 h 321"/>
                <a:gd name="T14" fmla="*/ 47423 w 361"/>
                <a:gd name="T15" fmla="*/ 54796 h 321"/>
                <a:gd name="T16" fmla="*/ 35567 w 361"/>
                <a:gd name="T17" fmla="*/ 43837 h 321"/>
                <a:gd name="T18" fmla="*/ 11856 w 361"/>
                <a:gd name="T19" fmla="*/ 32878 h 321"/>
                <a:gd name="T20" fmla="*/ 11856 w 361"/>
                <a:gd name="T21" fmla="*/ 54796 h 321"/>
                <a:gd name="T22" fmla="*/ 0 w 361"/>
                <a:gd name="T23" fmla="*/ 65755 h 321"/>
                <a:gd name="T24" fmla="*/ 47423 w 361"/>
                <a:gd name="T25" fmla="*/ 76714 h 321"/>
                <a:gd name="T26" fmla="*/ 59278 w 361"/>
                <a:gd name="T27" fmla="*/ 109592 h 321"/>
                <a:gd name="T28" fmla="*/ 82990 w 361"/>
                <a:gd name="T29" fmla="*/ 109592 h 321"/>
                <a:gd name="T30" fmla="*/ 118557 w 361"/>
                <a:gd name="T31" fmla="*/ 153428 h 321"/>
                <a:gd name="T32" fmla="*/ 154124 w 361"/>
                <a:gd name="T33" fmla="*/ 142469 h 321"/>
                <a:gd name="T34" fmla="*/ 154124 w 361"/>
                <a:gd name="T35" fmla="*/ 197265 h 321"/>
                <a:gd name="T36" fmla="*/ 201547 w 361"/>
                <a:gd name="T37" fmla="*/ 252061 h 321"/>
                <a:gd name="T38" fmla="*/ 225258 w 361"/>
                <a:gd name="T39" fmla="*/ 252061 h 321"/>
                <a:gd name="T40" fmla="*/ 237114 w 361"/>
                <a:gd name="T41" fmla="*/ 230143 h 321"/>
                <a:gd name="T42" fmla="*/ 272681 w 361"/>
                <a:gd name="T43" fmla="*/ 263020 h 321"/>
                <a:gd name="T44" fmla="*/ 248969 w 361"/>
                <a:gd name="T45" fmla="*/ 284939 h 321"/>
                <a:gd name="T46" fmla="*/ 237114 w 361"/>
                <a:gd name="T47" fmla="*/ 273979 h 321"/>
                <a:gd name="T48" fmla="*/ 213402 w 361"/>
                <a:gd name="T49" fmla="*/ 263020 h 321"/>
                <a:gd name="T50" fmla="*/ 213402 w 361"/>
                <a:gd name="T51" fmla="*/ 306857 h 321"/>
                <a:gd name="T52" fmla="*/ 201547 w 361"/>
                <a:gd name="T53" fmla="*/ 328775 h 321"/>
                <a:gd name="T54" fmla="*/ 237114 w 361"/>
                <a:gd name="T55" fmla="*/ 372612 h 321"/>
                <a:gd name="T56" fmla="*/ 237114 w 361"/>
                <a:gd name="T57" fmla="*/ 405490 h 321"/>
                <a:gd name="T58" fmla="*/ 296392 w 361"/>
                <a:gd name="T59" fmla="*/ 405490 h 321"/>
                <a:gd name="T60" fmla="*/ 320104 w 361"/>
                <a:gd name="T61" fmla="*/ 427408 h 321"/>
                <a:gd name="T62" fmla="*/ 355671 w 361"/>
                <a:gd name="T63" fmla="*/ 416449 h 321"/>
                <a:gd name="T64" fmla="*/ 403093 w 361"/>
                <a:gd name="T65" fmla="*/ 438367 h 321"/>
                <a:gd name="T66" fmla="*/ 438661 w 361"/>
                <a:gd name="T67" fmla="*/ 405490 h 321"/>
                <a:gd name="T68" fmla="*/ 474228 w 361"/>
                <a:gd name="T69" fmla="*/ 350694 h 321"/>
                <a:gd name="T70" fmla="*/ 426805 w 361"/>
                <a:gd name="T71" fmla="*/ 328775 h 321"/>
                <a:gd name="T72" fmla="*/ 474228 w 361"/>
                <a:gd name="T73" fmla="*/ 317816 h 321"/>
                <a:gd name="T74" fmla="*/ 486083 w 361"/>
                <a:gd name="T75" fmla="*/ 328775 h 321"/>
                <a:gd name="T76" fmla="*/ 533506 w 361"/>
                <a:gd name="T77" fmla="*/ 317816 h 321"/>
                <a:gd name="T78" fmla="*/ 533506 w 361"/>
                <a:gd name="T79" fmla="*/ 306857 h 321"/>
                <a:gd name="T80" fmla="*/ 474228 w 361"/>
                <a:gd name="T81" fmla="*/ 273979 h 321"/>
                <a:gd name="T82" fmla="*/ 474228 w 361"/>
                <a:gd name="T83" fmla="*/ 252061 h 321"/>
                <a:gd name="T84" fmla="*/ 450516 w 361"/>
                <a:gd name="T85" fmla="*/ 241102 h 321"/>
                <a:gd name="T86" fmla="*/ 426805 w 361"/>
                <a:gd name="T87" fmla="*/ 230143 h 321"/>
                <a:gd name="T88" fmla="*/ 403093 w 361"/>
                <a:gd name="T89" fmla="*/ 175347 h 321"/>
                <a:gd name="T90" fmla="*/ 343815 w 361"/>
                <a:gd name="T91" fmla="*/ 87673 h 321"/>
                <a:gd name="T92" fmla="*/ 343815 w 361"/>
                <a:gd name="T93" fmla="*/ 54796 h 321"/>
                <a:gd name="T94" fmla="*/ 284537 w 361"/>
                <a:gd name="T95" fmla="*/ 43837 h 321"/>
                <a:gd name="T96" fmla="*/ 260825 w 361"/>
                <a:gd name="T97" fmla="*/ 32878 h 321"/>
                <a:gd name="T98" fmla="*/ 248969 w 361"/>
                <a:gd name="T99" fmla="*/ 0 h 32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61"/>
                <a:gd name="T151" fmla="*/ 0 h 321"/>
                <a:gd name="T152" fmla="*/ 361 w 361"/>
                <a:gd name="T153" fmla="*/ 321 h 32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61" h="321">
                  <a:moveTo>
                    <a:pt x="168" y="0"/>
                  </a:moveTo>
                  <a:lnTo>
                    <a:pt x="152" y="0"/>
                  </a:lnTo>
                  <a:lnTo>
                    <a:pt x="120" y="48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80" y="40"/>
                  </a:lnTo>
                  <a:lnTo>
                    <a:pt x="64" y="56"/>
                  </a:lnTo>
                  <a:lnTo>
                    <a:pt x="32" y="40"/>
                  </a:lnTo>
                  <a:lnTo>
                    <a:pt x="24" y="32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32" y="56"/>
                  </a:lnTo>
                  <a:lnTo>
                    <a:pt x="40" y="80"/>
                  </a:lnTo>
                  <a:lnTo>
                    <a:pt x="56" y="80"/>
                  </a:lnTo>
                  <a:lnTo>
                    <a:pt x="80" y="112"/>
                  </a:lnTo>
                  <a:lnTo>
                    <a:pt x="104" y="104"/>
                  </a:lnTo>
                  <a:lnTo>
                    <a:pt x="104" y="144"/>
                  </a:lnTo>
                  <a:lnTo>
                    <a:pt x="136" y="184"/>
                  </a:lnTo>
                  <a:lnTo>
                    <a:pt x="152" y="184"/>
                  </a:lnTo>
                  <a:lnTo>
                    <a:pt x="160" y="168"/>
                  </a:lnTo>
                  <a:lnTo>
                    <a:pt x="184" y="192"/>
                  </a:lnTo>
                  <a:lnTo>
                    <a:pt x="168" y="208"/>
                  </a:lnTo>
                  <a:lnTo>
                    <a:pt x="160" y="200"/>
                  </a:lnTo>
                  <a:lnTo>
                    <a:pt x="144" y="192"/>
                  </a:lnTo>
                  <a:lnTo>
                    <a:pt x="144" y="224"/>
                  </a:lnTo>
                  <a:lnTo>
                    <a:pt x="136" y="240"/>
                  </a:lnTo>
                  <a:lnTo>
                    <a:pt x="160" y="272"/>
                  </a:lnTo>
                  <a:lnTo>
                    <a:pt x="160" y="296"/>
                  </a:lnTo>
                  <a:lnTo>
                    <a:pt x="200" y="296"/>
                  </a:lnTo>
                  <a:lnTo>
                    <a:pt x="216" y="312"/>
                  </a:lnTo>
                  <a:lnTo>
                    <a:pt x="240" y="304"/>
                  </a:lnTo>
                  <a:lnTo>
                    <a:pt x="272" y="320"/>
                  </a:lnTo>
                  <a:lnTo>
                    <a:pt x="296" y="296"/>
                  </a:lnTo>
                  <a:lnTo>
                    <a:pt x="320" y="256"/>
                  </a:lnTo>
                  <a:lnTo>
                    <a:pt x="288" y="240"/>
                  </a:lnTo>
                  <a:lnTo>
                    <a:pt x="320" y="232"/>
                  </a:lnTo>
                  <a:lnTo>
                    <a:pt x="328" y="240"/>
                  </a:lnTo>
                  <a:lnTo>
                    <a:pt x="360" y="232"/>
                  </a:lnTo>
                  <a:lnTo>
                    <a:pt x="360" y="224"/>
                  </a:lnTo>
                  <a:lnTo>
                    <a:pt x="320" y="200"/>
                  </a:lnTo>
                  <a:lnTo>
                    <a:pt x="320" y="184"/>
                  </a:lnTo>
                  <a:lnTo>
                    <a:pt x="304" y="176"/>
                  </a:lnTo>
                  <a:lnTo>
                    <a:pt x="288" y="168"/>
                  </a:lnTo>
                  <a:lnTo>
                    <a:pt x="272" y="128"/>
                  </a:lnTo>
                  <a:lnTo>
                    <a:pt x="232" y="64"/>
                  </a:lnTo>
                  <a:lnTo>
                    <a:pt x="232" y="40"/>
                  </a:lnTo>
                  <a:lnTo>
                    <a:pt x="192" y="32"/>
                  </a:lnTo>
                  <a:lnTo>
                    <a:pt x="176" y="24"/>
                  </a:lnTo>
                  <a:lnTo>
                    <a:pt x="168" y="0"/>
                  </a:lnTo>
                </a:path>
              </a:pathLst>
            </a:custGeom>
            <a:solidFill>
              <a:schemeClr val="accent2"/>
            </a:solidFill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3" name="Freeform 16"/>
            <p:cNvSpPr>
              <a:spLocks noChangeArrowheads="1"/>
            </p:cNvSpPr>
            <p:nvPr/>
          </p:nvSpPr>
          <p:spPr bwMode="auto">
            <a:xfrm>
              <a:off x="6753969" y="4561697"/>
              <a:ext cx="95250" cy="74612"/>
            </a:xfrm>
            <a:custGeom>
              <a:avLst/>
              <a:gdLst>
                <a:gd name="T0" fmla="*/ 35169 w 65"/>
                <a:gd name="T1" fmla="*/ 0 h 57"/>
                <a:gd name="T2" fmla="*/ 0 w 65"/>
                <a:gd name="T3" fmla="*/ 52359 h 57"/>
                <a:gd name="T4" fmla="*/ 35169 w 65"/>
                <a:gd name="T5" fmla="*/ 73303 h 57"/>
                <a:gd name="T6" fmla="*/ 93785 w 65"/>
                <a:gd name="T7" fmla="*/ 52359 h 57"/>
                <a:gd name="T8" fmla="*/ 93785 w 65"/>
                <a:gd name="T9" fmla="*/ 31416 h 57"/>
                <a:gd name="T10" fmla="*/ 35169 w 65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57"/>
                <a:gd name="T20" fmla="*/ 65 w 65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57">
                  <a:moveTo>
                    <a:pt x="24" y="0"/>
                  </a:moveTo>
                  <a:lnTo>
                    <a:pt x="0" y="40"/>
                  </a:lnTo>
                  <a:lnTo>
                    <a:pt x="24" y="56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24" y="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4" name="Freeform 17"/>
            <p:cNvSpPr/>
            <p:nvPr/>
          </p:nvSpPr>
          <p:spPr bwMode="auto">
            <a:xfrm>
              <a:off x="6515844" y="4614084"/>
              <a:ext cx="357187" cy="409575"/>
            </a:xfrm>
            <a:custGeom>
              <a:avLst/>
              <a:gdLst>
                <a:gd name="T0" fmla="*/ 272707 w 241"/>
                <a:gd name="T1" fmla="*/ 22065 h 297"/>
                <a:gd name="T2" fmla="*/ 237137 w 241"/>
                <a:gd name="T3" fmla="*/ 0 h 297"/>
                <a:gd name="T4" fmla="*/ 201566 w 241"/>
                <a:gd name="T5" fmla="*/ 33097 h 297"/>
                <a:gd name="T6" fmla="*/ 154139 w 241"/>
                <a:gd name="T7" fmla="*/ 11032 h 297"/>
                <a:gd name="T8" fmla="*/ 118568 w 241"/>
                <a:gd name="T9" fmla="*/ 22065 h 297"/>
                <a:gd name="T10" fmla="*/ 106711 w 241"/>
                <a:gd name="T11" fmla="*/ 44129 h 297"/>
                <a:gd name="T12" fmla="*/ 94855 w 241"/>
                <a:gd name="T13" fmla="*/ 66194 h 297"/>
                <a:gd name="T14" fmla="*/ 106711 w 241"/>
                <a:gd name="T15" fmla="*/ 99291 h 297"/>
                <a:gd name="T16" fmla="*/ 82998 w 241"/>
                <a:gd name="T17" fmla="*/ 99291 h 297"/>
                <a:gd name="T18" fmla="*/ 71141 w 241"/>
                <a:gd name="T19" fmla="*/ 88259 h 297"/>
                <a:gd name="T20" fmla="*/ 59284 w 241"/>
                <a:gd name="T21" fmla="*/ 88259 h 297"/>
                <a:gd name="T22" fmla="*/ 59284 w 241"/>
                <a:gd name="T23" fmla="*/ 110323 h 297"/>
                <a:gd name="T24" fmla="*/ 59284 w 241"/>
                <a:gd name="T25" fmla="*/ 132388 h 297"/>
                <a:gd name="T26" fmla="*/ 59284 w 241"/>
                <a:gd name="T27" fmla="*/ 132388 h 297"/>
                <a:gd name="T28" fmla="*/ 59284 w 241"/>
                <a:gd name="T29" fmla="*/ 154453 h 297"/>
                <a:gd name="T30" fmla="*/ 11857 w 241"/>
                <a:gd name="T31" fmla="*/ 187550 h 297"/>
                <a:gd name="T32" fmla="*/ 0 w 241"/>
                <a:gd name="T33" fmla="*/ 198582 h 297"/>
                <a:gd name="T34" fmla="*/ 0 w 241"/>
                <a:gd name="T35" fmla="*/ 242711 h 297"/>
                <a:gd name="T36" fmla="*/ 35570 w 241"/>
                <a:gd name="T37" fmla="*/ 264776 h 297"/>
                <a:gd name="T38" fmla="*/ 35570 w 241"/>
                <a:gd name="T39" fmla="*/ 319937 h 297"/>
                <a:gd name="T40" fmla="*/ 71141 w 241"/>
                <a:gd name="T41" fmla="*/ 319937 h 297"/>
                <a:gd name="T42" fmla="*/ 71141 w 241"/>
                <a:gd name="T43" fmla="*/ 342002 h 297"/>
                <a:gd name="T44" fmla="*/ 82998 w 241"/>
                <a:gd name="T45" fmla="*/ 364067 h 297"/>
                <a:gd name="T46" fmla="*/ 94855 w 241"/>
                <a:gd name="T47" fmla="*/ 397164 h 297"/>
                <a:gd name="T48" fmla="*/ 130425 w 241"/>
                <a:gd name="T49" fmla="*/ 397164 h 297"/>
                <a:gd name="T50" fmla="*/ 154139 w 241"/>
                <a:gd name="T51" fmla="*/ 364067 h 297"/>
                <a:gd name="T52" fmla="*/ 165996 w 241"/>
                <a:gd name="T53" fmla="*/ 364067 h 297"/>
                <a:gd name="T54" fmla="*/ 165996 w 241"/>
                <a:gd name="T55" fmla="*/ 386131 h 297"/>
                <a:gd name="T56" fmla="*/ 177852 w 241"/>
                <a:gd name="T57" fmla="*/ 397164 h 297"/>
                <a:gd name="T58" fmla="*/ 201566 w 241"/>
                <a:gd name="T59" fmla="*/ 397164 h 297"/>
                <a:gd name="T60" fmla="*/ 201566 w 241"/>
                <a:gd name="T61" fmla="*/ 386131 h 297"/>
                <a:gd name="T62" fmla="*/ 225280 w 241"/>
                <a:gd name="T63" fmla="*/ 386131 h 297"/>
                <a:gd name="T64" fmla="*/ 225280 w 241"/>
                <a:gd name="T65" fmla="*/ 397164 h 297"/>
                <a:gd name="T66" fmla="*/ 237137 w 241"/>
                <a:gd name="T67" fmla="*/ 408196 h 297"/>
                <a:gd name="T68" fmla="*/ 260850 w 241"/>
                <a:gd name="T69" fmla="*/ 397164 h 297"/>
                <a:gd name="T70" fmla="*/ 272707 w 241"/>
                <a:gd name="T71" fmla="*/ 353034 h 297"/>
                <a:gd name="T72" fmla="*/ 272707 w 241"/>
                <a:gd name="T73" fmla="*/ 308905 h 297"/>
                <a:gd name="T74" fmla="*/ 296421 w 241"/>
                <a:gd name="T75" fmla="*/ 308905 h 297"/>
                <a:gd name="T76" fmla="*/ 296421 w 241"/>
                <a:gd name="T77" fmla="*/ 297873 h 297"/>
                <a:gd name="T78" fmla="*/ 296421 w 241"/>
                <a:gd name="T79" fmla="*/ 275808 h 297"/>
                <a:gd name="T80" fmla="*/ 320134 w 241"/>
                <a:gd name="T81" fmla="*/ 297873 h 297"/>
                <a:gd name="T82" fmla="*/ 343848 w 241"/>
                <a:gd name="T83" fmla="*/ 264776 h 297"/>
                <a:gd name="T84" fmla="*/ 320134 w 241"/>
                <a:gd name="T85" fmla="*/ 242711 h 297"/>
                <a:gd name="T86" fmla="*/ 320134 w 241"/>
                <a:gd name="T87" fmla="*/ 231679 h 297"/>
                <a:gd name="T88" fmla="*/ 343848 w 241"/>
                <a:gd name="T89" fmla="*/ 220646 h 297"/>
                <a:gd name="T90" fmla="*/ 331991 w 241"/>
                <a:gd name="T91" fmla="*/ 187550 h 297"/>
                <a:gd name="T92" fmla="*/ 320134 w 241"/>
                <a:gd name="T93" fmla="*/ 176517 h 297"/>
                <a:gd name="T94" fmla="*/ 355705 w 241"/>
                <a:gd name="T95" fmla="*/ 187550 h 297"/>
                <a:gd name="T96" fmla="*/ 355705 w 241"/>
                <a:gd name="T97" fmla="*/ 143420 h 297"/>
                <a:gd name="T98" fmla="*/ 320134 w 241"/>
                <a:gd name="T99" fmla="*/ 165485 h 297"/>
                <a:gd name="T100" fmla="*/ 355705 w 241"/>
                <a:gd name="T101" fmla="*/ 110323 h 297"/>
                <a:gd name="T102" fmla="*/ 296421 w 241"/>
                <a:gd name="T103" fmla="*/ 77226 h 297"/>
                <a:gd name="T104" fmla="*/ 260850 w 241"/>
                <a:gd name="T105" fmla="*/ 77226 h 297"/>
                <a:gd name="T106" fmla="*/ 237137 w 241"/>
                <a:gd name="T107" fmla="*/ 99291 h 297"/>
                <a:gd name="T108" fmla="*/ 225280 w 241"/>
                <a:gd name="T109" fmla="*/ 66194 h 297"/>
                <a:gd name="T110" fmla="*/ 237137 w 241"/>
                <a:gd name="T111" fmla="*/ 55162 h 297"/>
                <a:gd name="T112" fmla="*/ 272707 w 241"/>
                <a:gd name="T113" fmla="*/ 22065 h 2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41"/>
                <a:gd name="T172" fmla="*/ 0 h 297"/>
                <a:gd name="T173" fmla="*/ 241 w 241"/>
                <a:gd name="T174" fmla="*/ 297 h 29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41" h="297">
                  <a:moveTo>
                    <a:pt x="184" y="16"/>
                  </a:moveTo>
                  <a:lnTo>
                    <a:pt x="160" y="0"/>
                  </a:lnTo>
                  <a:lnTo>
                    <a:pt x="136" y="24"/>
                  </a:lnTo>
                  <a:lnTo>
                    <a:pt x="104" y="8"/>
                  </a:lnTo>
                  <a:lnTo>
                    <a:pt x="80" y="16"/>
                  </a:lnTo>
                  <a:lnTo>
                    <a:pt x="72" y="32"/>
                  </a:lnTo>
                  <a:lnTo>
                    <a:pt x="64" y="48"/>
                  </a:lnTo>
                  <a:lnTo>
                    <a:pt x="72" y="72"/>
                  </a:lnTo>
                  <a:lnTo>
                    <a:pt x="56" y="72"/>
                  </a:lnTo>
                  <a:lnTo>
                    <a:pt x="48" y="64"/>
                  </a:lnTo>
                  <a:lnTo>
                    <a:pt x="40" y="64"/>
                  </a:lnTo>
                  <a:lnTo>
                    <a:pt x="40" y="80"/>
                  </a:lnTo>
                  <a:lnTo>
                    <a:pt x="40" y="96"/>
                  </a:lnTo>
                  <a:lnTo>
                    <a:pt x="40" y="112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0" y="176"/>
                  </a:lnTo>
                  <a:lnTo>
                    <a:pt x="24" y="192"/>
                  </a:lnTo>
                  <a:lnTo>
                    <a:pt x="24" y="232"/>
                  </a:lnTo>
                  <a:lnTo>
                    <a:pt x="48" y="232"/>
                  </a:lnTo>
                  <a:lnTo>
                    <a:pt x="48" y="248"/>
                  </a:lnTo>
                  <a:lnTo>
                    <a:pt x="56" y="264"/>
                  </a:lnTo>
                  <a:lnTo>
                    <a:pt x="64" y="288"/>
                  </a:lnTo>
                  <a:lnTo>
                    <a:pt x="88" y="288"/>
                  </a:lnTo>
                  <a:lnTo>
                    <a:pt x="104" y="264"/>
                  </a:lnTo>
                  <a:lnTo>
                    <a:pt x="112" y="264"/>
                  </a:lnTo>
                  <a:lnTo>
                    <a:pt x="112" y="280"/>
                  </a:lnTo>
                  <a:lnTo>
                    <a:pt x="120" y="288"/>
                  </a:lnTo>
                  <a:lnTo>
                    <a:pt x="136" y="288"/>
                  </a:lnTo>
                  <a:lnTo>
                    <a:pt x="136" y="280"/>
                  </a:lnTo>
                  <a:lnTo>
                    <a:pt x="152" y="280"/>
                  </a:lnTo>
                  <a:lnTo>
                    <a:pt x="152" y="288"/>
                  </a:lnTo>
                  <a:lnTo>
                    <a:pt x="160" y="296"/>
                  </a:lnTo>
                  <a:lnTo>
                    <a:pt x="176" y="288"/>
                  </a:lnTo>
                  <a:lnTo>
                    <a:pt x="184" y="256"/>
                  </a:lnTo>
                  <a:lnTo>
                    <a:pt x="184" y="224"/>
                  </a:lnTo>
                  <a:lnTo>
                    <a:pt x="200" y="224"/>
                  </a:lnTo>
                  <a:lnTo>
                    <a:pt x="200" y="216"/>
                  </a:lnTo>
                  <a:lnTo>
                    <a:pt x="200" y="200"/>
                  </a:lnTo>
                  <a:lnTo>
                    <a:pt x="216" y="216"/>
                  </a:lnTo>
                  <a:lnTo>
                    <a:pt x="232" y="192"/>
                  </a:lnTo>
                  <a:lnTo>
                    <a:pt x="216" y="176"/>
                  </a:lnTo>
                  <a:lnTo>
                    <a:pt x="216" y="168"/>
                  </a:lnTo>
                  <a:lnTo>
                    <a:pt x="232" y="160"/>
                  </a:lnTo>
                  <a:lnTo>
                    <a:pt x="224" y="136"/>
                  </a:lnTo>
                  <a:lnTo>
                    <a:pt x="216" y="128"/>
                  </a:lnTo>
                  <a:lnTo>
                    <a:pt x="240" y="136"/>
                  </a:lnTo>
                  <a:lnTo>
                    <a:pt x="240" y="104"/>
                  </a:lnTo>
                  <a:lnTo>
                    <a:pt x="216" y="120"/>
                  </a:lnTo>
                  <a:lnTo>
                    <a:pt x="240" y="80"/>
                  </a:lnTo>
                  <a:lnTo>
                    <a:pt x="200" y="56"/>
                  </a:lnTo>
                  <a:lnTo>
                    <a:pt x="176" y="56"/>
                  </a:lnTo>
                  <a:lnTo>
                    <a:pt x="160" y="72"/>
                  </a:lnTo>
                  <a:lnTo>
                    <a:pt x="152" y="48"/>
                  </a:lnTo>
                  <a:lnTo>
                    <a:pt x="160" y="40"/>
                  </a:lnTo>
                  <a:lnTo>
                    <a:pt x="184" y="1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5" name="Freeform 18"/>
            <p:cNvSpPr/>
            <p:nvPr/>
          </p:nvSpPr>
          <p:spPr bwMode="auto">
            <a:xfrm>
              <a:off x="6336456" y="4934759"/>
              <a:ext cx="406400" cy="508000"/>
            </a:xfrm>
            <a:custGeom>
              <a:avLst/>
              <a:gdLst>
                <a:gd name="T0" fmla="*/ 404911 w 273"/>
                <a:gd name="T1" fmla="*/ 77095 h 369"/>
                <a:gd name="T2" fmla="*/ 404911 w 273"/>
                <a:gd name="T3" fmla="*/ 66081 h 369"/>
                <a:gd name="T4" fmla="*/ 381093 w 273"/>
                <a:gd name="T5" fmla="*/ 66081 h 369"/>
                <a:gd name="T6" fmla="*/ 381093 w 273"/>
                <a:gd name="T7" fmla="*/ 77095 h 369"/>
                <a:gd name="T8" fmla="*/ 357275 w 273"/>
                <a:gd name="T9" fmla="*/ 77095 h 369"/>
                <a:gd name="T10" fmla="*/ 345366 w 273"/>
                <a:gd name="T11" fmla="*/ 77095 h 369"/>
                <a:gd name="T12" fmla="*/ 345366 w 273"/>
                <a:gd name="T13" fmla="*/ 44054 h 369"/>
                <a:gd name="T14" fmla="*/ 333456 w 273"/>
                <a:gd name="T15" fmla="*/ 44054 h 369"/>
                <a:gd name="T16" fmla="*/ 309638 w 273"/>
                <a:gd name="T17" fmla="*/ 77095 h 369"/>
                <a:gd name="T18" fmla="*/ 273911 w 273"/>
                <a:gd name="T19" fmla="*/ 77095 h 369"/>
                <a:gd name="T20" fmla="*/ 262001 w 273"/>
                <a:gd name="T21" fmla="*/ 44054 h 369"/>
                <a:gd name="T22" fmla="*/ 250092 w 273"/>
                <a:gd name="T23" fmla="*/ 22027 h 369"/>
                <a:gd name="T24" fmla="*/ 238183 w 273"/>
                <a:gd name="T25" fmla="*/ 0 h 369"/>
                <a:gd name="T26" fmla="*/ 214365 w 273"/>
                <a:gd name="T27" fmla="*/ 0 h 369"/>
                <a:gd name="T28" fmla="*/ 214365 w 273"/>
                <a:gd name="T29" fmla="*/ 11014 h 369"/>
                <a:gd name="T30" fmla="*/ 166728 w 273"/>
                <a:gd name="T31" fmla="*/ 22027 h 369"/>
                <a:gd name="T32" fmla="*/ 166728 w 273"/>
                <a:gd name="T33" fmla="*/ 44054 h 369"/>
                <a:gd name="T34" fmla="*/ 119092 w 273"/>
                <a:gd name="T35" fmla="*/ 44054 h 369"/>
                <a:gd name="T36" fmla="*/ 95273 w 273"/>
                <a:gd name="T37" fmla="*/ 66081 h 369"/>
                <a:gd name="T38" fmla="*/ 95273 w 273"/>
                <a:gd name="T39" fmla="*/ 99122 h 369"/>
                <a:gd name="T40" fmla="*/ 107182 w 273"/>
                <a:gd name="T41" fmla="*/ 121149 h 369"/>
                <a:gd name="T42" fmla="*/ 71455 w 273"/>
                <a:gd name="T43" fmla="*/ 154190 h 369"/>
                <a:gd name="T44" fmla="*/ 59546 w 273"/>
                <a:gd name="T45" fmla="*/ 154190 h 369"/>
                <a:gd name="T46" fmla="*/ 47637 w 273"/>
                <a:gd name="T47" fmla="*/ 198244 h 369"/>
                <a:gd name="T48" fmla="*/ 47637 w 273"/>
                <a:gd name="T49" fmla="*/ 220271 h 369"/>
                <a:gd name="T50" fmla="*/ 47637 w 273"/>
                <a:gd name="T51" fmla="*/ 242298 h 369"/>
                <a:gd name="T52" fmla="*/ 23818 w 273"/>
                <a:gd name="T53" fmla="*/ 275339 h 369"/>
                <a:gd name="T54" fmla="*/ 11909 w 273"/>
                <a:gd name="T55" fmla="*/ 297366 h 369"/>
                <a:gd name="T56" fmla="*/ 0 w 273"/>
                <a:gd name="T57" fmla="*/ 352434 h 369"/>
                <a:gd name="T58" fmla="*/ 11909 w 273"/>
                <a:gd name="T59" fmla="*/ 374461 h 369"/>
                <a:gd name="T60" fmla="*/ 83364 w 273"/>
                <a:gd name="T61" fmla="*/ 374461 h 369"/>
                <a:gd name="T62" fmla="*/ 119092 w 273"/>
                <a:gd name="T63" fmla="*/ 451556 h 369"/>
                <a:gd name="T64" fmla="*/ 131001 w 273"/>
                <a:gd name="T65" fmla="*/ 506623 h 369"/>
                <a:gd name="T66" fmla="*/ 166728 w 273"/>
                <a:gd name="T67" fmla="*/ 451556 h 369"/>
                <a:gd name="T68" fmla="*/ 178637 w 273"/>
                <a:gd name="T69" fmla="*/ 462569 h 369"/>
                <a:gd name="T70" fmla="*/ 226274 w 273"/>
                <a:gd name="T71" fmla="*/ 418515 h 369"/>
                <a:gd name="T72" fmla="*/ 226274 w 273"/>
                <a:gd name="T73" fmla="*/ 385474 h 369"/>
                <a:gd name="T74" fmla="*/ 273911 w 273"/>
                <a:gd name="T75" fmla="*/ 374461 h 369"/>
                <a:gd name="T76" fmla="*/ 297729 w 273"/>
                <a:gd name="T77" fmla="*/ 319393 h 369"/>
                <a:gd name="T78" fmla="*/ 321547 w 273"/>
                <a:gd name="T79" fmla="*/ 308379 h 369"/>
                <a:gd name="T80" fmla="*/ 321547 w 273"/>
                <a:gd name="T81" fmla="*/ 275339 h 369"/>
                <a:gd name="T82" fmla="*/ 357275 w 273"/>
                <a:gd name="T83" fmla="*/ 275339 h 369"/>
                <a:gd name="T84" fmla="*/ 369184 w 273"/>
                <a:gd name="T85" fmla="*/ 220271 h 369"/>
                <a:gd name="T86" fmla="*/ 357275 w 273"/>
                <a:gd name="T87" fmla="*/ 176217 h 369"/>
                <a:gd name="T88" fmla="*/ 369184 w 273"/>
                <a:gd name="T89" fmla="*/ 165203 h 369"/>
                <a:gd name="T90" fmla="*/ 345366 w 273"/>
                <a:gd name="T91" fmla="*/ 143176 h 369"/>
                <a:gd name="T92" fmla="*/ 369184 w 273"/>
                <a:gd name="T93" fmla="*/ 132163 h 369"/>
                <a:gd name="T94" fmla="*/ 381093 w 273"/>
                <a:gd name="T95" fmla="*/ 143176 h 369"/>
                <a:gd name="T96" fmla="*/ 404911 w 273"/>
                <a:gd name="T97" fmla="*/ 110136 h 369"/>
                <a:gd name="T98" fmla="*/ 404911 w 273"/>
                <a:gd name="T99" fmla="*/ 77095 h 36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3"/>
                <a:gd name="T151" fmla="*/ 0 h 369"/>
                <a:gd name="T152" fmla="*/ 273 w 273"/>
                <a:gd name="T153" fmla="*/ 369 h 36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3" h="369">
                  <a:moveTo>
                    <a:pt x="272" y="56"/>
                  </a:moveTo>
                  <a:lnTo>
                    <a:pt x="272" y="48"/>
                  </a:lnTo>
                  <a:lnTo>
                    <a:pt x="256" y="48"/>
                  </a:lnTo>
                  <a:lnTo>
                    <a:pt x="256" y="56"/>
                  </a:lnTo>
                  <a:lnTo>
                    <a:pt x="240" y="56"/>
                  </a:lnTo>
                  <a:lnTo>
                    <a:pt x="232" y="56"/>
                  </a:lnTo>
                  <a:lnTo>
                    <a:pt x="232" y="32"/>
                  </a:lnTo>
                  <a:lnTo>
                    <a:pt x="224" y="32"/>
                  </a:lnTo>
                  <a:lnTo>
                    <a:pt x="208" y="56"/>
                  </a:lnTo>
                  <a:lnTo>
                    <a:pt x="184" y="56"/>
                  </a:lnTo>
                  <a:lnTo>
                    <a:pt x="176" y="32"/>
                  </a:lnTo>
                  <a:lnTo>
                    <a:pt x="168" y="16"/>
                  </a:lnTo>
                  <a:lnTo>
                    <a:pt x="160" y="0"/>
                  </a:lnTo>
                  <a:lnTo>
                    <a:pt x="144" y="0"/>
                  </a:lnTo>
                  <a:lnTo>
                    <a:pt x="144" y="8"/>
                  </a:lnTo>
                  <a:lnTo>
                    <a:pt x="112" y="16"/>
                  </a:lnTo>
                  <a:lnTo>
                    <a:pt x="112" y="32"/>
                  </a:lnTo>
                  <a:lnTo>
                    <a:pt x="80" y="32"/>
                  </a:lnTo>
                  <a:lnTo>
                    <a:pt x="64" y="48"/>
                  </a:lnTo>
                  <a:lnTo>
                    <a:pt x="64" y="72"/>
                  </a:lnTo>
                  <a:lnTo>
                    <a:pt x="72" y="88"/>
                  </a:lnTo>
                  <a:lnTo>
                    <a:pt x="48" y="112"/>
                  </a:lnTo>
                  <a:lnTo>
                    <a:pt x="40" y="112"/>
                  </a:lnTo>
                  <a:lnTo>
                    <a:pt x="32" y="144"/>
                  </a:lnTo>
                  <a:lnTo>
                    <a:pt x="32" y="160"/>
                  </a:lnTo>
                  <a:lnTo>
                    <a:pt x="32" y="176"/>
                  </a:lnTo>
                  <a:lnTo>
                    <a:pt x="16" y="200"/>
                  </a:lnTo>
                  <a:lnTo>
                    <a:pt x="8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56" y="272"/>
                  </a:lnTo>
                  <a:lnTo>
                    <a:pt x="80" y="328"/>
                  </a:lnTo>
                  <a:lnTo>
                    <a:pt x="88" y="368"/>
                  </a:lnTo>
                  <a:lnTo>
                    <a:pt x="112" y="328"/>
                  </a:lnTo>
                  <a:lnTo>
                    <a:pt x="120" y="336"/>
                  </a:lnTo>
                  <a:lnTo>
                    <a:pt x="152" y="304"/>
                  </a:lnTo>
                  <a:lnTo>
                    <a:pt x="152" y="280"/>
                  </a:lnTo>
                  <a:lnTo>
                    <a:pt x="184" y="272"/>
                  </a:lnTo>
                  <a:lnTo>
                    <a:pt x="200" y="232"/>
                  </a:lnTo>
                  <a:lnTo>
                    <a:pt x="216" y="224"/>
                  </a:lnTo>
                  <a:lnTo>
                    <a:pt x="216" y="200"/>
                  </a:lnTo>
                  <a:lnTo>
                    <a:pt x="240" y="200"/>
                  </a:lnTo>
                  <a:lnTo>
                    <a:pt x="248" y="160"/>
                  </a:lnTo>
                  <a:lnTo>
                    <a:pt x="240" y="128"/>
                  </a:lnTo>
                  <a:lnTo>
                    <a:pt x="248" y="120"/>
                  </a:lnTo>
                  <a:lnTo>
                    <a:pt x="232" y="104"/>
                  </a:lnTo>
                  <a:lnTo>
                    <a:pt x="248" y="96"/>
                  </a:lnTo>
                  <a:lnTo>
                    <a:pt x="256" y="104"/>
                  </a:lnTo>
                  <a:lnTo>
                    <a:pt x="272" y="80"/>
                  </a:lnTo>
                  <a:lnTo>
                    <a:pt x="272" y="5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6" name="Freeform 19"/>
            <p:cNvSpPr>
              <a:spLocks noChangeArrowheads="1"/>
            </p:cNvSpPr>
            <p:nvPr/>
          </p:nvSpPr>
          <p:spPr bwMode="auto">
            <a:xfrm>
              <a:off x="5715744" y="5253847"/>
              <a:ext cx="752475" cy="528637"/>
            </a:xfrm>
            <a:custGeom>
              <a:avLst/>
              <a:gdLst>
                <a:gd name="T0" fmla="*/ 739065 w 505"/>
                <a:gd name="T1" fmla="*/ 131816 h 385"/>
                <a:gd name="T2" fmla="*/ 631781 w 505"/>
                <a:gd name="T3" fmla="*/ 54923 h 385"/>
                <a:gd name="T4" fmla="*/ 607940 w 505"/>
                <a:gd name="T5" fmla="*/ 76893 h 385"/>
                <a:gd name="T6" fmla="*/ 560259 w 505"/>
                <a:gd name="T7" fmla="*/ 54923 h 385"/>
                <a:gd name="T8" fmla="*/ 464896 w 505"/>
                <a:gd name="T9" fmla="*/ 76893 h 385"/>
                <a:gd name="T10" fmla="*/ 464896 w 505"/>
                <a:gd name="T11" fmla="*/ 0 h 385"/>
                <a:gd name="T12" fmla="*/ 417214 w 505"/>
                <a:gd name="T13" fmla="*/ 0 h 385"/>
                <a:gd name="T14" fmla="*/ 321851 w 505"/>
                <a:gd name="T15" fmla="*/ 10985 h 385"/>
                <a:gd name="T16" fmla="*/ 309930 w 505"/>
                <a:gd name="T17" fmla="*/ 54923 h 385"/>
                <a:gd name="T18" fmla="*/ 250328 w 505"/>
                <a:gd name="T19" fmla="*/ 32954 h 385"/>
                <a:gd name="T20" fmla="*/ 214567 w 505"/>
                <a:gd name="T21" fmla="*/ 65908 h 385"/>
                <a:gd name="T22" fmla="*/ 226488 w 505"/>
                <a:gd name="T23" fmla="*/ 120831 h 385"/>
                <a:gd name="T24" fmla="*/ 214567 w 505"/>
                <a:gd name="T25" fmla="*/ 153785 h 385"/>
                <a:gd name="T26" fmla="*/ 166886 w 505"/>
                <a:gd name="T27" fmla="*/ 230678 h 385"/>
                <a:gd name="T28" fmla="*/ 107284 w 505"/>
                <a:gd name="T29" fmla="*/ 307571 h 385"/>
                <a:gd name="T30" fmla="*/ 47682 w 505"/>
                <a:gd name="T31" fmla="*/ 373479 h 385"/>
                <a:gd name="T32" fmla="*/ 0 w 505"/>
                <a:gd name="T33" fmla="*/ 406433 h 385"/>
                <a:gd name="T34" fmla="*/ 11920 w 505"/>
                <a:gd name="T35" fmla="*/ 428402 h 385"/>
                <a:gd name="T36" fmla="*/ 23841 w 505"/>
                <a:gd name="T37" fmla="*/ 494310 h 385"/>
                <a:gd name="T38" fmla="*/ 83443 w 505"/>
                <a:gd name="T39" fmla="*/ 527264 h 385"/>
                <a:gd name="T40" fmla="*/ 59602 w 505"/>
                <a:gd name="T41" fmla="*/ 472341 h 385"/>
                <a:gd name="T42" fmla="*/ 119204 w 505"/>
                <a:gd name="T43" fmla="*/ 417417 h 385"/>
                <a:gd name="T44" fmla="*/ 226488 w 505"/>
                <a:gd name="T45" fmla="*/ 384463 h 385"/>
                <a:gd name="T46" fmla="*/ 286090 w 505"/>
                <a:gd name="T47" fmla="*/ 406433 h 385"/>
                <a:gd name="T48" fmla="*/ 357612 w 505"/>
                <a:gd name="T49" fmla="*/ 340525 h 385"/>
                <a:gd name="T50" fmla="*/ 393373 w 505"/>
                <a:gd name="T51" fmla="*/ 329540 h 385"/>
                <a:gd name="T52" fmla="*/ 393373 w 505"/>
                <a:gd name="T53" fmla="*/ 296586 h 385"/>
                <a:gd name="T54" fmla="*/ 417214 w 505"/>
                <a:gd name="T55" fmla="*/ 285601 h 385"/>
                <a:gd name="T56" fmla="*/ 500657 w 505"/>
                <a:gd name="T57" fmla="*/ 318555 h 385"/>
                <a:gd name="T58" fmla="*/ 500657 w 505"/>
                <a:gd name="T59" fmla="*/ 274617 h 385"/>
                <a:gd name="T60" fmla="*/ 560259 w 505"/>
                <a:gd name="T61" fmla="*/ 263632 h 385"/>
                <a:gd name="T62" fmla="*/ 584099 w 505"/>
                <a:gd name="T63" fmla="*/ 274617 h 385"/>
                <a:gd name="T64" fmla="*/ 596020 w 505"/>
                <a:gd name="T65" fmla="*/ 252647 h 385"/>
                <a:gd name="T66" fmla="*/ 667542 w 505"/>
                <a:gd name="T67" fmla="*/ 241663 h 385"/>
                <a:gd name="T68" fmla="*/ 715224 w 505"/>
                <a:gd name="T69" fmla="*/ 186739 h 3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5"/>
                <a:gd name="T106" fmla="*/ 0 h 385"/>
                <a:gd name="T107" fmla="*/ 505 w 505"/>
                <a:gd name="T108" fmla="*/ 385 h 3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5" h="385">
                  <a:moveTo>
                    <a:pt x="504" y="128"/>
                  </a:moveTo>
                  <a:lnTo>
                    <a:pt x="496" y="96"/>
                  </a:lnTo>
                  <a:lnTo>
                    <a:pt x="472" y="40"/>
                  </a:lnTo>
                  <a:lnTo>
                    <a:pt x="424" y="40"/>
                  </a:lnTo>
                  <a:lnTo>
                    <a:pt x="416" y="32"/>
                  </a:lnTo>
                  <a:lnTo>
                    <a:pt x="408" y="56"/>
                  </a:lnTo>
                  <a:lnTo>
                    <a:pt x="392" y="56"/>
                  </a:lnTo>
                  <a:lnTo>
                    <a:pt x="376" y="40"/>
                  </a:lnTo>
                  <a:lnTo>
                    <a:pt x="320" y="64"/>
                  </a:lnTo>
                  <a:lnTo>
                    <a:pt x="312" y="56"/>
                  </a:lnTo>
                  <a:lnTo>
                    <a:pt x="336" y="8"/>
                  </a:lnTo>
                  <a:lnTo>
                    <a:pt x="312" y="0"/>
                  </a:lnTo>
                  <a:lnTo>
                    <a:pt x="296" y="16"/>
                  </a:lnTo>
                  <a:lnTo>
                    <a:pt x="280" y="0"/>
                  </a:lnTo>
                  <a:lnTo>
                    <a:pt x="272" y="8"/>
                  </a:lnTo>
                  <a:lnTo>
                    <a:pt x="216" y="8"/>
                  </a:lnTo>
                  <a:lnTo>
                    <a:pt x="224" y="40"/>
                  </a:lnTo>
                  <a:lnTo>
                    <a:pt x="208" y="4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68" y="48"/>
                  </a:lnTo>
                  <a:lnTo>
                    <a:pt x="144" y="48"/>
                  </a:lnTo>
                  <a:lnTo>
                    <a:pt x="144" y="72"/>
                  </a:lnTo>
                  <a:lnTo>
                    <a:pt x="152" y="88"/>
                  </a:lnTo>
                  <a:lnTo>
                    <a:pt x="144" y="96"/>
                  </a:lnTo>
                  <a:lnTo>
                    <a:pt x="144" y="112"/>
                  </a:lnTo>
                  <a:lnTo>
                    <a:pt x="112" y="144"/>
                  </a:lnTo>
                  <a:lnTo>
                    <a:pt x="112" y="168"/>
                  </a:lnTo>
                  <a:lnTo>
                    <a:pt x="104" y="200"/>
                  </a:lnTo>
                  <a:lnTo>
                    <a:pt x="72" y="224"/>
                  </a:lnTo>
                  <a:lnTo>
                    <a:pt x="48" y="256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96"/>
                  </a:lnTo>
                  <a:lnTo>
                    <a:pt x="16" y="304"/>
                  </a:lnTo>
                  <a:lnTo>
                    <a:pt x="8" y="312"/>
                  </a:lnTo>
                  <a:lnTo>
                    <a:pt x="8" y="352"/>
                  </a:lnTo>
                  <a:lnTo>
                    <a:pt x="16" y="360"/>
                  </a:lnTo>
                  <a:lnTo>
                    <a:pt x="16" y="384"/>
                  </a:lnTo>
                  <a:lnTo>
                    <a:pt x="56" y="384"/>
                  </a:lnTo>
                  <a:lnTo>
                    <a:pt x="56" y="360"/>
                  </a:lnTo>
                  <a:lnTo>
                    <a:pt x="40" y="344"/>
                  </a:lnTo>
                  <a:lnTo>
                    <a:pt x="48" y="312"/>
                  </a:lnTo>
                  <a:lnTo>
                    <a:pt x="80" y="304"/>
                  </a:lnTo>
                  <a:lnTo>
                    <a:pt x="104" y="304"/>
                  </a:lnTo>
                  <a:lnTo>
                    <a:pt x="152" y="280"/>
                  </a:lnTo>
                  <a:lnTo>
                    <a:pt x="184" y="280"/>
                  </a:lnTo>
                  <a:lnTo>
                    <a:pt x="192" y="296"/>
                  </a:lnTo>
                  <a:lnTo>
                    <a:pt x="208" y="264"/>
                  </a:lnTo>
                  <a:lnTo>
                    <a:pt x="240" y="248"/>
                  </a:lnTo>
                  <a:lnTo>
                    <a:pt x="248" y="224"/>
                  </a:lnTo>
                  <a:lnTo>
                    <a:pt x="264" y="240"/>
                  </a:lnTo>
                  <a:lnTo>
                    <a:pt x="272" y="240"/>
                  </a:lnTo>
                  <a:lnTo>
                    <a:pt x="264" y="216"/>
                  </a:lnTo>
                  <a:lnTo>
                    <a:pt x="264" y="184"/>
                  </a:lnTo>
                  <a:lnTo>
                    <a:pt x="280" y="208"/>
                  </a:lnTo>
                  <a:lnTo>
                    <a:pt x="288" y="232"/>
                  </a:lnTo>
                  <a:lnTo>
                    <a:pt x="336" y="232"/>
                  </a:lnTo>
                  <a:lnTo>
                    <a:pt x="320" y="216"/>
                  </a:lnTo>
                  <a:lnTo>
                    <a:pt x="336" y="200"/>
                  </a:lnTo>
                  <a:lnTo>
                    <a:pt x="360" y="208"/>
                  </a:lnTo>
                  <a:lnTo>
                    <a:pt x="376" y="192"/>
                  </a:lnTo>
                  <a:lnTo>
                    <a:pt x="392" y="192"/>
                  </a:lnTo>
                  <a:lnTo>
                    <a:pt x="392" y="200"/>
                  </a:lnTo>
                  <a:lnTo>
                    <a:pt x="400" y="200"/>
                  </a:lnTo>
                  <a:lnTo>
                    <a:pt x="400" y="184"/>
                  </a:lnTo>
                  <a:lnTo>
                    <a:pt x="424" y="192"/>
                  </a:lnTo>
                  <a:lnTo>
                    <a:pt x="448" y="176"/>
                  </a:lnTo>
                  <a:lnTo>
                    <a:pt x="472" y="168"/>
                  </a:lnTo>
                  <a:lnTo>
                    <a:pt x="480" y="136"/>
                  </a:lnTo>
                  <a:lnTo>
                    <a:pt x="504" y="128"/>
                  </a:lnTo>
                </a:path>
              </a:pathLst>
            </a:custGeom>
            <a:grpFill/>
            <a:ln w="3175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7" name="Freeform 20"/>
            <p:cNvSpPr/>
            <p:nvPr/>
          </p:nvSpPr>
          <p:spPr bwMode="auto">
            <a:xfrm>
              <a:off x="5214094" y="5153834"/>
              <a:ext cx="741362" cy="528638"/>
            </a:xfrm>
            <a:custGeom>
              <a:avLst/>
              <a:gdLst>
                <a:gd name="T0" fmla="*/ 513136 w 497"/>
                <a:gd name="T1" fmla="*/ 472342 h 385"/>
                <a:gd name="T2" fmla="*/ 620536 w 497"/>
                <a:gd name="T3" fmla="*/ 406433 h 385"/>
                <a:gd name="T4" fmla="*/ 668270 w 497"/>
                <a:gd name="T5" fmla="*/ 329541 h 385"/>
                <a:gd name="T6" fmla="*/ 716004 w 497"/>
                <a:gd name="T7" fmla="*/ 252648 h 385"/>
                <a:gd name="T8" fmla="*/ 739870 w 497"/>
                <a:gd name="T9" fmla="*/ 219694 h 385"/>
                <a:gd name="T10" fmla="*/ 716004 w 497"/>
                <a:gd name="T11" fmla="*/ 175755 h 385"/>
                <a:gd name="T12" fmla="*/ 680203 w 497"/>
                <a:gd name="T13" fmla="*/ 131816 h 385"/>
                <a:gd name="T14" fmla="*/ 656337 w 497"/>
                <a:gd name="T15" fmla="*/ 153786 h 385"/>
                <a:gd name="T16" fmla="*/ 632470 w 497"/>
                <a:gd name="T17" fmla="*/ 142801 h 385"/>
                <a:gd name="T18" fmla="*/ 656337 w 497"/>
                <a:gd name="T19" fmla="*/ 76893 h 385"/>
                <a:gd name="T20" fmla="*/ 656337 w 497"/>
                <a:gd name="T21" fmla="*/ 21969 h 385"/>
                <a:gd name="T22" fmla="*/ 608603 w 497"/>
                <a:gd name="T23" fmla="*/ 10985 h 385"/>
                <a:gd name="T24" fmla="*/ 560869 w 497"/>
                <a:gd name="T25" fmla="*/ 32954 h 385"/>
                <a:gd name="T26" fmla="*/ 537003 w 497"/>
                <a:gd name="T27" fmla="*/ 32954 h 385"/>
                <a:gd name="T28" fmla="*/ 477336 w 497"/>
                <a:gd name="T29" fmla="*/ 43939 h 385"/>
                <a:gd name="T30" fmla="*/ 429602 w 497"/>
                <a:gd name="T31" fmla="*/ 87877 h 385"/>
                <a:gd name="T32" fmla="*/ 393802 w 497"/>
                <a:gd name="T33" fmla="*/ 98862 h 385"/>
                <a:gd name="T34" fmla="*/ 334135 w 497"/>
                <a:gd name="T35" fmla="*/ 131816 h 385"/>
                <a:gd name="T36" fmla="*/ 274468 w 497"/>
                <a:gd name="T37" fmla="*/ 120832 h 385"/>
                <a:gd name="T38" fmla="*/ 238668 w 497"/>
                <a:gd name="T39" fmla="*/ 98862 h 385"/>
                <a:gd name="T40" fmla="*/ 214801 w 497"/>
                <a:gd name="T41" fmla="*/ 120832 h 385"/>
                <a:gd name="T42" fmla="*/ 143201 w 497"/>
                <a:gd name="T43" fmla="*/ 175755 h 385"/>
                <a:gd name="T44" fmla="*/ 47734 w 497"/>
                <a:gd name="T45" fmla="*/ 153786 h 385"/>
                <a:gd name="T46" fmla="*/ 0 w 497"/>
                <a:gd name="T47" fmla="*/ 175755 h 385"/>
                <a:gd name="T48" fmla="*/ 47734 w 497"/>
                <a:gd name="T49" fmla="*/ 197724 h 385"/>
                <a:gd name="T50" fmla="*/ 131267 w 497"/>
                <a:gd name="T51" fmla="*/ 230678 h 385"/>
                <a:gd name="T52" fmla="*/ 155134 w 497"/>
                <a:gd name="T53" fmla="*/ 285602 h 385"/>
                <a:gd name="T54" fmla="*/ 83534 w 497"/>
                <a:gd name="T55" fmla="*/ 307571 h 385"/>
                <a:gd name="T56" fmla="*/ 131267 w 497"/>
                <a:gd name="T57" fmla="*/ 340525 h 385"/>
                <a:gd name="T58" fmla="*/ 202868 w 497"/>
                <a:gd name="T59" fmla="*/ 384464 h 385"/>
                <a:gd name="T60" fmla="*/ 202868 w 497"/>
                <a:gd name="T61" fmla="*/ 417418 h 385"/>
                <a:gd name="T62" fmla="*/ 310268 w 497"/>
                <a:gd name="T63" fmla="*/ 494311 h 385"/>
                <a:gd name="T64" fmla="*/ 369935 w 497"/>
                <a:gd name="T65" fmla="*/ 494311 h 385"/>
                <a:gd name="T66" fmla="*/ 381869 w 497"/>
                <a:gd name="T67" fmla="*/ 472342 h 385"/>
                <a:gd name="T68" fmla="*/ 441536 w 497"/>
                <a:gd name="T69" fmla="*/ 516280 h 385"/>
                <a:gd name="T70" fmla="*/ 501203 w 497"/>
                <a:gd name="T71" fmla="*/ 505296 h 38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7"/>
                <a:gd name="T109" fmla="*/ 0 h 385"/>
                <a:gd name="T110" fmla="*/ 497 w 497"/>
                <a:gd name="T111" fmla="*/ 385 h 38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7" h="385">
                  <a:moveTo>
                    <a:pt x="336" y="368"/>
                  </a:moveTo>
                  <a:lnTo>
                    <a:pt x="344" y="344"/>
                  </a:lnTo>
                  <a:lnTo>
                    <a:pt x="368" y="344"/>
                  </a:lnTo>
                  <a:lnTo>
                    <a:pt x="416" y="296"/>
                  </a:lnTo>
                  <a:lnTo>
                    <a:pt x="440" y="272"/>
                  </a:lnTo>
                  <a:lnTo>
                    <a:pt x="448" y="240"/>
                  </a:lnTo>
                  <a:lnTo>
                    <a:pt x="448" y="216"/>
                  </a:lnTo>
                  <a:lnTo>
                    <a:pt x="480" y="184"/>
                  </a:lnTo>
                  <a:lnTo>
                    <a:pt x="480" y="168"/>
                  </a:lnTo>
                  <a:lnTo>
                    <a:pt x="496" y="160"/>
                  </a:lnTo>
                  <a:lnTo>
                    <a:pt x="480" y="152"/>
                  </a:lnTo>
                  <a:lnTo>
                    <a:pt x="480" y="128"/>
                  </a:lnTo>
                  <a:lnTo>
                    <a:pt x="456" y="128"/>
                  </a:lnTo>
                  <a:lnTo>
                    <a:pt x="456" y="96"/>
                  </a:lnTo>
                  <a:lnTo>
                    <a:pt x="440" y="96"/>
                  </a:lnTo>
                  <a:lnTo>
                    <a:pt x="440" y="112"/>
                  </a:lnTo>
                  <a:lnTo>
                    <a:pt x="424" y="112"/>
                  </a:lnTo>
                  <a:lnTo>
                    <a:pt x="424" y="104"/>
                  </a:lnTo>
                  <a:lnTo>
                    <a:pt x="432" y="64"/>
                  </a:lnTo>
                  <a:lnTo>
                    <a:pt x="440" y="56"/>
                  </a:lnTo>
                  <a:lnTo>
                    <a:pt x="440" y="40"/>
                  </a:lnTo>
                  <a:lnTo>
                    <a:pt x="440" y="16"/>
                  </a:lnTo>
                  <a:lnTo>
                    <a:pt x="432" y="0"/>
                  </a:lnTo>
                  <a:lnTo>
                    <a:pt x="408" y="8"/>
                  </a:lnTo>
                  <a:lnTo>
                    <a:pt x="392" y="8"/>
                  </a:lnTo>
                  <a:lnTo>
                    <a:pt x="376" y="24"/>
                  </a:lnTo>
                  <a:lnTo>
                    <a:pt x="360" y="32"/>
                  </a:lnTo>
                  <a:lnTo>
                    <a:pt x="360" y="24"/>
                  </a:lnTo>
                  <a:lnTo>
                    <a:pt x="344" y="32"/>
                  </a:lnTo>
                  <a:lnTo>
                    <a:pt x="320" y="32"/>
                  </a:lnTo>
                  <a:lnTo>
                    <a:pt x="304" y="40"/>
                  </a:lnTo>
                  <a:lnTo>
                    <a:pt x="288" y="64"/>
                  </a:lnTo>
                  <a:lnTo>
                    <a:pt x="272" y="56"/>
                  </a:lnTo>
                  <a:lnTo>
                    <a:pt x="264" y="72"/>
                  </a:lnTo>
                  <a:lnTo>
                    <a:pt x="232" y="72"/>
                  </a:lnTo>
                  <a:lnTo>
                    <a:pt x="224" y="96"/>
                  </a:lnTo>
                  <a:lnTo>
                    <a:pt x="200" y="104"/>
                  </a:lnTo>
                  <a:lnTo>
                    <a:pt x="184" y="88"/>
                  </a:lnTo>
                  <a:lnTo>
                    <a:pt x="176" y="64"/>
                  </a:lnTo>
                  <a:lnTo>
                    <a:pt x="160" y="72"/>
                  </a:lnTo>
                  <a:lnTo>
                    <a:pt x="160" y="88"/>
                  </a:lnTo>
                  <a:lnTo>
                    <a:pt x="144" y="88"/>
                  </a:lnTo>
                  <a:lnTo>
                    <a:pt x="104" y="112"/>
                  </a:lnTo>
                  <a:lnTo>
                    <a:pt x="96" y="128"/>
                  </a:lnTo>
                  <a:lnTo>
                    <a:pt x="48" y="112"/>
                  </a:lnTo>
                  <a:lnTo>
                    <a:pt x="32" y="112"/>
                  </a:lnTo>
                  <a:lnTo>
                    <a:pt x="24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88" y="168"/>
                  </a:lnTo>
                  <a:lnTo>
                    <a:pt x="96" y="176"/>
                  </a:lnTo>
                  <a:lnTo>
                    <a:pt x="104" y="208"/>
                  </a:lnTo>
                  <a:lnTo>
                    <a:pt x="64" y="208"/>
                  </a:lnTo>
                  <a:lnTo>
                    <a:pt x="56" y="224"/>
                  </a:lnTo>
                  <a:lnTo>
                    <a:pt x="64" y="240"/>
                  </a:lnTo>
                  <a:lnTo>
                    <a:pt x="88" y="248"/>
                  </a:lnTo>
                  <a:lnTo>
                    <a:pt x="136" y="264"/>
                  </a:lnTo>
                  <a:lnTo>
                    <a:pt x="136" y="280"/>
                  </a:lnTo>
                  <a:lnTo>
                    <a:pt x="120" y="288"/>
                  </a:lnTo>
                  <a:lnTo>
                    <a:pt x="136" y="304"/>
                  </a:lnTo>
                  <a:lnTo>
                    <a:pt x="136" y="328"/>
                  </a:lnTo>
                  <a:lnTo>
                    <a:pt x="208" y="360"/>
                  </a:lnTo>
                  <a:lnTo>
                    <a:pt x="224" y="360"/>
                  </a:lnTo>
                  <a:lnTo>
                    <a:pt x="248" y="360"/>
                  </a:lnTo>
                  <a:lnTo>
                    <a:pt x="256" y="368"/>
                  </a:lnTo>
                  <a:lnTo>
                    <a:pt x="256" y="344"/>
                  </a:lnTo>
                  <a:lnTo>
                    <a:pt x="288" y="352"/>
                  </a:lnTo>
                  <a:lnTo>
                    <a:pt x="296" y="376"/>
                  </a:lnTo>
                  <a:lnTo>
                    <a:pt x="312" y="384"/>
                  </a:lnTo>
                  <a:lnTo>
                    <a:pt x="336" y="36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8" name="Freeform 21"/>
            <p:cNvSpPr/>
            <p:nvPr/>
          </p:nvSpPr>
          <p:spPr bwMode="auto">
            <a:xfrm>
              <a:off x="5142656" y="4858559"/>
              <a:ext cx="552450" cy="485775"/>
            </a:xfrm>
            <a:custGeom>
              <a:avLst/>
              <a:gdLst>
                <a:gd name="T0" fmla="*/ 71863 w 369"/>
                <a:gd name="T1" fmla="*/ 440363 h 353"/>
                <a:gd name="T2" fmla="*/ 47909 w 369"/>
                <a:gd name="T3" fmla="*/ 363299 h 353"/>
                <a:gd name="T4" fmla="*/ 83841 w 369"/>
                <a:gd name="T5" fmla="*/ 264218 h 353"/>
                <a:gd name="T6" fmla="*/ 11977 w 369"/>
                <a:gd name="T7" fmla="*/ 220181 h 353"/>
                <a:gd name="T8" fmla="*/ 23954 w 369"/>
                <a:gd name="T9" fmla="*/ 187154 h 353"/>
                <a:gd name="T10" fmla="*/ 71863 w 369"/>
                <a:gd name="T11" fmla="*/ 187154 h 353"/>
                <a:gd name="T12" fmla="*/ 155704 w 369"/>
                <a:gd name="T13" fmla="*/ 165136 h 353"/>
                <a:gd name="T14" fmla="*/ 251522 w 369"/>
                <a:gd name="T15" fmla="*/ 154127 h 353"/>
                <a:gd name="T16" fmla="*/ 203613 w 369"/>
                <a:gd name="T17" fmla="*/ 110091 h 353"/>
                <a:gd name="T18" fmla="*/ 215590 w 369"/>
                <a:gd name="T19" fmla="*/ 55045 h 353"/>
                <a:gd name="T20" fmla="*/ 275476 w 369"/>
                <a:gd name="T21" fmla="*/ 55045 h 353"/>
                <a:gd name="T22" fmla="*/ 311408 w 369"/>
                <a:gd name="T23" fmla="*/ 66054 h 353"/>
                <a:gd name="T24" fmla="*/ 347340 w 369"/>
                <a:gd name="T25" fmla="*/ 55045 h 353"/>
                <a:gd name="T26" fmla="*/ 371294 w 369"/>
                <a:gd name="T27" fmla="*/ 0 h 353"/>
                <a:gd name="T28" fmla="*/ 431181 w 369"/>
                <a:gd name="T29" fmla="*/ 22018 h 353"/>
                <a:gd name="T30" fmla="*/ 479089 w 369"/>
                <a:gd name="T31" fmla="*/ 99082 h 353"/>
                <a:gd name="T32" fmla="*/ 515021 w 369"/>
                <a:gd name="T33" fmla="*/ 121100 h 353"/>
                <a:gd name="T34" fmla="*/ 538976 w 369"/>
                <a:gd name="T35" fmla="*/ 88073 h 353"/>
                <a:gd name="T36" fmla="*/ 538976 w 369"/>
                <a:gd name="T37" fmla="*/ 132109 h 353"/>
                <a:gd name="T38" fmla="*/ 538976 w 369"/>
                <a:gd name="T39" fmla="*/ 176145 h 353"/>
                <a:gd name="T40" fmla="*/ 503044 w 369"/>
                <a:gd name="T41" fmla="*/ 231190 h 353"/>
                <a:gd name="T42" fmla="*/ 550953 w 369"/>
                <a:gd name="T43" fmla="*/ 253208 h 353"/>
                <a:gd name="T44" fmla="*/ 538976 w 369"/>
                <a:gd name="T45" fmla="*/ 286236 h 353"/>
                <a:gd name="T46" fmla="*/ 550953 w 369"/>
                <a:gd name="T47" fmla="*/ 319263 h 353"/>
                <a:gd name="T48" fmla="*/ 515021 w 369"/>
                <a:gd name="T49" fmla="*/ 352290 h 353"/>
                <a:gd name="T50" fmla="*/ 515021 w 369"/>
                <a:gd name="T51" fmla="*/ 385317 h 353"/>
                <a:gd name="T52" fmla="*/ 467112 w 369"/>
                <a:gd name="T53" fmla="*/ 396326 h 353"/>
                <a:gd name="T54" fmla="*/ 407226 w 369"/>
                <a:gd name="T55" fmla="*/ 429354 h 353"/>
                <a:gd name="T56" fmla="*/ 347340 w 369"/>
                <a:gd name="T57" fmla="*/ 418344 h 353"/>
                <a:gd name="T58" fmla="*/ 311408 w 369"/>
                <a:gd name="T59" fmla="*/ 396326 h 353"/>
                <a:gd name="T60" fmla="*/ 287454 w 369"/>
                <a:gd name="T61" fmla="*/ 418344 h 353"/>
                <a:gd name="T62" fmla="*/ 215590 w 369"/>
                <a:gd name="T63" fmla="*/ 484399 h 353"/>
                <a:gd name="T64" fmla="*/ 119772 w 369"/>
                <a:gd name="T65" fmla="*/ 451372 h 3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9"/>
                <a:gd name="T100" fmla="*/ 0 h 353"/>
                <a:gd name="T101" fmla="*/ 369 w 369"/>
                <a:gd name="T102" fmla="*/ 353 h 3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9" h="353">
                  <a:moveTo>
                    <a:pt x="48" y="344"/>
                  </a:moveTo>
                  <a:lnTo>
                    <a:pt x="48" y="320"/>
                  </a:lnTo>
                  <a:lnTo>
                    <a:pt x="64" y="296"/>
                  </a:lnTo>
                  <a:lnTo>
                    <a:pt x="32" y="264"/>
                  </a:lnTo>
                  <a:lnTo>
                    <a:pt x="56" y="224"/>
                  </a:lnTo>
                  <a:lnTo>
                    <a:pt x="56" y="192"/>
                  </a:lnTo>
                  <a:lnTo>
                    <a:pt x="8" y="200"/>
                  </a:lnTo>
                  <a:lnTo>
                    <a:pt x="8" y="160"/>
                  </a:lnTo>
                  <a:lnTo>
                    <a:pt x="0" y="152"/>
                  </a:lnTo>
                  <a:lnTo>
                    <a:pt x="16" y="136"/>
                  </a:lnTo>
                  <a:lnTo>
                    <a:pt x="32" y="144"/>
                  </a:lnTo>
                  <a:lnTo>
                    <a:pt x="48" y="136"/>
                  </a:lnTo>
                  <a:lnTo>
                    <a:pt x="96" y="136"/>
                  </a:lnTo>
                  <a:lnTo>
                    <a:pt x="104" y="120"/>
                  </a:lnTo>
                  <a:lnTo>
                    <a:pt x="112" y="112"/>
                  </a:lnTo>
                  <a:lnTo>
                    <a:pt x="168" y="112"/>
                  </a:lnTo>
                  <a:lnTo>
                    <a:pt x="160" y="80"/>
                  </a:lnTo>
                  <a:lnTo>
                    <a:pt x="136" y="80"/>
                  </a:lnTo>
                  <a:lnTo>
                    <a:pt x="128" y="56"/>
                  </a:lnTo>
                  <a:lnTo>
                    <a:pt x="144" y="40"/>
                  </a:lnTo>
                  <a:lnTo>
                    <a:pt x="168" y="48"/>
                  </a:lnTo>
                  <a:lnTo>
                    <a:pt x="184" y="40"/>
                  </a:lnTo>
                  <a:lnTo>
                    <a:pt x="192" y="56"/>
                  </a:lnTo>
                  <a:lnTo>
                    <a:pt x="208" y="48"/>
                  </a:lnTo>
                  <a:lnTo>
                    <a:pt x="208" y="24"/>
                  </a:lnTo>
                  <a:lnTo>
                    <a:pt x="232" y="40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16"/>
                  </a:lnTo>
                  <a:lnTo>
                    <a:pt x="288" y="16"/>
                  </a:lnTo>
                  <a:lnTo>
                    <a:pt x="312" y="72"/>
                  </a:lnTo>
                  <a:lnTo>
                    <a:pt x="320" y="72"/>
                  </a:lnTo>
                  <a:lnTo>
                    <a:pt x="328" y="88"/>
                  </a:lnTo>
                  <a:lnTo>
                    <a:pt x="344" y="88"/>
                  </a:lnTo>
                  <a:lnTo>
                    <a:pt x="352" y="72"/>
                  </a:lnTo>
                  <a:lnTo>
                    <a:pt x="360" y="64"/>
                  </a:lnTo>
                  <a:lnTo>
                    <a:pt x="368" y="88"/>
                  </a:lnTo>
                  <a:lnTo>
                    <a:pt x="360" y="96"/>
                  </a:lnTo>
                  <a:lnTo>
                    <a:pt x="360" y="112"/>
                  </a:lnTo>
                  <a:lnTo>
                    <a:pt x="360" y="128"/>
                  </a:lnTo>
                  <a:lnTo>
                    <a:pt x="336" y="152"/>
                  </a:lnTo>
                  <a:lnTo>
                    <a:pt x="336" y="168"/>
                  </a:lnTo>
                  <a:lnTo>
                    <a:pt x="360" y="168"/>
                  </a:lnTo>
                  <a:lnTo>
                    <a:pt x="368" y="184"/>
                  </a:lnTo>
                  <a:lnTo>
                    <a:pt x="360" y="192"/>
                  </a:lnTo>
                  <a:lnTo>
                    <a:pt x="360" y="208"/>
                  </a:lnTo>
                  <a:lnTo>
                    <a:pt x="360" y="232"/>
                  </a:lnTo>
                  <a:lnTo>
                    <a:pt x="368" y="232"/>
                  </a:lnTo>
                  <a:lnTo>
                    <a:pt x="368" y="248"/>
                  </a:lnTo>
                  <a:lnTo>
                    <a:pt x="344" y="256"/>
                  </a:lnTo>
                  <a:lnTo>
                    <a:pt x="344" y="272"/>
                  </a:lnTo>
                  <a:lnTo>
                    <a:pt x="344" y="280"/>
                  </a:lnTo>
                  <a:lnTo>
                    <a:pt x="320" y="272"/>
                  </a:lnTo>
                  <a:lnTo>
                    <a:pt x="312" y="288"/>
                  </a:lnTo>
                  <a:lnTo>
                    <a:pt x="280" y="288"/>
                  </a:lnTo>
                  <a:lnTo>
                    <a:pt x="272" y="312"/>
                  </a:lnTo>
                  <a:lnTo>
                    <a:pt x="248" y="320"/>
                  </a:lnTo>
                  <a:lnTo>
                    <a:pt x="232" y="304"/>
                  </a:lnTo>
                  <a:lnTo>
                    <a:pt x="224" y="280"/>
                  </a:lnTo>
                  <a:lnTo>
                    <a:pt x="208" y="288"/>
                  </a:lnTo>
                  <a:lnTo>
                    <a:pt x="208" y="304"/>
                  </a:lnTo>
                  <a:lnTo>
                    <a:pt x="192" y="304"/>
                  </a:lnTo>
                  <a:lnTo>
                    <a:pt x="152" y="328"/>
                  </a:lnTo>
                  <a:lnTo>
                    <a:pt x="144" y="352"/>
                  </a:lnTo>
                  <a:lnTo>
                    <a:pt x="96" y="328"/>
                  </a:lnTo>
                  <a:lnTo>
                    <a:pt x="80" y="328"/>
                  </a:lnTo>
                  <a:lnTo>
                    <a:pt x="48" y="34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39" name="Freeform 22"/>
            <p:cNvSpPr/>
            <p:nvPr/>
          </p:nvSpPr>
          <p:spPr bwMode="auto">
            <a:xfrm>
              <a:off x="4521944" y="4823634"/>
              <a:ext cx="849312" cy="847725"/>
            </a:xfrm>
            <a:custGeom>
              <a:avLst/>
              <a:gdLst>
                <a:gd name="T0" fmla="*/ 788114 w 569"/>
                <a:gd name="T1" fmla="*/ 615528 h 617"/>
                <a:gd name="T2" fmla="*/ 835878 w 569"/>
                <a:gd name="T3" fmla="*/ 571562 h 617"/>
                <a:gd name="T4" fmla="*/ 788114 w 569"/>
                <a:gd name="T5" fmla="*/ 560570 h 617"/>
                <a:gd name="T6" fmla="*/ 740349 w 569"/>
                <a:gd name="T7" fmla="*/ 527595 h 617"/>
                <a:gd name="T8" fmla="*/ 692585 w 569"/>
                <a:gd name="T9" fmla="*/ 494621 h 617"/>
                <a:gd name="T10" fmla="*/ 716467 w 569"/>
                <a:gd name="T11" fmla="*/ 439663 h 617"/>
                <a:gd name="T12" fmla="*/ 704526 w 569"/>
                <a:gd name="T13" fmla="*/ 340739 h 617"/>
                <a:gd name="T14" fmla="*/ 632879 w 569"/>
                <a:gd name="T15" fmla="*/ 307764 h 617"/>
                <a:gd name="T16" fmla="*/ 620938 w 569"/>
                <a:gd name="T17" fmla="*/ 241815 h 617"/>
                <a:gd name="T18" fmla="*/ 668702 w 569"/>
                <a:gd name="T19" fmla="*/ 230823 h 617"/>
                <a:gd name="T20" fmla="*/ 764232 w 569"/>
                <a:gd name="T21" fmla="*/ 219831 h 617"/>
                <a:gd name="T22" fmla="*/ 764232 w 569"/>
                <a:gd name="T23" fmla="*/ 153882 h 617"/>
                <a:gd name="T24" fmla="*/ 692585 w 569"/>
                <a:gd name="T25" fmla="*/ 153882 h 617"/>
                <a:gd name="T26" fmla="*/ 644820 w 569"/>
                <a:gd name="T27" fmla="*/ 87933 h 617"/>
                <a:gd name="T28" fmla="*/ 608997 w 569"/>
                <a:gd name="T29" fmla="*/ 131899 h 617"/>
                <a:gd name="T30" fmla="*/ 573174 w 569"/>
                <a:gd name="T31" fmla="*/ 197848 h 617"/>
                <a:gd name="T32" fmla="*/ 549291 w 569"/>
                <a:gd name="T33" fmla="*/ 329747 h 617"/>
                <a:gd name="T34" fmla="*/ 501527 w 569"/>
                <a:gd name="T35" fmla="*/ 307764 h 617"/>
                <a:gd name="T36" fmla="*/ 429880 w 569"/>
                <a:gd name="T37" fmla="*/ 329747 h 617"/>
                <a:gd name="T38" fmla="*/ 405998 w 569"/>
                <a:gd name="T39" fmla="*/ 307764 h 617"/>
                <a:gd name="T40" fmla="*/ 346292 w 569"/>
                <a:gd name="T41" fmla="*/ 142890 h 617"/>
                <a:gd name="T42" fmla="*/ 322410 w 569"/>
                <a:gd name="T43" fmla="*/ 153882 h 617"/>
                <a:gd name="T44" fmla="*/ 310469 w 569"/>
                <a:gd name="T45" fmla="*/ 98924 h 617"/>
                <a:gd name="T46" fmla="*/ 238822 w 569"/>
                <a:gd name="T47" fmla="*/ 54958 h 617"/>
                <a:gd name="T48" fmla="*/ 202999 w 569"/>
                <a:gd name="T49" fmla="*/ 109916 h 617"/>
                <a:gd name="T50" fmla="*/ 202999 w 569"/>
                <a:gd name="T51" fmla="*/ 0 h 617"/>
                <a:gd name="T52" fmla="*/ 167176 w 569"/>
                <a:gd name="T53" fmla="*/ 0 h 617"/>
                <a:gd name="T54" fmla="*/ 143293 w 569"/>
                <a:gd name="T55" fmla="*/ 43966 h 617"/>
                <a:gd name="T56" fmla="*/ 131352 w 569"/>
                <a:gd name="T57" fmla="*/ 87933 h 617"/>
                <a:gd name="T58" fmla="*/ 119411 w 569"/>
                <a:gd name="T59" fmla="*/ 131899 h 617"/>
                <a:gd name="T60" fmla="*/ 155235 w 569"/>
                <a:gd name="T61" fmla="*/ 153882 h 617"/>
                <a:gd name="T62" fmla="*/ 131352 w 569"/>
                <a:gd name="T63" fmla="*/ 329747 h 617"/>
                <a:gd name="T64" fmla="*/ 35823 w 569"/>
                <a:gd name="T65" fmla="*/ 384705 h 617"/>
                <a:gd name="T66" fmla="*/ 11941 w 569"/>
                <a:gd name="T67" fmla="*/ 428671 h 617"/>
                <a:gd name="T68" fmla="*/ 0 w 569"/>
                <a:gd name="T69" fmla="*/ 516604 h 617"/>
                <a:gd name="T70" fmla="*/ 71647 w 569"/>
                <a:gd name="T71" fmla="*/ 505612 h 617"/>
                <a:gd name="T72" fmla="*/ 119411 w 569"/>
                <a:gd name="T73" fmla="*/ 538587 h 617"/>
                <a:gd name="T74" fmla="*/ 131352 w 569"/>
                <a:gd name="T75" fmla="*/ 560570 h 617"/>
                <a:gd name="T76" fmla="*/ 143293 w 569"/>
                <a:gd name="T77" fmla="*/ 615528 h 617"/>
                <a:gd name="T78" fmla="*/ 179117 w 569"/>
                <a:gd name="T79" fmla="*/ 637511 h 617"/>
                <a:gd name="T80" fmla="*/ 167176 w 569"/>
                <a:gd name="T81" fmla="*/ 692469 h 617"/>
                <a:gd name="T82" fmla="*/ 155235 w 569"/>
                <a:gd name="T83" fmla="*/ 725444 h 617"/>
                <a:gd name="T84" fmla="*/ 214940 w 569"/>
                <a:gd name="T85" fmla="*/ 769410 h 617"/>
                <a:gd name="T86" fmla="*/ 298528 w 569"/>
                <a:gd name="T87" fmla="*/ 791393 h 617"/>
                <a:gd name="T88" fmla="*/ 334351 w 569"/>
                <a:gd name="T89" fmla="*/ 780402 h 617"/>
                <a:gd name="T90" fmla="*/ 346292 w 569"/>
                <a:gd name="T91" fmla="*/ 824368 h 617"/>
                <a:gd name="T92" fmla="*/ 394057 w 569"/>
                <a:gd name="T93" fmla="*/ 813376 h 617"/>
                <a:gd name="T94" fmla="*/ 405998 w 569"/>
                <a:gd name="T95" fmla="*/ 703461 h 617"/>
                <a:gd name="T96" fmla="*/ 489586 w 569"/>
                <a:gd name="T97" fmla="*/ 692469 h 617"/>
                <a:gd name="T98" fmla="*/ 525409 w 569"/>
                <a:gd name="T99" fmla="*/ 703461 h 617"/>
                <a:gd name="T100" fmla="*/ 573174 w 569"/>
                <a:gd name="T101" fmla="*/ 703461 h 617"/>
                <a:gd name="T102" fmla="*/ 620938 w 569"/>
                <a:gd name="T103" fmla="*/ 714452 h 617"/>
                <a:gd name="T104" fmla="*/ 656761 w 569"/>
                <a:gd name="T105" fmla="*/ 692469 h 617"/>
                <a:gd name="T106" fmla="*/ 728408 w 569"/>
                <a:gd name="T107" fmla="*/ 648503 h 617"/>
                <a:gd name="T108" fmla="*/ 776173 w 569"/>
                <a:gd name="T109" fmla="*/ 637511 h 61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569"/>
                <a:gd name="T166" fmla="*/ 0 h 617"/>
                <a:gd name="T167" fmla="*/ 569 w 569"/>
                <a:gd name="T168" fmla="*/ 617 h 61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569" h="617">
                  <a:moveTo>
                    <a:pt x="520" y="464"/>
                  </a:moveTo>
                  <a:lnTo>
                    <a:pt x="528" y="448"/>
                  </a:lnTo>
                  <a:lnTo>
                    <a:pt x="568" y="448"/>
                  </a:lnTo>
                  <a:lnTo>
                    <a:pt x="560" y="416"/>
                  </a:lnTo>
                  <a:lnTo>
                    <a:pt x="552" y="400"/>
                  </a:lnTo>
                  <a:lnTo>
                    <a:pt x="528" y="408"/>
                  </a:lnTo>
                  <a:lnTo>
                    <a:pt x="504" y="400"/>
                  </a:lnTo>
                  <a:lnTo>
                    <a:pt x="496" y="384"/>
                  </a:lnTo>
                  <a:lnTo>
                    <a:pt x="464" y="384"/>
                  </a:lnTo>
                  <a:lnTo>
                    <a:pt x="464" y="360"/>
                  </a:lnTo>
                  <a:lnTo>
                    <a:pt x="464" y="344"/>
                  </a:lnTo>
                  <a:lnTo>
                    <a:pt x="480" y="320"/>
                  </a:lnTo>
                  <a:lnTo>
                    <a:pt x="448" y="288"/>
                  </a:lnTo>
                  <a:lnTo>
                    <a:pt x="472" y="248"/>
                  </a:lnTo>
                  <a:lnTo>
                    <a:pt x="472" y="216"/>
                  </a:lnTo>
                  <a:lnTo>
                    <a:pt x="424" y="224"/>
                  </a:lnTo>
                  <a:lnTo>
                    <a:pt x="424" y="184"/>
                  </a:lnTo>
                  <a:lnTo>
                    <a:pt x="416" y="176"/>
                  </a:lnTo>
                  <a:lnTo>
                    <a:pt x="432" y="160"/>
                  </a:lnTo>
                  <a:lnTo>
                    <a:pt x="448" y="168"/>
                  </a:lnTo>
                  <a:lnTo>
                    <a:pt x="464" y="152"/>
                  </a:lnTo>
                  <a:lnTo>
                    <a:pt x="512" y="160"/>
                  </a:lnTo>
                  <a:lnTo>
                    <a:pt x="528" y="136"/>
                  </a:lnTo>
                  <a:lnTo>
                    <a:pt x="512" y="112"/>
                  </a:lnTo>
                  <a:lnTo>
                    <a:pt x="488" y="128"/>
                  </a:lnTo>
                  <a:lnTo>
                    <a:pt x="464" y="112"/>
                  </a:lnTo>
                  <a:lnTo>
                    <a:pt x="464" y="64"/>
                  </a:lnTo>
                  <a:lnTo>
                    <a:pt x="432" y="64"/>
                  </a:lnTo>
                  <a:lnTo>
                    <a:pt x="424" y="96"/>
                  </a:lnTo>
                  <a:lnTo>
                    <a:pt x="408" y="96"/>
                  </a:lnTo>
                  <a:lnTo>
                    <a:pt x="408" y="120"/>
                  </a:lnTo>
                  <a:lnTo>
                    <a:pt x="384" y="144"/>
                  </a:lnTo>
                  <a:lnTo>
                    <a:pt x="368" y="144"/>
                  </a:lnTo>
                  <a:lnTo>
                    <a:pt x="368" y="240"/>
                  </a:lnTo>
                  <a:lnTo>
                    <a:pt x="344" y="240"/>
                  </a:lnTo>
                  <a:lnTo>
                    <a:pt x="336" y="224"/>
                  </a:lnTo>
                  <a:lnTo>
                    <a:pt x="320" y="240"/>
                  </a:lnTo>
                  <a:lnTo>
                    <a:pt x="288" y="240"/>
                  </a:lnTo>
                  <a:lnTo>
                    <a:pt x="288" y="232"/>
                  </a:lnTo>
                  <a:lnTo>
                    <a:pt x="272" y="224"/>
                  </a:lnTo>
                  <a:lnTo>
                    <a:pt x="272" y="192"/>
                  </a:lnTo>
                  <a:lnTo>
                    <a:pt x="232" y="104"/>
                  </a:lnTo>
                  <a:lnTo>
                    <a:pt x="216" y="104"/>
                  </a:lnTo>
                  <a:lnTo>
                    <a:pt x="216" y="112"/>
                  </a:lnTo>
                  <a:lnTo>
                    <a:pt x="200" y="88"/>
                  </a:lnTo>
                  <a:lnTo>
                    <a:pt x="208" y="72"/>
                  </a:lnTo>
                  <a:lnTo>
                    <a:pt x="176" y="32"/>
                  </a:lnTo>
                  <a:lnTo>
                    <a:pt x="160" y="40"/>
                  </a:lnTo>
                  <a:lnTo>
                    <a:pt x="152" y="80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136" y="0"/>
                  </a:lnTo>
                  <a:lnTo>
                    <a:pt x="120" y="16"/>
                  </a:lnTo>
                  <a:lnTo>
                    <a:pt x="112" y="0"/>
                  </a:lnTo>
                  <a:lnTo>
                    <a:pt x="96" y="16"/>
                  </a:lnTo>
                  <a:lnTo>
                    <a:pt x="96" y="32"/>
                  </a:lnTo>
                  <a:lnTo>
                    <a:pt x="104" y="64"/>
                  </a:lnTo>
                  <a:lnTo>
                    <a:pt x="88" y="64"/>
                  </a:lnTo>
                  <a:lnTo>
                    <a:pt x="72" y="64"/>
                  </a:lnTo>
                  <a:lnTo>
                    <a:pt x="80" y="96"/>
                  </a:lnTo>
                  <a:lnTo>
                    <a:pt x="80" y="112"/>
                  </a:lnTo>
                  <a:lnTo>
                    <a:pt x="104" y="112"/>
                  </a:lnTo>
                  <a:lnTo>
                    <a:pt x="104" y="168"/>
                  </a:lnTo>
                  <a:lnTo>
                    <a:pt x="88" y="240"/>
                  </a:lnTo>
                  <a:lnTo>
                    <a:pt x="40" y="272"/>
                  </a:lnTo>
                  <a:lnTo>
                    <a:pt x="24" y="280"/>
                  </a:lnTo>
                  <a:lnTo>
                    <a:pt x="16" y="288"/>
                  </a:lnTo>
                  <a:lnTo>
                    <a:pt x="8" y="312"/>
                  </a:lnTo>
                  <a:lnTo>
                    <a:pt x="8" y="360"/>
                  </a:lnTo>
                  <a:lnTo>
                    <a:pt x="0" y="376"/>
                  </a:lnTo>
                  <a:lnTo>
                    <a:pt x="32" y="376"/>
                  </a:lnTo>
                  <a:lnTo>
                    <a:pt x="48" y="368"/>
                  </a:lnTo>
                  <a:lnTo>
                    <a:pt x="88" y="376"/>
                  </a:lnTo>
                  <a:lnTo>
                    <a:pt x="80" y="392"/>
                  </a:lnTo>
                  <a:lnTo>
                    <a:pt x="72" y="392"/>
                  </a:lnTo>
                  <a:lnTo>
                    <a:pt x="88" y="408"/>
                  </a:lnTo>
                  <a:lnTo>
                    <a:pt x="80" y="432"/>
                  </a:lnTo>
                  <a:lnTo>
                    <a:pt x="96" y="448"/>
                  </a:lnTo>
                  <a:lnTo>
                    <a:pt x="120" y="448"/>
                  </a:lnTo>
                  <a:lnTo>
                    <a:pt x="120" y="464"/>
                  </a:lnTo>
                  <a:lnTo>
                    <a:pt x="112" y="472"/>
                  </a:lnTo>
                  <a:lnTo>
                    <a:pt x="112" y="504"/>
                  </a:lnTo>
                  <a:lnTo>
                    <a:pt x="96" y="504"/>
                  </a:lnTo>
                  <a:lnTo>
                    <a:pt x="104" y="528"/>
                  </a:lnTo>
                  <a:lnTo>
                    <a:pt x="144" y="528"/>
                  </a:lnTo>
                  <a:lnTo>
                    <a:pt x="144" y="560"/>
                  </a:lnTo>
                  <a:lnTo>
                    <a:pt x="160" y="568"/>
                  </a:lnTo>
                  <a:lnTo>
                    <a:pt x="200" y="576"/>
                  </a:lnTo>
                  <a:lnTo>
                    <a:pt x="216" y="560"/>
                  </a:lnTo>
                  <a:lnTo>
                    <a:pt x="224" y="568"/>
                  </a:lnTo>
                  <a:lnTo>
                    <a:pt x="216" y="592"/>
                  </a:lnTo>
                  <a:lnTo>
                    <a:pt x="232" y="600"/>
                  </a:lnTo>
                  <a:lnTo>
                    <a:pt x="264" y="616"/>
                  </a:lnTo>
                  <a:lnTo>
                    <a:pt x="264" y="592"/>
                  </a:lnTo>
                  <a:lnTo>
                    <a:pt x="264" y="520"/>
                  </a:lnTo>
                  <a:lnTo>
                    <a:pt x="272" y="512"/>
                  </a:lnTo>
                  <a:lnTo>
                    <a:pt x="320" y="512"/>
                  </a:lnTo>
                  <a:lnTo>
                    <a:pt x="328" y="504"/>
                  </a:lnTo>
                  <a:lnTo>
                    <a:pt x="344" y="504"/>
                  </a:lnTo>
                  <a:lnTo>
                    <a:pt x="352" y="512"/>
                  </a:lnTo>
                  <a:lnTo>
                    <a:pt x="376" y="504"/>
                  </a:lnTo>
                  <a:lnTo>
                    <a:pt x="384" y="512"/>
                  </a:lnTo>
                  <a:lnTo>
                    <a:pt x="392" y="504"/>
                  </a:lnTo>
                  <a:lnTo>
                    <a:pt x="416" y="520"/>
                  </a:lnTo>
                  <a:lnTo>
                    <a:pt x="416" y="504"/>
                  </a:lnTo>
                  <a:lnTo>
                    <a:pt x="440" y="504"/>
                  </a:lnTo>
                  <a:lnTo>
                    <a:pt x="480" y="496"/>
                  </a:lnTo>
                  <a:lnTo>
                    <a:pt x="488" y="472"/>
                  </a:lnTo>
                  <a:lnTo>
                    <a:pt x="504" y="464"/>
                  </a:lnTo>
                  <a:lnTo>
                    <a:pt x="520" y="46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0" name="Freeform 23"/>
            <p:cNvSpPr>
              <a:spLocks noChangeArrowheads="1"/>
            </p:cNvSpPr>
            <p:nvPr/>
          </p:nvSpPr>
          <p:spPr bwMode="auto">
            <a:xfrm>
              <a:off x="2936031" y="3844147"/>
              <a:ext cx="1804988" cy="1079500"/>
            </a:xfrm>
            <a:custGeom>
              <a:avLst/>
              <a:gdLst>
                <a:gd name="T0" fmla="*/ 1767664 w 1209"/>
                <a:gd name="T1" fmla="*/ 1001116 h 785"/>
                <a:gd name="T2" fmla="*/ 1731833 w 1209"/>
                <a:gd name="T3" fmla="*/ 1001116 h 785"/>
                <a:gd name="T4" fmla="*/ 1731833 w 1209"/>
                <a:gd name="T5" fmla="*/ 1078125 h 785"/>
                <a:gd name="T6" fmla="*/ 1660171 w 1209"/>
                <a:gd name="T7" fmla="*/ 1045121 h 785"/>
                <a:gd name="T8" fmla="*/ 1624340 w 1209"/>
                <a:gd name="T9" fmla="*/ 1034120 h 785"/>
                <a:gd name="T10" fmla="*/ 1528791 w 1209"/>
                <a:gd name="T11" fmla="*/ 990115 h 785"/>
                <a:gd name="T12" fmla="*/ 1552678 w 1209"/>
                <a:gd name="T13" fmla="*/ 957111 h 785"/>
                <a:gd name="T14" fmla="*/ 1540734 w 1209"/>
                <a:gd name="T15" fmla="*/ 935108 h 785"/>
                <a:gd name="T16" fmla="*/ 1492959 w 1209"/>
                <a:gd name="T17" fmla="*/ 913106 h 785"/>
                <a:gd name="T18" fmla="*/ 1457128 w 1209"/>
                <a:gd name="T19" fmla="*/ 935108 h 785"/>
                <a:gd name="T20" fmla="*/ 1385466 w 1209"/>
                <a:gd name="T21" fmla="*/ 891103 h 785"/>
                <a:gd name="T22" fmla="*/ 1242142 w 1209"/>
                <a:gd name="T23" fmla="*/ 957111 h 785"/>
                <a:gd name="T24" fmla="*/ 1206311 w 1209"/>
                <a:gd name="T25" fmla="*/ 990115 h 785"/>
                <a:gd name="T26" fmla="*/ 1086874 w 1209"/>
                <a:gd name="T27" fmla="*/ 1012117 h 785"/>
                <a:gd name="T28" fmla="*/ 979381 w 1209"/>
                <a:gd name="T29" fmla="*/ 979113 h 785"/>
                <a:gd name="T30" fmla="*/ 943550 w 1209"/>
                <a:gd name="T31" fmla="*/ 935108 h 785"/>
                <a:gd name="T32" fmla="*/ 871888 w 1209"/>
                <a:gd name="T33" fmla="*/ 968112 h 785"/>
                <a:gd name="T34" fmla="*/ 800226 w 1209"/>
                <a:gd name="T35" fmla="*/ 1001116 h 785"/>
                <a:gd name="T36" fmla="*/ 680789 w 1209"/>
                <a:gd name="T37" fmla="*/ 924107 h 785"/>
                <a:gd name="T38" fmla="*/ 609127 w 1209"/>
                <a:gd name="T39" fmla="*/ 880102 h 785"/>
                <a:gd name="T40" fmla="*/ 537465 w 1209"/>
                <a:gd name="T41" fmla="*/ 858099 h 785"/>
                <a:gd name="T42" fmla="*/ 477747 w 1209"/>
                <a:gd name="T43" fmla="*/ 814094 h 785"/>
                <a:gd name="T44" fmla="*/ 406085 w 1209"/>
                <a:gd name="T45" fmla="*/ 715083 h 785"/>
                <a:gd name="T46" fmla="*/ 370254 w 1209"/>
                <a:gd name="T47" fmla="*/ 704082 h 785"/>
                <a:gd name="T48" fmla="*/ 310536 w 1209"/>
                <a:gd name="T49" fmla="*/ 627073 h 785"/>
                <a:gd name="T50" fmla="*/ 238874 w 1209"/>
                <a:gd name="T51" fmla="*/ 528061 h 785"/>
                <a:gd name="T52" fmla="*/ 179155 w 1209"/>
                <a:gd name="T53" fmla="*/ 561065 h 785"/>
                <a:gd name="T54" fmla="*/ 95549 w 1209"/>
                <a:gd name="T55" fmla="*/ 451052 h 785"/>
                <a:gd name="T56" fmla="*/ 47775 w 1209"/>
                <a:gd name="T57" fmla="*/ 374043 h 785"/>
                <a:gd name="T58" fmla="*/ 0 w 1209"/>
                <a:gd name="T59" fmla="*/ 352041 h 785"/>
                <a:gd name="T60" fmla="*/ 23887 w 1209"/>
                <a:gd name="T61" fmla="*/ 242028 h 785"/>
                <a:gd name="T62" fmla="*/ 71662 w 1209"/>
                <a:gd name="T63" fmla="*/ 264031 h 785"/>
                <a:gd name="T64" fmla="*/ 119437 w 1209"/>
                <a:gd name="T65" fmla="*/ 253029 h 785"/>
                <a:gd name="T66" fmla="*/ 119437 w 1209"/>
                <a:gd name="T67" fmla="*/ 176020 h 785"/>
                <a:gd name="T68" fmla="*/ 83606 w 1209"/>
                <a:gd name="T69" fmla="*/ 132015 h 785"/>
                <a:gd name="T70" fmla="*/ 119437 w 1209"/>
                <a:gd name="T71" fmla="*/ 66008 h 785"/>
                <a:gd name="T72" fmla="*/ 226930 w 1209"/>
                <a:gd name="T73" fmla="*/ 55006 h 785"/>
                <a:gd name="T74" fmla="*/ 310536 w 1209"/>
                <a:gd name="T75" fmla="*/ 11001 h 785"/>
                <a:gd name="T76" fmla="*/ 429972 w 1209"/>
                <a:gd name="T77" fmla="*/ 22003 h 785"/>
                <a:gd name="T78" fmla="*/ 513578 w 1209"/>
                <a:gd name="T79" fmla="*/ 77009 h 785"/>
                <a:gd name="T80" fmla="*/ 644958 w 1209"/>
                <a:gd name="T81" fmla="*/ 77009 h 785"/>
                <a:gd name="T82" fmla="*/ 788283 w 1209"/>
                <a:gd name="T83" fmla="*/ 55006 h 785"/>
                <a:gd name="T84" fmla="*/ 991325 w 1209"/>
                <a:gd name="T85" fmla="*/ 77009 h 785"/>
                <a:gd name="T86" fmla="*/ 1062987 w 1209"/>
                <a:gd name="T87" fmla="*/ 99011 h 785"/>
                <a:gd name="T88" fmla="*/ 1051043 w 1209"/>
                <a:gd name="T89" fmla="*/ 132015 h 785"/>
                <a:gd name="T90" fmla="*/ 1086874 w 1209"/>
                <a:gd name="T91" fmla="*/ 187022 h 785"/>
                <a:gd name="T92" fmla="*/ 1062987 w 1209"/>
                <a:gd name="T93" fmla="*/ 253029 h 785"/>
                <a:gd name="T94" fmla="*/ 1039100 w 1209"/>
                <a:gd name="T95" fmla="*/ 341039 h 785"/>
                <a:gd name="T96" fmla="*/ 1098818 w 1209"/>
                <a:gd name="T97" fmla="*/ 440051 h 785"/>
                <a:gd name="T98" fmla="*/ 1242142 w 1209"/>
                <a:gd name="T99" fmla="*/ 506059 h 785"/>
                <a:gd name="T100" fmla="*/ 1397410 w 1209"/>
                <a:gd name="T101" fmla="*/ 572066 h 785"/>
                <a:gd name="T102" fmla="*/ 1481016 w 1209"/>
                <a:gd name="T103" fmla="*/ 583068 h 785"/>
                <a:gd name="T104" fmla="*/ 1504903 w 1209"/>
                <a:gd name="T105" fmla="*/ 660076 h 785"/>
                <a:gd name="T106" fmla="*/ 1552678 w 1209"/>
                <a:gd name="T107" fmla="*/ 682079 h 785"/>
                <a:gd name="T108" fmla="*/ 1576565 w 1209"/>
                <a:gd name="T109" fmla="*/ 649075 h 785"/>
                <a:gd name="T110" fmla="*/ 1612396 w 1209"/>
                <a:gd name="T111" fmla="*/ 660076 h 785"/>
                <a:gd name="T112" fmla="*/ 1636284 w 1209"/>
                <a:gd name="T113" fmla="*/ 638074 h 785"/>
                <a:gd name="T114" fmla="*/ 1696002 w 1209"/>
                <a:gd name="T115" fmla="*/ 605070 h 785"/>
                <a:gd name="T116" fmla="*/ 1755720 w 1209"/>
                <a:gd name="T117" fmla="*/ 627073 h 785"/>
                <a:gd name="T118" fmla="*/ 1803495 w 1209"/>
                <a:gd name="T119" fmla="*/ 737085 h 785"/>
                <a:gd name="T120" fmla="*/ 1803495 w 1209"/>
                <a:gd name="T121" fmla="*/ 792092 h 785"/>
                <a:gd name="T122" fmla="*/ 1791551 w 1209"/>
                <a:gd name="T123" fmla="*/ 979113 h 7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209"/>
                <a:gd name="T187" fmla="*/ 0 h 785"/>
                <a:gd name="T188" fmla="*/ 1209 w 1209"/>
                <a:gd name="T189" fmla="*/ 785 h 7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209" h="785">
                  <a:moveTo>
                    <a:pt x="1200" y="712"/>
                  </a:moveTo>
                  <a:lnTo>
                    <a:pt x="1184" y="728"/>
                  </a:lnTo>
                  <a:lnTo>
                    <a:pt x="1176" y="712"/>
                  </a:lnTo>
                  <a:lnTo>
                    <a:pt x="1160" y="728"/>
                  </a:lnTo>
                  <a:lnTo>
                    <a:pt x="1168" y="776"/>
                  </a:lnTo>
                  <a:lnTo>
                    <a:pt x="1160" y="784"/>
                  </a:lnTo>
                  <a:lnTo>
                    <a:pt x="1136" y="776"/>
                  </a:lnTo>
                  <a:lnTo>
                    <a:pt x="1112" y="760"/>
                  </a:lnTo>
                  <a:lnTo>
                    <a:pt x="1112" y="744"/>
                  </a:lnTo>
                  <a:lnTo>
                    <a:pt x="1088" y="752"/>
                  </a:lnTo>
                  <a:lnTo>
                    <a:pt x="1024" y="728"/>
                  </a:lnTo>
                  <a:lnTo>
                    <a:pt x="1024" y="720"/>
                  </a:lnTo>
                  <a:lnTo>
                    <a:pt x="1040" y="712"/>
                  </a:lnTo>
                  <a:lnTo>
                    <a:pt x="1040" y="696"/>
                  </a:lnTo>
                  <a:lnTo>
                    <a:pt x="1024" y="688"/>
                  </a:lnTo>
                  <a:lnTo>
                    <a:pt x="1032" y="680"/>
                  </a:lnTo>
                  <a:lnTo>
                    <a:pt x="1016" y="656"/>
                  </a:lnTo>
                  <a:lnTo>
                    <a:pt x="1000" y="664"/>
                  </a:lnTo>
                  <a:lnTo>
                    <a:pt x="984" y="672"/>
                  </a:lnTo>
                  <a:lnTo>
                    <a:pt x="976" y="680"/>
                  </a:lnTo>
                  <a:lnTo>
                    <a:pt x="960" y="680"/>
                  </a:lnTo>
                  <a:lnTo>
                    <a:pt x="928" y="648"/>
                  </a:lnTo>
                  <a:lnTo>
                    <a:pt x="864" y="696"/>
                  </a:lnTo>
                  <a:lnTo>
                    <a:pt x="832" y="696"/>
                  </a:lnTo>
                  <a:lnTo>
                    <a:pt x="824" y="720"/>
                  </a:lnTo>
                  <a:lnTo>
                    <a:pt x="808" y="720"/>
                  </a:lnTo>
                  <a:lnTo>
                    <a:pt x="760" y="744"/>
                  </a:lnTo>
                  <a:lnTo>
                    <a:pt x="728" y="736"/>
                  </a:lnTo>
                  <a:lnTo>
                    <a:pt x="712" y="712"/>
                  </a:lnTo>
                  <a:lnTo>
                    <a:pt x="656" y="712"/>
                  </a:lnTo>
                  <a:lnTo>
                    <a:pt x="664" y="688"/>
                  </a:lnTo>
                  <a:lnTo>
                    <a:pt x="632" y="680"/>
                  </a:lnTo>
                  <a:lnTo>
                    <a:pt x="600" y="680"/>
                  </a:lnTo>
                  <a:lnTo>
                    <a:pt x="584" y="704"/>
                  </a:lnTo>
                  <a:lnTo>
                    <a:pt x="552" y="728"/>
                  </a:lnTo>
                  <a:lnTo>
                    <a:pt x="536" y="728"/>
                  </a:lnTo>
                  <a:lnTo>
                    <a:pt x="544" y="680"/>
                  </a:lnTo>
                  <a:lnTo>
                    <a:pt x="456" y="672"/>
                  </a:lnTo>
                  <a:lnTo>
                    <a:pt x="424" y="640"/>
                  </a:lnTo>
                  <a:lnTo>
                    <a:pt x="408" y="640"/>
                  </a:lnTo>
                  <a:lnTo>
                    <a:pt x="392" y="648"/>
                  </a:lnTo>
                  <a:lnTo>
                    <a:pt x="360" y="624"/>
                  </a:lnTo>
                  <a:lnTo>
                    <a:pt x="336" y="600"/>
                  </a:lnTo>
                  <a:lnTo>
                    <a:pt x="320" y="592"/>
                  </a:lnTo>
                  <a:lnTo>
                    <a:pt x="280" y="544"/>
                  </a:lnTo>
                  <a:lnTo>
                    <a:pt x="272" y="520"/>
                  </a:lnTo>
                  <a:lnTo>
                    <a:pt x="264" y="512"/>
                  </a:lnTo>
                  <a:lnTo>
                    <a:pt x="248" y="512"/>
                  </a:lnTo>
                  <a:lnTo>
                    <a:pt x="224" y="464"/>
                  </a:lnTo>
                  <a:lnTo>
                    <a:pt x="208" y="456"/>
                  </a:lnTo>
                  <a:lnTo>
                    <a:pt x="192" y="424"/>
                  </a:lnTo>
                  <a:lnTo>
                    <a:pt x="160" y="384"/>
                  </a:lnTo>
                  <a:lnTo>
                    <a:pt x="144" y="384"/>
                  </a:lnTo>
                  <a:lnTo>
                    <a:pt x="120" y="408"/>
                  </a:lnTo>
                  <a:lnTo>
                    <a:pt x="96" y="376"/>
                  </a:lnTo>
                  <a:lnTo>
                    <a:pt x="64" y="328"/>
                  </a:lnTo>
                  <a:lnTo>
                    <a:pt x="40" y="304"/>
                  </a:lnTo>
                  <a:lnTo>
                    <a:pt x="32" y="272"/>
                  </a:lnTo>
                  <a:lnTo>
                    <a:pt x="8" y="280"/>
                  </a:lnTo>
                  <a:lnTo>
                    <a:pt x="0" y="256"/>
                  </a:lnTo>
                  <a:lnTo>
                    <a:pt x="8" y="248"/>
                  </a:lnTo>
                  <a:lnTo>
                    <a:pt x="16" y="176"/>
                  </a:lnTo>
                  <a:lnTo>
                    <a:pt x="32" y="168"/>
                  </a:lnTo>
                  <a:lnTo>
                    <a:pt x="48" y="192"/>
                  </a:lnTo>
                  <a:lnTo>
                    <a:pt x="64" y="184"/>
                  </a:lnTo>
                  <a:lnTo>
                    <a:pt x="80" y="184"/>
                  </a:lnTo>
                  <a:lnTo>
                    <a:pt x="72" y="144"/>
                  </a:lnTo>
                  <a:lnTo>
                    <a:pt x="80" y="128"/>
                  </a:lnTo>
                  <a:lnTo>
                    <a:pt x="56" y="120"/>
                  </a:lnTo>
                  <a:lnTo>
                    <a:pt x="56" y="96"/>
                  </a:lnTo>
                  <a:lnTo>
                    <a:pt x="64" y="56"/>
                  </a:lnTo>
                  <a:lnTo>
                    <a:pt x="80" y="48"/>
                  </a:lnTo>
                  <a:lnTo>
                    <a:pt x="120" y="56"/>
                  </a:lnTo>
                  <a:lnTo>
                    <a:pt x="152" y="40"/>
                  </a:lnTo>
                  <a:lnTo>
                    <a:pt x="176" y="0"/>
                  </a:lnTo>
                  <a:lnTo>
                    <a:pt x="208" y="8"/>
                  </a:lnTo>
                  <a:lnTo>
                    <a:pt x="272" y="32"/>
                  </a:lnTo>
                  <a:lnTo>
                    <a:pt x="288" y="16"/>
                  </a:lnTo>
                  <a:lnTo>
                    <a:pt x="336" y="24"/>
                  </a:lnTo>
                  <a:lnTo>
                    <a:pt x="344" y="56"/>
                  </a:lnTo>
                  <a:lnTo>
                    <a:pt x="408" y="72"/>
                  </a:lnTo>
                  <a:lnTo>
                    <a:pt x="432" y="56"/>
                  </a:lnTo>
                  <a:lnTo>
                    <a:pt x="504" y="56"/>
                  </a:lnTo>
                  <a:lnTo>
                    <a:pt x="528" y="40"/>
                  </a:lnTo>
                  <a:lnTo>
                    <a:pt x="640" y="32"/>
                  </a:lnTo>
                  <a:lnTo>
                    <a:pt x="664" y="56"/>
                  </a:lnTo>
                  <a:lnTo>
                    <a:pt x="696" y="64"/>
                  </a:lnTo>
                  <a:lnTo>
                    <a:pt x="712" y="72"/>
                  </a:lnTo>
                  <a:lnTo>
                    <a:pt x="720" y="88"/>
                  </a:lnTo>
                  <a:lnTo>
                    <a:pt x="704" y="96"/>
                  </a:lnTo>
                  <a:lnTo>
                    <a:pt x="728" y="104"/>
                  </a:lnTo>
                  <a:lnTo>
                    <a:pt x="728" y="136"/>
                  </a:lnTo>
                  <a:lnTo>
                    <a:pt x="704" y="168"/>
                  </a:lnTo>
                  <a:lnTo>
                    <a:pt x="712" y="184"/>
                  </a:lnTo>
                  <a:lnTo>
                    <a:pt x="704" y="232"/>
                  </a:lnTo>
                  <a:lnTo>
                    <a:pt x="696" y="248"/>
                  </a:lnTo>
                  <a:lnTo>
                    <a:pt x="712" y="296"/>
                  </a:lnTo>
                  <a:lnTo>
                    <a:pt x="736" y="320"/>
                  </a:lnTo>
                  <a:lnTo>
                    <a:pt x="784" y="320"/>
                  </a:lnTo>
                  <a:lnTo>
                    <a:pt x="832" y="368"/>
                  </a:lnTo>
                  <a:lnTo>
                    <a:pt x="864" y="376"/>
                  </a:lnTo>
                  <a:lnTo>
                    <a:pt x="936" y="416"/>
                  </a:lnTo>
                  <a:lnTo>
                    <a:pt x="968" y="400"/>
                  </a:lnTo>
                  <a:lnTo>
                    <a:pt x="992" y="424"/>
                  </a:lnTo>
                  <a:lnTo>
                    <a:pt x="1016" y="448"/>
                  </a:lnTo>
                  <a:lnTo>
                    <a:pt x="1008" y="480"/>
                  </a:lnTo>
                  <a:lnTo>
                    <a:pt x="1040" y="480"/>
                  </a:lnTo>
                  <a:lnTo>
                    <a:pt x="1040" y="496"/>
                  </a:lnTo>
                  <a:lnTo>
                    <a:pt x="1064" y="496"/>
                  </a:lnTo>
                  <a:lnTo>
                    <a:pt x="1056" y="472"/>
                  </a:lnTo>
                  <a:lnTo>
                    <a:pt x="1072" y="472"/>
                  </a:lnTo>
                  <a:lnTo>
                    <a:pt x="1080" y="480"/>
                  </a:lnTo>
                  <a:lnTo>
                    <a:pt x="1096" y="480"/>
                  </a:lnTo>
                  <a:lnTo>
                    <a:pt x="1096" y="464"/>
                  </a:lnTo>
                  <a:lnTo>
                    <a:pt x="1120" y="464"/>
                  </a:lnTo>
                  <a:lnTo>
                    <a:pt x="1136" y="440"/>
                  </a:lnTo>
                  <a:lnTo>
                    <a:pt x="1152" y="432"/>
                  </a:lnTo>
                  <a:lnTo>
                    <a:pt x="1176" y="456"/>
                  </a:lnTo>
                  <a:lnTo>
                    <a:pt x="1176" y="480"/>
                  </a:lnTo>
                  <a:lnTo>
                    <a:pt x="1208" y="536"/>
                  </a:lnTo>
                  <a:lnTo>
                    <a:pt x="1192" y="544"/>
                  </a:lnTo>
                  <a:lnTo>
                    <a:pt x="1208" y="576"/>
                  </a:lnTo>
                  <a:lnTo>
                    <a:pt x="1208" y="608"/>
                  </a:lnTo>
                  <a:lnTo>
                    <a:pt x="1200" y="712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1" name="Freeform 24"/>
            <p:cNvSpPr/>
            <p:nvPr/>
          </p:nvSpPr>
          <p:spPr bwMode="auto">
            <a:xfrm>
              <a:off x="4631481" y="4285472"/>
              <a:ext cx="1133475" cy="869950"/>
            </a:xfrm>
            <a:custGeom>
              <a:avLst/>
              <a:gdLst>
                <a:gd name="T0" fmla="*/ 1036660 w 761"/>
                <a:gd name="T1" fmla="*/ 670672 h 633"/>
                <a:gd name="T2" fmla="*/ 1000914 w 761"/>
                <a:gd name="T3" fmla="*/ 692662 h 633"/>
                <a:gd name="T4" fmla="*/ 977082 w 761"/>
                <a:gd name="T5" fmla="*/ 670672 h 633"/>
                <a:gd name="T6" fmla="*/ 905589 w 761"/>
                <a:gd name="T7" fmla="*/ 593710 h 633"/>
                <a:gd name="T8" fmla="*/ 869842 w 761"/>
                <a:gd name="T9" fmla="*/ 582715 h 633"/>
                <a:gd name="T10" fmla="*/ 822179 w 761"/>
                <a:gd name="T11" fmla="*/ 604705 h 633"/>
                <a:gd name="T12" fmla="*/ 798348 w 761"/>
                <a:gd name="T13" fmla="*/ 648683 h 633"/>
                <a:gd name="T14" fmla="*/ 762601 w 761"/>
                <a:gd name="T15" fmla="*/ 637688 h 633"/>
                <a:gd name="T16" fmla="*/ 703023 w 761"/>
                <a:gd name="T17" fmla="*/ 648683 h 633"/>
                <a:gd name="T18" fmla="*/ 750685 w 761"/>
                <a:gd name="T19" fmla="*/ 681667 h 633"/>
                <a:gd name="T20" fmla="*/ 679191 w 761"/>
                <a:gd name="T21" fmla="*/ 725646 h 633"/>
                <a:gd name="T22" fmla="*/ 619613 w 761"/>
                <a:gd name="T23" fmla="*/ 714651 h 633"/>
                <a:gd name="T24" fmla="*/ 583866 w 761"/>
                <a:gd name="T25" fmla="*/ 626694 h 633"/>
                <a:gd name="T26" fmla="*/ 536204 w 761"/>
                <a:gd name="T27" fmla="*/ 670672 h 633"/>
                <a:gd name="T28" fmla="*/ 500457 w 761"/>
                <a:gd name="T29" fmla="*/ 692662 h 633"/>
                <a:gd name="T30" fmla="*/ 440879 w 761"/>
                <a:gd name="T31" fmla="*/ 736640 h 633"/>
                <a:gd name="T32" fmla="*/ 405132 w 761"/>
                <a:gd name="T33" fmla="*/ 868576 h 633"/>
                <a:gd name="T34" fmla="*/ 369385 w 761"/>
                <a:gd name="T35" fmla="*/ 868576 h 633"/>
                <a:gd name="T36" fmla="*/ 321722 w 761"/>
                <a:gd name="T37" fmla="*/ 857581 h 633"/>
                <a:gd name="T38" fmla="*/ 297891 w 761"/>
                <a:gd name="T39" fmla="*/ 791613 h 633"/>
                <a:gd name="T40" fmla="*/ 214481 w 761"/>
                <a:gd name="T41" fmla="*/ 681667 h 633"/>
                <a:gd name="T42" fmla="*/ 190650 w 761"/>
                <a:gd name="T43" fmla="*/ 659678 h 633"/>
                <a:gd name="T44" fmla="*/ 154903 w 761"/>
                <a:gd name="T45" fmla="*/ 582715 h 633"/>
                <a:gd name="T46" fmla="*/ 119156 w 761"/>
                <a:gd name="T47" fmla="*/ 637688 h 633"/>
                <a:gd name="T48" fmla="*/ 107241 w 761"/>
                <a:gd name="T49" fmla="*/ 340833 h 633"/>
                <a:gd name="T50" fmla="*/ 107241 w 761"/>
                <a:gd name="T51" fmla="*/ 296855 h 633"/>
                <a:gd name="T52" fmla="*/ 59578 w 761"/>
                <a:gd name="T53" fmla="*/ 186909 h 633"/>
                <a:gd name="T54" fmla="*/ 0 w 761"/>
                <a:gd name="T55" fmla="*/ 142930 h 633"/>
                <a:gd name="T56" fmla="*/ 11916 w 761"/>
                <a:gd name="T57" fmla="*/ 87957 h 633"/>
                <a:gd name="T58" fmla="*/ 23831 w 761"/>
                <a:gd name="T59" fmla="*/ 43979 h 633"/>
                <a:gd name="T60" fmla="*/ 47663 w 761"/>
                <a:gd name="T61" fmla="*/ 0 h 633"/>
                <a:gd name="T62" fmla="*/ 95325 w 761"/>
                <a:gd name="T63" fmla="*/ 21989 h 633"/>
                <a:gd name="T64" fmla="*/ 131072 w 761"/>
                <a:gd name="T65" fmla="*/ 109946 h 633"/>
                <a:gd name="T66" fmla="*/ 190650 w 761"/>
                <a:gd name="T67" fmla="*/ 164919 h 633"/>
                <a:gd name="T68" fmla="*/ 226397 w 761"/>
                <a:gd name="T69" fmla="*/ 142930 h 633"/>
                <a:gd name="T70" fmla="*/ 262144 w 761"/>
                <a:gd name="T71" fmla="*/ 175914 h 633"/>
                <a:gd name="T72" fmla="*/ 333638 w 761"/>
                <a:gd name="T73" fmla="*/ 131936 h 633"/>
                <a:gd name="T74" fmla="*/ 428963 w 761"/>
                <a:gd name="T75" fmla="*/ 131936 h 633"/>
                <a:gd name="T76" fmla="*/ 440879 w 761"/>
                <a:gd name="T77" fmla="*/ 54973 h 633"/>
                <a:gd name="T78" fmla="*/ 476626 w 761"/>
                <a:gd name="T79" fmla="*/ 43979 h 633"/>
                <a:gd name="T80" fmla="*/ 512372 w 761"/>
                <a:gd name="T81" fmla="*/ 65968 h 633"/>
                <a:gd name="T82" fmla="*/ 595782 w 761"/>
                <a:gd name="T83" fmla="*/ 98952 h 633"/>
                <a:gd name="T84" fmla="*/ 619613 w 761"/>
                <a:gd name="T85" fmla="*/ 186909 h 633"/>
                <a:gd name="T86" fmla="*/ 703023 w 761"/>
                <a:gd name="T87" fmla="*/ 219893 h 633"/>
                <a:gd name="T88" fmla="*/ 762601 w 761"/>
                <a:gd name="T89" fmla="*/ 186909 h 633"/>
                <a:gd name="T90" fmla="*/ 822179 w 761"/>
                <a:gd name="T91" fmla="*/ 197903 h 633"/>
                <a:gd name="T92" fmla="*/ 929420 w 761"/>
                <a:gd name="T93" fmla="*/ 252876 h 633"/>
                <a:gd name="T94" fmla="*/ 1048576 w 761"/>
                <a:gd name="T95" fmla="*/ 307850 h 633"/>
                <a:gd name="T96" fmla="*/ 1131986 w 761"/>
                <a:gd name="T97" fmla="*/ 351828 h 633"/>
                <a:gd name="T98" fmla="*/ 1108154 w 761"/>
                <a:gd name="T99" fmla="*/ 406801 h 633"/>
                <a:gd name="T100" fmla="*/ 988998 w 761"/>
                <a:gd name="T101" fmla="*/ 428791 h 633"/>
                <a:gd name="T102" fmla="*/ 965167 w 761"/>
                <a:gd name="T103" fmla="*/ 461774 h 633"/>
                <a:gd name="T104" fmla="*/ 977082 w 761"/>
                <a:gd name="T105" fmla="*/ 494758 h 633"/>
                <a:gd name="T106" fmla="*/ 977082 w 761"/>
                <a:gd name="T107" fmla="*/ 516748 h 633"/>
                <a:gd name="T108" fmla="*/ 1048576 w 761"/>
                <a:gd name="T109" fmla="*/ 626694 h 6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61"/>
                <a:gd name="T166" fmla="*/ 0 h 633"/>
                <a:gd name="T167" fmla="*/ 761 w 761"/>
                <a:gd name="T168" fmla="*/ 633 h 6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61" h="633">
                  <a:moveTo>
                    <a:pt x="696" y="480"/>
                  </a:moveTo>
                  <a:lnTo>
                    <a:pt x="696" y="488"/>
                  </a:lnTo>
                  <a:lnTo>
                    <a:pt x="688" y="504"/>
                  </a:lnTo>
                  <a:lnTo>
                    <a:pt x="672" y="504"/>
                  </a:lnTo>
                  <a:lnTo>
                    <a:pt x="664" y="488"/>
                  </a:lnTo>
                  <a:lnTo>
                    <a:pt x="656" y="488"/>
                  </a:lnTo>
                  <a:lnTo>
                    <a:pt x="632" y="432"/>
                  </a:lnTo>
                  <a:lnTo>
                    <a:pt x="608" y="432"/>
                  </a:lnTo>
                  <a:lnTo>
                    <a:pt x="592" y="416"/>
                  </a:lnTo>
                  <a:lnTo>
                    <a:pt x="584" y="424"/>
                  </a:lnTo>
                  <a:lnTo>
                    <a:pt x="576" y="456"/>
                  </a:lnTo>
                  <a:lnTo>
                    <a:pt x="552" y="440"/>
                  </a:lnTo>
                  <a:lnTo>
                    <a:pt x="552" y="464"/>
                  </a:lnTo>
                  <a:lnTo>
                    <a:pt x="536" y="472"/>
                  </a:lnTo>
                  <a:lnTo>
                    <a:pt x="528" y="464"/>
                  </a:lnTo>
                  <a:lnTo>
                    <a:pt x="512" y="464"/>
                  </a:lnTo>
                  <a:lnTo>
                    <a:pt x="488" y="456"/>
                  </a:lnTo>
                  <a:lnTo>
                    <a:pt x="472" y="472"/>
                  </a:lnTo>
                  <a:lnTo>
                    <a:pt x="480" y="496"/>
                  </a:lnTo>
                  <a:lnTo>
                    <a:pt x="504" y="496"/>
                  </a:lnTo>
                  <a:lnTo>
                    <a:pt x="512" y="528"/>
                  </a:lnTo>
                  <a:lnTo>
                    <a:pt x="456" y="528"/>
                  </a:lnTo>
                  <a:lnTo>
                    <a:pt x="440" y="504"/>
                  </a:lnTo>
                  <a:lnTo>
                    <a:pt x="416" y="520"/>
                  </a:lnTo>
                  <a:lnTo>
                    <a:pt x="392" y="504"/>
                  </a:lnTo>
                  <a:lnTo>
                    <a:pt x="392" y="456"/>
                  </a:lnTo>
                  <a:lnTo>
                    <a:pt x="360" y="456"/>
                  </a:lnTo>
                  <a:lnTo>
                    <a:pt x="360" y="488"/>
                  </a:lnTo>
                  <a:lnTo>
                    <a:pt x="336" y="496"/>
                  </a:lnTo>
                  <a:lnTo>
                    <a:pt x="336" y="504"/>
                  </a:lnTo>
                  <a:lnTo>
                    <a:pt x="312" y="536"/>
                  </a:lnTo>
                  <a:lnTo>
                    <a:pt x="296" y="536"/>
                  </a:lnTo>
                  <a:lnTo>
                    <a:pt x="296" y="632"/>
                  </a:lnTo>
                  <a:lnTo>
                    <a:pt x="272" y="632"/>
                  </a:lnTo>
                  <a:lnTo>
                    <a:pt x="264" y="616"/>
                  </a:lnTo>
                  <a:lnTo>
                    <a:pt x="248" y="632"/>
                  </a:lnTo>
                  <a:lnTo>
                    <a:pt x="216" y="632"/>
                  </a:lnTo>
                  <a:lnTo>
                    <a:pt x="216" y="624"/>
                  </a:lnTo>
                  <a:lnTo>
                    <a:pt x="200" y="616"/>
                  </a:lnTo>
                  <a:lnTo>
                    <a:pt x="200" y="576"/>
                  </a:lnTo>
                  <a:lnTo>
                    <a:pt x="160" y="496"/>
                  </a:lnTo>
                  <a:lnTo>
                    <a:pt x="144" y="496"/>
                  </a:lnTo>
                  <a:lnTo>
                    <a:pt x="144" y="504"/>
                  </a:lnTo>
                  <a:lnTo>
                    <a:pt x="128" y="480"/>
                  </a:lnTo>
                  <a:lnTo>
                    <a:pt x="136" y="472"/>
                  </a:lnTo>
                  <a:lnTo>
                    <a:pt x="104" y="424"/>
                  </a:lnTo>
                  <a:lnTo>
                    <a:pt x="88" y="432"/>
                  </a:lnTo>
                  <a:lnTo>
                    <a:pt x="80" y="464"/>
                  </a:lnTo>
                  <a:lnTo>
                    <a:pt x="64" y="472"/>
                  </a:lnTo>
                  <a:lnTo>
                    <a:pt x="72" y="248"/>
                  </a:lnTo>
                  <a:lnTo>
                    <a:pt x="56" y="224"/>
                  </a:lnTo>
                  <a:lnTo>
                    <a:pt x="72" y="216"/>
                  </a:lnTo>
                  <a:lnTo>
                    <a:pt x="40" y="160"/>
                  </a:lnTo>
                  <a:lnTo>
                    <a:pt x="40" y="136"/>
                  </a:lnTo>
                  <a:lnTo>
                    <a:pt x="16" y="112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8" y="64"/>
                  </a:lnTo>
                  <a:lnTo>
                    <a:pt x="24" y="48"/>
                  </a:lnTo>
                  <a:lnTo>
                    <a:pt x="16" y="32"/>
                  </a:lnTo>
                  <a:lnTo>
                    <a:pt x="16" y="0"/>
                  </a:lnTo>
                  <a:lnTo>
                    <a:pt x="32" y="0"/>
                  </a:lnTo>
                  <a:lnTo>
                    <a:pt x="40" y="16"/>
                  </a:lnTo>
                  <a:lnTo>
                    <a:pt x="64" y="16"/>
                  </a:lnTo>
                  <a:lnTo>
                    <a:pt x="88" y="40"/>
                  </a:lnTo>
                  <a:lnTo>
                    <a:pt x="88" y="80"/>
                  </a:lnTo>
                  <a:lnTo>
                    <a:pt x="104" y="80"/>
                  </a:lnTo>
                  <a:lnTo>
                    <a:pt x="128" y="120"/>
                  </a:lnTo>
                  <a:lnTo>
                    <a:pt x="152" y="112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76" y="128"/>
                  </a:lnTo>
                  <a:lnTo>
                    <a:pt x="216" y="128"/>
                  </a:lnTo>
                  <a:lnTo>
                    <a:pt x="224" y="96"/>
                  </a:lnTo>
                  <a:lnTo>
                    <a:pt x="256" y="88"/>
                  </a:lnTo>
                  <a:lnTo>
                    <a:pt x="288" y="96"/>
                  </a:lnTo>
                  <a:lnTo>
                    <a:pt x="304" y="72"/>
                  </a:lnTo>
                  <a:lnTo>
                    <a:pt x="296" y="40"/>
                  </a:lnTo>
                  <a:lnTo>
                    <a:pt x="296" y="32"/>
                  </a:lnTo>
                  <a:lnTo>
                    <a:pt x="320" y="32"/>
                  </a:lnTo>
                  <a:lnTo>
                    <a:pt x="336" y="24"/>
                  </a:lnTo>
                  <a:lnTo>
                    <a:pt x="344" y="48"/>
                  </a:lnTo>
                  <a:lnTo>
                    <a:pt x="384" y="72"/>
                  </a:lnTo>
                  <a:lnTo>
                    <a:pt x="400" y="72"/>
                  </a:lnTo>
                  <a:lnTo>
                    <a:pt x="400" y="88"/>
                  </a:lnTo>
                  <a:lnTo>
                    <a:pt x="416" y="136"/>
                  </a:lnTo>
                  <a:lnTo>
                    <a:pt x="432" y="152"/>
                  </a:lnTo>
                  <a:lnTo>
                    <a:pt x="472" y="160"/>
                  </a:lnTo>
                  <a:lnTo>
                    <a:pt x="496" y="128"/>
                  </a:lnTo>
                  <a:lnTo>
                    <a:pt x="512" y="136"/>
                  </a:lnTo>
                  <a:lnTo>
                    <a:pt x="520" y="152"/>
                  </a:lnTo>
                  <a:lnTo>
                    <a:pt x="552" y="144"/>
                  </a:lnTo>
                  <a:lnTo>
                    <a:pt x="592" y="176"/>
                  </a:lnTo>
                  <a:lnTo>
                    <a:pt x="624" y="184"/>
                  </a:lnTo>
                  <a:lnTo>
                    <a:pt x="656" y="192"/>
                  </a:lnTo>
                  <a:lnTo>
                    <a:pt x="704" y="224"/>
                  </a:lnTo>
                  <a:lnTo>
                    <a:pt x="728" y="232"/>
                  </a:lnTo>
                  <a:lnTo>
                    <a:pt x="760" y="256"/>
                  </a:lnTo>
                  <a:lnTo>
                    <a:pt x="760" y="296"/>
                  </a:lnTo>
                  <a:lnTo>
                    <a:pt x="744" y="296"/>
                  </a:lnTo>
                  <a:lnTo>
                    <a:pt x="712" y="312"/>
                  </a:lnTo>
                  <a:lnTo>
                    <a:pt x="664" y="312"/>
                  </a:lnTo>
                  <a:lnTo>
                    <a:pt x="648" y="328"/>
                  </a:lnTo>
                  <a:lnTo>
                    <a:pt x="648" y="336"/>
                  </a:lnTo>
                  <a:lnTo>
                    <a:pt x="656" y="352"/>
                  </a:lnTo>
                  <a:lnTo>
                    <a:pt x="656" y="360"/>
                  </a:lnTo>
                  <a:lnTo>
                    <a:pt x="648" y="376"/>
                  </a:lnTo>
                  <a:lnTo>
                    <a:pt x="656" y="376"/>
                  </a:lnTo>
                  <a:lnTo>
                    <a:pt x="696" y="424"/>
                  </a:lnTo>
                  <a:lnTo>
                    <a:pt x="704" y="456"/>
                  </a:lnTo>
                  <a:lnTo>
                    <a:pt x="696" y="480"/>
                  </a:lnTo>
                </a:path>
              </a:pathLst>
            </a:custGeom>
            <a:solidFill>
              <a:schemeClr val="accent2"/>
            </a:solidFill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2" name="Freeform 25"/>
            <p:cNvSpPr>
              <a:spLocks noChangeArrowheads="1"/>
            </p:cNvSpPr>
            <p:nvPr/>
          </p:nvSpPr>
          <p:spPr bwMode="auto">
            <a:xfrm>
              <a:off x="3975844" y="3680634"/>
              <a:ext cx="1169987" cy="847725"/>
            </a:xfrm>
            <a:custGeom>
              <a:avLst/>
              <a:gdLst>
                <a:gd name="T0" fmla="*/ 1001569 w 785"/>
                <a:gd name="T1" fmla="*/ 736435 h 617"/>
                <a:gd name="T2" fmla="*/ 918105 w 785"/>
                <a:gd name="T3" fmla="*/ 780402 h 617"/>
                <a:gd name="T4" fmla="*/ 882334 w 785"/>
                <a:gd name="T5" fmla="*/ 747427 h 617"/>
                <a:gd name="T6" fmla="*/ 846564 w 785"/>
                <a:gd name="T7" fmla="*/ 769410 h 617"/>
                <a:gd name="T8" fmla="*/ 786947 w 785"/>
                <a:gd name="T9" fmla="*/ 714452 h 617"/>
                <a:gd name="T10" fmla="*/ 751176 w 785"/>
                <a:gd name="T11" fmla="*/ 626520 h 617"/>
                <a:gd name="T12" fmla="*/ 703483 w 785"/>
                <a:gd name="T13" fmla="*/ 604536 h 617"/>
                <a:gd name="T14" fmla="*/ 679636 w 785"/>
                <a:gd name="T15" fmla="*/ 626520 h 617"/>
                <a:gd name="T16" fmla="*/ 691559 w 785"/>
                <a:gd name="T17" fmla="*/ 659494 h 617"/>
                <a:gd name="T18" fmla="*/ 655789 w 785"/>
                <a:gd name="T19" fmla="*/ 736435 h 617"/>
                <a:gd name="T20" fmla="*/ 679636 w 785"/>
                <a:gd name="T21" fmla="*/ 758419 h 617"/>
                <a:gd name="T22" fmla="*/ 631942 w 785"/>
                <a:gd name="T23" fmla="*/ 802385 h 617"/>
                <a:gd name="T24" fmla="*/ 596172 w 785"/>
                <a:gd name="T25" fmla="*/ 824368 h 617"/>
                <a:gd name="T26" fmla="*/ 560401 w 785"/>
                <a:gd name="T27" fmla="*/ 813376 h 617"/>
                <a:gd name="T28" fmla="*/ 548478 w 785"/>
                <a:gd name="T29" fmla="*/ 835359 h 617"/>
                <a:gd name="T30" fmla="*/ 500784 w 785"/>
                <a:gd name="T31" fmla="*/ 824368 h 617"/>
                <a:gd name="T32" fmla="*/ 476937 w 785"/>
                <a:gd name="T33" fmla="*/ 780402 h 617"/>
                <a:gd name="T34" fmla="*/ 345780 w 785"/>
                <a:gd name="T35" fmla="*/ 736435 h 617"/>
                <a:gd name="T36" fmla="*/ 202698 w 785"/>
                <a:gd name="T37" fmla="*/ 681477 h 617"/>
                <a:gd name="T38" fmla="*/ 59617 w 785"/>
                <a:gd name="T39" fmla="*/ 604536 h 617"/>
                <a:gd name="T40" fmla="*/ 0 w 785"/>
                <a:gd name="T41" fmla="*/ 505612 h 617"/>
                <a:gd name="T42" fmla="*/ 23847 w 785"/>
                <a:gd name="T43" fmla="*/ 417680 h 617"/>
                <a:gd name="T44" fmla="*/ 47694 w 785"/>
                <a:gd name="T45" fmla="*/ 340739 h 617"/>
                <a:gd name="T46" fmla="*/ 11923 w 785"/>
                <a:gd name="T47" fmla="*/ 296772 h 617"/>
                <a:gd name="T48" fmla="*/ 71541 w 785"/>
                <a:gd name="T49" fmla="*/ 285781 h 617"/>
                <a:gd name="T50" fmla="*/ 155005 w 785"/>
                <a:gd name="T51" fmla="*/ 307764 h 617"/>
                <a:gd name="T52" fmla="*/ 143081 w 785"/>
                <a:gd name="T53" fmla="*/ 252806 h 617"/>
                <a:gd name="T54" fmla="*/ 190775 w 785"/>
                <a:gd name="T55" fmla="*/ 186857 h 617"/>
                <a:gd name="T56" fmla="*/ 131158 w 785"/>
                <a:gd name="T57" fmla="*/ 98924 h 617"/>
                <a:gd name="T58" fmla="*/ 226545 w 785"/>
                <a:gd name="T59" fmla="*/ 21983 h 617"/>
                <a:gd name="T60" fmla="*/ 429244 w 785"/>
                <a:gd name="T61" fmla="*/ 0 h 617"/>
                <a:gd name="T62" fmla="*/ 572325 w 785"/>
                <a:gd name="T63" fmla="*/ 54958 h 617"/>
                <a:gd name="T64" fmla="*/ 679636 w 785"/>
                <a:gd name="T65" fmla="*/ 142890 h 617"/>
                <a:gd name="T66" fmla="*/ 703483 w 785"/>
                <a:gd name="T67" fmla="*/ 65949 h 617"/>
                <a:gd name="T68" fmla="*/ 786947 w 785"/>
                <a:gd name="T69" fmla="*/ 98924 h 617"/>
                <a:gd name="T70" fmla="*/ 882334 w 785"/>
                <a:gd name="T71" fmla="*/ 131899 h 617"/>
                <a:gd name="T72" fmla="*/ 977722 w 785"/>
                <a:gd name="T73" fmla="*/ 164874 h 617"/>
                <a:gd name="T74" fmla="*/ 1085033 w 785"/>
                <a:gd name="T75" fmla="*/ 241815 h 617"/>
                <a:gd name="T76" fmla="*/ 1144650 w 785"/>
                <a:gd name="T77" fmla="*/ 318756 h 617"/>
                <a:gd name="T78" fmla="*/ 1168497 w 785"/>
                <a:gd name="T79" fmla="*/ 461646 h 617"/>
                <a:gd name="T80" fmla="*/ 1120803 w 785"/>
                <a:gd name="T81" fmla="*/ 494621 h 617"/>
                <a:gd name="T82" fmla="*/ 1061186 w 785"/>
                <a:gd name="T83" fmla="*/ 560570 h 617"/>
                <a:gd name="T84" fmla="*/ 1096956 w 785"/>
                <a:gd name="T85" fmla="*/ 593545 h 617"/>
                <a:gd name="T86" fmla="*/ 1049262 w 785"/>
                <a:gd name="T87" fmla="*/ 626520 h 617"/>
                <a:gd name="T88" fmla="*/ 977722 w 785"/>
                <a:gd name="T89" fmla="*/ 615528 h 617"/>
                <a:gd name="T90" fmla="*/ 989645 w 785"/>
                <a:gd name="T91" fmla="*/ 670486 h 617"/>
                <a:gd name="T92" fmla="*/ 1061186 w 785"/>
                <a:gd name="T93" fmla="*/ 692469 h 61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85"/>
                <a:gd name="T142" fmla="*/ 0 h 617"/>
                <a:gd name="T143" fmla="*/ 785 w 785"/>
                <a:gd name="T144" fmla="*/ 617 h 61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85" h="617">
                  <a:moveTo>
                    <a:pt x="704" y="528"/>
                  </a:moveTo>
                  <a:lnTo>
                    <a:pt x="672" y="536"/>
                  </a:lnTo>
                  <a:lnTo>
                    <a:pt x="656" y="568"/>
                  </a:lnTo>
                  <a:lnTo>
                    <a:pt x="616" y="568"/>
                  </a:lnTo>
                  <a:lnTo>
                    <a:pt x="608" y="552"/>
                  </a:lnTo>
                  <a:lnTo>
                    <a:pt x="592" y="544"/>
                  </a:lnTo>
                  <a:lnTo>
                    <a:pt x="592" y="552"/>
                  </a:lnTo>
                  <a:lnTo>
                    <a:pt x="568" y="560"/>
                  </a:lnTo>
                  <a:lnTo>
                    <a:pt x="544" y="520"/>
                  </a:lnTo>
                  <a:lnTo>
                    <a:pt x="528" y="520"/>
                  </a:lnTo>
                  <a:lnTo>
                    <a:pt x="528" y="480"/>
                  </a:lnTo>
                  <a:lnTo>
                    <a:pt x="504" y="456"/>
                  </a:lnTo>
                  <a:lnTo>
                    <a:pt x="488" y="456"/>
                  </a:lnTo>
                  <a:lnTo>
                    <a:pt x="472" y="440"/>
                  </a:lnTo>
                  <a:lnTo>
                    <a:pt x="456" y="440"/>
                  </a:lnTo>
                  <a:lnTo>
                    <a:pt x="456" y="456"/>
                  </a:lnTo>
                  <a:lnTo>
                    <a:pt x="456" y="472"/>
                  </a:lnTo>
                  <a:lnTo>
                    <a:pt x="464" y="480"/>
                  </a:lnTo>
                  <a:lnTo>
                    <a:pt x="448" y="496"/>
                  </a:lnTo>
                  <a:lnTo>
                    <a:pt x="440" y="536"/>
                  </a:lnTo>
                  <a:lnTo>
                    <a:pt x="448" y="552"/>
                  </a:lnTo>
                  <a:lnTo>
                    <a:pt x="456" y="552"/>
                  </a:lnTo>
                  <a:lnTo>
                    <a:pt x="440" y="560"/>
                  </a:lnTo>
                  <a:lnTo>
                    <a:pt x="424" y="584"/>
                  </a:lnTo>
                  <a:lnTo>
                    <a:pt x="400" y="584"/>
                  </a:lnTo>
                  <a:lnTo>
                    <a:pt x="400" y="600"/>
                  </a:lnTo>
                  <a:lnTo>
                    <a:pt x="384" y="608"/>
                  </a:lnTo>
                  <a:lnTo>
                    <a:pt x="376" y="592"/>
                  </a:lnTo>
                  <a:lnTo>
                    <a:pt x="360" y="592"/>
                  </a:lnTo>
                  <a:lnTo>
                    <a:pt x="368" y="608"/>
                  </a:lnTo>
                  <a:lnTo>
                    <a:pt x="352" y="616"/>
                  </a:lnTo>
                  <a:lnTo>
                    <a:pt x="336" y="600"/>
                  </a:lnTo>
                  <a:lnTo>
                    <a:pt x="312" y="600"/>
                  </a:lnTo>
                  <a:lnTo>
                    <a:pt x="320" y="568"/>
                  </a:lnTo>
                  <a:lnTo>
                    <a:pt x="264" y="520"/>
                  </a:lnTo>
                  <a:lnTo>
                    <a:pt x="232" y="536"/>
                  </a:lnTo>
                  <a:lnTo>
                    <a:pt x="168" y="496"/>
                  </a:lnTo>
                  <a:lnTo>
                    <a:pt x="136" y="496"/>
                  </a:lnTo>
                  <a:lnTo>
                    <a:pt x="88" y="440"/>
                  </a:lnTo>
                  <a:lnTo>
                    <a:pt x="40" y="440"/>
                  </a:lnTo>
                  <a:lnTo>
                    <a:pt x="16" y="416"/>
                  </a:lnTo>
                  <a:lnTo>
                    <a:pt x="0" y="368"/>
                  </a:lnTo>
                  <a:lnTo>
                    <a:pt x="8" y="352"/>
                  </a:lnTo>
                  <a:lnTo>
                    <a:pt x="16" y="304"/>
                  </a:lnTo>
                  <a:lnTo>
                    <a:pt x="8" y="280"/>
                  </a:lnTo>
                  <a:lnTo>
                    <a:pt x="32" y="248"/>
                  </a:lnTo>
                  <a:lnTo>
                    <a:pt x="32" y="224"/>
                  </a:lnTo>
                  <a:lnTo>
                    <a:pt x="8" y="216"/>
                  </a:lnTo>
                  <a:lnTo>
                    <a:pt x="16" y="208"/>
                  </a:lnTo>
                  <a:lnTo>
                    <a:pt x="48" y="208"/>
                  </a:lnTo>
                  <a:lnTo>
                    <a:pt x="56" y="200"/>
                  </a:lnTo>
                  <a:lnTo>
                    <a:pt x="104" y="224"/>
                  </a:lnTo>
                  <a:lnTo>
                    <a:pt x="104" y="192"/>
                  </a:lnTo>
                  <a:lnTo>
                    <a:pt x="96" y="184"/>
                  </a:lnTo>
                  <a:lnTo>
                    <a:pt x="96" y="160"/>
                  </a:lnTo>
                  <a:lnTo>
                    <a:pt x="128" y="136"/>
                  </a:lnTo>
                  <a:lnTo>
                    <a:pt x="120" y="112"/>
                  </a:lnTo>
                  <a:lnTo>
                    <a:pt x="88" y="72"/>
                  </a:lnTo>
                  <a:lnTo>
                    <a:pt x="96" y="32"/>
                  </a:lnTo>
                  <a:lnTo>
                    <a:pt x="152" y="16"/>
                  </a:lnTo>
                  <a:lnTo>
                    <a:pt x="256" y="8"/>
                  </a:lnTo>
                  <a:lnTo>
                    <a:pt x="288" y="0"/>
                  </a:lnTo>
                  <a:lnTo>
                    <a:pt x="344" y="24"/>
                  </a:lnTo>
                  <a:lnTo>
                    <a:pt x="384" y="40"/>
                  </a:lnTo>
                  <a:lnTo>
                    <a:pt x="424" y="64"/>
                  </a:lnTo>
                  <a:lnTo>
                    <a:pt x="456" y="104"/>
                  </a:lnTo>
                  <a:lnTo>
                    <a:pt x="472" y="56"/>
                  </a:lnTo>
                  <a:lnTo>
                    <a:pt x="472" y="48"/>
                  </a:lnTo>
                  <a:lnTo>
                    <a:pt x="504" y="64"/>
                  </a:lnTo>
                  <a:lnTo>
                    <a:pt x="528" y="72"/>
                  </a:lnTo>
                  <a:lnTo>
                    <a:pt x="584" y="64"/>
                  </a:lnTo>
                  <a:lnTo>
                    <a:pt x="592" y="96"/>
                  </a:lnTo>
                  <a:lnTo>
                    <a:pt x="640" y="128"/>
                  </a:lnTo>
                  <a:lnTo>
                    <a:pt x="656" y="120"/>
                  </a:lnTo>
                  <a:lnTo>
                    <a:pt x="728" y="192"/>
                  </a:lnTo>
                  <a:lnTo>
                    <a:pt x="728" y="176"/>
                  </a:lnTo>
                  <a:lnTo>
                    <a:pt x="760" y="208"/>
                  </a:lnTo>
                  <a:lnTo>
                    <a:pt x="768" y="232"/>
                  </a:lnTo>
                  <a:lnTo>
                    <a:pt x="776" y="288"/>
                  </a:lnTo>
                  <a:lnTo>
                    <a:pt x="784" y="336"/>
                  </a:lnTo>
                  <a:lnTo>
                    <a:pt x="776" y="360"/>
                  </a:lnTo>
                  <a:lnTo>
                    <a:pt x="752" y="360"/>
                  </a:lnTo>
                  <a:lnTo>
                    <a:pt x="744" y="392"/>
                  </a:lnTo>
                  <a:lnTo>
                    <a:pt x="712" y="408"/>
                  </a:lnTo>
                  <a:lnTo>
                    <a:pt x="712" y="424"/>
                  </a:lnTo>
                  <a:lnTo>
                    <a:pt x="736" y="432"/>
                  </a:lnTo>
                  <a:lnTo>
                    <a:pt x="728" y="440"/>
                  </a:lnTo>
                  <a:lnTo>
                    <a:pt x="704" y="456"/>
                  </a:lnTo>
                  <a:lnTo>
                    <a:pt x="672" y="448"/>
                  </a:lnTo>
                  <a:lnTo>
                    <a:pt x="656" y="448"/>
                  </a:lnTo>
                  <a:lnTo>
                    <a:pt x="648" y="464"/>
                  </a:lnTo>
                  <a:lnTo>
                    <a:pt x="664" y="488"/>
                  </a:lnTo>
                  <a:lnTo>
                    <a:pt x="696" y="496"/>
                  </a:lnTo>
                  <a:lnTo>
                    <a:pt x="712" y="504"/>
                  </a:lnTo>
                  <a:lnTo>
                    <a:pt x="704" y="52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3" name="Freeform 26"/>
            <p:cNvSpPr/>
            <p:nvPr/>
          </p:nvSpPr>
          <p:spPr bwMode="auto">
            <a:xfrm>
              <a:off x="6098331" y="4756959"/>
              <a:ext cx="454025" cy="587375"/>
            </a:xfrm>
            <a:custGeom>
              <a:avLst/>
              <a:gdLst>
                <a:gd name="T0" fmla="*/ 404901 w 305"/>
                <a:gd name="T1" fmla="*/ 55282 h 425"/>
                <a:gd name="T2" fmla="*/ 416810 w 305"/>
                <a:gd name="T3" fmla="*/ 99508 h 425"/>
                <a:gd name="T4" fmla="*/ 452536 w 305"/>
                <a:gd name="T5" fmla="*/ 121621 h 425"/>
                <a:gd name="T6" fmla="*/ 452536 w 305"/>
                <a:gd name="T7" fmla="*/ 187960 h 425"/>
                <a:gd name="T8" fmla="*/ 404901 w 305"/>
                <a:gd name="T9" fmla="*/ 210073 h 425"/>
                <a:gd name="T10" fmla="*/ 404901 w 305"/>
                <a:gd name="T11" fmla="*/ 221129 h 425"/>
                <a:gd name="T12" fmla="*/ 357266 w 305"/>
                <a:gd name="T13" fmla="*/ 221129 h 425"/>
                <a:gd name="T14" fmla="*/ 333448 w 305"/>
                <a:gd name="T15" fmla="*/ 243242 h 425"/>
                <a:gd name="T16" fmla="*/ 333448 w 305"/>
                <a:gd name="T17" fmla="*/ 276412 h 425"/>
                <a:gd name="T18" fmla="*/ 345357 w 305"/>
                <a:gd name="T19" fmla="*/ 287468 h 425"/>
                <a:gd name="T20" fmla="*/ 309630 w 305"/>
                <a:gd name="T21" fmla="*/ 331694 h 425"/>
                <a:gd name="T22" fmla="*/ 285812 w 305"/>
                <a:gd name="T23" fmla="*/ 331694 h 425"/>
                <a:gd name="T24" fmla="*/ 285812 w 305"/>
                <a:gd name="T25" fmla="*/ 375920 h 425"/>
                <a:gd name="T26" fmla="*/ 285812 w 305"/>
                <a:gd name="T27" fmla="*/ 386977 h 425"/>
                <a:gd name="T28" fmla="*/ 285812 w 305"/>
                <a:gd name="T29" fmla="*/ 420146 h 425"/>
                <a:gd name="T30" fmla="*/ 261995 w 305"/>
                <a:gd name="T31" fmla="*/ 442259 h 425"/>
                <a:gd name="T32" fmla="*/ 250086 w 305"/>
                <a:gd name="T33" fmla="*/ 497541 h 425"/>
                <a:gd name="T34" fmla="*/ 238177 w 305"/>
                <a:gd name="T35" fmla="*/ 530711 h 425"/>
                <a:gd name="T36" fmla="*/ 238177 w 305"/>
                <a:gd name="T37" fmla="*/ 541767 h 425"/>
                <a:gd name="T38" fmla="*/ 226268 w 305"/>
                <a:gd name="T39" fmla="*/ 574936 h 425"/>
                <a:gd name="T40" fmla="*/ 202451 w 305"/>
                <a:gd name="T41" fmla="*/ 574936 h 425"/>
                <a:gd name="T42" fmla="*/ 190542 w 305"/>
                <a:gd name="T43" fmla="*/ 563880 h 425"/>
                <a:gd name="T44" fmla="*/ 95271 w 305"/>
                <a:gd name="T45" fmla="*/ 585993 h 425"/>
                <a:gd name="T46" fmla="*/ 83362 w 305"/>
                <a:gd name="T47" fmla="*/ 574936 h 425"/>
                <a:gd name="T48" fmla="*/ 119089 w 305"/>
                <a:gd name="T49" fmla="*/ 508598 h 425"/>
                <a:gd name="T50" fmla="*/ 83362 w 305"/>
                <a:gd name="T51" fmla="*/ 497541 h 425"/>
                <a:gd name="T52" fmla="*/ 59544 w 305"/>
                <a:gd name="T53" fmla="*/ 508598 h 425"/>
                <a:gd name="T54" fmla="*/ 35727 w 305"/>
                <a:gd name="T55" fmla="*/ 497541 h 425"/>
                <a:gd name="T56" fmla="*/ 35727 w 305"/>
                <a:gd name="T57" fmla="*/ 442259 h 425"/>
                <a:gd name="T58" fmla="*/ 59544 w 305"/>
                <a:gd name="T59" fmla="*/ 431202 h 425"/>
                <a:gd name="T60" fmla="*/ 71453 w 305"/>
                <a:gd name="T61" fmla="*/ 431202 h 425"/>
                <a:gd name="T62" fmla="*/ 71453 w 305"/>
                <a:gd name="T63" fmla="*/ 398033 h 425"/>
                <a:gd name="T64" fmla="*/ 47635 w 305"/>
                <a:gd name="T65" fmla="*/ 398033 h 425"/>
                <a:gd name="T66" fmla="*/ 47635 w 305"/>
                <a:gd name="T67" fmla="*/ 375920 h 425"/>
                <a:gd name="T68" fmla="*/ 23818 w 305"/>
                <a:gd name="T69" fmla="*/ 364864 h 425"/>
                <a:gd name="T70" fmla="*/ 23818 w 305"/>
                <a:gd name="T71" fmla="*/ 298525 h 425"/>
                <a:gd name="T72" fmla="*/ 0 w 305"/>
                <a:gd name="T73" fmla="*/ 276412 h 425"/>
                <a:gd name="T74" fmla="*/ 11909 w 305"/>
                <a:gd name="T75" fmla="*/ 243242 h 425"/>
                <a:gd name="T76" fmla="*/ 47635 w 305"/>
                <a:gd name="T77" fmla="*/ 210073 h 425"/>
                <a:gd name="T78" fmla="*/ 47635 w 305"/>
                <a:gd name="T79" fmla="*/ 176904 h 425"/>
                <a:gd name="T80" fmla="*/ 35727 w 305"/>
                <a:gd name="T81" fmla="*/ 165847 h 425"/>
                <a:gd name="T82" fmla="*/ 47635 w 305"/>
                <a:gd name="T83" fmla="*/ 143734 h 425"/>
                <a:gd name="T84" fmla="*/ 23818 w 305"/>
                <a:gd name="T85" fmla="*/ 110565 h 425"/>
                <a:gd name="T86" fmla="*/ 47635 w 305"/>
                <a:gd name="T87" fmla="*/ 88452 h 425"/>
                <a:gd name="T88" fmla="*/ 83362 w 305"/>
                <a:gd name="T89" fmla="*/ 77395 h 425"/>
                <a:gd name="T90" fmla="*/ 166724 w 305"/>
                <a:gd name="T91" fmla="*/ 33169 h 425"/>
                <a:gd name="T92" fmla="*/ 214359 w 305"/>
                <a:gd name="T93" fmla="*/ 11056 h 425"/>
                <a:gd name="T94" fmla="*/ 250086 w 305"/>
                <a:gd name="T95" fmla="*/ 11056 h 425"/>
                <a:gd name="T96" fmla="*/ 273904 w 305"/>
                <a:gd name="T97" fmla="*/ 0 h 425"/>
                <a:gd name="T98" fmla="*/ 285812 w 305"/>
                <a:gd name="T99" fmla="*/ 11056 h 425"/>
                <a:gd name="T100" fmla="*/ 273904 w 305"/>
                <a:gd name="T101" fmla="*/ 22113 h 425"/>
                <a:gd name="T102" fmla="*/ 273904 w 305"/>
                <a:gd name="T103" fmla="*/ 44226 h 425"/>
                <a:gd name="T104" fmla="*/ 309630 w 305"/>
                <a:gd name="T105" fmla="*/ 44226 h 425"/>
                <a:gd name="T106" fmla="*/ 309630 w 305"/>
                <a:gd name="T107" fmla="*/ 22113 h 425"/>
                <a:gd name="T108" fmla="*/ 321539 w 305"/>
                <a:gd name="T109" fmla="*/ 0 h 425"/>
                <a:gd name="T110" fmla="*/ 345357 w 305"/>
                <a:gd name="T111" fmla="*/ 22113 h 425"/>
                <a:gd name="T112" fmla="*/ 357266 w 305"/>
                <a:gd name="T113" fmla="*/ 44226 h 425"/>
                <a:gd name="T114" fmla="*/ 404901 w 305"/>
                <a:gd name="T115" fmla="*/ 44226 h 425"/>
                <a:gd name="T116" fmla="*/ 404901 w 305"/>
                <a:gd name="T117" fmla="*/ 55282 h 42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05"/>
                <a:gd name="T178" fmla="*/ 0 h 425"/>
                <a:gd name="T179" fmla="*/ 305 w 305"/>
                <a:gd name="T180" fmla="*/ 425 h 42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05" h="425">
                  <a:moveTo>
                    <a:pt x="272" y="40"/>
                  </a:moveTo>
                  <a:lnTo>
                    <a:pt x="280" y="72"/>
                  </a:lnTo>
                  <a:lnTo>
                    <a:pt x="304" y="88"/>
                  </a:lnTo>
                  <a:lnTo>
                    <a:pt x="304" y="136"/>
                  </a:lnTo>
                  <a:lnTo>
                    <a:pt x="272" y="152"/>
                  </a:lnTo>
                  <a:lnTo>
                    <a:pt x="272" y="160"/>
                  </a:lnTo>
                  <a:lnTo>
                    <a:pt x="240" y="160"/>
                  </a:lnTo>
                  <a:lnTo>
                    <a:pt x="224" y="176"/>
                  </a:lnTo>
                  <a:lnTo>
                    <a:pt x="224" y="200"/>
                  </a:lnTo>
                  <a:lnTo>
                    <a:pt x="232" y="208"/>
                  </a:lnTo>
                  <a:lnTo>
                    <a:pt x="208" y="240"/>
                  </a:lnTo>
                  <a:lnTo>
                    <a:pt x="192" y="240"/>
                  </a:lnTo>
                  <a:lnTo>
                    <a:pt x="192" y="272"/>
                  </a:lnTo>
                  <a:lnTo>
                    <a:pt x="192" y="280"/>
                  </a:lnTo>
                  <a:lnTo>
                    <a:pt x="192" y="304"/>
                  </a:lnTo>
                  <a:lnTo>
                    <a:pt x="176" y="320"/>
                  </a:lnTo>
                  <a:lnTo>
                    <a:pt x="168" y="360"/>
                  </a:lnTo>
                  <a:lnTo>
                    <a:pt x="160" y="384"/>
                  </a:lnTo>
                  <a:lnTo>
                    <a:pt x="160" y="392"/>
                  </a:lnTo>
                  <a:lnTo>
                    <a:pt x="152" y="416"/>
                  </a:lnTo>
                  <a:lnTo>
                    <a:pt x="136" y="416"/>
                  </a:lnTo>
                  <a:lnTo>
                    <a:pt x="128" y="408"/>
                  </a:lnTo>
                  <a:lnTo>
                    <a:pt x="64" y="424"/>
                  </a:lnTo>
                  <a:lnTo>
                    <a:pt x="56" y="416"/>
                  </a:lnTo>
                  <a:lnTo>
                    <a:pt x="80" y="368"/>
                  </a:lnTo>
                  <a:lnTo>
                    <a:pt x="56" y="360"/>
                  </a:lnTo>
                  <a:lnTo>
                    <a:pt x="40" y="368"/>
                  </a:lnTo>
                  <a:lnTo>
                    <a:pt x="24" y="360"/>
                  </a:lnTo>
                  <a:lnTo>
                    <a:pt x="24" y="320"/>
                  </a:lnTo>
                  <a:lnTo>
                    <a:pt x="40" y="312"/>
                  </a:lnTo>
                  <a:lnTo>
                    <a:pt x="48" y="312"/>
                  </a:lnTo>
                  <a:lnTo>
                    <a:pt x="48" y="288"/>
                  </a:lnTo>
                  <a:lnTo>
                    <a:pt x="32" y="288"/>
                  </a:lnTo>
                  <a:lnTo>
                    <a:pt x="32" y="272"/>
                  </a:lnTo>
                  <a:lnTo>
                    <a:pt x="16" y="264"/>
                  </a:lnTo>
                  <a:lnTo>
                    <a:pt x="16" y="216"/>
                  </a:lnTo>
                  <a:lnTo>
                    <a:pt x="0" y="200"/>
                  </a:lnTo>
                  <a:lnTo>
                    <a:pt x="8" y="176"/>
                  </a:lnTo>
                  <a:lnTo>
                    <a:pt x="32" y="152"/>
                  </a:lnTo>
                  <a:lnTo>
                    <a:pt x="32" y="128"/>
                  </a:lnTo>
                  <a:lnTo>
                    <a:pt x="24" y="120"/>
                  </a:lnTo>
                  <a:lnTo>
                    <a:pt x="32" y="104"/>
                  </a:lnTo>
                  <a:lnTo>
                    <a:pt x="16" y="80"/>
                  </a:lnTo>
                  <a:lnTo>
                    <a:pt x="32" y="64"/>
                  </a:lnTo>
                  <a:lnTo>
                    <a:pt x="56" y="56"/>
                  </a:lnTo>
                  <a:lnTo>
                    <a:pt x="112" y="24"/>
                  </a:lnTo>
                  <a:lnTo>
                    <a:pt x="144" y="8"/>
                  </a:lnTo>
                  <a:lnTo>
                    <a:pt x="168" y="8"/>
                  </a:lnTo>
                  <a:lnTo>
                    <a:pt x="184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84" y="32"/>
                  </a:lnTo>
                  <a:lnTo>
                    <a:pt x="208" y="32"/>
                  </a:lnTo>
                  <a:lnTo>
                    <a:pt x="208" y="16"/>
                  </a:lnTo>
                  <a:lnTo>
                    <a:pt x="216" y="0"/>
                  </a:lnTo>
                  <a:lnTo>
                    <a:pt x="232" y="16"/>
                  </a:lnTo>
                  <a:lnTo>
                    <a:pt x="240" y="32"/>
                  </a:lnTo>
                  <a:lnTo>
                    <a:pt x="272" y="32"/>
                  </a:lnTo>
                  <a:lnTo>
                    <a:pt x="272" y="4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4" name="Freeform 27"/>
            <p:cNvSpPr/>
            <p:nvPr/>
          </p:nvSpPr>
          <p:spPr bwMode="auto">
            <a:xfrm>
              <a:off x="5642719" y="4756959"/>
              <a:ext cx="527050" cy="576263"/>
            </a:xfrm>
            <a:custGeom>
              <a:avLst/>
              <a:gdLst>
                <a:gd name="T0" fmla="*/ 501668 w 353"/>
                <a:gd name="T1" fmla="*/ 143720 h 417"/>
                <a:gd name="T2" fmla="*/ 513612 w 353"/>
                <a:gd name="T3" fmla="*/ 176887 h 417"/>
                <a:gd name="T4" fmla="*/ 465835 w 353"/>
                <a:gd name="T5" fmla="*/ 243219 h 417"/>
                <a:gd name="T6" fmla="*/ 477779 w 353"/>
                <a:gd name="T7" fmla="*/ 298496 h 417"/>
                <a:gd name="T8" fmla="*/ 477779 w 353"/>
                <a:gd name="T9" fmla="*/ 364828 h 417"/>
                <a:gd name="T10" fmla="*/ 489724 w 353"/>
                <a:gd name="T11" fmla="*/ 397995 h 417"/>
                <a:gd name="T12" fmla="*/ 525557 w 353"/>
                <a:gd name="T13" fmla="*/ 431161 h 417"/>
                <a:gd name="T14" fmla="*/ 489724 w 353"/>
                <a:gd name="T15" fmla="*/ 442216 h 417"/>
                <a:gd name="T16" fmla="*/ 477779 w 353"/>
                <a:gd name="T17" fmla="*/ 508549 h 417"/>
                <a:gd name="T18" fmla="*/ 406112 w 353"/>
                <a:gd name="T19" fmla="*/ 552770 h 417"/>
                <a:gd name="T20" fmla="*/ 334445 w 353"/>
                <a:gd name="T21" fmla="*/ 519604 h 417"/>
                <a:gd name="T22" fmla="*/ 322501 w 353"/>
                <a:gd name="T23" fmla="*/ 563826 h 417"/>
                <a:gd name="T24" fmla="*/ 286667 w 353"/>
                <a:gd name="T25" fmla="*/ 574881 h 417"/>
                <a:gd name="T26" fmla="*/ 250834 w 353"/>
                <a:gd name="T27" fmla="*/ 530659 h 417"/>
                <a:gd name="T28" fmla="*/ 226945 w 353"/>
                <a:gd name="T29" fmla="*/ 552770 h 417"/>
                <a:gd name="T30" fmla="*/ 215001 w 353"/>
                <a:gd name="T31" fmla="*/ 486438 h 417"/>
                <a:gd name="T32" fmla="*/ 226945 w 353"/>
                <a:gd name="T33" fmla="*/ 431161 h 417"/>
                <a:gd name="T34" fmla="*/ 215001 w 353"/>
                <a:gd name="T35" fmla="*/ 397995 h 417"/>
                <a:gd name="T36" fmla="*/ 143334 w 353"/>
                <a:gd name="T37" fmla="*/ 431161 h 417"/>
                <a:gd name="T38" fmla="*/ 95556 w 353"/>
                <a:gd name="T39" fmla="*/ 420105 h 417"/>
                <a:gd name="T40" fmla="*/ 47778 w 353"/>
                <a:gd name="T41" fmla="*/ 431161 h 417"/>
                <a:gd name="T42" fmla="*/ 35833 w 353"/>
                <a:gd name="T43" fmla="*/ 420105 h 417"/>
                <a:gd name="T44" fmla="*/ 23889 w 353"/>
                <a:gd name="T45" fmla="*/ 364828 h 417"/>
                <a:gd name="T46" fmla="*/ 35833 w 353"/>
                <a:gd name="T47" fmla="*/ 331662 h 417"/>
                <a:gd name="T48" fmla="*/ 0 w 353"/>
                <a:gd name="T49" fmla="*/ 309551 h 417"/>
                <a:gd name="T50" fmla="*/ 35833 w 353"/>
                <a:gd name="T51" fmla="*/ 232164 h 417"/>
                <a:gd name="T52" fmla="*/ 35833 w 353"/>
                <a:gd name="T53" fmla="*/ 187942 h 417"/>
                <a:gd name="T54" fmla="*/ 35833 w 353"/>
                <a:gd name="T55" fmla="*/ 165831 h 417"/>
                <a:gd name="T56" fmla="*/ 71667 w 353"/>
                <a:gd name="T57" fmla="*/ 44222 h 417"/>
                <a:gd name="T58" fmla="*/ 155278 w 353"/>
                <a:gd name="T59" fmla="*/ 55277 h 417"/>
                <a:gd name="T60" fmla="*/ 167223 w 353"/>
                <a:gd name="T61" fmla="*/ 0 h 417"/>
                <a:gd name="T62" fmla="*/ 274723 w 353"/>
                <a:gd name="T63" fmla="*/ 22111 h 417"/>
                <a:gd name="T64" fmla="*/ 370279 w 353"/>
                <a:gd name="T65" fmla="*/ 55277 h 417"/>
                <a:gd name="T66" fmla="*/ 430001 w 353"/>
                <a:gd name="T67" fmla="*/ 44222 h 417"/>
                <a:gd name="T68" fmla="*/ 453890 w 353"/>
                <a:gd name="T69" fmla="*/ 110554 h 4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3"/>
                <a:gd name="T106" fmla="*/ 0 h 417"/>
                <a:gd name="T107" fmla="*/ 353 w 353"/>
                <a:gd name="T108" fmla="*/ 417 h 4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3" h="417">
                  <a:moveTo>
                    <a:pt x="320" y="80"/>
                  </a:moveTo>
                  <a:lnTo>
                    <a:pt x="336" y="104"/>
                  </a:lnTo>
                  <a:lnTo>
                    <a:pt x="328" y="120"/>
                  </a:lnTo>
                  <a:lnTo>
                    <a:pt x="344" y="128"/>
                  </a:lnTo>
                  <a:lnTo>
                    <a:pt x="328" y="152"/>
                  </a:lnTo>
                  <a:lnTo>
                    <a:pt x="312" y="176"/>
                  </a:lnTo>
                  <a:lnTo>
                    <a:pt x="304" y="200"/>
                  </a:lnTo>
                  <a:lnTo>
                    <a:pt x="320" y="216"/>
                  </a:lnTo>
                  <a:lnTo>
                    <a:pt x="320" y="248"/>
                  </a:lnTo>
                  <a:lnTo>
                    <a:pt x="320" y="264"/>
                  </a:lnTo>
                  <a:lnTo>
                    <a:pt x="336" y="272"/>
                  </a:lnTo>
                  <a:lnTo>
                    <a:pt x="328" y="288"/>
                  </a:lnTo>
                  <a:lnTo>
                    <a:pt x="352" y="288"/>
                  </a:lnTo>
                  <a:lnTo>
                    <a:pt x="352" y="312"/>
                  </a:lnTo>
                  <a:lnTo>
                    <a:pt x="344" y="312"/>
                  </a:lnTo>
                  <a:lnTo>
                    <a:pt x="328" y="320"/>
                  </a:lnTo>
                  <a:lnTo>
                    <a:pt x="328" y="360"/>
                  </a:lnTo>
                  <a:lnTo>
                    <a:pt x="320" y="368"/>
                  </a:lnTo>
                  <a:lnTo>
                    <a:pt x="264" y="368"/>
                  </a:lnTo>
                  <a:lnTo>
                    <a:pt x="272" y="400"/>
                  </a:lnTo>
                  <a:lnTo>
                    <a:pt x="248" y="400"/>
                  </a:lnTo>
                  <a:lnTo>
                    <a:pt x="224" y="376"/>
                  </a:lnTo>
                  <a:lnTo>
                    <a:pt x="216" y="384"/>
                  </a:lnTo>
                  <a:lnTo>
                    <a:pt x="216" y="408"/>
                  </a:lnTo>
                  <a:lnTo>
                    <a:pt x="200" y="408"/>
                  </a:lnTo>
                  <a:lnTo>
                    <a:pt x="192" y="416"/>
                  </a:lnTo>
                  <a:lnTo>
                    <a:pt x="168" y="416"/>
                  </a:lnTo>
                  <a:lnTo>
                    <a:pt x="168" y="384"/>
                  </a:lnTo>
                  <a:lnTo>
                    <a:pt x="152" y="384"/>
                  </a:lnTo>
                  <a:lnTo>
                    <a:pt x="152" y="400"/>
                  </a:lnTo>
                  <a:lnTo>
                    <a:pt x="136" y="400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12"/>
                  </a:lnTo>
                  <a:lnTo>
                    <a:pt x="152" y="296"/>
                  </a:lnTo>
                  <a:lnTo>
                    <a:pt x="144" y="288"/>
                  </a:lnTo>
                  <a:lnTo>
                    <a:pt x="96" y="296"/>
                  </a:lnTo>
                  <a:lnTo>
                    <a:pt x="96" y="312"/>
                  </a:lnTo>
                  <a:lnTo>
                    <a:pt x="72" y="320"/>
                  </a:lnTo>
                  <a:lnTo>
                    <a:pt x="64" y="304"/>
                  </a:lnTo>
                  <a:lnTo>
                    <a:pt x="56" y="320"/>
                  </a:lnTo>
                  <a:lnTo>
                    <a:pt x="32" y="312"/>
                  </a:lnTo>
                  <a:lnTo>
                    <a:pt x="32" y="304"/>
                  </a:lnTo>
                  <a:lnTo>
                    <a:pt x="24" y="304"/>
                  </a:lnTo>
                  <a:lnTo>
                    <a:pt x="24" y="288"/>
                  </a:lnTo>
                  <a:lnTo>
                    <a:pt x="16" y="264"/>
                  </a:lnTo>
                  <a:lnTo>
                    <a:pt x="32" y="256"/>
                  </a:lnTo>
                  <a:lnTo>
                    <a:pt x="24" y="240"/>
                  </a:lnTo>
                  <a:lnTo>
                    <a:pt x="0" y="240"/>
                  </a:lnTo>
                  <a:lnTo>
                    <a:pt x="0" y="224"/>
                  </a:lnTo>
                  <a:lnTo>
                    <a:pt x="24" y="192"/>
                  </a:lnTo>
                  <a:lnTo>
                    <a:pt x="24" y="168"/>
                  </a:lnTo>
                  <a:lnTo>
                    <a:pt x="32" y="160"/>
                  </a:lnTo>
                  <a:lnTo>
                    <a:pt x="24" y="136"/>
                  </a:lnTo>
                  <a:lnTo>
                    <a:pt x="16" y="136"/>
                  </a:lnTo>
                  <a:lnTo>
                    <a:pt x="24" y="120"/>
                  </a:lnTo>
                  <a:lnTo>
                    <a:pt x="16" y="80"/>
                  </a:lnTo>
                  <a:lnTo>
                    <a:pt x="48" y="32"/>
                  </a:lnTo>
                  <a:lnTo>
                    <a:pt x="80" y="32"/>
                  </a:lnTo>
                  <a:lnTo>
                    <a:pt x="104" y="40"/>
                  </a:lnTo>
                  <a:lnTo>
                    <a:pt x="96" y="8"/>
                  </a:lnTo>
                  <a:lnTo>
                    <a:pt x="112" y="0"/>
                  </a:lnTo>
                  <a:lnTo>
                    <a:pt x="152" y="16"/>
                  </a:lnTo>
                  <a:lnTo>
                    <a:pt x="184" y="16"/>
                  </a:lnTo>
                  <a:lnTo>
                    <a:pt x="208" y="40"/>
                  </a:lnTo>
                  <a:lnTo>
                    <a:pt x="248" y="40"/>
                  </a:lnTo>
                  <a:lnTo>
                    <a:pt x="256" y="48"/>
                  </a:lnTo>
                  <a:lnTo>
                    <a:pt x="288" y="32"/>
                  </a:lnTo>
                  <a:lnTo>
                    <a:pt x="304" y="32"/>
                  </a:lnTo>
                  <a:lnTo>
                    <a:pt x="304" y="80"/>
                  </a:lnTo>
                  <a:lnTo>
                    <a:pt x="320" y="8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5" name="Freeform 28"/>
            <p:cNvSpPr/>
            <p:nvPr/>
          </p:nvSpPr>
          <p:spPr bwMode="auto">
            <a:xfrm>
              <a:off x="5596681" y="4429934"/>
              <a:ext cx="728663" cy="439738"/>
            </a:xfrm>
            <a:custGeom>
              <a:avLst/>
              <a:gdLst>
                <a:gd name="T0" fmla="*/ 727173 w 489"/>
                <a:gd name="T1" fmla="*/ 339735 h 321"/>
                <a:gd name="T2" fmla="*/ 667569 w 489"/>
                <a:gd name="T3" fmla="*/ 361654 h 321"/>
                <a:gd name="T4" fmla="*/ 584123 w 489"/>
                <a:gd name="T5" fmla="*/ 405491 h 321"/>
                <a:gd name="T6" fmla="*/ 548360 w 489"/>
                <a:gd name="T7" fmla="*/ 416450 h 321"/>
                <a:gd name="T8" fmla="*/ 524518 w 489"/>
                <a:gd name="T9" fmla="*/ 438368 h 321"/>
                <a:gd name="T10" fmla="*/ 488756 w 489"/>
                <a:gd name="T11" fmla="*/ 438368 h 321"/>
                <a:gd name="T12" fmla="*/ 500676 w 489"/>
                <a:gd name="T13" fmla="*/ 372613 h 321"/>
                <a:gd name="T14" fmla="*/ 476835 w 489"/>
                <a:gd name="T15" fmla="*/ 372613 h 321"/>
                <a:gd name="T16" fmla="*/ 429151 w 489"/>
                <a:gd name="T17" fmla="*/ 394531 h 321"/>
                <a:gd name="T18" fmla="*/ 417230 w 489"/>
                <a:gd name="T19" fmla="*/ 383572 h 321"/>
                <a:gd name="T20" fmla="*/ 357626 w 489"/>
                <a:gd name="T21" fmla="*/ 383572 h 321"/>
                <a:gd name="T22" fmla="*/ 333784 w 489"/>
                <a:gd name="T23" fmla="*/ 350695 h 321"/>
                <a:gd name="T24" fmla="*/ 274180 w 489"/>
                <a:gd name="T25" fmla="*/ 350695 h 321"/>
                <a:gd name="T26" fmla="*/ 214576 w 489"/>
                <a:gd name="T27" fmla="*/ 328776 h 321"/>
                <a:gd name="T28" fmla="*/ 190734 w 489"/>
                <a:gd name="T29" fmla="*/ 339735 h 321"/>
                <a:gd name="T30" fmla="*/ 202655 w 489"/>
                <a:gd name="T31" fmla="*/ 383572 h 321"/>
                <a:gd name="T32" fmla="*/ 166892 w 489"/>
                <a:gd name="T33" fmla="*/ 372613 h 321"/>
                <a:gd name="T34" fmla="*/ 119209 w 489"/>
                <a:gd name="T35" fmla="*/ 372613 h 321"/>
                <a:gd name="T36" fmla="*/ 71525 w 489"/>
                <a:gd name="T37" fmla="*/ 438368 h 321"/>
                <a:gd name="T38" fmla="*/ 11921 w 489"/>
                <a:gd name="T39" fmla="*/ 372613 h 321"/>
                <a:gd name="T40" fmla="*/ 0 w 489"/>
                <a:gd name="T41" fmla="*/ 372613 h 321"/>
                <a:gd name="T42" fmla="*/ 11921 w 489"/>
                <a:gd name="T43" fmla="*/ 350695 h 321"/>
                <a:gd name="T44" fmla="*/ 23842 w 489"/>
                <a:gd name="T45" fmla="*/ 339735 h 321"/>
                <a:gd name="T46" fmla="*/ 0 w 489"/>
                <a:gd name="T47" fmla="*/ 317817 h 321"/>
                <a:gd name="T48" fmla="*/ 0 w 489"/>
                <a:gd name="T49" fmla="*/ 306858 h 321"/>
                <a:gd name="T50" fmla="*/ 23842 w 489"/>
                <a:gd name="T51" fmla="*/ 284939 h 321"/>
                <a:gd name="T52" fmla="*/ 107288 w 489"/>
                <a:gd name="T53" fmla="*/ 284939 h 321"/>
                <a:gd name="T54" fmla="*/ 143050 w 489"/>
                <a:gd name="T55" fmla="*/ 263021 h 321"/>
                <a:gd name="T56" fmla="*/ 166892 w 489"/>
                <a:gd name="T57" fmla="*/ 252062 h 321"/>
                <a:gd name="T58" fmla="*/ 166892 w 489"/>
                <a:gd name="T59" fmla="*/ 219184 h 321"/>
                <a:gd name="T60" fmla="*/ 119209 w 489"/>
                <a:gd name="T61" fmla="*/ 164388 h 321"/>
                <a:gd name="T62" fmla="*/ 107288 w 489"/>
                <a:gd name="T63" fmla="*/ 109592 h 321"/>
                <a:gd name="T64" fmla="*/ 131130 w 489"/>
                <a:gd name="T65" fmla="*/ 76714 h 321"/>
                <a:gd name="T66" fmla="*/ 131130 w 489"/>
                <a:gd name="T67" fmla="*/ 54796 h 321"/>
                <a:gd name="T68" fmla="*/ 107288 w 489"/>
                <a:gd name="T69" fmla="*/ 10959 h 321"/>
                <a:gd name="T70" fmla="*/ 190734 w 489"/>
                <a:gd name="T71" fmla="*/ 10959 h 321"/>
                <a:gd name="T72" fmla="*/ 214576 w 489"/>
                <a:gd name="T73" fmla="*/ 21918 h 321"/>
                <a:gd name="T74" fmla="*/ 250338 w 489"/>
                <a:gd name="T75" fmla="*/ 0 h 321"/>
                <a:gd name="T76" fmla="*/ 309943 w 489"/>
                <a:gd name="T77" fmla="*/ 98633 h 321"/>
                <a:gd name="T78" fmla="*/ 417230 w 489"/>
                <a:gd name="T79" fmla="*/ 98633 h 321"/>
                <a:gd name="T80" fmla="*/ 441072 w 489"/>
                <a:gd name="T81" fmla="*/ 109592 h 321"/>
                <a:gd name="T82" fmla="*/ 464914 w 489"/>
                <a:gd name="T83" fmla="*/ 98633 h 321"/>
                <a:gd name="T84" fmla="*/ 500676 w 489"/>
                <a:gd name="T85" fmla="*/ 120551 h 321"/>
                <a:gd name="T86" fmla="*/ 500676 w 489"/>
                <a:gd name="T87" fmla="*/ 153429 h 321"/>
                <a:gd name="T88" fmla="*/ 524518 w 489"/>
                <a:gd name="T89" fmla="*/ 175347 h 321"/>
                <a:gd name="T90" fmla="*/ 536439 w 489"/>
                <a:gd name="T91" fmla="*/ 153429 h 321"/>
                <a:gd name="T92" fmla="*/ 560281 w 489"/>
                <a:gd name="T93" fmla="*/ 175347 h 321"/>
                <a:gd name="T94" fmla="*/ 607964 w 489"/>
                <a:gd name="T95" fmla="*/ 175347 h 321"/>
                <a:gd name="T96" fmla="*/ 619885 w 489"/>
                <a:gd name="T97" fmla="*/ 164388 h 321"/>
                <a:gd name="T98" fmla="*/ 691410 w 489"/>
                <a:gd name="T99" fmla="*/ 208225 h 321"/>
                <a:gd name="T100" fmla="*/ 703331 w 489"/>
                <a:gd name="T101" fmla="*/ 263021 h 321"/>
                <a:gd name="T102" fmla="*/ 703331 w 489"/>
                <a:gd name="T103" fmla="*/ 295898 h 321"/>
                <a:gd name="T104" fmla="*/ 727173 w 489"/>
                <a:gd name="T105" fmla="*/ 339735 h 32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89"/>
                <a:gd name="T160" fmla="*/ 0 h 321"/>
                <a:gd name="T161" fmla="*/ 489 w 489"/>
                <a:gd name="T162" fmla="*/ 321 h 32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89" h="321">
                  <a:moveTo>
                    <a:pt x="488" y="248"/>
                  </a:moveTo>
                  <a:lnTo>
                    <a:pt x="448" y="264"/>
                  </a:lnTo>
                  <a:lnTo>
                    <a:pt x="392" y="296"/>
                  </a:lnTo>
                  <a:lnTo>
                    <a:pt x="368" y="304"/>
                  </a:lnTo>
                  <a:lnTo>
                    <a:pt x="352" y="320"/>
                  </a:lnTo>
                  <a:lnTo>
                    <a:pt x="328" y="320"/>
                  </a:lnTo>
                  <a:lnTo>
                    <a:pt x="336" y="272"/>
                  </a:lnTo>
                  <a:lnTo>
                    <a:pt x="320" y="272"/>
                  </a:lnTo>
                  <a:lnTo>
                    <a:pt x="288" y="288"/>
                  </a:lnTo>
                  <a:lnTo>
                    <a:pt x="280" y="280"/>
                  </a:lnTo>
                  <a:lnTo>
                    <a:pt x="240" y="280"/>
                  </a:lnTo>
                  <a:lnTo>
                    <a:pt x="224" y="256"/>
                  </a:lnTo>
                  <a:lnTo>
                    <a:pt x="184" y="256"/>
                  </a:lnTo>
                  <a:lnTo>
                    <a:pt x="144" y="240"/>
                  </a:lnTo>
                  <a:lnTo>
                    <a:pt x="128" y="248"/>
                  </a:lnTo>
                  <a:lnTo>
                    <a:pt x="136" y="280"/>
                  </a:lnTo>
                  <a:lnTo>
                    <a:pt x="112" y="272"/>
                  </a:lnTo>
                  <a:lnTo>
                    <a:pt x="80" y="272"/>
                  </a:lnTo>
                  <a:lnTo>
                    <a:pt x="48" y="320"/>
                  </a:lnTo>
                  <a:lnTo>
                    <a:pt x="8" y="272"/>
                  </a:lnTo>
                  <a:lnTo>
                    <a:pt x="0" y="272"/>
                  </a:lnTo>
                  <a:lnTo>
                    <a:pt x="8" y="256"/>
                  </a:lnTo>
                  <a:lnTo>
                    <a:pt x="16" y="248"/>
                  </a:lnTo>
                  <a:lnTo>
                    <a:pt x="0" y="232"/>
                  </a:lnTo>
                  <a:lnTo>
                    <a:pt x="0" y="224"/>
                  </a:lnTo>
                  <a:lnTo>
                    <a:pt x="16" y="208"/>
                  </a:lnTo>
                  <a:lnTo>
                    <a:pt x="72" y="208"/>
                  </a:lnTo>
                  <a:lnTo>
                    <a:pt x="96" y="192"/>
                  </a:lnTo>
                  <a:lnTo>
                    <a:pt x="112" y="184"/>
                  </a:lnTo>
                  <a:lnTo>
                    <a:pt x="112" y="160"/>
                  </a:lnTo>
                  <a:lnTo>
                    <a:pt x="80" y="120"/>
                  </a:lnTo>
                  <a:lnTo>
                    <a:pt x="72" y="80"/>
                  </a:lnTo>
                  <a:lnTo>
                    <a:pt x="88" y="56"/>
                  </a:lnTo>
                  <a:lnTo>
                    <a:pt x="88" y="40"/>
                  </a:lnTo>
                  <a:lnTo>
                    <a:pt x="72" y="8"/>
                  </a:lnTo>
                  <a:lnTo>
                    <a:pt x="128" y="8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208" y="72"/>
                  </a:lnTo>
                  <a:lnTo>
                    <a:pt x="280" y="72"/>
                  </a:lnTo>
                  <a:lnTo>
                    <a:pt x="296" y="80"/>
                  </a:lnTo>
                  <a:lnTo>
                    <a:pt x="312" y="72"/>
                  </a:lnTo>
                  <a:lnTo>
                    <a:pt x="336" y="88"/>
                  </a:lnTo>
                  <a:lnTo>
                    <a:pt x="336" y="112"/>
                  </a:lnTo>
                  <a:lnTo>
                    <a:pt x="352" y="128"/>
                  </a:lnTo>
                  <a:lnTo>
                    <a:pt x="360" y="112"/>
                  </a:lnTo>
                  <a:lnTo>
                    <a:pt x="376" y="128"/>
                  </a:lnTo>
                  <a:lnTo>
                    <a:pt x="408" y="128"/>
                  </a:lnTo>
                  <a:lnTo>
                    <a:pt x="416" y="120"/>
                  </a:lnTo>
                  <a:lnTo>
                    <a:pt x="464" y="152"/>
                  </a:lnTo>
                  <a:lnTo>
                    <a:pt x="472" y="192"/>
                  </a:lnTo>
                  <a:lnTo>
                    <a:pt x="472" y="216"/>
                  </a:lnTo>
                  <a:lnTo>
                    <a:pt x="488" y="24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6" name="Freeform 29"/>
            <p:cNvSpPr/>
            <p:nvPr/>
          </p:nvSpPr>
          <p:spPr bwMode="auto">
            <a:xfrm>
              <a:off x="6180881" y="4274359"/>
              <a:ext cx="454025" cy="530225"/>
            </a:xfrm>
            <a:custGeom>
              <a:avLst/>
              <a:gdLst>
                <a:gd name="T0" fmla="*/ 130997 w 305"/>
                <a:gd name="T1" fmla="*/ 0 h 385"/>
                <a:gd name="T2" fmla="*/ 190542 w 305"/>
                <a:gd name="T3" fmla="*/ 44071 h 385"/>
                <a:gd name="T4" fmla="*/ 261995 w 305"/>
                <a:gd name="T5" fmla="*/ 88141 h 385"/>
                <a:gd name="T6" fmla="*/ 297721 w 305"/>
                <a:gd name="T7" fmla="*/ 132212 h 385"/>
                <a:gd name="T8" fmla="*/ 357266 w 305"/>
                <a:gd name="T9" fmla="*/ 187300 h 385"/>
                <a:gd name="T10" fmla="*/ 404901 w 305"/>
                <a:gd name="T11" fmla="*/ 198318 h 385"/>
                <a:gd name="T12" fmla="*/ 369174 w 305"/>
                <a:gd name="T13" fmla="*/ 198318 h 385"/>
                <a:gd name="T14" fmla="*/ 345357 w 305"/>
                <a:gd name="T15" fmla="*/ 242389 h 385"/>
                <a:gd name="T16" fmla="*/ 369174 w 305"/>
                <a:gd name="T17" fmla="*/ 308495 h 385"/>
                <a:gd name="T18" fmla="*/ 428719 w 305"/>
                <a:gd name="T19" fmla="*/ 341548 h 385"/>
                <a:gd name="T20" fmla="*/ 428719 w 305"/>
                <a:gd name="T21" fmla="*/ 407654 h 385"/>
                <a:gd name="T22" fmla="*/ 416810 w 305"/>
                <a:gd name="T23" fmla="*/ 440707 h 385"/>
                <a:gd name="T24" fmla="*/ 392992 w 305"/>
                <a:gd name="T25" fmla="*/ 429689 h 385"/>
                <a:gd name="T26" fmla="*/ 404901 w 305"/>
                <a:gd name="T27" fmla="*/ 473759 h 385"/>
                <a:gd name="T28" fmla="*/ 392992 w 305"/>
                <a:gd name="T29" fmla="*/ 495795 h 385"/>
                <a:gd name="T30" fmla="*/ 333448 w 305"/>
                <a:gd name="T31" fmla="*/ 528848 h 385"/>
                <a:gd name="T32" fmla="*/ 273904 w 305"/>
                <a:gd name="T33" fmla="*/ 528848 h 385"/>
                <a:gd name="T34" fmla="*/ 226268 w 305"/>
                <a:gd name="T35" fmla="*/ 506812 h 385"/>
                <a:gd name="T36" fmla="*/ 190542 w 305"/>
                <a:gd name="T37" fmla="*/ 528848 h 385"/>
                <a:gd name="T38" fmla="*/ 202451 w 305"/>
                <a:gd name="T39" fmla="*/ 495795 h 385"/>
                <a:gd name="T40" fmla="*/ 178633 w 305"/>
                <a:gd name="T41" fmla="*/ 506812 h 385"/>
                <a:gd name="T42" fmla="*/ 119089 w 305"/>
                <a:gd name="T43" fmla="*/ 429689 h 385"/>
                <a:gd name="T44" fmla="*/ 107180 w 305"/>
                <a:gd name="T45" fmla="*/ 363583 h 385"/>
                <a:gd name="T46" fmla="*/ 107180 w 305"/>
                <a:gd name="T47" fmla="*/ 297477 h 385"/>
                <a:gd name="T48" fmla="*/ 107180 w 305"/>
                <a:gd name="T49" fmla="*/ 220353 h 385"/>
                <a:gd name="T50" fmla="*/ 35727 w 305"/>
                <a:gd name="T51" fmla="*/ 209336 h 385"/>
                <a:gd name="T52" fmla="*/ 0 w 305"/>
                <a:gd name="T53" fmla="*/ 187300 h 385"/>
                <a:gd name="T54" fmla="*/ 47635 w 305"/>
                <a:gd name="T55" fmla="*/ 165265 h 385"/>
                <a:gd name="T56" fmla="*/ 59544 w 305"/>
                <a:gd name="T57" fmla="*/ 55088 h 385"/>
                <a:gd name="T58" fmla="*/ 107180 w 305"/>
                <a:gd name="T59" fmla="*/ 77124 h 385"/>
                <a:gd name="T60" fmla="*/ 154815 w 305"/>
                <a:gd name="T61" fmla="*/ 66106 h 385"/>
                <a:gd name="T62" fmla="*/ 119089 w 305"/>
                <a:gd name="T63" fmla="*/ 22035 h 3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05"/>
                <a:gd name="T97" fmla="*/ 0 h 385"/>
                <a:gd name="T98" fmla="*/ 305 w 305"/>
                <a:gd name="T99" fmla="*/ 385 h 3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05" h="385">
                  <a:moveTo>
                    <a:pt x="80" y="8"/>
                  </a:moveTo>
                  <a:lnTo>
                    <a:pt x="88" y="0"/>
                  </a:lnTo>
                  <a:lnTo>
                    <a:pt x="120" y="8"/>
                  </a:lnTo>
                  <a:lnTo>
                    <a:pt x="128" y="32"/>
                  </a:lnTo>
                  <a:lnTo>
                    <a:pt x="152" y="32"/>
                  </a:lnTo>
                  <a:lnTo>
                    <a:pt x="176" y="64"/>
                  </a:lnTo>
                  <a:lnTo>
                    <a:pt x="184" y="56"/>
                  </a:lnTo>
                  <a:lnTo>
                    <a:pt x="200" y="96"/>
                  </a:lnTo>
                  <a:lnTo>
                    <a:pt x="224" y="136"/>
                  </a:lnTo>
                  <a:lnTo>
                    <a:pt x="240" y="136"/>
                  </a:lnTo>
                  <a:lnTo>
                    <a:pt x="256" y="120"/>
                  </a:lnTo>
                  <a:lnTo>
                    <a:pt x="272" y="144"/>
                  </a:lnTo>
                  <a:lnTo>
                    <a:pt x="256" y="160"/>
                  </a:lnTo>
                  <a:lnTo>
                    <a:pt x="248" y="144"/>
                  </a:lnTo>
                  <a:lnTo>
                    <a:pt x="232" y="144"/>
                  </a:lnTo>
                  <a:lnTo>
                    <a:pt x="232" y="176"/>
                  </a:lnTo>
                  <a:lnTo>
                    <a:pt x="224" y="192"/>
                  </a:lnTo>
                  <a:lnTo>
                    <a:pt x="248" y="224"/>
                  </a:lnTo>
                  <a:lnTo>
                    <a:pt x="248" y="248"/>
                  </a:lnTo>
                  <a:lnTo>
                    <a:pt x="288" y="248"/>
                  </a:lnTo>
                  <a:lnTo>
                    <a:pt x="304" y="264"/>
                  </a:lnTo>
                  <a:lnTo>
                    <a:pt x="288" y="296"/>
                  </a:lnTo>
                  <a:lnTo>
                    <a:pt x="296" y="320"/>
                  </a:lnTo>
                  <a:lnTo>
                    <a:pt x="280" y="320"/>
                  </a:lnTo>
                  <a:lnTo>
                    <a:pt x="280" y="312"/>
                  </a:lnTo>
                  <a:lnTo>
                    <a:pt x="264" y="312"/>
                  </a:lnTo>
                  <a:lnTo>
                    <a:pt x="264" y="328"/>
                  </a:lnTo>
                  <a:lnTo>
                    <a:pt x="272" y="344"/>
                  </a:lnTo>
                  <a:lnTo>
                    <a:pt x="264" y="344"/>
                  </a:lnTo>
                  <a:lnTo>
                    <a:pt x="264" y="360"/>
                  </a:lnTo>
                  <a:lnTo>
                    <a:pt x="232" y="384"/>
                  </a:lnTo>
                  <a:lnTo>
                    <a:pt x="224" y="384"/>
                  </a:lnTo>
                  <a:lnTo>
                    <a:pt x="216" y="376"/>
                  </a:lnTo>
                  <a:lnTo>
                    <a:pt x="184" y="384"/>
                  </a:lnTo>
                  <a:lnTo>
                    <a:pt x="168" y="352"/>
                  </a:lnTo>
                  <a:lnTo>
                    <a:pt x="152" y="368"/>
                  </a:lnTo>
                  <a:lnTo>
                    <a:pt x="152" y="384"/>
                  </a:lnTo>
                  <a:lnTo>
                    <a:pt x="128" y="384"/>
                  </a:lnTo>
                  <a:lnTo>
                    <a:pt x="128" y="368"/>
                  </a:lnTo>
                  <a:lnTo>
                    <a:pt x="136" y="360"/>
                  </a:lnTo>
                  <a:lnTo>
                    <a:pt x="128" y="352"/>
                  </a:lnTo>
                  <a:lnTo>
                    <a:pt x="120" y="368"/>
                  </a:lnTo>
                  <a:lnTo>
                    <a:pt x="88" y="360"/>
                  </a:lnTo>
                  <a:lnTo>
                    <a:pt x="80" y="312"/>
                  </a:lnTo>
                  <a:lnTo>
                    <a:pt x="80" y="296"/>
                  </a:lnTo>
                  <a:lnTo>
                    <a:pt x="72" y="264"/>
                  </a:lnTo>
                  <a:lnTo>
                    <a:pt x="32" y="240"/>
                  </a:lnTo>
                  <a:lnTo>
                    <a:pt x="72" y="216"/>
                  </a:lnTo>
                  <a:lnTo>
                    <a:pt x="80" y="216"/>
                  </a:lnTo>
                  <a:lnTo>
                    <a:pt x="72" y="160"/>
                  </a:lnTo>
                  <a:lnTo>
                    <a:pt x="48" y="168"/>
                  </a:lnTo>
                  <a:lnTo>
                    <a:pt x="24" y="152"/>
                  </a:lnTo>
                  <a:lnTo>
                    <a:pt x="16" y="136"/>
                  </a:lnTo>
                  <a:lnTo>
                    <a:pt x="0" y="136"/>
                  </a:lnTo>
                  <a:lnTo>
                    <a:pt x="8" y="120"/>
                  </a:lnTo>
                  <a:lnTo>
                    <a:pt x="32" y="120"/>
                  </a:lnTo>
                  <a:lnTo>
                    <a:pt x="40" y="88"/>
                  </a:lnTo>
                  <a:lnTo>
                    <a:pt x="40" y="40"/>
                  </a:lnTo>
                  <a:lnTo>
                    <a:pt x="48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104" y="48"/>
                  </a:lnTo>
                  <a:lnTo>
                    <a:pt x="104" y="32"/>
                  </a:lnTo>
                  <a:lnTo>
                    <a:pt x="80" y="16"/>
                  </a:lnTo>
                  <a:lnTo>
                    <a:pt x="80" y="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7" name="Freeform 30"/>
            <p:cNvSpPr>
              <a:spLocks noChangeArrowheads="1"/>
            </p:cNvSpPr>
            <p:nvPr/>
          </p:nvSpPr>
          <p:spPr bwMode="auto">
            <a:xfrm>
              <a:off x="5776069" y="4109259"/>
              <a:ext cx="561975" cy="495300"/>
            </a:xfrm>
            <a:custGeom>
              <a:avLst/>
              <a:gdLst>
                <a:gd name="T0" fmla="*/ 298130 w 377"/>
                <a:gd name="T1" fmla="*/ 10976 h 361"/>
                <a:gd name="T2" fmla="*/ 369681 w 377"/>
                <a:gd name="T3" fmla="*/ 0 h 361"/>
                <a:gd name="T4" fmla="*/ 393532 w 377"/>
                <a:gd name="T5" fmla="*/ 21952 h 361"/>
                <a:gd name="T6" fmla="*/ 453158 w 377"/>
                <a:gd name="T7" fmla="*/ 32929 h 361"/>
                <a:gd name="T8" fmla="*/ 477008 w 377"/>
                <a:gd name="T9" fmla="*/ 21952 h 361"/>
                <a:gd name="T10" fmla="*/ 500858 w 377"/>
                <a:gd name="T11" fmla="*/ 21952 h 361"/>
                <a:gd name="T12" fmla="*/ 417382 w 377"/>
                <a:gd name="T13" fmla="*/ 87809 h 361"/>
                <a:gd name="T14" fmla="*/ 405457 w 377"/>
                <a:gd name="T15" fmla="*/ 120738 h 361"/>
                <a:gd name="T16" fmla="*/ 417382 w 377"/>
                <a:gd name="T17" fmla="*/ 131714 h 361"/>
                <a:gd name="T18" fmla="*/ 429307 w 377"/>
                <a:gd name="T19" fmla="*/ 131714 h 361"/>
                <a:gd name="T20" fmla="*/ 477008 w 377"/>
                <a:gd name="T21" fmla="*/ 175619 h 361"/>
                <a:gd name="T22" fmla="*/ 524709 w 377"/>
                <a:gd name="T23" fmla="*/ 175619 h 361"/>
                <a:gd name="T24" fmla="*/ 524709 w 377"/>
                <a:gd name="T25" fmla="*/ 197571 h 361"/>
                <a:gd name="T26" fmla="*/ 560484 w 377"/>
                <a:gd name="T27" fmla="*/ 208547 h 361"/>
                <a:gd name="T28" fmla="*/ 560484 w 377"/>
                <a:gd name="T29" fmla="*/ 230500 h 361"/>
                <a:gd name="T30" fmla="*/ 524709 w 377"/>
                <a:gd name="T31" fmla="*/ 263428 h 361"/>
                <a:gd name="T32" fmla="*/ 524709 w 377"/>
                <a:gd name="T33" fmla="*/ 241476 h 361"/>
                <a:gd name="T34" fmla="*/ 488933 w 377"/>
                <a:gd name="T35" fmla="*/ 219524 h 361"/>
                <a:gd name="T36" fmla="*/ 465083 w 377"/>
                <a:gd name="T37" fmla="*/ 219524 h 361"/>
                <a:gd name="T38" fmla="*/ 465083 w 377"/>
                <a:gd name="T39" fmla="*/ 285381 h 361"/>
                <a:gd name="T40" fmla="*/ 453158 w 377"/>
                <a:gd name="T41" fmla="*/ 329285 h 361"/>
                <a:gd name="T42" fmla="*/ 417382 w 377"/>
                <a:gd name="T43" fmla="*/ 329285 h 361"/>
                <a:gd name="T44" fmla="*/ 405457 w 377"/>
                <a:gd name="T45" fmla="*/ 340261 h 361"/>
                <a:gd name="T46" fmla="*/ 429307 w 377"/>
                <a:gd name="T47" fmla="*/ 351238 h 361"/>
                <a:gd name="T48" fmla="*/ 441232 w 377"/>
                <a:gd name="T49" fmla="*/ 373190 h 361"/>
                <a:gd name="T50" fmla="*/ 477008 w 377"/>
                <a:gd name="T51" fmla="*/ 395142 h 361"/>
                <a:gd name="T52" fmla="*/ 512784 w 377"/>
                <a:gd name="T53" fmla="*/ 384166 h 361"/>
                <a:gd name="T54" fmla="*/ 524709 w 377"/>
                <a:gd name="T55" fmla="*/ 460999 h 361"/>
                <a:gd name="T56" fmla="*/ 453158 w 377"/>
                <a:gd name="T57" fmla="*/ 493928 h 361"/>
                <a:gd name="T58" fmla="*/ 441232 w 377"/>
                <a:gd name="T59" fmla="*/ 482952 h 361"/>
                <a:gd name="T60" fmla="*/ 429307 w 377"/>
                <a:gd name="T61" fmla="*/ 493928 h 361"/>
                <a:gd name="T62" fmla="*/ 381606 w 377"/>
                <a:gd name="T63" fmla="*/ 493928 h 361"/>
                <a:gd name="T64" fmla="*/ 357756 w 377"/>
                <a:gd name="T65" fmla="*/ 471976 h 361"/>
                <a:gd name="T66" fmla="*/ 345831 w 377"/>
                <a:gd name="T67" fmla="*/ 493928 h 361"/>
                <a:gd name="T68" fmla="*/ 321980 w 377"/>
                <a:gd name="T69" fmla="*/ 471976 h 361"/>
                <a:gd name="T70" fmla="*/ 321980 w 377"/>
                <a:gd name="T71" fmla="*/ 439047 h 361"/>
                <a:gd name="T72" fmla="*/ 286205 w 377"/>
                <a:gd name="T73" fmla="*/ 417095 h 361"/>
                <a:gd name="T74" fmla="*/ 262354 w 377"/>
                <a:gd name="T75" fmla="*/ 428071 h 361"/>
                <a:gd name="T76" fmla="*/ 238504 w 377"/>
                <a:gd name="T77" fmla="*/ 417095 h 361"/>
                <a:gd name="T78" fmla="*/ 131177 w 377"/>
                <a:gd name="T79" fmla="*/ 406119 h 361"/>
                <a:gd name="T80" fmla="*/ 71551 w 377"/>
                <a:gd name="T81" fmla="*/ 318309 h 361"/>
                <a:gd name="T82" fmla="*/ 23850 w 377"/>
                <a:gd name="T83" fmla="*/ 252452 h 361"/>
                <a:gd name="T84" fmla="*/ 0 w 377"/>
                <a:gd name="T85" fmla="*/ 175619 h 361"/>
                <a:gd name="T86" fmla="*/ 47701 w 377"/>
                <a:gd name="T87" fmla="*/ 175619 h 361"/>
                <a:gd name="T88" fmla="*/ 166953 w 377"/>
                <a:gd name="T89" fmla="*/ 109762 h 361"/>
                <a:gd name="T90" fmla="*/ 202728 w 377"/>
                <a:gd name="T91" fmla="*/ 109762 h 361"/>
                <a:gd name="T92" fmla="*/ 250429 w 377"/>
                <a:gd name="T93" fmla="*/ 109762 h 361"/>
                <a:gd name="T94" fmla="*/ 286205 w 377"/>
                <a:gd name="T95" fmla="*/ 65857 h 361"/>
                <a:gd name="T96" fmla="*/ 298130 w 377"/>
                <a:gd name="T97" fmla="*/ 10976 h 3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361"/>
                <a:gd name="T149" fmla="*/ 377 w 377"/>
                <a:gd name="T150" fmla="*/ 361 h 3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361">
                  <a:moveTo>
                    <a:pt x="200" y="8"/>
                  </a:moveTo>
                  <a:lnTo>
                    <a:pt x="248" y="0"/>
                  </a:lnTo>
                  <a:lnTo>
                    <a:pt x="264" y="16"/>
                  </a:lnTo>
                  <a:lnTo>
                    <a:pt x="304" y="24"/>
                  </a:lnTo>
                  <a:lnTo>
                    <a:pt x="320" y="16"/>
                  </a:lnTo>
                  <a:lnTo>
                    <a:pt x="336" y="16"/>
                  </a:lnTo>
                  <a:lnTo>
                    <a:pt x="280" y="64"/>
                  </a:lnTo>
                  <a:lnTo>
                    <a:pt x="272" y="88"/>
                  </a:lnTo>
                  <a:lnTo>
                    <a:pt x="280" y="96"/>
                  </a:lnTo>
                  <a:lnTo>
                    <a:pt x="288" y="96"/>
                  </a:lnTo>
                  <a:lnTo>
                    <a:pt x="320" y="128"/>
                  </a:lnTo>
                  <a:lnTo>
                    <a:pt x="352" y="128"/>
                  </a:lnTo>
                  <a:lnTo>
                    <a:pt x="352" y="144"/>
                  </a:lnTo>
                  <a:lnTo>
                    <a:pt x="376" y="152"/>
                  </a:lnTo>
                  <a:lnTo>
                    <a:pt x="376" y="168"/>
                  </a:lnTo>
                  <a:lnTo>
                    <a:pt x="352" y="192"/>
                  </a:lnTo>
                  <a:lnTo>
                    <a:pt x="352" y="176"/>
                  </a:lnTo>
                  <a:lnTo>
                    <a:pt x="328" y="160"/>
                  </a:lnTo>
                  <a:lnTo>
                    <a:pt x="312" y="160"/>
                  </a:lnTo>
                  <a:lnTo>
                    <a:pt x="312" y="208"/>
                  </a:lnTo>
                  <a:lnTo>
                    <a:pt x="304" y="240"/>
                  </a:lnTo>
                  <a:lnTo>
                    <a:pt x="280" y="240"/>
                  </a:lnTo>
                  <a:lnTo>
                    <a:pt x="272" y="248"/>
                  </a:lnTo>
                  <a:lnTo>
                    <a:pt x="288" y="256"/>
                  </a:lnTo>
                  <a:lnTo>
                    <a:pt x="296" y="272"/>
                  </a:lnTo>
                  <a:lnTo>
                    <a:pt x="320" y="288"/>
                  </a:lnTo>
                  <a:lnTo>
                    <a:pt x="344" y="280"/>
                  </a:lnTo>
                  <a:lnTo>
                    <a:pt x="352" y="336"/>
                  </a:lnTo>
                  <a:lnTo>
                    <a:pt x="304" y="360"/>
                  </a:lnTo>
                  <a:lnTo>
                    <a:pt x="296" y="352"/>
                  </a:lnTo>
                  <a:lnTo>
                    <a:pt x="288" y="360"/>
                  </a:lnTo>
                  <a:lnTo>
                    <a:pt x="256" y="360"/>
                  </a:lnTo>
                  <a:lnTo>
                    <a:pt x="240" y="344"/>
                  </a:lnTo>
                  <a:lnTo>
                    <a:pt x="232" y="360"/>
                  </a:lnTo>
                  <a:lnTo>
                    <a:pt x="216" y="344"/>
                  </a:lnTo>
                  <a:lnTo>
                    <a:pt x="216" y="320"/>
                  </a:lnTo>
                  <a:lnTo>
                    <a:pt x="192" y="304"/>
                  </a:lnTo>
                  <a:lnTo>
                    <a:pt x="176" y="312"/>
                  </a:lnTo>
                  <a:lnTo>
                    <a:pt x="160" y="304"/>
                  </a:lnTo>
                  <a:lnTo>
                    <a:pt x="88" y="296"/>
                  </a:lnTo>
                  <a:lnTo>
                    <a:pt x="48" y="232"/>
                  </a:lnTo>
                  <a:lnTo>
                    <a:pt x="16" y="184"/>
                  </a:lnTo>
                  <a:lnTo>
                    <a:pt x="0" y="128"/>
                  </a:lnTo>
                  <a:lnTo>
                    <a:pt x="32" y="128"/>
                  </a:lnTo>
                  <a:lnTo>
                    <a:pt x="112" y="80"/>
                  </a:lnTo>
                  <a:lnTo>
                    <a:pt x="136" y="80"/>
                  </a:lnTo>
                  <a:lnTo>
                    <a:pt x="168" y="80"/>
                  </a:lnTo>
                  <a:lnTo>
                    <a:pt x="192" y="48"/>
                  </a:lnTo>
                  <a:lnTo>
                    <a:pt x="200" y="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8" name="Freeform 31"/>
            <p:cNvSpPr/>
            <p:nvPr/>
          </p:nvSpPr>
          <p:spPr bwMode="auto">
            <a:xfrm>
              <a:off x="5764956" y="3658409"/>
              <a:ext cx="371475" cy="630238"/>
            </a:xfrm>
            <a:custGeom>
              <a:avLst/>
              <a:gdLst>
                <a:gd name="T0" fmla="*/ 310308 w 249"/>
                <a:gd name="T1" fmla="*/ 463370 h 457"/>
                <a:gd name="T2" fmla="*/ 298374 w 249"/>
                <a:gd name="T3" fmla="*/ 518533 h 457"/>
                <a:gd name="T4" fmla="*/ 262569 w 249"/>
                <a:gd name="T5" fmla="*/ 562663 h 457"/>
                <a:gd name="T6" fmla="*/ 202894 w 249"/>
                <a:gd name="T7" fmla="*/ 551631 h 457"/>
                <a:gd name="T8" fmla="*/ 119349 w 249"/>
                <a:gd name="T9" fmla="*/ 595761 h 457"/>
                <a:gd name="T10" fmla="*/ 59675 w 249"/>
                <a:gd name="T11" fmla="*/ 628859 h 457"/>
                <a:gd name="T12" fmla="*/ 11935 w 249"/>
                <a:gd name="T13" fmla="*/ 628859 h 457"/>
                <a:gd name="T14" fmla="*/ 0 w 249"/>
                <a:gd name="T15" fmla="*/ 617826 h 457"/>
                <a:gd name="T16" fmla="*/ 23870 w 249"/>
                <a:gd name="T17" fmla="*/ 529565 h 457"/>
                <a:gd name="T18" fmla="*/ 35805 w 249"/>
                <a:gd name="T19" fmla="*/ 507500 h 457"/>
                <a:gd name="T20" fmla="*/ 11935 w 249"/>
                <a:gd name="T21" fmla="*/ 452337 h 457"/>
                <a:gd name="T22" fmla="*/ 23870 w 249"/>
                <a:gd name="T23" fmla="*/ 364076 h 457"/>
                <a:gd name="T24" fmla="*/ 35805 w 249"/>
                <a:gd name="T25" fmla="*/ 308913 h 457"/>
                <a:gd name="T26" fmla="*/ 47740 w 249"/>
                <a:gd name="T27" fmla="*/ 286848 h 457"/>
                <a:gd name="T28" fmla="*/ 23870 w 249"/>
                <a:gd name="T29" fmla="*/ 264783 h 457"/>
                <a:gd name="T30" fmla="*/ 47740 w 249"/>
                <a:gd name="T31" fmla="*/ 220652 h 457"/>
                <a:gd name="T32" fmla="*/ 83545 w 249"/>
                <a:gd name="T33" fmla="*/ 154457 h 457"/>
                <a:gd name="T34" fmla="*/ 83545 w 249"/>
                <a:gd name="T35" fmla="*/ 110326 h 457"/>
                <a:gd name="T36" fmla="*/ 107414 w 249"/>
                <a:gd name="T37" fmla="*/ 110326 h 457"/>
                <a:gd name="T38" fmla="*/ 179024 w 249"/>
                <a:gd name="T39" fmla="*/ 33098 h 457"/>
                <a:gd name="T40" fmla="*/ 214829 w 249"/>
                <a:gd name="T41" fmla="*/ 22065 h 457"/>
                <a:gd name="T42" fmla="*/ 250634 w 249"/>
                <a:gd name="T43" fmla="*/ 0 h 457"/>
                <a:gd name="T44" fmla="*/ 262569 w 249"/>
                <a:gd name="T45" fmla="*/ 11033 h 457"/>
                <a:gd name="T46" fmla="*/ 322243 w 249"/>
                <a:gd name="T47" fmla="*/ 0 h 457"/>
                <a:gd name="T48" fmla="*/ 358048 w 249"/>
                <a:gd name="T49" fmla="*/ 33098 h 457"/>
                <a:gd name="T50" fmla="*/ 322243 w 249"/>
                <a:gd name="T51" fmla="*/ 44130 h 457"/>
                <a:gd name="T52" fmla="*/ 310308 w 249"/>
                <a:gd name="T53" fmla="*/ 66196 h 457"/>
                <a:gd name="T54" fmla="*/ 358048 w 249"/>
                <a:gd name="T55" fmla="*/ 66196 h 457"/>
                <a:gd name="T56" fmla="*/ 369983 w 249"/>
                <a:gd name="T57" fmla="*/ 121359 h 457"/>
                <a:gd name="T58" fmla="*/ 346113 w 249"/>
                <a:gd name="T59" fmla="*/ 165489 h 457"/>
                <a:gd name="T60" fmla="*/ 322243 w 249"/>
                <a:gd name="T61" fmla="*/ 143424 h 457"/>
                <a:gd name="T62" fmla="*/ 286439 w 249"/>
                <a:gd name="T63" fmla="*/ 165489 h 457"/>
                <a:gd name="T64" fmla="*/ 298374 w 249"/>
                <a:gd name="T65" fmla="*/ 187554 h 457"/>
                <a:gd name="T66" fmla="*/ 274504 w 249"/>
                <a:gd name="T67" fmla="*/ 220652 h 457"/>
                <a:gd name="T68" fmla="*/ 334178 w 249"/>
                <a:gd name="T69" fmla="*/ 297881 h 457"/>
                <a:gd name="T70" fmla="*/ 286439 w 249"/>
                <a:gd name="T71" fmla="*/ 419239 h 457"/>
                <a:gd name="T72" fmla="*/ 310308 w 249"/>
                <a:gd name="T73" fmla="*/ 463370 h 45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9"/>
                <a:gd name="T112" fmla="*/ 0 h 457"/>
                <a:gd name="T113" fmla="*/ 249 w 249"/>
                <a:gd name="T114" fmla="*/ 457 h 45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9" h="457">
                  <a:moveTo>
                    <a:pt x="208" y="336"/>
                  </a:moveTo>
                  <a:lnTo>
                    <a:pt x="200" y="376"/>
                  </a:lnTo>
                  <a:lnTo>
                    <a:pt x="176" y="408"/>
                  </a:lnTo>
                  <a:lnTo>
                    <a:pt x="136" y="400"/>
                  </a:lnTo>
                  <a:lnTo>
                    <a:pt x="80" y="432"/>
                  </a:lnTo>
                  <a:lnTo>
                    <a:pt x="40" y="456"/>
                  </a:lnTo>
                  <a:lnTo>
                    <a:pt x="8" y="456"/>
                  </a:lnTo>
                  <a:lnTo>
                    <a:pt x="0" y="448"/>
                  </a:lnTo>
                  <a:lnTo>
                    <a:pt x="16" y="384"/>
                  </a:lnTo>
                  <a:lnTo>
                    <a:pt x="24" y="368"/>
                  </a:lnTo>
                  <a:lnTo>
                    <a:pt x="8" y="328"/>
                  </a:lnTo>
                  <a:lnTo>
                    <a:pt x="16" y="264"/>
                  </a:lnTo>
                  <a:lnTo>
                    <a:pt x="24" y="224"/>
                  </a:lnTo>
                  <a:lnTo>
                    <a:pt x="32" y="208"/>
                  </a:lnTo>
                  <a:lnTo>
                    <a:pt x="16" y="192"/>
                  </a:lnTo>
                  <a:lnTo>
                    <a:pt x="32" y="160"/>
                  </a:lnTo>
                  <a:lnTo>
                    <a:pt x="56" y="112"/>
                  </a:lnTo>
                  <a:lnTo>
                    <a:pt x="56" y="80"/>
                  </a:lnTo>
                  <a:lnTo>
                    <a:pt x="72" y="80"/>
                  </a:lnTo>
                  <a:lnTo>
                    <a:pt x="120" y="24"/>
                  </a:lnTo>
                  <a:lnTo>
                    <a:pt x="144" y="16"/>
                  </a:lnTo>
                  <a:lnTo>
                    <a:pt x="168" y="0"/>
                  </a:lnTo>
                  <a:lnTo>
                    <a:pt x="176" y="8"/>
                  </a:lnTo>
                  <a:lnTo>
                    <a:pt x="216" y="0"/>
                  </a:lnTo>
                  <a:lnTo>
                    <a:pt x="240" y="24"/>
                  </a:lnTo>
                  <a:lnTo>
                    <a:pt x="216" y="32"/>
                  </a:lnTo>
                  <a:lnTo>
                    <a:pt x="208" y="48"/>
                  </a:lnTo>
                  <a:lnTo>
                    <a:pt x="240" y="48"/>
                  </a:lnTo>
                  <a:lnTo>
                    <a:pt x="248" y="88"/>
                  </a:lnTo>
                  <a:lnTo>
                    <a:pt x="232" y="120"/>
                  </a:lnTo>
                  <a:lnTo>
                    <a:pt x="216" y="104"/>
                  </a:lnTo>
                  <a:lnTo>
                    <a:pt x="192" y="120"/>
                  </a:lnTo>
                  <a:lnTo>
                    <a:pt x="200" y="136"/>
                  </a:lnTo>
                  <a:lnTo>
                    <a:pt x="184" y="160"/>
                  </a:lnTo>
                  <a:lnTo>
                    <a:pt x="224" y="216"/>
                  </a:lnTo>
                  <a:lnTo>
                    <a:pt x="192" y="304"/>
                  </a:lnTo>
                  <a:lnTo>
                    <a:pt x="208" y="33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49" name="Freeform 32"/>
            <p:cNvSpPr/>
            <p:nvPr/>
          </p:nvSpPr>
          <p:spPr bwMode="auto">
            <a:xfrm>
              <a:off x="5371256" y="3767947"/>
              <a:ext cx="477838" cy="836612"/>
            </a:xfrm>
            <a:custGeom>
              <a:avLst/>
              <a:gdLst>
                <a:gd name="T0" fmla="*/ 476349 w 321"/>
                <a:gd name="T1" fmla="*/ 659399 h 609"/>
                <a:gd name="T2" fmla="*/ 440623 w 321"/>
                <a:gd name="T3" fmla="*/ 681378 h 609"/>
                <a:gd name="T4" fmla="*/ 416806 w 321"/>
                <a:gd name="T5" fmla="*/ 670388 h 609"/>
                <a:gd name="T6" fmla="*/ 333445 w 321"/>
                <a:gd name="T7" fmla="*/ 670388 h 609"/>
                <a:gd name="T8" fmla="*/ 357262 w 321"/>
                <a:gd name="T9" fmla="*/ 714349 h 609"/>
                <a:gd name="T10" fmla="*/ 333445 w 321"/>
                <a:gd name="T11" fmla="*/ 769298 h 609"/>
                <a:gd name="T12" fmla="*/ 345353 w 321"/>
                <a:gd name="T13" fmla="*/ 835238 h 609"/>
                <a:gd name="T14" fmla="*/ 297718 w 321"/>
                <a:gd name="T15" fmla="*/ 824248 h 609"/>
                <a:gd name="T16" fmla="*/ 226266 w 321"/>
                <a:gd name="T17" fmla="*/ 780288 h 609"/>
                <a:gd name="T18" fmla="*/ 142905 w 321"/>
                <a:gd name="T19" fmla="*/ 758308 h 609"/>
                <a:gd name="T20" fmla="*/ 83361 w 321"/>
                <a:gd name="T21" fmla="*/ 714349 h 609"/>
                <a:gd name="T22" fmla="*/ 23817 w 321"/>
                <a:gd name="T23" fmla="*/ 714349 h 609"/>
                <a:gd name="T24" fmla="*/ 23817 w 321"/>
                <a:gd name="T25" fmla="*/ 703359 h 609"/>
                <a:gd name="T26" fmla="*/ 0 w 321"/>
                <a:gd name="T27" fmla="*/ 692368 h 609"/>
                <a:gd name="T28" fmla="*/ 11909 w 321"/>
                <a:gd name="T29" fmla="*/ 681378 h 609"/>
                <a:gd name="T30" fmla="*/ 11909 w 321"/>
                <a:gd name="T31" fmla="*/ 648409 h 609"/>
                <a:gd name="T32" fmla="*/ 0 w 321"/>
                <a:gd name="T33" fmla="*/ 637419 h 609"/>
                <a:gd name="T34" fmla="*/ 23817 w 321"/>
                <a:gd name="T35" fmla="*/ 626429 h 609"/>
                <a:gd name="T36" fmla="*/ 71452 w 321"/>
                <a:gd name="T37" fmla="*/ 626429 h 609"/>
                <a:gd name="T38" fmla="*/ 71452 w 321"/>
                <a:gd name="T39" fmla="*/ 472569 h 609"/>
                <a:gd name="T40" fmla="*/ 130996 w 321"/>
                <a:gd name="T41" fmla="*/ 472569 h 609"/>
                <a:gd name="T42" fmla="*/ 130996 w 321"/>
                <a:gd name="T43" fmla="*/ 494549 h 609"/>
                <a:gd name="T44" fmla="*/ 166722 w 321"/>
                <a:gd name="T45" fmla="*/ 494549 h 609"/>
                <a:gd name="T46" fmla="*/ 166722 w 321"/>
                <a:gd name="T47" fmla="*/ 450589 h 609"/>
                <a:gd name="T48" fmla="*/ 238175 w 321"/>
                <a:gd name="T49" fmla="*/ 450589 h 609"/>
                <a:gd name="T50" fmla="*/ 250083 w 321"/>
                <a:gd name="T51" fmla="*/ 384649 h 609"/>
                <a:gd name="T52" fmla="*/ 250083 w 321"/>
                <a:gd name="T53" fmla="*/ 340689 h 609"/>
                <a:gd name="T54" fmla="*/ 214357 w 321"/>
                <a:gd name="T55" fmla="*/ 318709 h 609"/>
                <a:gd name="T56" fmla="*/ 166722 w 321"/>
                <a:gd name="T57" fmla="*/ 285739 h 609"/>
                <a:gd name="T58" fmla="*/ 142905 w 321"/>
                <a:gd name="T59" fmla="*/ 252769 h 609"/>
                <a:gd name="T60" fmla="*/ 154814 w 321"/>
                <a:gd name="T61" fmla="*/ 197820 h 609"/>
                <a:gd name="T62" fmla="*/ 178631 w 321"/>
                <a:gd name="T63" fmla="*/ 175840 h 609"/>
                <a:gd name="T64" fmla="*/ 214357 w 321"/>
                <a:gd name="T65" fmla="*/ 197820 h 609"/>
                <a:gd name="T66" fmla="*/ 261992 w 321"/>
                <a:gd name="T67" fmla="*/ 197820 h 609"/>
                <a:gd name="T68" fmla="*/ 273901 w 321"/>
                <a:gd name="T69" fmla="*/ 164850 h 609"/>
                <a:gd name="T70" fmla="*/ 297718 w 321"/>
                <a:gd name="T71" fmla="*/ 164850 h 609"/>
                <a:gd name="T72" fmla="*/ 285810 w 321"/>
                <a:gd name="T73" fmla="*/ 120890 h 609"/>
                <a:gd name="T74" fmla="*/ 369171 w 321"/>
                <a:gd name="T75" fmla="*/ 43960 h 609"/>
                <a:gd name="T76" fmla="*/ 369171 w 321"/>
                <a:gd name="T77" fmla="*/ 21980 h 609"/>
                <a:gd name="T78" fmla="*/ 416806 w 321"/>
                <a:gd name="T79" fmla="*/ 21980 h 609"/>
                <a:gd name="T80" fmla="*/ 428714 w 321"/>
                <a:gd name="T81" fmla="*/ 32970 h 609"/>
                <a:gd name="T82" fmla="*/ 440623 w 321"/>
                <a:gd name="T83" fmla="*/ 10990 h 609"/>
                <a:gd name="T84" fmla="*/ 452532 w 321"/>
                <a:gd name="T85" fmla="*/ 0 h 609"/>
                <a:gd name="T86" fmla="*/ 476349 w 321"/>
                <a:gd name="T87" fmla="*/ 32970 h 609"/>
                <a:gd name="T88" fmla="*/ 476349 w 321"/>
                <a:gd name="T89" fmla="*/ 43960 h 609"/>
                <a:gd name="T90" fmla="*/ 416806 w 321"/>
                <a:gd name="T91" fmla="*/ 153860 h 609"/>
                <a:gd name="T92" fmla="*/ 440623 w 321"/>
                <a:gd name="T93" fmla="*/ 175840 h 609"/>
                <a:gd name="T94" fmla="*/ 416806 w 321"/>
                <a:gd name="T95" fmla="*/ 252769 h 609"/>
                <a:gd name="T96" fmla="*/ 404897 w 321"/>
                <a:gd name="T97" fmla="*/ 340689 h 609"/>
                <a:gd name="T98" fmla="*/ 428714 w 321"/>
                <a:gd name="T99" fmla="*/ 395639 h 609"/>
                <a:gd name="T100" fmla="*/ 392988 w 321"/>
                <a:gd name="T101" fmla="*/ 494549 h 609"/>
                <a:gd name="T102" fmla="*/ 404897 w 321"/>
                <a:gd name="T103" fmla="*/ 516529 h 609"/>
                <a:gd name="T104" fmla="*/ 428714 w 321"/>
                <a:gd name="T105" fmla="*/ 593459 h 609"/>
                <a:gd name="T106" fmla="*/ 476349 w 321"/>
                <a:gd name="T107" fmla="*/ 659399 h 6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1"/>
                <a:gd name="T163" fmla="*/ 0 h 609"/>
                <a:gd name="T164" fmla="*/ 321 w 321"/>
                <a:gd name="T165" fmla="*/ 609 h 6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1" h="609">
                  <a:moveTo>
                    <a:pt x="320" y="480"/>
                  </a:moveTo>
                  <a:lnTo>
                    <a:pt x="296" y="496"/>
                  </a:lnTo>
                  <a:lnTo>
                    <a:pt x="280" y="488"/>
                  </a:lnTo>
                  <a:lnTo>
                    <a:pt x="224" y="488"/>
                  </a:lnTo>
                  <a:lnTo>
                    <a:pt x="240" y="520"/>
                  </a:lnTo>
                  <a:lnTo>
                    <a:pt x="224" y="560"/>
                  </a:lnTo>
                  <a:lnTo>
                    <a:pt x="232" y="608"/>
                  </a:lnTo>
                  <a:lnTo>
                    <a:pt x="200" y="600"/>
                  </a:lnTo>
                  <a:lnTo>
                    <a:pt x="152" y="568"/>
                  </a:lnTo>
                  <a:lnTo>
                    <a:pt x="96" y="552"/>
                  </a:lnTo>
                  <a:lnTo>
                    <a:pt x="56" y="520"/>
                  </a:lnTo>
                  <a:lnTo>
                    <a:pt x="16" y="520"/>
                  </a:lnTo>
                  <a:lnTo>
                    <a:pt x="16" y="512"/>
                  </a:lnTo>
                  <a:lnTo>
                    <a:pt x="0" y="504"/>
                  </a:lnTo>
                  <a:lnTo>
                    <a:pt x="8" y="496"/>
                  </a:lnTo>
                  <a:lnTo>
                    <a:pt x="8" y="472"/>
                  </a:lnTo>
                  <a:lnTo>
                    <a:pt x="0" y="464"/>
                  </a:lnTo>
                  <a:lnTo>
                    <a:pt x="16" y="456"/>
                  </a:lnTo>
                  <a:lnTo>
                    <a:pt x="48" y="456"/>
                  </a:lnTo>
                  <a:lnTo>
                    <a:pt x="48" y="344"/>
                  </a:lnTo>
                  <a:lnTo>
                    <a:pt x="88" y="344"/>
                  </a:lnTo>
                  <a:lnTo>
                    <a:pt x="88" y="360"/>
                  </a:lnTo>
                  <a:lnTo>
                    <a:pt x="112" y="360"/>
                  </a:lnTo>
                  <a:lnTo>
                    <a:pt x="112" y="328"/>
                  </a:lnTo>
                  <a:lnTo>
                    <a:pt x="160" y="328"/>
                  </a:lnTo>
                  <a:lnTo>
                    <a:pt x="168" y="280"/>
                  </a:lnTo>
                  <a:lnTo>
                    <a:pt x="168" y="248"/>
                  </a:lnTo>
                  <a:lnTo>
                    <a:pt x="144" y="232"/>
                  </a:lnTo>
                  <a:lnTo>
                    <a:pt x="112" y="208"/>
                  </a:lnTo>
                  <a:lnTo>
                    <a:pt x="96" y="184"/>
                  </a:lnTo>
                  <a:lnTo>
                    <a:pt x="104" y="144"/>
                  </a:lnTo>
                  <a:lnTo>
                    <a:pt x="120" y="128"/>
                  </a:lnTo>
                  <a:lnTo>
                    <a:pt x="144" y="144"/>
                  </a:lnTo>
                  <a:lnTo>
                    <a:pt x="176" y="144"/>
                  </a:lnTo>
                  <a:lnTo>
                    <a:pt x="184" y="120"/>
                  </a:lnTo>
                  <a:lnTo>
                    <a:pt x="200" y="120"/>
                  </a:lnTo>
                  <a:lnTo>
                    <a:pt x="192" y="88"/>
                  </a:lnTo>
                  <a:lnTo>
                    <a:pt x="248" y="32"/>
                  </a:lnTo>
                  <a:lnTo>
                    <a:pt x="248" y="16"/>
                  </a:lnTo>
                  <a:lnTo>
                    <a:pt x="280" y="16"/>
                  </a:lnTo>
                  <a:lnTo>
                    <a:pt x="288" y="24"/>
                  </a:lnTo>
                  <a:lnTo>
                    <a:pt x="296" y="8"/>
                  </a:lnTo>
                  <a:lnTo>
                    <a:pt x="304" y="0"/>
                  </a:lnTo>
                  <a:lnTo>
                    <a:pt x="320" y="24"/>
                  </a:lnTo>
                  <a:lnTo>
                    <a:pt x="320" y="32"/>
                  </a:lnTo>
                  <a:lnTo>
                    <a:pt x="280" y="112"/>
                  </a:lnTo>
                  <a:lnTo>
                    <a:pt x="296" y="128"/>
                  </a:lnTo>
                  <a:lnTo>
                    <a:pt x="280" y="184"/>
                  </a:lnTo>
                  <a:lnTo>
                    <a:pt x="272" y="248"/>
                  </a:lnTo>
                  <a:lnTo>
                    <a:pt x="288" y="288"/>
                  </a:lnTo>
                  <a:lnTo>
                    <a:pt x="264" y="360"/>
                  </a:lnTo>
                  <a:lnTo>
                    <a:pt x="272" y="376"/>
                  </a:lnTo>
                  <a:lnTo>
                    <a:pt x="288" y="432"/>
                  </a:lnTo>
                  <a:lnTo>
                    <a:pt x="320" y="48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0" name="Freeform 33"/>
            <p:cNvSpPr/>
            <p:nvPr/>
          </p:nvSpPr>
          <p:spPr bwMode="auto">
            <a:xfrm>
              <a:off x="5280769" y="3779059"/>
              <a:ext cx="261937" cy="431800"/>
            </a:xfrm>
            <a:custGeom>
              <a:avLst/>
              <a:gdLst>
                <a:gd name="T0" fmla="*/ 260457 w 177"/>
                <a:gd name="T1" fmla="*/ 165546 h 313"/>
                <a:gd name="T2" fmla="*/ 236779 w 177"/>
                <a:gd name="T3" fmla="*/ 143473 h 313"/>
                <a:gd name="T4" fmla="*/ 177584 w 177"/>
                <a:gd name="T5" fmla="*/ 121401 h 313"/>
                <a:gd name="T6" fmla="*/ 201262 w 177"/>
                <a:gd name="T7" fmla="*/ 44146 h 313"/>
                <a:gd name="T8" fmla="*/ 189423 w 177"/>
                <a:gd name="T9" fmla="*/ 0 h 313"/>
                <a:gd name="T10" fmla="*/ 106551 w 177"/>
                <a:gd name="T11" fmla="*/ 77255 h 313"/>
                <a:gd name="T12" fmla="*/ 94712 w 177"/>
                <a:gd name="T13" fmla="*/ 154510 h 313"/>
                <a:gd name="T14" fmla="*/ 59195 w 177"/>
                <a:gd name="T15" fmla="*/ 165546 h 313"/>
                <a:gd name="T16" fmla="*/ 11839 w 177"/>
                <a:gd name="T17" fmla="*/ 198656 h 313"/>
                <a:gd name="T18" fmla="*/ 0 w 177"/>
                <a:gd name="T19" fmla="*/ 231765 h 313"/>
                <a:gd name="T20" fmla="*/ 59195 w 177"/>
                <a:gd name="T21" fmla="*/ 264874 h 313"/>
                <a:gd name="T22" fmla="*/ 59195 w 177"/>
                <a:gd name="T23" fmla="*/ 309020 h 313"/>
                <a:gd name="T24" fmla="*/ 71034 w 177"/>
                <a:gd name="T25" fmla="*/ 331093 h 313"/>
                <a:gd name="T26" fmla="*/ 59195 w 177"/>
                <a:gd name="T27" fmla="*/ 364202 h 313"/>
                <a:gd name="T28" fmla="*/ 71034 w 177"/>
                <a:gd name="T29" fmla="*/ 386275 h 313"/>
                <a:gd name="T30" fmla="*/ 142068 w 177"/>
                <a:gd name="T31" fmla="*/ 430420 h 313"/>
                <a:gd name="T32" fmla="*/ 165745 w 177"/>
                <a:gd name="T33" fmla="*/ 430420 h 313"/>
                <a:gd name="T34" fmla="*/ 165745 w 177"/>
                <a:gd name="T35" fmla="*/ 408348 h 313"/>
                <a:gd name="T36" fmla="*/ 189423 w 177"/>
                <a:gd name="T37" fmla="*/ 375238 h 313"/>
                <a:gd name="T38" fmla="*/ 177584 w 177"/>
                <a:gd name="T39" fmla="*/ 331093 h 313"/>
                <a:gd name="T40" fmla="*/ 165745 w 177"/>
                <a:gd name="T41" fmla="*/ 331093 h 313"/>
                <a:gd name="T42" fmla="*/ 153906 w 177"/>
                <a:gd name="T43" fmla="*/ 286947 h 313"/>
                <a:gd name="T44" fmla="*/ 177584 w 177"/>
                <a:gd name="T45" fmla="*/ 286947 h 313"/>
                <a:gd name="T46" fmla="*/ 177584 w 177"/>
                <a:gd name="T47" fmla="*/ 242801 h 313"/>
                <a:gd name="T48" fmla="*/ 201262 w 177"/>
                <a:gd name="T49" fmla="*/ 242801 h 313"/>
                <a:gd name="T50" fmla="*/ 224940 w 177"/>
                <a:gd name="T51" fmla="*/ 253838 h 313"/>
                <a:gd name="T52" fmla="*/ 236779 w 177"/>
                <a:gd name="T53" fmla="*/ 187619 h 313"/>
                <a:gd name="T54" fmla="*/ 260457 w 177"/>
                <a:gd name="T55" fmla="*/ 165546 h 31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77"/>
                <a:gd name="T85" fmla="*/ 0 h 313"/>
                <a:gd name="T86" fmla="*/ 177 w 177"/>
                <a:gd name="T87" fmla="*/ 313 h 31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77" h="313">
                  <a:moveTo>
                    <a:pt x="176" y="120"/>
                  </a:moveTo>
                  <a:lnTo>
                    <a:pt x="160" y="104"/>
                  </a:lnTo>
                  <a:lnTo>
                    <a:pt x="120" y="88"/>
                  </a:lnTo>
                  <a:lnTo>
                    <a:pt x="136" y="32"/>
                  </a:lnTo>
                  <a:lnTo>
                    <a:pt x="128" y="0"/>
                  </a:lnTo>
                  <a:lnTo>
                    <a:pt x="72" y="56"/>
                  </a:lnTo>
                  <a:lnTo>
                    <a:pt x="64" y="112"/>
                  </a:lnTo>
                  <a:lnTo>
                    <a:pt x="40" y="120"/>
                  </a:lnTo>
                  <a:lnTo>
                    <a:pt x="8" y="144"/>
                  </a:lnTo>
                  <a:lnTo>
                    <a:pt x="0" y="168"/>
                  </a:lnTo>
                  <a:lnTo>
                    <a:pt x="40" y="192"/>
                  </a:lnTo>
                  <a:lnTo>
                    <a:pt x="40" y="224"/>
                  </a:lnTo>
                  <a:lnTo>
                    <a:pt x="48" y="240"/>
                  </a:lnTo>
                  <a:lnTo>
                    <a:pt x="40" y="264"/>
                  </a:lnTo>
                  <a:lnTo>
                    <a:pt x="48" y="280"/>
                  </a:lnTo>
                  <a:lnTo>
                    <a:pt x="96" y="312"/>
                  </a:lnTo>
                  <a:lnTo>
                    <a:pt x="112" y="312"/>
                  </a:lnTo>
                  <a:lnTo>
                    <a:pt x="112" y="296"/>
                  </a:lnTo>
                  <a:lnTo>
                    <a:pt x="128" y="272"/>
                  </a:lnTo>
                  <a:lnTo>
                    <a:pt x="120" y="240"/>
                  </a:lnTo>
                  <a:lnTo>
                    <a:pt x="112" y="240"/>
                  </a:lnTo>
                  <a:lnTo>
                    <a:pt x="104" y="208"/>
                  </a:lnTo>
                  <a:lnTo>
                    <a:pt x="120" y="208"/>
                  </a:lnTo>
                  <a:lnTo>
                    <a:pt x="120" y="176"/>
                  </a:lnTo>
                  <a:lnTo>
                    <a:pt x="136" y="176"/>
                  </a:lnTo>
                  <a:lnTo>
                    <a:pt x="152" y="184"/>
                  </a:lnTo>
                  <a:lnTo>
                    <a:pt x="160" y="136"/>
                  </a:lnTo>
                  <a:lnTo>
                    <a:pt x="176" y="120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1" name="Freeform 34"/>
            <p:cNvSpPr/>
            <p:nvPr/>
          </p:nvSpPr>
          <p:spPr bwMode="auto">
            <a:xfrm>
              <a:off x="4344144" y="3350434"/>
              <a:ext cx="1277937" cy="1155700"/>
            </a:xfrm>
            <a:custGeom>
              <a:avLst/>
              <a:gdLst>
                <a:gd name="T0" fmla="*/ 942423 w 857"/>
                <a:gd name="T1" fmla="*/ 659615 h 841"/>
                <a:gd name="T2" fmla="*/ 1002070 w 857"/>
                <a:gd name="T3" fmla="*/ 736570 h 841"/>
                <a:gd name="T4" fmla="*/ 1002070 w 857"/>
                <a:gd name="T5" fmla="*/ 780544 h 841"/>
                <a:gd name="T6" fmla="*/ 1097505 w 857"/>
                <a:gd name="T7" fmla="*/ 857499 h 841"/>
                <a:gd name="T8" fmla="*/ 1109434 w 857"/>
                <a:gd name="T9" fmla="*/ 824519 h 841"/>
                <a:gd name="T10" fmla="*/ 1121364 w 857"/>
                <a:gd name="T11" fmla="*/ 758557 h 841"/>
                <a:gd name="T12" fmla="*/ 1097505 w 857"/>
                <a:gd name="T13" fmla="*/ 714583 h 841"/>
                <a:gd name="T14" fmla="*/ 1121364 w 857"/>
                <a:gd name="T15" fmla="*/ 670608 h 841"/>
                <a:gd name="T16" fmla="*/ 1192940 w 857"/>
                <a:gd name="T17" fmla="*/ 703589 h 841"/>
                <a:gd name="T18" fmla="*/ 1276446 w 857"/>
                <a:gd name="T19" fmla="*/ 758557 h 841"/>
                <a:gd name="T20" fmla="*/ 1192940 w 857"/>
                <a:gd name="T21" fmla="*/ 868493 h 841"/>
                <a:gd name="T22" fmla="*/ 1157152 w 857"/>
                <a:gd name="T23" fmla="*/ 912467 h 841"/>
                <a:gd name="T24" fmla="*/ 1097505 w 857"/>
                <a:gd name="T25" fmla="*/ 890480 h 841"/>
                <a:gd name="T26" fmla="*/ 1049787 w 857"/>
                <a:gd name="T27" fmla="*/ 1033396 h 841"/>
                <a:gd name="T28" fmla="*/ 1037858 w 857"/>
                <a:gd name="T29" fmla="*/ 1066377 h 841"/>
                <a:gd name="T30" fmla="*/ 1025928 w 857"/>
                <a:gd name="T31" fmla="*/ 1110351 h 841"/>
                <a:gd name="T32" fmla="*/ 942423 w 857"/>
                <a:gd name="T33" fmla="*/ 1154326 h 841"/>
                <a:gd name="T34" fmla="*/ 882776 w 857"/>
                <a:gd name="T35" fmla="*/ 1044390 h 841"/>
                <a:gd name="T36" fmla="*/ 858917 w 857"/>
                <a:gd name="T37" fmla="*/ 1033396 h 841"/>
                <a:gd name="T38" fmla="*/ 787341 w 857"/>
                <a:gd name="T39" fmla="*/ 956441 h 841"/>
                <a:gd name="T40" fmla="*/ 739623 w 857"/>
                <a:gd name="T41" fmla="*/ 978429 h 841"/>
                <a:gd name="T42" fmla="*/ 727693 w 857"/>
                <a:gd name="T43" fmla="*/ 1000416 h 841"/>
                <a:gd name="T44" fmla="*/ 715764 w 857"/>
                <a:gd name="T45" fmla="*/ 1066377 h 841"/>
                <a:gd name="T46" fmla="*/ 691905 w 857"/>
                <a:gd name="T47" fmla="*/ 1022403 h 841"/>
                <a:gd name="T48" fmla="*/ 620329 w 857"/>
                <a:gd name="T49" fmla="*/ 1000416 h 841"/>
                <a:gd name="T50" fmla="*/ 608399 w 857"/>
                <a:gd name="T51" fmla="*/ 945448 h 841"/>
                <a:gd name="T52" fmla="*/ 679976 w 857"/>
                <a:gd name="T53" fmla="*/ 956441 h 841"/>
                <a:gd name="T54" fmla="*/ 727693 w 857"/>
                <a:gd name="T55" fmla="*/ 923461 h 841"/>
                <a:gd name="T56" fmla="*/ 691905 w 857"/>
                <a:gd name="T57" fmla="*/ 879486 h 841"/>
                <a:gd name="T58" fmla="*/ 751552 w 857"/>
                <a:gd name="T59" fmla="*/ 824519 h 841"/>
                <a:gd name="T60" fmla="*/ 799270 w 857"/>
                <a:gd name="T61" fmla="*/ 780544 h 841"/>
                <a:gd name="T62" fmla="*/ 715764 w 857"/>
                <a:gd name="T63" fmla="*/ 560673 h 841"/>
                <a:gd name="T64" fmla="*/ 608399 w 857"/>
                <a:gd name="T65" fmla="*/ 494711 h 841"/>
                <a:gd name="T66" fmla="*/ 512964 w 857"/>
                <a:gd name="T67" fmla="*/ 461730 h 841"/>
                <a:gd name="T68" fmla="*/ 417529 w 857"/>
                <a:gd name="T69" fmla="*/ 428750 h 841"/>
                <a:gd name="T70" fmla="*/ 310164 w 857"/>
                <a:gd name="T71" fmla="*/ 461730 h 841"/>
                <a:gd name="T72" fmla="*/ 71576 w 857"/>
                <a:gd name="T73" fmla="*/ 329807 h 841"/>
                <a:gd name="T74" fmla="*/ 11929 w 857"/>
                <a:gd name="T75" fmla="*/ 219872 h 841"/>
                <a:gd name="T76" fmla="*/ 71576 w 857"/>
                <a:gd name="T77" fmla="*/ 208878 h 841"/>
                <a:gd name="T78" fmla="*/ 167012 w 857"/>
                <a:gd name="T79" fmla="*/ 131923 h 841"/>
                <a:gd name="T80" fmla="*/ 202800 w 857"/>
                <a:gd name="T81" fmla="*/ 87949 h 841"/>
                <a:gd name="T82" fmla="*/ 322094 w 857"/>
                <a:gd name="T83" fmla="*/ 43974 h 841"/>
                <a:gd name="T84" fmla="*/ 345953 w 857"/>
                <a:gd name="T85" fmla="*/ 0 h 841"/>
                <a:gd name="T86" fmla="*/ 429458 w 857"/>
                <a:gd name="T87" fmla="*/ 98942 h 841"/>
                <a:gd name="T88" fmla="*/ 441388 w 857"/>
                <a:gd name="T89" fmla="*/ 175897 h 841"/>
                <a:gd name="T90" fmla="*/ 465247 w 857"/>
                <a:gd name="T91" fmla="*/ 241859 h 841"/>
                <a:gd name="T92" fmla="*/ 501035 w 857"/>
                <a:gd name="T93" fmla="*/ 263846 h 841"/>
                <a:gd name="T94" fmla="*/ 608399 w 857"/>
                <a:gd name="T95" fmla="*/ 241859 h 841"/>
                <a:gd name="T96" fmla="*/ 608399 w 857"/>
                <a:gd name="T97" fmla="*/ 296827 h 841"/>
                <a:gd name="T98" fmla="*/ 572611 w 857"/>
                <a:gd name="T99" fmla="*/ 351795 h 841"/>
                <a:gd name="T100" fmla="*/ 644188 w 857"/>
                <a:gd name="T101" fmla="*/ 450737 h 841"/>
                <a:gd name="T102" fmla="*/ 739623 w 857"/>
                <a:gd name="T103" fmla="*/ 472724 h 841"/>
                <a:gd name="T104" fmla="*/ 787341 w 857"/>
                <a:gd name="T105" fmla="*/ 439743 h 841"/>
                <a:gd name="T106" fmla="*/ 870846 w 857"/>
                <a:gd name="T107" fmla="*/ 439743 h 841"/>
                <a:gd name="T108" fmla="*/ 930493 w 857"/>
                <a:gd name="T109" fmla="*/ 461730 h 841"/>
                <a:gd name="T110" fmla="*/ 858917 w 857"/>
                <a:gd name="T111" fmla="*/ 538685 h 841"/>
                <a:gd name="T112" fmla="*/ 894705 w 857"/>
                <a:gd name="T113" fmla="*/ 626634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57"/>
                <a:gd name="T172" fmla="*/ 0 h 841"/>
                <a:gd name="T173" fmla="*/ 857 w 857"/>
                <a:gd name="T174" fmla="*/ 841 h 8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57" h="841">
                  <a:moveTo>
                    <a:pt x="640" y="456"/>
                  </a:moveTo>
                  <a:lnTo>
                    <a:pt x="632" y="480"/>
                  </a:lnTo>
                  <a:lnTo>
                    <a:pt x="680" y="504"/>
                  </a:lnTo>
                  <a:lnTo>
                    <a:pt x="672" y="536"/>
                  </a:lnTo>
                  <a:lnTo>
                    <a:pt x="680" y="544"/>
                  </a:lnTo>
                  <a:lnTo>
                    <a:pt x="672" y="568"/>
                  </a:lnTo>
                  <a:lnTo>
                    <a:pt x="680" y="592"/>
                  </a:lnTo>
                  <a:lnTo>
                    <a:pt x="736" y="624"/>
                  </a:lnTo>
                  <a:lnTo>
                    <a:pt x="744" y="624"/>
                  </a:lnTo>
                  <a:lnTo>
                    <a:pt x="744" y="600"/>
                  </a:lnTo>
                  <a:lnTo>
                    <a:pt x="760" y="584"/>
                  </a:lnTo>
                  <a:lnTo>
                    <a:pt x="752" y="552"/>
                  </a:lnTo>
                  <a:lnTo>
                    <a:pt x="736" y="544"/>
                  </a:lnTo>
                  <a:lnTo>
                    <a:pt x="736" y="520"/>
                  </a:lnTo>
                  <a:lnTo>
                    <a:pt x="752" y="520"/>
                  </a:lnTo>
                  <a:lnTo>
                    <a:pt x="752" y="488"/>
                  </a:lnTo>
                  <a:lnTo>
                    <a:pt x="784" y="496"/>
                  </a:lnTo>
                  <a:lnTo>
                    <a:pt x="800" y="512"/>
                  </a:lnTo>
                  <a:lnTo>
                    <a:pt x="840" y="536"/>
                  </a:lnTo>
                  <a:lnTo>
                    <a:pt x="856" y="552"/>
                  </a:lnTo>
                  <a:lnTo>
                    <a:pt x="848" y="632"/>
                  </a:lnTo>
                  <a:lnTo>
                    <a:pt x="800" y="632"/>
                  </a:lnTo>
                  <a:lnTo>
                    <a:pt x="800" y="664"/>
                  </a:lnTo>
                  <a:lnTo>
                    <a:pt x="776" y="664"/>
                  </a:lnTo>
                  <a:lnTo>
                    <a:pt x="776" y="648"/>
                  </a:lnTo>
                  <a:lnTo>
                    <a:pt x="736" y="648"/>
                  </a:lnTo>
                  <a:lnTo>
                    <a:pt x="736" y="760"/>
                  </a:lnTo>
                  <a:lnTo>
                    <a:pt x="704" y="752"/>
                  </a:lnTo>
                  <a:lnTo>
                    <a:pt x="688" y="768"/>
                  </a:lnTo>
                  <a:lnTo>
                    <a:pt x="696" y="776"/>
                  </a:lnTo>
                  <a:lnTo>
                    <a:pt x="704" y="800"/>
                  </a:lnTo>
                  <a:lnTo>
                    <a:pt x="688" y="808"/>
                  </a:lnTo>
                  <a:lnTo>
                    <a:pt x="664" y="840"/>
                  </a:lnTo>
                  <a:lnTo>
                    <a:pt x="632" y="840"/>
                  </a:lnTo>
                  <a:lnTo>
                    <a:pt x="608" y="816"/>
                  </a:lnTo>
                  <a:lnTo>
                    <a:pt x="592" y="760"/>
                  </a:lnTo>
                  <a:lnTo>
                    <a:pt x="592" y="752"/>
                  </a:lnTo>
                  <a:lnTo>
                    <a:pt x="576" y="752"/>
                  </a:lnTo>
                  <a:lnTo>
                    <a:pt x="544" y="736"/>
                  </a:lnTo>
                  <a:lnTo>
                    <a:pt x="528" y="696"/>
                  </a:lnTo>
                  <a:lnTo>
                    <a:pt x="512" y="704"/>
                  </a:lnTo>
                  <a:lnTo>
                    <a:pt x="496" y="712"/>
                  </a:lnTo>
                  <a:lnTo>
                    <a:pt x="488" y="712"/>
                  </a:lnTo>
                  <a:lnTo>
                    <a:pt x="488" y="728"/>
                  </a:lnTo>
                  <a:lnTo>
                    <a:pt x="496" y="752"/>
                  </a:lnTo>
                  <a:lnTo>
                    <a:pt x="480" y="776"/>
                  </a:lnTo>
                  <a:lnTo>
                    <a:pt x="448" y="768"/>
                  </a:lnTo>
                  <a:lnTo>
                    <a:pt x="464" y="744"/>
                  </a:lnTo>
                  <a:lnTo>
                    <a:pt x="448" y="736"/>
                  </a:lnTo>
                  <a:lnTo>
                    <a:pt x="416" y="728"/>
                  </a:lnTo>
                  <a:lnTo>
                    <a:pt x="400" y="704"/>
                  </a:lnTo>
                  <a:lnTo>
                    <a:pt x="408" y="688"/>
                  </a:lnTo>
                  <a:lnTo>
                    <a:pt x="424" y="688"/>
                  </a:lnTo>
                  <a:lnTo>
                    <a:pt x="456" y="696"/>
                  </a:lnTo>
                  <a:lnTo>
                    <a:pt x="480" y="680"/>
                  </a:lnTo>
                  <a:lnTo>
                    <a:pt x="488" y="672"/>
                  </a:lnTo>
                  <a:lnTo>
                    <a:pt x="464" y="664"/>
                  </a:lnTo>
                  <a:lnTo>
                    <a:pt x="464" y="640"/>
                  </a:lnTo>
                  <a:lnTo>
                    <a:pt x="496" y="632"/>
                  </a:lnTo>
                  <a:lnTo>
                    <a:pt x="504" y="600"/>
                  </a:lnTo>
                  <a:lnTo>
                    <a:pt x="528" y="600"/>
                  </a:lnTo>
                  <a:lnTo>
                    <a:pt x="536" y="568"/>
                  </a:lnTo>
                  <a:lnTo>
                    <a:pt x="520" y="480"/>
                  </a:lnTo>
                  <a:lnTo>
                    <a:pt x="480" y="408"/>
                  </a:lnTo>
                  <a:lnTo>
                    <a:pt x="480" y="432"/>
                  </a:lnTo>
                  <a:lnTo>
                    <a:pt x="408" y="360"/>
                  </a:lnTo>
                  <a:lnTo>
                    <a:pt x="392" y="368"/>
                  </a:lnTo>
                  <a:lnTo>
                    <a:pt x="344" y="336"/>
                  </a:lnTo>
                  <a:lnTo>
                    <a:pt x="336" y="304"/>
                  </a:lnTo>
                  <a:lnTo>
                    <a:pt x="280" y="312"/>
                  </a:lnTo>
                  <a:lnTo>
                    <a:pt x="224" y="288"/>
                  </a:lnTo>
                  <a:lnTo>
                    <a:pt x="208" y="336"/>
                  </a:lnTo>
                  <a:lnTo>
                    <a:pt x="136" y="280"/>
                  </a:lnTo>
                  <a:lnTo>
                    <a:pt x="48" y="240"/>
                  </a:lnTo>
                  <a:lnTo>
                    <a:pt x="0" y="248"/>
                  </a:lnTo>
                  <a:lnTo>
                    <a:pt x="8" y="160"/>
                  </a:lnTo>
                  <a:lnTo>
                    <a:pt x="24" y="144"/>
                  </a:lnTo>
                  <a:lnTo>
                    <a:pt x="48" y="152"/>
                  </a:lnTo>
                  <a:lnTo>
                    <a:pt x="72" y="112"/>
                  </a:lnTo>
                  <a:lnTo>
                    <a:pt x="112" y="96"/>
                  </a:lnTo>
                  <a:lnTo>
                    <a:pt x="136" y="80"/>
                  </a:lnTo>
                  <a:lnTo>
                    <a:pt x="136" y="64"/>
                  </a:lnTo>
                  <a:lnTo>
                    <a:pt x="200" y="64"/>
                  </a:lnTo>
                  <a:lnTo>
                    <a:pt x="216" y="32"/>
                  </a:lnTo>
                  <a:lnTo>
                    <a:pt x="216" y="8"/>
                  </a:lnTo>
                  <a:lnTo>
                    <a:pt x="232" y="0"/>
                  </a:lnTo>
                  <a:lnTo>
                    <a:pt x="272" y="8"/>
                  </a:lnTo>
                  <a:lnTo>
                    <a:pt x="288" y="72"/>
                  </a:lnTo>
                  <a:lnTo>
                    <a:pt x="288" y="104"/>
                  </a:lnTo>
                  <a:lnTo>
                    <a:pt x="296" y="128"/>
                  </a:lnTo>
                  <a:lnTo>
                    <a:pt x="312" y="152"/>
                  </a:lnTo>
                  <a:lnTo>
                    <a:pt x="312" y="176"/>
                  </a:lnTo>
                  <a:lnTo>
                    <a:pt x="320" y="192"/>
                  </a:lnTo>
                  <a:lnTo>
                    <a:pt x="336" y="192"/>
                  </a:lnTo>
                  <a:lnTo>
                    <a:pt x="336" y="168"/>
                  </a:lnTo>
                  <a:lnTo>
                    <a:pt x="408" y="176"/>
                  </a:lnTo>
                  <a:lnTo>
                    <a:pt x="408" y="200"/>
                  </a:lnTo>
                  <a:lnTo>
                    <a:pt x="408" y="216"/>
                  </a:lnTo>
                  <a:lnTo>
                    <a:pt x="384" y="240"/>
                  </a:lnTo>
                  <a:lnTo>
                    <a:pt x="384" y="256"/>
                  </a:lnTo>
                  <a:lnTo>
                    <a:pt x="432" y="304"/>
                  </a:lnTo>
                  <a:lnTo>
                    <a:pt x="432" y="328"/>
                  </a:lnTo>
                  <a:lnTo>
                    <a:pt x="488" y="352"/>
                  </a:lnTo>
                  <a:lnTo>
                    <a:pt x="496" y="344"/>
                  </a:lnTo>
                  <a:lnTo>
                    <a:pt x="488" y="312"/>
                  </a:lnTo>
                  <a:lnTo>
                    <a:pt x="528" y="320"/>
                  </a:lnTo>
                  <a:lnTo>
                    <a:pt x="536" y="320"/>
                  </a:lnTo>
                  <a:lnTo>
                    <a:pt x="584" y="320"/>
                  </a:lnTo>
                  <a:lnTo>
                    <a:pt x="608" y="312"/>
                  </a:lnTo>
                  <a:lnTo>
                    <a:pt x="624" y="336"/>
                  </a:lnTo>
                  <a:lnTo>
                    <a:pt x="584" y="368"/>
                  </a:lnTo>
                  <a:lnTo>
                    <a:pt x="576" y="392"/>
                  </a:lnTo>
                  <a:lnTo>
                    <a:pt x="568" y="416"/>
                  </a:lnTo>
                  <a:lnTo>
                    <a:pt x="600" y="456"/>
                  </a:lnTo>
                  <a:lnTo>
                    <a:pt x="640" y="456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2" name="Freeform 35"/>
            <p:cNvSpPr/>
            <p:nvPr/>
          </p:nvSpPr>
          <p:spPr bwMode="auto">
            <a:xfrm>
              <a:off x="4748956" y="2283634"/>
              <a:ext cx="2124075" cy="1706563"/>
            </a:xfrm>
            <a:custGeom>
              <a:avLst/>
              <a:gdLst>
                <a:gd name="T0" fmla="*/ 23849 w 1425"/>
                <a:gd name="T1" fmla="*/ 1232136 h 1241"/>
                <a:gd name="T2" fmla="*/ 95397 w 1425"/>
                <a:gd name="T3" fmla="*/ 1331146 h 1241"/>
                <a:gd name="T4" fmla="*/ 202719 w 1425"/>
                <a:gd name="T5" fmla="*/ 1342148 h 1241"/>
                <a:gd name="T6" fmla="*/ 166945 w 1425"/>
                <a:gd name="T7" fmla="*/ 1419156 h 1241"/>
                <a:gd name="T8" fmla="*/ 321965 w 1425"/>
                <a:gd name="T9" fmla="*/ 1551171 h 1241"/>
                <a:gd name="T10" fmla="*/ 381588 w 1425"/>
                <a:gd name="T11" fmla="*/ 1507166 h 1241"/>
                <a:gd name="T12" fmla="*/ 524684 w 1425"/>
                <a:gd name="T13" fmla="*/ 1518167 h 1241"/>
                <a:gd name="T14" fmla="*/ 488910 w 1425"/>
                <a:gd name="T15" fmla="*/ 1705188 h 1241"/>
                <a:gd name="T16" fmla="*/ 632005 w 1425"/>
                <a:gd name="T17" fmla="*/ 1650182 h 1241"/>
                <a:gd name="T18" fmla="*/ 739327 w 1425"/>
                <a:gd name="T19" fmla="*/ 1529169 h 1241"/>
                <a:gd name="T20" fmla="*/ 834724 w 1425"/>
                <a:gd name="T21" fmla="*/ 1683185 h 1241"/>
                <a:gd name="T22" fmla="*/ 894347 w 1425"/>
                <a:gd name="T23" fmla="*/ 1650182 h 1241"/>
                <a:gd name="T24" fmla="*/ 989744 w 1425"/>
                <a:gd name="T25" fmla="*/ 1529169 h 1241"/>
                <a:gd name="T26" fmla="*/ 1049368 w 1425"/>
                <a:gd name="T27" fmla="*/ 1507166 h 1241"/>
                <a:gd name="T28" fmla="*/ 1097066 w 1425"/>
                <a:gd name="T29" fmla="*/ 1507166 h 1241"/>
                <a:gd name="T30" fmla="*/ 1192463 w 1425"/>
                <a:gd name="T31" fmla="*/ 1408155 h 1241"/>
                <a:gd name="T32" fmla="*/ 1287860 w 1425"/>
                <a:gd name="T33" fmla="*/ 1386152 h 1241"/>
                <a:gd name="T34" fmla="*/ 1335559 w 1425"/>
                <a:gd name="T35" fmla="*/ 1265139 h 1241"/>
                <a:gd name="T36" fmla="*/ 1407106 w 1425"/>
                <a:gd name="T37" fmla="*/ 1254138 h 1241"/>
                <a:gd name="T38" fmla="*/ 1502503 w 1425"/>
                <a:gd name="T39" fmla="*/ 1199132 h 1241"/>
                <a:gd name="T40" fmla="*/ 1621750 w 1425"/>
                <a:gd name="T41" fmla="*/ 1133125 h 1241"/>
                <a:gd name="T42" fmla="*/ 1681373 w 1425"/>
                <a:gd name="T43" fmla="*/ 1265139 h 1241"/>
                <a:gd name="T44" fmla="*/ 1752921 w 1425"/>
                <a:gd name="T45" fmla="*/ 1221134 h 1241"/>
                <a:gd name="T46" fmla="*/ 1752921 w 1425"/>
                <a:gd name="T47" fmla="*/ 1155127 h 1241"/>
                <a:gd name="T48" fmla="*/ 2015263 w 1425"/>
                <a:gd name="T49" fmla="*/ 1078119 h 1241"/>
                <a:gd name="T50" fmla="*/ 2051037 w 1425"/>
                <a:gd name="T51" fmla="*/ 1001110 h 1241"/>
                <a:gd name="T52" fmla="*/ 1955640 w 1425"/>
                <a:gd name="T53" fmla="*/ 924102 h 1241"/>
                <a:gd name="T54" fmla="*/ 1884092 w 1425"/>
                <a:gd name="T55" fmla="*/ 770085 h 1241"/>
                <a:gd name="T56" fmla="*/ 1991414 w 1425"/>
                <a:gd name="T57" fmla="*/ 770085 h 1241"/>
                <a:gd name="T58" fmla="*/ 2015263 w 1425"/>
                <a:gd name="T59" fmla="*/ 649071 h 1241"/>
                <a:gd name="T60" fmla="*/ 1931790 w 1425"/>
                <a:gd name="T61" fmla="*/ 594065 h 1241"/>
                <a:gd name="T62" fmla="*/ 2074886 w 1425"/>
                <a:gd name="T63" fmla="*/ 407045 h 1241"/>
                <a:gd name="T64" fmla="*/ 2122584 w 1425"/>
                <a:gd name="T65" fmla="*/ 176019 h 1241"/>
                <a:gd name="T66" fmla="*/ 2003338 w 1425"/>
                <a:gd name="T67" fmla="*/ 176019 h 1241"/>
                <a:gd name="T68" fmla="*/ 1884092 w 1425"/>
                <a:gd name="T69" fmla="*/ 99011 h 1241"/>
                <a:gd name="T70" fmla="*/ 1776770 w 1425"/>
                <a:gd name="T71" fmla="*/ 88010 h 1241"/>
                <a:gd name="T72" fmla="*/ 1740996 w 1425"/>
                <a:gd name="T73" fmla="*/ 0 h 1241"/>
                <a:gd name="T74" fmla="*/ 1729072 w 1425"/>
                <a:gd name="T75" fmla="*/ 88010 h 1241"/>
                <a:gd name="T76" fmla="*/ 1681373 w 1425"/>
                <a:gd name="T77" fmla="*/ 231025 h 1241"/>
                <a:gd name="T78" fmla="*/ 1669449 w 1425"/>
                <a:gd name="T79" fmla="*/ 330036 h 1241"/>
                <a:gd name="T80" fmla="*/ 1478654 w 1425"/>
                <a:gd name="T81" fmla="*/ 385042 h 1241"/>
                <a:gd name="T82" fmla="*/ 1478654 w 1425"/>
                <a:gd name="T83" fmla="*/ 594065 h 1241"/>
                <a:gd name="T84" fmla="*/ 1574052 w 1425"/>
                <a:gd name="T85" fmla="*/ 572063 h 1241"/>
                <a:gd name="T86" fmla="*/ 1693298 w 1425"/>
                <a:gd name="T87" fmla="*/ 616068 h 1241"/>
                <a:gd name="T88" fmla="*/ 1693298 w 1425"/>
                <a:gd name="T89" fmla="*/ 693076 h 1241"/>
                <a:gd name="T90" fmla="*/ 1550202 w 1425"/>
                <a:gd name="T91" fmla="*/ 737081 h 1241"/>
                <a:gd name="T92" fmla="*/ 1478654 w 1425"/>
                <a:gd name="T93" fmla="*/ 814090 h 1241"/>
                <a:gd name="T94" fmla="*/ 1287860 w 1425"/>
                <a:gd name="T95" fmla="*/ 913101 h 1241"/>
                <a:gd name="T96" fmla="*/ 1132840 w 1425"/>
                <a:gd name="T97" fmla="*/ 891098 h 1241"/>
                <a:gd name="T98" fmla="*/ 1144765 w 1425"/>
                <a:gd name="T99" fmla="*/ 1034114 h 1241"/>
                <a:gd name="T100" fmla="*/ 953971 w 1425"/>
                <a:gd name="T101" fmla="*/ 1166128 h 1241"/>
                <a:gd name="T102" fmla="*/ 679704 w 1425"/>
                <a:gd name="T103" fmla="*/ 1210133 h 1241"/>
                <a:gd name="T104" fmla="*/ 524684 w 1425"/>
                <a:gd name="T105" fmla="*/ 1221134 h 1241"/>
                <a:gd name="T106" fmla="*/ 369664 w 1425"/>
                <a:gd name="T107" fmla="*/ 1188131 h 1241"/>
                <a:gd name="T108" fmla="*/ 143096 w 1425"/>
                <a:gd name="T109" fmla="*/ 1122124 h 124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25"/>
                <a:gd name="T166" fmla="*/ 0 h 1241"/>
                <a:gd name="T167" fmla="*/ 1425 w 1425"/>
                <a:gd name="T168" fmla="*/ 1241 h 124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25" h="1241">
                  <a:moveTo>
                    <a:pt x="0" y="784"/>
                  </a:moveTo>
                  <a:lnTo>
                    <a:pt x="16" y="848"/>
                  </a:lnTo>
                  <a:lnTo>
                    <a:pt x="16" y="896"/>
                  </a:lnTo>
                  <a:lnTo>
                    <a:pt x="40" y="928"/>
                  </a:lnTo>
                  <a:lnTo>
                    <a:pt x="48" y="968"/>
                  </a:lnTo>
                  <a:lnTo>
                    <a:pt x="64" y="968"/>
                  </a:lnTo>
                  <a:lnTo>
                    <a:pt x="64" y="944"/>
                  </a:lnTo>
                  <a:lnTo>
                    <a:pt x="136" y="952"/>
                  </a:lnTo>
                  <a:lnTo>
                    <a:pt x="136" y="976"/>
                  </a:lnTo>
                  <a:lnTo>
                    <a:pt x="136" y="992"/>
                  </a:lnTo>
                  <a:lnTo>
                    <a:pt x="112" y="1016"/>
                  </a:lnTo>
                  <a:lnTo>
                    <a:pt x="112" y="1032"/>
                  </a:lnTo>
                  <a:lnTo>
                    <a:pt x="160" y="1080"/>
                  </a:lnTo>
                  <a:lnTo>
                    <a:pt x="160" y="1104"/>
                  </a:lnTo>
                  <a:lnTo>
                    <a:pt x="216" y="1128"/>
                  </a:lnTo>
                  <a:lnTo>
                    <a:pt x="224" y="1120"/>
                  </a:lnTo>
                  <a:lnTo>
                    <a:pt x="216" y="1088"/>
                  </a:lnTo>
                  <a:lnTo>
                    <a:pt x="256" y="1096"/>
                  </a:lnTo>
                  <a:lnTo>
                    <a:pt x="264" y="1096"/>
                  </a:lnTo>
                  <a:lnTo>
                    <a:pt x="336" y="1088"/>
                  </a:lnTo>
                  <a:lnTo>
                    <a:pt x="352" y="1104"/>
                  </a:lnTo>
                  <a:lnTo>
                    <a:pt x="312" y="1144"/>
                  </a:lnTo>
                  <a:lnTo>
                    <a:pt x="296" y="1192"/>
                  </a:lnTo>
                  <a:lnTo>
                    <a:pt x="328" y="1240"/>
                  </a:lnTo>
                  <a:lnTo>
                    <a:pt x="376" y="1232"/>
                  </a:lnTo>
                  <a:lnTo>
                    <a:pt x="400" y="1208"/>
                  </a:lnTo>
                  <a:lnTo>
                    <a:pt x="424" y="1200"/>
                  </a:lnTo>
                  <a:lnTo>
                    <a:pt x="432" y="1136"/>
                  </a:lnTo>
                  <a:lnTo>
                    <a:pt x="488" y="1088"/>
                  </a:lnTo>
                  <a:lnTo>
                    <a:pt x="496" y="1112"/>
                  </a:lnTo>
                  <a:lnTo>
                    <a:pt x="480" y="1176"/>
                  </a:lnTo>
                  <a:lnTo>
                    <a:pt x="520" y="1192"/>
                  </a:lnTo>
                  <a:lnTo>
                    <a:pt x="560" y="1224"/>
                  </a:lnTo>
                  <a:lnTo>
                    <a:pt x="576" y="1224"/>
                  </a:lnTo>
                  <a:lnTo>
                    <a:pt x="592" y="1224"/>
                  </a:lnTo>
                  <a:lnTo>
                    <a:pt x="600" y="1200"/>
                  </a:lnTo>
                  <a:lnTo>
                    <a:pt x="616" y="1200"/>
                  </a:lnTo>
                  <a:lnTo>
                    <a:pt x="608" y="1168"/>
                  </a:lnTo>
                  <a:lnTo>
                    <a:pt x="664" y="1112"/>
                  </a:lnTo>
                  <a:lnTo>
                    <a:pt x="664" y="1096"/>
                  </a:lnTo>
                  <a:lnTo>
                    <a:pt x="696" y="1096"/>
                  </a:lnTo>
                  <a:lnTo>
                    <a:pt x="704" y="1096"/>
                  </a:lnTo>
                  <a:lnTo>
                    <a:pt x="712" y="1080"/>
                  </a:lnTo>
                  <a:lnTo>
                    <a:pt x="720" y="1080"/>
                  </a:lnTo>
                  <a:lnTo>
                    <a:pt x="736" y="1096"/>
                  </a:lnTo>
                  <a:lnTo>
                    <a:pt x="736" y="1072"/>
                  </a:lnTo>
                  <a:lnTo>
                    <a:pt x="760" y="1080"/>
                  </a:lnTo>
                  <a:lnTo>
                    <a:pt x="800" y="1024"/>
                  </a:lnTo>
                  <a:lnTo>
                    <a:pt x="832" y="1016"/>
                  </a:lnTo>
                  <a:lnTo>
                    <a:pt x="848" y="1000"/>
                  </a:lnTo>
                  <a:lnTo>
                    <a:pt x="864" y="1008"/>
                  </a:lnTo>
                  <a:lnTo>
                    <a:pt x="896" y="1000"/>
                  </a:lnTo>
                  <a:lnTo>
                    <a:pt x="872" y="928"/>
                  </a:lnTo>
                  <a:lnTo>
                    <a:pt x="896" y="920"/>
                  </a:lnTo>
                  <a:lnTo>
                    <a:pt x="896" y="888"/>
                  </a:lnTo>
                  <a:lnTo>
                    <a:pt x="928" y="872"/>
                  </a:lnTo>
                  <a:lnTo>
                    <a:pt x="944" y="912"/>
                  </a:lnTo>
                  <a:lnTo>
                    <a:pt x="984" y="888"/>
                  </a:lnTo>
                  <a:lnTo>
                    <a:pt x="1000" y="896"/>
                  </a:lnTo>
                  <a:lnTo>
                    <a:pt x="1008" y="872"/>
                  </a:lnTo>
                  <a:lnTo>
                    <a:pt x="1040" y="880"/>
                  </a:lnTo>
                  <a:lnTo>
                    <a:pt x="1040" y="840"/>
                  </a:lnTo>
                  <a:lnTo>
                    <a:pt x="1088" y="824"/>
                  </a:lnTo>
                  <a:lnTo>
                    <a:pt x="1112" y="864"/>
                  </a:lnTo>
                  <a:lnTo>
                    <a:pt x="1112" y="904"/>
                  </a:lnTo>
                  <a:lnTo>
                    <a:pt x="1128" y="920"/>
                  </a:lnTo>
                  <a:lnTo>
                    <a:pt x="1160" y="912"/>
                  </a:lnTo>
                  <a:lnTo>
                    <a:pt x="1176" y="912"/>
                  </a:lnTo>
                  <a:lnTo>
                    <a:pt x="1176" y="888"/>
                  </a:lnTo>
                  <a:lnTo>
                    <a:pt x="1176" y="864"/>
                  </a:lnTo>
                  <a:lnTo>
                    <a:pt x="1160" y="832"/>
                  </a:lnTo>
                  <a:lnTo>
                    <a:pt x="1176" y="840"/>
                  </a:lnTo>
                  <a:lnTo>
                    <a:pt x="1200" y="872"/>
                  </a:lnTo>
                  <a:lnTo>
                    <a:pt x="1328" y="776"/>
                  </a:lnTo>
                  <a:lnTo>
                    <a:pt x="1352" y="784"/>
                  </a:lnTo>
                  <a:lnTo>
                    <a:pt x="1392" y="752"/>
                  </a:lnTo>
                  <a:lnTo>
                    <a:pt x="1392" y="728"/>
                  </a:lnTo>
                  <a:lnTo>
                    <a:pt x="1376" y="728"/>
                  </a:lnTo>
                  <a:lnTo>
                    <a:pt x="1376" y="688"/>
                  </a:lnTo>
                  <a:lnTo>
                    <a:pt x="1352" y="640"/>
                  </a:lnTo>
                  <a:lnTo>
                    <a:pt x="1312" y="672"/>
                  </a:lnTo>
                  <a:lnTo>
                    <a:pt x="1288" y="616"/>
                  </a:lnTo>
                  <a:lnTo>
                    <a:pt x="1296" y="592"/>
                  </a:lnTo>
                  <a:lnTo>
                    <a:pt x="1264" y="560"/>
                  </a:lnTo>
                  <a:lnTo>
                    <a:pt x="1272" y="536"/>
                  </a:lnTo>
                  <a:lnTo>
                    <a:pt x="1312" y="560"/>
                  </a:lnTo>
                  <a:lnTo>
                    <a:pt x="1336" y="560"/>
                  </a:lnTo>
                  <a:lnTo>
                    <a:pt x="1328" y="512"/>
                  </a:lnTo>
                  <a:lnTo>
                    <a:pt x="1328" y="488"/>
                  </a:lnTo>
                  <a:lnTo>
                    <a:pt x="1352" y="472"/>
                  </a:lnTo>
                  <a:lnTo>
                    <a:pt x="1352" y="456"/>
                  </a:lnTo>
                  <a:lnTo>
                    <a:pt x="1320" y="472"/>
                  </a:lnTo>
                  <a:lnTo>
                    <a:pt x="1296" y="432"/>
                  </a:lnTo>
                  <a:lnTo>
                    <a:pt x="1368" y="336"/>
                  </a:lnTo>
                  <a:lnTo>
                    <a:pt x="1384" y="360"/>
                  </a:lnTo>
                  <a:lnTo>
                    <a:pt x="1392" y="296"/>
                  </a:lnTo>
                  <a:lnTo>
                    <a:pt x="1408" y="272"/>
                  </a:lnTo>
                  <a:lnTo>
                    <a:pt x="1400" y="216"/>
                  </a:lnTo>
                  <a:lnTo>
                    <a:pt x="1424" y="128"/>
                  </a:lnTo>
                  <a:lnTo>
                    <a:pt x="1384" y="88"/>
                  </a:lnTo>
                  <a:lnTo>
                    <a:pt x="1360" y="120"/>
                  </a:lnTo>
                  <a:lnTo>
                    <a:pt x="1344" y="128"/>
                  </a:lnTo>
                  <a:lnTo>
                    <a:pt x="1296" y="144"/>
                  </a:lnTo>
                  <a:lnTo>
                    <a:pt x="1280" y="120"/>
                  </a:lnTo>
                  <a:lnTo>
                    <a:pt x="1264" y="72"/>
                  </a:lnTo>
                  <a:lnTo>
                    <a:pt x="1240" y="56"/>
                  </a:lnTo>
                  <a:lnTo>
                    <a:pt x="1224" y="72"/>
                  </a:lnTo>
                  <a:lnTo>
                    <a:pt x="1192" y="64"/>
                  </a:lnTo>
                  <a:lnTo>
                    <a:pt x="1208" y="32"/>
                  </a:lnTo>
                  <a:lnTo>
                    <a:pt x="1200" y="0"/>
                  </a:lnTo>
                  <a:lnTo>
                    <a:pt x="1168" y="0"/>
                  </a:lnTo>
                  <a:lnTo>
                    <a:pt x="1128" y="40"/>
                  </a:lnTo>
                  <a:lnTo>
                    <a:pt x="1128" y="56"/>
                  </a:lnTo>
                  <a:lnTo>
                    <a:pt x="1160" y="64"/>
                  </a:lnTo>
                  <a:lnTo>
                    <a:pt x="1168" y="88"/>
                  </a:lnTo>
                  <a:lnTo>
                    <a:pt x="1136" y="136"/>
                  </a:lnTo>
                  <a:lnTo>
                    <a:pt x="1128" y="168"/>
                  </a:lnTo>
                  <a:lnTo>
                    <a:pt x="1112" y="200"/>
                  </a:lnTo>
                  <a:lnTo>
                    <a:pt x="1112" y="232"/>
                  </a:lnTo>
                  <a:lnTo>
                    <a:pt x="1120" y="240"/>
                  </a:lnTo>
                  <a:lnTo>
                    <a:pt x="1056" y="288"/>
                  </a:lnTo>
                  <a:lnTo>
                    <a:pt x="1016" y="280"/>
                  </a:lnTo>
                  <a:lnTo>
                    <a:pt x="992" y="280"/>
                  </a:lnTo>
                  <a:lnTo>
                    <a:pt x="944" y="416"/>
                  </a:lnTo>
                  <a:lnTo>
                    <a:pt x="960" y="432"/>
                  </a:lnTo>
                  <a:lnTo>
                    <a:pt x="992" y="432"/>
                  </a:lnTo>
                  <a:lnTo>
                    <a:pt x="1032" y="432"/>
                  </a:lnTo>
                  <a:lnTo>
                    <a:pt x="1040" y="440"/>
                  </a:lnTo>
                  <a:lnTo>
                    <a:pt x="1056" y="416"/>
                  </a:lnTo>
                  <a:lnTo>
                    <a:pt x="1080" y="408"/>
                  </a:lnTo>
                  <a:lnTo>
                    <a:pt x="1104" y="416"/>
                  </a:lnTo>
                  <a:lnTo>
                    <a:pt x="1136" y="448"/>
                  </a:lnTo>
                  <a:lnTo>
                    <a:pt x="1160" y="480"/>
                  </a:lnTo>
                  <a:lnTo>
                    <a:pt x="1160" y="512"/>
                  </a:lnTo>
                  <a:lnTo>
                    <a:pt x="1136" y="504"/>
                  </a:lnTo>
                  <a:lnTo>
                    <a:pt x="1088" y="520"/>
                  </a:lnTo>
                  <a:lnTo>
                    <a:pt x="1048" y="520"/>
                  </a:lnTo>
                  <a:lnTo>
                    <a:pt x="1040" y="536"/>
                  </a:lnTo>
                  <a:lnTo>
                    <a:pt x="1016" y="536"/>
                  </a:lnTo>
                  <a:lnTo>
                    <a:pt x="992" y="560"/>
                  </a:lnTo>
                  <a:lnTo>
                    <a:pt x="992" y="592"/>
                  </a:lnTo>
                  <a:lnTo>
                    <a:pt x="968" y="608"/>
                  </a:lnTo>
                  <a:lnTo>
                    <a:pt x="912" y="616"/>
                  </a:lnTo>
                  <a:lnTo>
                    <a:pt x="864" y="664"/>
                  </a:lnTo>
                  <a:lnTo>
                    <a:pt x="800" y="664"/>
                  </a:lnTo>
                  <a:lnTo>
                    <a:pt x="784" y="648"/>
                  </a:lnTo>
                  <a:lnTo>
                    <a:pt x="760" y="648"/>
                  </a:lnTo>
                  <a:lnTo>
                    <a:pt x="752" y="680"/>
                  </a:lnTo>
                  <a:lnTo>
                    <a:pt x="728" y="704"/>
                  </a:lnTo>
                  <a:lnTo>
                    <a:pt x="768" y="752"/>
                  </a:lnTo>
                  <a:lnTo>
                    <a:pt x="720" y="784"/>
                  </a:lnTo>
                  <a:lnTo>
                    <a:pt x="696" y="824"/>
                  </a:lnTo>
                  <a:lnTo>
                    <a:pt x="640" y="848"/>
                  </a:lnTo>
                  <a:lnTo>
                    <a:pt x="560" y="856"/>
                  </a:lnTo>
                  <a:lnTo>
                    <a:pt x="496" y="864"/>
                  </a:lnTo>
                  <a:lnTo>
                    <a:pt x="456" y="880"/>
                  </a:lnTo>
                  <a:lnTo>
                    <a:pt x="408" y="912"/>
                  </a:lnTo>
                  <a:lnTo>
                    <a:pt x="384" y="912"/>
                  </a:lnTo>
                  <a:lnTo>
                    <a:pt x="352" y="888"/>
                  </a:lnTo>
                  <a:lnTo>
                    <a:pt x="312" y="888"/>
                  </a:lnTo>
                  <a:lnTo>
                    <a:pt x="280" y="864"/>
                  </a:lnTo>
                  <a:lnTo>
                    <a:pt x="248" y="864"/>
                  </a:lnTo>
                  <a:lnTo>
                    <a:pt x="224" y="824"/>
                  </a:lnTo>
                  <a:lnTo>
                    <a:pt x="160" y="816"/>
                  </a:lnTo>
                  <a:lnTo>
                    <a:pt x="96" y="816"/>
                  </a:lnTo>
                  <a:lnTo>
                    <a:pt x="64" y="792"/>
                  </a:lnTo>
                  <a:lnTo>
                    <a:pt x="0" y="784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3" name="Freeform 36"/>
            <p:cNvSpPr>
              <a:spLocks noChangeArrowheads="1"/>
            </p:cNvSpPr>
            <p:nvPr/>
          </p:nvSpPr>
          <p:spPr bwMode="auto">
            <a:xfrm>
              <a:off x="2794744" y="2570972"/>
              <a:ext cx="1897062" cy="1419225"/>
            </a:xfrm>
            <a:custGeom>
              <a:avLst/>
              <a:gdLst>
                <a:gd name="T0" fmla="*/ 1871728 w 1273"/>
                <a:gd name="T1" fmla="*/ 791359 h 1033"/>
                <a:gd name="T2" fmla="*/ 1847884 w 1273"/>
                <a:gd name="T3" fmla="*/ 868296 h 1033"/>
                <a:gd name="T4" fmla="*/ 1752510 w 1273"/>
                <a:gd name="T5" fmla="*/ 868296 h 1033"/>
                <a:gd name="T6" fmla="*/ 1716744 w 1273"/>
                <a:gd name="T7" fmla="*/ 912261 h 1033"/>
                <a:gd name="T8" fmla="*/ 1609448 w 1273"/>
                <a:gd name="T9" fmla="*/ 989198 h 1033"/>
                <a:gd name="T10" fmla="*/ 1561761 w 1273"/>
                <a:gd name="T11" fmla="*/ 1000189 h 1033"/>
                <a:gd name="T12" fmla="*/ 1394855 w 1273"/>
                <a:gd name="T13" fmla="*/ 1132082 h 1033"/>
                <a:gd name="T14" fmla="*/ 1311402 w 1273"/>
                <a:gd name="T15" fmla="*/ 1209020 h 1033"/>
                <a:gd name="T16" fmla="*/ 1371011 w 1273"/>
                <a:gd name="T17" fmla="*/ 1296949 h 1033"/>
                <a:gd name="T18" fmla="*/ 1323324 w 1273"/>
                <a:gd name="T19" fmla="*/ 1362895 h 1033"/>
                <a:gd name="T20" fmla="*/ 1335245 w 1273"/>
                <a:gd name="T21" fmla="*/ 1417851 h 1033"/>
                <a:gd name="T22" fmla="*/ 1251793 w 1273"/>
                <a:gd name="T23" fmla="*/ 1395869 h 1033"/>
                <a:gd name="T24" fmla="*/ 1204105 w 1273"/>
                <a:gd name="T25" fmla="*/ 1373886 h 1033"/>
                <a:gd name="T26" fmla="*/ 1096809 w 1273"/>
                <a:gd name="T27" fmla="*/ 1318931 h 1033"/>
                <a:gd name="T28" fmla="*/ 894138 w 1273"/>
                <a:gd name="T29" fmla="*/ 1351904 h 1033"/>
                <a:gd name="T30" fmla="*/ 762998 w 1273"/>
                <a:gd name="T31" fmla="*/ 1362895 h 1033"/>
                <a:gd name="T32" fmla="*/ 643779 w 1273"/>
                <a:gd name="T33" fmla="*/ 1307940 h 1033"/>
                <a:gd name="T34" fmla="*/ 548404 w 1273"/>
                <a:gd name="T35" fmla="*/ 1318931 h 1033"/>
                <a:gd name="T36" fmla="*/ 405342 w 1273"/>
                <a:gd name="T37" fmla="*/ 1274967 h 1033"/>
                <a:gd name="T38" fmla="*/ 321890 w 1273"/>
                <a:gd name="T39" fmla="*/ 1351904 h 1033"/>
                <a:gd name="T40" fmla="*/ 226515 w 1273"/>
                <a:gd name="T41" fmla="*/ 1296949 h 1033"/>
                <a:gd name="T42" fmla="*/ 154984 w 1273"/>
                <a:gd name="T43" fmla="*/ 1187038 h 1033"/>
                <a:gd name="T44" fmla="*/ 83453 w 1273"/>
                <a:gd name="T45" fmla="*/ 1099109 h 1033"/>
                <a:gd name="T46" fmla="*/ 95375 w 1273"/>
                <a:gd name="T47" fmla="*/ 1066136 h 1033"/>
                <a:gd name="T48" fmla="*/ 59609 w 1273"/>
                <a:gd name="T49" fmla="*/ 978207 h 1033"/>
                <a:gd name="T50" fmla="*/ 0 w 1273"/>
                <a:gd name="T51" fmla="*/ 945234 h 1033"/>
                <a:gd name="T52" fmla="*/ 47687 w 1273"/>
                <a:gd name="T53" fmla="*/ 945234 h 1033"/>
                <a:gd name="T54" fmla="*/ 47687 w 1273"/>
                <a:gd name="T55" fmla="*/ 846314 h 1033"/>
                <a:gd name="T56" fmla="*/ 35766 w 1273"/>
                <a:gd name="T57" fmla="*/ 780368 h 1033"/>
                <a:gd name="T58" fmla="*/ 0 w 1273"/>
                <a:gd name="T59" fmla="*/ 714421 h 1033"/>
                <a:gd name="T60" fmla="*/ 131140 w 1273"/>
                <a:gd name="T61" fmla="*/ 637483 h 1033"/>
                <a:gd name="T62" fmla="*/ 202671 w 1273"/>
                <a:gd name="T63" fmla="*/ 626492 h 1033"/>
                <a:gd name="T64" fmla="*/ 226515 w 1273"/>
                <a:gd name="T65" fmla="*/ 659465 h 1033"/>
                <a:gd name="T66" fmla="*/ 298046 w 1273"/>
                <a:gd name="T67" fmla="*/ 659465 h 1033"/>
                <a:gd name="T68" fmla="*/ 453030 w 1273"/>
                <a:gd name="T69" fmla="*/ 626492 h 1033"/>
                <a:gd name="T70" fmla="*/ 619935 w 1273"/>
                <a:gd name="T71" fmla="*/ 582528 h 1033"/>
                <a:gd name="T72" fmla="*/ 631857 w 1273"/>
                <a:gd name="T73" fmla="*/ 516581 h 1033"/>
                <a:gd name="T74" fmla="*/ 703388 w 1273"/>
                <a:gd name="T75" fmla="*/ 318742 h 1033"/>
                <a:gd name="T76" fmla="*/ 679545 w 1273"/>
                <a:gd name="T77" fmla="*/ 274777 h 1033"/>
                <a:gd name="T78" fmla="*/ 882216 w 1273"/>
                <a:gd name="T79" fmla="*/ 307751 h 1033"/>
                <a:gd name="T80" fmla="*/ 989512 w 1273"/>
                <a:gd name="T81" fmla="*/ 131893 h 1033"/>
                <a:gd name="T82" fmla="*/ 1168340 w 1273"/>
                <a:gd name="T83" fmla="*/ 175858 h 1033"/>
                <a:gd name="T84" fmla="*/ 1168340 w 1273"/>
                <a:gd name="T85" fmla="*/ 109911 h 1033"/>
                <a:gd name="T86" fmla="*/ 1251793 w 1273"/>
                <a:gd name="T87" fmla="*/ 54955 h 1033"/>
                <a:gd name="T88" fmla="*/ 1311402 w 1273"/>
                <a:gd name="T89" fmla="*/ 0 h 1033"/>
                <a:gd name="T90" fmla="*/ 1382933 w 1273"/>
                <a:gd name="T91" fmla="*/ 21982 h 1033"/>
                <a:gd name="T92" fmla="*/ 1382933 w 1273"/>
                <a:gd name="T93" fmla="*/ 65947 h 1033"/>
                <a:gd name="T94" fmla="*/ 1430620 w 1273"/>
                <a:gd name="T95" fmla="*/ 153875 h 1033"/>
                <a:gd name="T96" fmla="*/ 1525995 w 1273"/>
                <a:gd name="T97" fmla="*/ 197840 h 1033"/>
                <a:gd name="T98" fmla="*/ 1549839 w 1273"/>
                <a:gd name="T99" fmla="*/ 340724 h 1033"/>
                <a:gd name="T100" fmla="*/ 1514073 w 1273"/>
                <a:gd name="T101" fmla="*/ 461626 h 1033"/>
                <a:gd name="T102" fmla="*/ 1657135 w 1273"/>
                <a:gd name="T103" fmla="*/ 505590 h 1033"/>
                <a:gd name="T104" fmla="*/ 1800197 w 1273"/>
                <a:gd name="T105" fmla="*/ 604510 h 1033"/>
                <a:gd name="T106" fmla="*/ 1835963 w 1273"/>
                <a:gd name="T107" fmla="*/ 659465 h 1033"/>
                <a:gd name="T108" fmla="*/ 1895572 w 1273"/>
                <a:gd name="T109" fmla="*/ 780368 h 103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273"/>
                <a:gd name="T166" fmla="*/ 0 h 1033"/>
                <a:gd name="T167" fmla="*/ 1273 w 1273"/>
                <a:gd name="T168" fmla="*/ 1033 h 103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273" h="1033">
                  <a:moveTo>
                    <a:pt x="1272" y="568"/>
                  </a:moveTo>
                  <a:lnTo>
                    <a:pt x="1256" y="576"/>
                  </a:lnTo>
                  <a:lnTo>
                    <a:pt x="1256" y="600"/>
                  </a:lnTo>
                  <a:lnTo>
                    <a:pt x="1240" y="632"/>
                  </a:lnTo>
                  <a:lnTo>
                    <a:pt x="1208" y="632"/>
                  </a:lnTo>
                  <a:lnTo>
                    <a:pt x="1176" y="632"/>
                  </a:lnTo>
                  <a:lnTo>
                    <a:pt x="1176" y="648"/>
                  </a:lnTo>
                  <a:lnTo>
                    <a:pt x="1152" y="664"/>
                  </a:lnTo>
                  <a:lnTo>
                    <a:pt x="1112" y="680"/>
                  </a:lnTo>
                  <a:lnTo>
                    <a:pt x="1080" y="720"/>
                  </a:lnTo>
                  <a:lnTo>
                    <a:pt x="1064" y="712"/>
                  </a:lnTo>
                  <a:lnTo>
                    <a:pt x="1048" y="728"/>
                  </a:lnTo>
                  <a:lnTo>
                    <a:pt x="1040" y="816"/>
                  </a:lnTo>
                  <a:lnTo>
                    <a:pt x="936" y="824"/>
                  </a:lnTo>
                  <a:lnTo>
                    <a:pt x="888" y="840"/>
                  </a:lnTo>
                  <a:lnTo>
                    <a:pt x="880" y="880"/>
                  </a:lnTo>
                  <a:lnTo>
                    <a:pt x="920" y="928"/>
                  </a:lnTo>
                  <a:lnTo>
                    <a:pt x="920" y="944"/>
                  </a:lnTo>
                  <a:lnTo>
                    <a:pt x="888" y="968"/>
                  </a:lnTo>
                  <a:lnTo>
                    <a:pt x="888" y="992"/>
                  </a:lnTo>
                  <a:lnTo>
                    <a:pt x="896" y="1000"/>
                  </a:lnTo>
                  <a:lnTo>
                    <a:pt x="896" y="1032"/>
                  </a:lnTo>
                  <a:lnTo>
                    <a:pt x="840" y="1008"/>
                  </a:lnTo>
                  <a:lnTo>
                    <a:pt x="840" y="1016"/>
                  </a:lnTo>
                  <a:lnTo>
                    <a:pt x="816" y="1016"/>
                  </a:lnTo>
                  <a:lnTo>
                    <a:pt x="808" y="1000"/>
                  </a:lnTo>
                  <a:lnTo>
                    <a:pt x="760" y="976"/>
                  </a:lnTo>
                  <a:lnTo>
                    <a:pt x="736" y="960"/>
                  </a:lnTo>
                  <a:lnTo>
                    <a:pt x="624" y="968"/>
                  </a:lnTo>
                  <a:lnTo>
                    <a:pt x="600" y="984"/>
                  </a:lnTo>
                  <a:lnTo>
                    <a:pt x="528" y="984"/>
                  </a:lnTo>
                  <a:lnTo>
                    <a:pt x="512" y="992"/>
                  </a:lnTo>
                  <a:lnTo>
                    <a:pt x="440" y="984"/>
                  </a:lnTo>
                  <a:lnTo>
                    <a:pt x="432" y="952"/>
                  </a:lnTo>
                  <a:lnTo>
                    <a:pt x="384" y="944"/>
                  </a:lnTo>
                  <a:lnTo>
                    <a:pt x="368" y="960"/>
                  </a:lnTo>
                  <a:lnTo>
                    <a:pt x="296" y="928"/>
                  </a:lnTo>
                  <a:lnTo>
                    <a:pt x="272" y="928"/>
                  </a:lnTo>
                  <a:lnTo>
                    <a:pt x="248" y="968"/>
                  </a:lnTo>
                  <a:lnTo>
                    <a:pt x="216" y="984"/>
                  </a:lnTo>
                  <a:lnTo>
                    <a:pt x="176" y="976"/>
                  </a:lnTo>
                  <a:lnTo>
                    <a:pt x="152" y="944"/>
                  </a:lnTo>
                  <a:lnTo>
                    <a:pt x="152" y="872"/>
                  </a:lnTo>
                  <a:lnTo>
                    <a:pt x="104" y="864"/>
                  </a:lnTo>
                  <a:lnTo>
                    <a:pt x="72" y="816"/>
                  </a:lnTo>
                  <a:lnTo>
                    <a:pt x="56" y="800"/>
                  </a:lnTo>
                  <a:lnTo>
                    <a:pt x="48" y="784"/>
                  </a:lnTo>
                  <a:lnTo>
                    <a:pt x="64" y="776"/>
                  </a:lnTo>
                  <a:lnTo>
                    <a:pt x="64" y="752"/>
                  </a:lnTo>
                  <a:lnTo>
                    <a:pt x="40" y="712"/>
                  </a:lnTo>
                  <a:lnTo>
                    <a:pt x="16" y="704"/>
                  </a:lnTo>
                  <a:lnTo>
                    <a:pt x="0" y="688"/>
                  </a:lnTo>
                  <a:lnTo>
                    <a:pt x="16" y="680"/>
                  </a:lnTo>
                  <a:lnTo>
                    <a:pt x="32" y="688"/>
                  </a:lnTo>
                  <a:lnTo>
                    <a:pt x="40" y="672"/>
                  </a:lnTo>
                  <a:lnTo>
                    <a:pt x="32" y="616"/>
                  </a:lnTo>
                  <a:lnTo>
                    <a:pt x="48" y="592"/>
                  </a:lnTo>
                  <a:lnTo>
                    <a:pt x="24" y="568"/>
                  </a:lnTo>
                  <a:lnTo>
                    <a:pt x="0" y="568"/>
                  </a:lnTo>
                  <a:lnTo>
                    <a:pt x="0" y="520"/>
                  </a:lnTo>
                  <a:lnTo>
                    <a:pt x="48" y="464"/>
                  </a:lnTo>
                  <a:lnTo>
                    <a:pt x="88" y="464"/>
                  </a:lnTo>
                  <a:lnTo>
                    <a:pt x="112" y="448"/>
                  </a:lnTo>
                  <a:lnTo>
                    <a:pt x="136" y="456"/>
                  </a:lnTo>
                  <a:lnTo>
                    <a:pt x="144" y="448"/>
                  </a:lnTo>
                  <a:lnTo>
                    <a:pt x="152" y="480"/>
                  </a:lnTo>
                  <a:lnTo>
                    <a:pt x="168" y="472"/>
                  </a:lnTo>
                  <a:lnTo>
                    <a:pt x="200" y="480"/>
                  </a:lnTo>
                  <a:lnTo>
                    <a:pt x="208" y="456"/>
                  </a:lnTo>
                  <a:lnTo>
                    <a:pt x="304" y="456"/>
                  </a:lnTo>
                  <a:lnTo>
                    <a:pt x="320" y="432"/>
                  </a:lnTo>
                  <a:lnTo>
                    <a:pt x="416" y="424"/>
                  </a:lnTo>
                  <a:lnTo>
                    <a:pt x="424" y="408"/>
                  </a:lnTo>
                  <a:lnTo>
                    <a:pt x="424" y="376"/>
                  </a:lnTo>
                  <a:lnTo>
                    <a:pt x="464" y="352"/>
                  </a:lnTo>
                  <a:lnTo>
                    <a:pt x="472" y="232"/>
                  </a:lnTo>
                  <a:lnTo>
                    <a:pt x="456" y="224"/>
                  </a:lnTo>
                  <a:lnTo>
                    <a:pt x="456" y="200"/>
                  </a:lnTo>
                  <a:lnTo>
                    <a:pt x="576" y="208"/>
                  </a:lnTo>
                  <a:lnTo>
                    <a:pt x="592" y="224"/>
                  </a:lnTo>
                  <a:lnTo>
                    <a:pt x="608" y="176"/>
                  </a:lnTo>
                  <a:lnTo>
                    <a:pt x="664" y="96"/>
                  </a:lnTo>
                  <a:lnTo>
                    <a:pt x="744" y="136"/>
                  </a:lnTo>
                  <a:lnTo>
                    <a:pt x="784" y="128"/>
                  </a:lnTo>
                  <a:lnTo>
                    <a:pt x="792" y="104"/>
                  </a:lnTo>
                  <a:lnTo>
                    <a:pt x="784" y="80"/>
                  </a:lnTo>
                  <a:lnTo>
                    <a:pt x="816" y="48"/>
                  </a:lnTo>
                  <a:lnTo>
                    <a:pt x="840" y="40"/>
                  </a:lnTo>
                  <a:lnTo>
                    <a:pt x="872" y="24"/>
                  </a:lnTo>
                  <a:lnTo>
                    <a:pt x="880" y="0"/>
                  </a:lnTo>
                  <a:lnTo>
                    <a:pt x="928" y="8"/>
                  </a:lnTo>
                  <a:lnTo>
                    <a:pt x="928" y="16"/>
                  </a:lnTo>
                  <a:lnTo>
                    <a:pt x="912" y="32"/>
                  </a:lnTo>
                  <a:lnTo>
                    <a:pt x="928" y="48"/>
                  </a:lnTo>
                  <a:lnTo>
                    <a:pt x="936" y="72"/>
                  </a:lnTo>
                  <a:lnTo>
                    <a:pt x="960" y="112"/>
                  </a:lnTo>
                  <a:lnTo>
                    <a:pt x="984" y="120"/>
                  </a:lnTo>
                  <a:lnTo>
                    <a:pt x="1024" y="144"/>
                  </a:lnTo>
                  <a:lnTo>
                    <a:pt x="1024" y="200"/>
                  </a:lnTo>
                  <a:lnTo>
                    <a:pt x="1040" y="248"/>
                  </a:lnTo>
                  <a:lnTo>
                    <a:pt x="1008" y="304"/>
                  </a:lnTo>
                  <a:lnTo>
                    <a:pt x="1016" y="336"/>
                  </a:lnTo>
                  <a:lnTo>
                    <a:pt x="1048" y="360"/>
                  </a:lnTo>
                  <a:lnTo>
                    <a:pt x="1112" y="368"/>
                  </a:lnTo>
                  <a:lnTo>
                    <a:pt x="1160" y="392"/>
                  </a:lnTo>
                  <a:lnTo>
                    <a:pt x="1208" y="440"/>
                  </a:lnTo>
                  <a:lnTo>
                    <a:pt x="1232" y="440"/>
                  </a:lnTo>
                  <a:lnTo>
                    <a:pt x="1232" y="480"/>
                  </a:lnTo>
                  <a:lnTo>
                    <a:pt x="1248" y="520"/>
                  </a:lnTo>
                  <a:lnTo>
                    <a:pt x="1272" y="568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54" name="Freeform 37"/>
            <p:cNvSpPr>
              <a:spLocks noChangeArrowheads="1"/>
            </p:cNvSpPr>
            <p:nvPr/>
          </p:nvSpPr>
          <p:spPr bwMode="auto">
            <a:xfrm>
              <a:off x="6742856" y="5176059"/>
              <a:ext cx="190500" cy="355600"/>
            </a:xfrm>
            <a:custGeom>
              <a:avLst/>
              <a:gdLst>
                <a:gd name="T0" fmla="*/ 35442 w 129"/>
                <a:gd name="T1" fmla="*/ 321008 h 257"/>
                <a:gd name="T2" fmla="*/ 47256 w 129"/>
                <a:gd name="T3" fmla="*/ 343147 h 257"/>
                <a:gd name="T4" fmla="*/ 82698 w 129"/>
                <a:gd name="T5" fmla="*/ 354216 h 257"/>
                <a:gd name="T6" fmla="*/ 94512 w 129"/>
                <a:gd name="T7" fmla="*/ 309939 h 257"/>
                <a:gd name="T8" fmla="*/ 153581 w 129"/>
                <a:gd name="T9" fmla="*/ 254593 h 257"/>
                <a:gd name="T10" fmla="*/ 153581 w 129"/>
                <a:gd name="T11" fmla="*/ 177108 h 257"/>
                <a:gd name="T12" fmla="*/ 177209 w 129"/>
                <a:gd name="T13" fmla="*/ 132831 h 257"/>
                <a:gd name="T14" fmla="*/ 189023 w 129"/>
                <a:gd name="T15" fmla="*/ 99623 h 257"/>
                <a:gd name="T16" fmla="*/ 165395 w 129"/>
                <a:gd name="T17" fmla="*/ 77485 h 257"/>
                <a:gd name="T18" fmla="*/ 153581 w 129"/>
                <a:gd name="T19" fmla="*/ 0 h 257"/>
                <a:gd name="T20" fmla="*/ 94512 w 129"/>
                <a:gd name="T21" fmla="*/ 33208 h 257"/>
                <a:gd name="T22" fmla="*/ 70884 w 129"/>
                <a:gd name="T23" fmla="*/ 33208 h 257"/>
                <a:gd name="T24" fmla="*/ 82698 w 129"/>
                <a:gd name="T25" fmla="*/ 55346 h 257"/>
                <a:gd name="T26" fmla="*/ 35442 w 129"/>
                <a:gd name="T27" fmla="*/ 99623 h 257"/>
                <a:gd name="T28" fmla="*/ 35442 w 129"/>
                <a:gd name="T29" fmla="*/ 154970 h 257"/>
                <a:gd name="T30" fmla="*/ 0 w 129"/>
                <a:gd name="T31" fmla="*/ 188177 h 257"/>
                <a:gd name="T32" fmla="*/ 11814 w 129"/>
                <a:gd name="T33" fmla="*/ 232454 h 257"/>
                <a:gd name="T34" fmla="*/ 23628 w 129"/>
                <a:gd name="T35" fmla="*/ 309939 h 257"/>
                <a:gd name="T36" fmla="*/ 35442 w 129"/>
                <a:gd name="T37" fmla="*/ 321008 h 2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9"/>
                <a:gd name="T58" fmla="*/ 0 h 257"/>
                <a:gd name="T59" fmla="*/ 129 w 129"/>
                <a:gd name="T60" fmla="*/ 257 h 25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9" h="257">
                  <a:moveTo>
                    <a:pt x="24" y="232"/>
                  </a:moveTo>
                  <a:lnTo>
                    <a:pt x="32" y="248"/>
                  </a:lnTo>
                  <a:lnTo>
                    <a:pt x="56" y="256"/>
                  </a:lnTo>
                  <a:lnTo>
                    <a:pt x="64" y="224"/>
                  </a:lnTo>
                  <a:lnTo>
                    <a:pt x="104" y="184"/>
                  </a:lnTo>
                  <a:lnTo>
                    <a:pt x="104" y="128"/>
                  </a:lnTo>
                  <a:lnTo>
                    <a:pt x="120" y="96"/>
                  </a:lnTo>
                  <a:lnTo>
                    <a:pt x="128" y="72"/>
                  </a:lnTo>
                  <a:lnTo>
                    <a:pt x="112" y="56"/>
                  </a:lnTo>
                  <a:lnTo>
                    <a:pt x="104" y="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56" y="40"/>
                  </a:lnTo>
                  <a:lnTo>
                    <a:pt x="24" y="72"/>
                  </a:lnTo>
                  <a:lnTo>
                    <a:pt x="24" y="112"/>
                  </a:lnTo>
                  <a:lnTo>
                    <a:pt x="0" y="136"/>
                  </a:lnTo>
                  <a:lnTo>
                    <a:pt x="8" y="168"/>
                  </a:lnTo>
                  <a:lnTo>
                    <a:pt x="16" y="224"/>
                  </a:lnTo>
                  <a:lnTo>
                    <a:pt x="24" y="232"/>
                  </a:lnTo>
                </a:path>
              </a:pathLst>
            </a:custGeom>
            <a:grpFill/>
            <a:ln w="3175" cap="rnd" cmpd="sng">
              <a:solidFill>
                <a:sysClr val="window" lastClr="FFFFFF"/>
              </a:solidFill>
              <a:bevel/>
            </a:ln>
          </p:spPr>
          <p:txBody>
            <a:bodyPr/>
            <a:lstStyle/>
            <a:p>
              <a:pPr defTabSz="913256">
                <a:defRPr/>
              </a:pPr>
              <a:endParaRPr lang="zh-CN" altLang="en-US" sz="1866" kern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</p:grpSp>
      <p:cxnSp>
        <p:nvCxnSpPr>
          <p:cNvPr id="55" name="肘形连接符 54"/>
          <p:cNvCxnSpPr/>
          <p:nvPr/>
        </p:nvCxnSpPr>
        <p:spPr>
          <a:xfrm>
            <a:off x="6994395" y="4192691"/>
            <a:ext cx="2183953" cy="903009"/>
          </a:xfrm>
          <a:prstGeom prst="bentConnector3">
            <a:avLst/>
          </a:prstGeom>
          <a:noFill/>
          <a:ln w="12700" cap="flat" cmpd="sng" algn="ctr">
            <a:solidFill>
              <a:schemeClr val="accent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肘形连接符 55"/>
          <p:cNvCxnSpPr>
            <a:endCxn id="59" idx="3"/>
          </p:cNvCxnSpPr>
          <p:nvPr/>
        </p:nvCxnSpPr>
        <p:spPr>
          <a:xfrm rot="10800000" flipV="1">
            <a:off x="3058608" y="4606335"/>
            <a:ext cx="2032980" cy="437062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直接箭头连接符 56"/>
          <p:cNvCxnSpPr/>
          <p:nvPr/>
        </p:nvCxnSpPr>
        <p:spPr>
          <a:xfrm flipV="1">
            <a:off x="7538742" y="1602556"/>
            <a:ext cx="913363" cy="820621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8" name="组合 57"/>
          <p:cNvGrpSpPr/>
          <p:nvPr/>
        </p:nvGrpSpPr>
        <p:grpSpPr>
          <a:xfrm>
            <a:off x="464929" y="4258115"/>
            <a:ext cx="3230376" cy="1246924"/>
            <a:chOff x="166866" y="3371534"/>
            <a:chExt cx="2423530" cy="935482"/>
          </a:xfrm>
        </p:grpSpPr>
        <p:sp>
          <p:nvSpPr>
            <p:cNvPr id="59" name="TextBox 174"/>
            <p:cNvSpPr txBox="1"/>
            <p:nvPr/>
          </p:nvSpPr>
          <p:spPr>
            <a:xfrm>
              <a:off x="194116" y="3614338"/>
              <a:ext cx="1918610" cy="692678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60" name="TextBox 175"/>
            <p:cNvSpPr txBox="1"/>
            <p:nvPr/>
          </p:nvSpPr>
          <p:spPr>
            <a:xfrm>
              <a:off x="166866" y="3371534"/>
              <a:ext cx="2423530" cy="300045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999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单击此处添加标题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8584581" y="1317419"/>
            <a:ext cx="3230376" cy="1246924"/>
            <a:chOff x="6258484" y="1165330"/>
            <a:chExt cx="2423530" cy="935482"/>
          </a:xfrm>
        </p:grpSpPr>
        <p:sp>
          <p:nvSpPr>
            <p:cNvPr id="62" name="TextBox 174"/>
            <p:cNvSpPr txBox="1"/>
            <p:nvPr/>
          </p:nvSpPr>
          <p:spPr>
            <a:xfrm>
              <a:off x="6285736" y="1408134"/>
              <a:ext cx="1918610" cy="692678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63" name="TextBox 175"/>
            <p:cNvSpPr txBox="1"/>
            <p:nvPr/>
          </p:nvSpPr>
          <p:spPr>
            <a:xfrm>
              <a:off x="6258484" y="1165330"/>
              <a:ext cx="2423530" cy="300045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999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单击此处添加标题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200373" y="4221226"/>
            <a:ext cx="2614585" cy="1246924"/>
            <a:chOff x="6720471" y="3343859"/>
            <a:chExt cx="1961544" cy="935482"/>
          </a:xfrm>
        </p:grpSpPr>
        <p:sp>
          <p:nvSpPr>
            <p:cNvPr id="65" name="TextBox 174"/>
            <p:cNvSpPr txBox="1"/>
            <p:nvPr/>
          </p:nvSpPr>
          <p:spPr>
            <a:xfrm>
              <a:off x="6747724" y="3586663"/>
              <a:ext cx="1918610" cy="692678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您的内容打在这里，或者通过复制您的文本后，在此框中选择粘贴，并选择只保留文字。</a:t>
              </a:r>
              <a:endParaRPr lang="zh-CN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微软雅黑"/>
                <a:cs typeface="+mn-ea"/>
                <a:sym typeface="Calibri"/>
              </a:endParaRPr>
            </a:p>
          </p:txBody>
        </p:sp>
        <p:sp>
          <p:nvSpPr>
            <p:cNvPr id="66" name="TextBox 175"/>
            <p:cNvSpPr txBox="1"/>
            <p:nvPr/>
          </p:nvSpPr>
          <p:spPr>
            <a:xfrm>
              <a:off x="6720471" y="3343859"/>
              <a:ext cx="1961544" cy="300045"/>
            </a:xfrm>
            <a:prstGeom prst="rect">
              <a:avLst/>
            </a:prstGeom>
            <a:noFill/>
          </p:spPr>
          <p:txBody>
            <a:bodyPr wrap="square" lIns="91356" tIns="45698" rIns="91356" bIns="45698" rtlCol="0">
              <a:spAutoFit/>
            </a:bodyPr>
            <a:lstStyle/>
            <a:p>
              <a:pPr defTabSz="913256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999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/>
                  <a:ea typeface="微软雅黑"/>
                  <a:cs typeface="+mn-ea"/>
                  <a:sym typeface="Calibri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53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117F6F31-F607-4505-B214-94766F3A9EE2}"/>
              </a:ext>
            </a:extLst>
          </p:cNvPr>
          <p:cNvSpPr/>
          <p:nvPr/>
        </p:nvSpPr>
        <p:spPr>
          <a:xfrm>
            <a:off x="6388584" y="2852319"/>
            <a:ext cx="50519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u="none" strike="noStrike" kern="0" cap="none" spc="30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感谢观看</a:t>
            </a:r>
            <a:endParaRPr kumimoji="0" lang="zh-CN" altLang="en-US" sz="8800" b="1" i="0" u="none" strike="noStrike" kern="0" cap="none" spc="3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211805" y="-74856"/>
            <a:ext cx="6345905" cy="8214531"/>
            <a:chOff x="426691" y="11113"/>
            <a:chExt cx="4297710" cy="5563222"/>
          </a:xfrm>
        </p:grpSpPr>
        <p:sp>
          <p:nvSpPr>
            <p:cNvPr id="7" name="Freeform 52">
              <a:extLst>
                <a:ext uri="{FF2B5EF4-FFF2-40B4-BE49-F238E27FC236}">
                  <a16:creationId xmlns="" xmlns:a16="http://schemas.microsoft.com/office/drawing/2014/main" id="{5AE7BFE4-B078-4EA6-81A0-FA79891D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53">
              <a:extLst>
                <a:ext uri="{FF2B5EF4-FFF2-40B4-BE49-F238E27FC236}">
                  <a16:creationId xmlns="" xmlns:a16="http://schemas.microsoft.com/office/drawing/2014/main" id="{495E2E58-4349-4F31-8576-B59B1C288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54">
              <a:extLst>
                <a:ext uri="{FF2B5EF4-FFF2-40B4-BE49-F238E27FC236}">
                  <a16:creationId xmlns="" xmlns:a16="http://schemas.microsoft.com/office/drawing/2014/main" id="{29B2B49A-3D85-4C5F-80DA-3335E282D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55">
              <a:extLst>
                <a:ext uri="{FF2B5EF4-FFF2-40B4-BE49-F238E27FC236}">
                  <a16:creationId xmlns="" xmlns:a16="http://schemas.microsoft.com/office/drawing/2014/main" id="{D11DEE1C-8D6B-4971-B803-7ADEBB1D8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56">
              <a:extLst>
                <a:ext uri="{FF2B5EF4-FFF2-40B4-BE49-F238E27FC236}">
                  <a16:creationId xmlns="" xmlns:a16="http://schemas.microsoft.com/office/drawing/2014/main" id="{67BEB93D-5051-4E32-88CC-DB904F4CA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57">
              <a:extLst>
                <a:ext uri="{FF2B5EF4-FFF2-40B4-BE49-F238E27FC236}">
                  <a16:creationId xmlns="" xmlns:a16="http://schemas.microsoft.com/office/drawing/2014/main" id="{9F7DC038-F611-4FB2-BA86-BC1EF178F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58">
              <a:extLst>
                <a:ext uri="{FF2B5EF4-FFF2-40B4-BE49-F238E27FC236}">
                  <a16:creationId xmlns="" xmlns:a16="http://schemas.microsoft.com/office/drawing/2014/main" id="{597C21FE-D10D-4740-99B7-A97FF217A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59">
              <a:extLst>
                <a:ext uri="{FF2B5EF4-FFF2-40B4-BE49-F238E27FC236}">
                  <a16:creationId xmlns="" xmlns:a16="http://schemas.microsoft.com/office/drawing/2014/main" id="{B3A8C18C-7C2B-4B95-AD87-1C6BAD5E5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0">
              <a:extLst>
                <a:ext uri="{FF2B5EF4-FFF2-40B4-BE49-F238E27FC236}">
                  <a16:creationId xmlns="" xmlns:a16="http://schemas.microsoft.com/office/drawing/2014/main" id="{A2A1EC4D-B9C9-42F0-906C-33DEE21C4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1">
              <a:extLst>
                <a:ext uri="{FF2B5EF4-FFF2-40B4-BE49-F238E27FC236}">
                  <a16:creationId xmlns="" xmlns:a16="http://schemas.microsoft.com/office/drawing/2014/main" id="{1022DC44-B6F2-4215-9A4C-57943E5F70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65">
              <a:extLst>
                <a:ext uri="{FF2B5EF4-FFF2-40B4-BE49-F238E27FC236}">
                  <a16:creationId xmlns="" xmlns:a16="http://schemas.microsoft.com/office/drawing/2014/main" id="{AB631E9B-4A19-4410-AC44-03B42E6FB6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6691" y="178768"/>
              <a:ext cx="3132043" cy="5395567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74">
              <a:extLst>
                <a:ext uri="{FF2B5EF4-FFF2-40B4-BE49-F238E27FC236}">
                  <a16:creationId xmlns="" xmlns:a16="http://schemas.microsoft.com/office/drawing/2014/main" id="{1AD5C506-2500-4255-8BFA-C469462A8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="" xmlns:a16="http://schemas.microsoft.com/office/drawing/2014/main" id="{F5AB857F-8B16-4BA4-A474-C2C87196621D}"/>
                </a:ext>
              </a:extLst>
            </p:cNvPr>
            <p:cNvGrpSpPr/>
            <p:nvPr/>
          </p:nvGrpSpPr>
          <p:grpSpPr>
            <a:xfrm>
              <a:off x="1492251" y="846138"/>
              <a:ext cx="2413000" cy="2414588"/>
              <a:chOff x="1492251" y="846138"/>
              <a:chExt cx="2413000" cy="2414588"/>
            </a:xfrm>
          </p:grpSpPr>
          <p:sp>
            <p:nvSpPr>
              <p:cNvPr id="22" name="Freeform 73">
                <a:extLst>
                  <a:ext uri="{FF2B5EF4-FFF2-40B4-BE49-F238E27FC236}">
                    <a16:creationId xmlns="" xmlns:a16="http://schemas.microsoft.com/office/drawing/2014/main" id="{6D774D1C-FCE4-4BD5-AED6-4BA41880A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251" y="846138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73">
                <a:extLst>
                  <a:ext uri="{FF2B5EF4-FFF2-40B4-BE49-F238E27FC236}">
                    <a16:creationId xmlns="" xmlns:a16="http://schemas.microsoft.com/office/drawing/2014/main" id="{32C721E1-1695-461D-8DD9-A920D323B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292" y="1025526"/>
                <a:ext cx="2057634" cy="20589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blipFill dpi="0" rotWithShape="1">
                <a:blip r:embed="rId3"/>
                <a:srcRect/>
                <a:stretch>
                  <a:fillRect t="-1000" r="-23000"/>
                </a:stretch>
              </a:blip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" name="Freeform 74">
              <a:extLst>
                <a:ext uri="{FF2B5EF4-FFF2-40B4-BE49-F238E27FC236}">
                  <a16:creationId xmlns="" xmlns:a16="http://schemas.microsoft.com/office/drawing/2014/main" id="{8515E49D-7B65-4A69-9AEA-F203B59DF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74">
              <a:extLst>
                <a:ext uri="{FF2B5EF4-FFF2-40B4-BE49-F238E27FC236}">
                  <a16:creationId xmlns="" xmlns:a16="http://schemas.microsoft.com/office/drawing/2014/main" id="{9726867D-F46C-4BB3-9FA0-FAA4E869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1056110" y="5370414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4447417" y="1401160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75108" y="325253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99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45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=""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=""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=""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=""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219170"/>
                <a:endParaRPr lang="zh-CN" altLang="en-US" sz="2400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=""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algn="ctr" defTabSz="1219170"/>
                <a:r>
                  <a:rPr lang="en-US" altLang="zh-CN" sz="24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 defTabSz="1219170"/>
                <a:r>
                  <a:rPr lang="zh-CN" altLang="en-US" sz="5333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第一部分</a:t>
                </a: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年度工作概述 </a:t>
            </a:r>
            <a:endParaRPr lang="en-US" altLang="zh-CN" sz="4400" b="1" spc="3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 THE TITLE</a:t>
            </a:r>
            <a:endParaRPr lang="zh-CN" altLang="en-US" sz="16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1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年度工作概述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1"/>
          <p:cNvGrpSpPr/>
          <p:nvPr/>
        </p:nvGrpSpPr>
        <p:grpSpPr>
          <a:xfrm>
            <a:off x="1638300" y="2127313"/>
            <a:ext cx="2913903" cy="897130"/>
            <a:chOff x="2766237" y="2127313"/>
            <a:chExt cx="1785966" cy="897130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2766237" y="2127313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2018.02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Title 1"/>
            <p:cNvSpPr txBox="1">
              <a:spLocks/>
            </p:cNvSpPr>
            <p:nvPr/>
          </p:nvSpPr>
          <p:spPr>
            <a:xfrm>
              <a:off x="3148168" y="2728812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NOV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15" name="Straight Connector 7"/>
          <p:cNvCxnSpPr/>
          <p:nvPr/>
        </p:nvCxnSpPr>
        <p:spPr>
          <a:xfrm>
            <a:off x="4788786" y="1752600"/>
            <a:ext cx="0" cy="51054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8"/>
          <p:cNvSpPr/>
          <p:nvPr/>
        </p:nvSpPr>
        <p:spPr>
          <a:xfrm>
            <a:off x="4696711" y="2362893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Group 36"/>
          <p:cNvGrpSpPr/>
          <p:nvPr/>
        </p:nvGrpSpPr>
        <p:grpSpPr>
          <a:xfrm>
            <a:off x="5063470" y="2127313"/>
            <a:ext cx="3752693" cy="1479375"/>
            <a:chOff x="5063470" y="2127313"/>
            <a:chExt cx="3752693" cy="1479375"/>
          </a:xfrm>
        </p:grpSpPr>
        <p:sp>
          <p:nvSpPr>
            <p:cNvPr id="18" name="TextBox 9"/>
            <p:cNvSpPr txBox="1"/>
            <p:nvPr/>
          </p:nvSpPr>
          <p:spPr>
            <a:xfrm>
              <a:off x="5063471" y="2591025"/>
              <a:ext cx="37526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tle 1"/>
            <p:cNvSpPr txBox="1">
              <a:spLocks/>
            </p:cNvSpPr>
            <p:nvPr/>
          </p:nvSpPr>
          <p:spPr>
            <a:xfrm>
              <a:off x="5063470" y="2127313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5063470" y="2329171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" name="Group 6"/>
          <p:cNvGrpSpPr/>
          <p:nvPr/>
        </p:nvGrpSpPr>
        <p:grpSpPr>
          <a:xfrm>
            <a:off x="1336248" y="3657530"/>
            <a:ext cx="3215955" cy="897130"/>
            <a:chOff x="2766237" y="3657530"/>
            <a:chExt cx="1785966" cy="897130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2766237" y="3657530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2018.06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3148168" y="4259029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FEB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Oval 14"/>
          <p:cNvSpPr/>
          <p:nvPr/>
        </p:nvSpPr>
        <p:spPr>
          <a:xfrm>
            <a:off x="4696711" y="3893110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37"/>
          <p:cNvGrpSpPr/>
          <p:nvPr/>
        </p:nvGrpSpPr>
        <p:grpSpPr>
          <a:xfrm>
            <a:off x="5063470" y="3657530"/>
            <a:ext cx="5294414" cy="1589627"/>
            <a:chOff x="5063470" y="3657530"/>
            <a:chExt cx="5294414" cy="1589627"/>
          </a:xfrm>
        </p:grpSpPr>
        <p:sp>
          <p:nvSpPr>
            <p:cNvPr id="26" name="TextBox 15"/>
            <p:cNvSpPr txBox="1"/>
            <p:nvPr/>
          </p:nvSpPr>
          <p:spPr>
            <a:xfrm>
              <a:off x="5887059" y="4231494"/>
              <a:ext cx="44708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Title 1"/>
            <p:cNvSpPr txBox="1">
              <a:spLocks/>
            </p:cNvSpPr>
            <p:nvPr/>
          </p:nvSpPr>
          <p:spPr>
            <a:xfrm>
              <a:off x="5063470" y="3657530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5063470" y="3859388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9" name="Group 18"/>
            <p:cNvGrpSpPr/>
            <p:nvPr/>
          </p:nvGrpSpPr>
          <p:grpSpPr>
            <a:xfrm>
              <a:off x="5163663" y="4259029"/>
              <a:ext cx="593485" cy="594852"/>
              <a:chOff x="9653588" y="4071938"/>
              <a:chExt cx="688975" cy="690562"/>
            </a:xfrm>
            <a:solidFill>
              <a:schemeClr val="accent1"/>
            </a:solidFill>
          </p:grpSpPr>
          <p:sp>
            <p:nvSpPr>
              <p:cNvPr id="30" name="Freeform 253"/>
              <p:cNvSpPr>
                <a:spLocks noEditPoints="1"/>
              </p:cNvSpPr>
              <p:nvPr/>
            </p:nvSpPr>
            <p:spPr bwMode="auto">
              <a:xfrm>
                <a:off x="9653588" y="4071938"/>
                <a:ext cx="688975" cy="690562"/>
              </a:xfrm>
              <a:custGeom>
                <a:avLst/>
                <a:gdLst>
                  <a:gd name="T0" fmla="*/ 15014 w 16058"/>
                  <a:gd name="T1" fmla="*/ 14913 h 16095"/>
                  <a:gd name="T2" fmla="*/ 14893 w 16058"/>
                  <a:gd name="T3" fmla="*/ 15041 h 16095"/>
                  <a:gd name="T4" fmla="*/ 14719 w 16058"/>
                  <a:gd name="T5" fmla="*/ 15089 h 16095"/>
                  <a:gd name="T6" fmla="*/ 1179 w 16058"/>
                  <a:gd name="T7" fmla="*/ 15049 h 16095"/>
                  <a:gd name="T8" fmla="*/ 1052 w 16058"/>
                  <a:gd name="T9" fmla="*/ 14927 h 16095"/>
                  <a:gd name="T10" fmla="*/ 1004 w 16058"/>
                  <a:gd name="T11" fmla="*/ 14754 h 16095"/>
                  <a:gd name="T12" fmla="*/ 1044 w 16058"/>
                  <a:gd name="T13" fmla="*/ 2690 h 16095"/>
                  <a:gd name="T14" fmla="*/ 1165 w 16058"/>
                  <a:gd name="T15" fmla="*/ 2563 h 16095"/>
                  <a:gd name="T16" fmla="*/ 1338 w 16058"/>
                  <a:gd name="T17" fmla="*/ 2515 h 16095"/>
                  <a:gd name="T18" fmla="*/ 3562 w 16058"/>
                  <a:gd name="T19" fmla="*/ 3739 h 16095"/>
                  <a:gd name="T20" fmla="*/ 3733 w 16058"/>
                  <a:gd name="T21" fmla="*/ 3938 h 16095"/>
                  <a:gd name="T22" fmla="*/ 3988 w 16058"/>
                  <a:gd name="T23" fmla="*/ 4023 h 16095"/>
                  <a:gd name="T24" fmla="*/ 4253 w 16058"/>
                  <a:gd name="T25" fmla="*/ 3963 h 16095"/>
                  <a:gd name="T26" fmla="*/ 4444 w 16058"/>
                  <a:gd name="T27" fmla="*/ 3781 h 16095"/>
                  <a:gd name="T28" fmla="*/ 4516 w 16058"/>
                  <a:gd name="T29" fmla="*/ 3521 h 16095"/>
                  <a:gd name="T30" fmla="*/ 7566 w 16058"/>
                  <a:gd name="T31" fmla="*/ 3717 h 16095"/>
                  <a:gd name="T32" fmla="*/ 7729 w 16058"/>
                  <a:gd name="T33" fmla="*/ 3924 h 16095"/>
                  <a:gd name="T34" fmla="*/ 7978 w 16058"/>
                  <a:gd name="T35" fmla="*/ 4021 h 16095"/>
                  <a:gd name="T36" fmla="*/ 8247 w 16058"/>
                  <a:gd name="T37" fmla="*/ 3974 h 16095"/>
                  <a:gd name="T38" fmla="*/ 8446 w 16058"/>
                  <a:gd name="T39" fmla="*/ 3802 h 16095"/>
                  <a:gd name="T40" fmla="*/ 8530 w 16058"/>
                  <a:gd name="T41" fmla="*/ 3547 h 16095"/>
                  <a:gd name="T42" fmla="*/ 11572 w 16058"/>
                  <a:gd name="T43" fmla="*/ 3694 h 16095"/>
                  <a:gd name="T44" fmla="*/ 11724 w 16058"/>
                  <a:gd name="T45" fmla="*/ 3909 h 16095"/>
                  <a:gd name="T46" fmla="*/ 11967 w 16058"/>
                  <a:gd name="T47" fmla="*/ 4018 h 16095"/>
                  <a:gd name="T48" fmla="*/ 12238 w 16058"/>
                  <a:gd name="T49" fmla="*/ 3985 h 16095"/>
                  <a:gd name="T50" fmla="*/ 12446 w 16058"/>
                  <a:gd name="T51" fmla="*/ 3822 h 16095"/>
                  <a:gd name="T52" fmla="*/ 12542 w 16058"/>
                  <a:gd name="T53" fmla="*/ 3572 h 16095"/>
                  <a:gd name="T54" fmla="*/ 14835 w 16058"/>
                  <a:gd name="T55" fmla="*/ 2535 h 16095"/>
                  <a:gd name="T56" fmla="*/ 14978 w 16058"/>
                  <a:gd name="T57" fmla="*/ 2637 h 16095"/>
                  <a:gd name="T58" fmla="*/ 15050 w 16058"/>
                  <a:gd name="T59" fmla="*/ 2799 h 16095"/>
                  <a:gd name="T60" fmla="*/ 12535 w 16058"/>
                  <a:gd name="T61" fmla="*/ 401 h 16095"/>
                  <a:gd name="T62" fmla="*/ 12415 w 16058"/>
                  <a:gd name="T63" fmla="*/ 165 h 16095"/>
                  <a:gd name="T64" fmla="*/ 12193 w 16058"/>
                  <a:gd name="T65" fmla="*/ 22 h 16095"/>
                  <a:gd name="T66" fmla="*/ 11918 w 16058"/>
                  <a:gd name="T67" fmla="*/ 16 h 16095"/>
                  <a:gd name="T68" fmla="*/ 11688 w 16058"/>
                  <a:gd name="T69" fmla="*/ 147 h 16095"/>
                  <a:gd name="T70" fmla="*/ 11558 w 16058"/>
                  <a:gd name="T71" fmla="*/ 377 h 16095"/>
                  <a:gd name="T72" fmla="*/ 8525 w 16058"/>
                  <a:gd name="T73" fmla="*/ 427 h 16095"/>
                  <a:gd name="T74" fmla="*/ 8416 w 16058"/>
                  <a:gd name="T75" fmla="*/ 183 h 16095"/>
                  <a:gd name="T76" fmla="*/ 8202 w 16058"/>
                  <a:gd name="T77" fmla="*/ 30 h 16095"/>
                  <a:gd name="T78" fmla="*/ 7928 w 16058"/>
                  <a:gd name="T79" fmla="*/ 10 h 16095"/>
                  <a:gd name="T80" fmla="*/ 7692 w 16058"/>
                  <a:gd name="T81" fmla="*/ 131 h 16095"/>
                  <a:gd name="T82" fmla="*/ 7549 w 16058"/>
                  <a:gd name="T83" fmla="*/ 353 h 16095"/>
                  <a:gd name="T84" fmla="*/ 4513 w 16058"/>
                  <a:gd name="T85" fmla="*/ 452 h 16095"/>
                  <a:gd name="T86" fmla="*/ 4417 w 16058"/>
                  <a:gd name="T87" fmla="*/ 202 h 16095"/>
                  <a:gd name="T88" fmla="*/ 4210 w 16058"/>
                  <a:gd name="T89" fmla="*/ 39 h 16095"/>
                  <a:gd name="T90" fmla="*/ 3938 w 16058"/>
                  <a:gd name="T91" fmla="*/ 6 h 16095"/>
                  <a:gd name="T92" fmla="*/ 3695 w 16058"/>
                  <a:gd name="T93" fmla="*/ 115 h 16095"/>
                  <a:gd name="T94" fmla="*/ 3543 w 16058"/>
                  <a:gd name="T95" fmla="*/ 330 h 16095"/>
                  <a:gd name="T96" fmla="*/ 1201 w 16058"/>
                  <a:gd name="T97" fmla="*/ 1516 h 16095"/>
                  <a:gd name="T98" fmla="*/ 538 w 16058"/>
                  <a:gd name="T99" fmla="*/ 1775 h 16095"/>
                  <a:gd name="T100" fmla="*/ 105 w 16058"/>
                  <a:gd name="T101" fmla="*/ 2328 h 16095"/>
                  <a:gd name="T102" fmla="*/ 7 w 16058"/>
                  <a:gd name="T103" fmla="*/ 14891 h 16095"/>
                  <a:gd name="T104" fmla="*/ 266 w 16058"/>
                  <a:gd name="T105" fmla="*/ 15556 h 16095"/>
                  <a:gd name="T106" fmla="*/ 817 w 16058"/>
                  <a:gd name="T107" fmla="*/ 15989 h 16095"/>
                  <a:gd name="T108" fmla="*/ 14857 w 16058"/>
                  <a:gd name="T109" fmla="*/ 16088 h 16095"/>
                  <a:gd name="T110" fmla="*/ 15520 w 16058"/>
                  <a:gd name="T111" fmla="*/ 15828 h 16095"/>
                  <a:gd name="T112" fmla="*/ 15953 w 16058"/>
                  <a:gd name="T113" fmla="*/ 15276 h 16095"/>
                  <a:gd name="T114" fmla="*/ 16051 w 16058"/>
                  <a:gd name="T115" fmla="*/ 2713 h 16095"/>
                  <a:gd name="T116" fmla="*/ 15792 w 16058"/>
                  <a:gd name="T117" fmla="*/ 2047 h 16095"/>
                  <a:gd name="T118" fmla="*/ 15241 w 16058"/>
                  <a:gd name="T119" fmla="*/ 1615 h 16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058" h="16095">
                    <a:moveTo>
                      <a:pt x="15054" y="14754"/>
                    </a:moveTo>
                    <a:lnTo>
                      <a:pt x="15053" y="14771"/>
                    </a:lnTo>
                    <a:lnTo>
                      <a:pt x="15052" y="14788"/>
                    </a:lnTo>
                    <a:lnTo>
                      <a:pt x="15050" y="14804"/>
                    </a:lnTo>
                    <a:lnTo>
                      <a:pt x="15047" y="14821"/>
                    </a:lnTo>
                    <a:lnTo>
                      <a:pt x="15043" y="14838"/>
                    </a:lnTo>
                    <a:lnTo>
                      <a:pt x="15039" y="14854"/>
                    </a:lnTo>
                    <a:lnTo>
                      <a:pt x="15034" y="14869"/>
                    </a:lnTo>
                    <a:lnTo>
                      <a:pt x="15028" y="14884"/>
                    </a:lnTo>
                    <a:lnTo>
                      <a:pt x="15021" y="14899"/>
                    </a:lnTo>
                    <a:lnTo>
                      <a:pt x="15014" y="14913"/>
                    </a:lnTo>
                    <a:lnTo>
                      <a:pt x="15006" y="14927"/>
                    </a:lnTo>
                    <a:lnTo>
                      <a:pt x="14997" y="14941"/>
                    </a:lnTo>
                    <a:lnTo>
                      <a:pt x="14988" y="14954"/>
                    </a:lnTo>
                    <a:lnTo>
                      <a:pt x="14978" y="14967"/>
                    </a:lnTo>
                    <a:lnTo>
                      <a:pt x="14967" y="14979"/>
                    </a:lnTo>
                    <a:lnTo>
                      <a:pt x="14956" y="14990"/>
                    </a:lnTo>
                    <a:lnTo>
                      <a:pt x="14945" y="15002"/>
                    </a:lnTo>
                    <a:lnTo>
                      <a:pt x="14932" y="15013"/>
                    </a:lnTo>
                    <a:lnTo>
                      <a:pt x="14920" y="15023"/>
                    </a:lnTo>
                    <a:lnTo>
                      <a:pt x="14907" y="15032"/>
                    </a:lnTo>
                    <a:lnTo>
                      <a:pt x="14893" y="15041"/>
                    </a:lnTo>
                    <a:lnTo>
                      <a:pt x="14879" y="15049"/>
                    </a:lnTo>
                    <a:lnTo>
                      <a:pt x="14865" y="15056"/>
                    </a:lnTo>
                    <a:lnTo>
                      <a:pt x="14850" y="15063"/>
                    </a:lnTo>
                    <a:lnTo>
                      <a:pt x="14835" y="15069"/>
                    </a:lnTo>
                    <a:lnTo>
                      <a:pt x="14820" y="15074"/>
                    </a:lnTo>
                    <a:lnTo>
                      <a:pt x="14803" y="15079"/>
                    </a:lnTo>
                    <a:lnTo>
                      <a:pt x="14787" y="15082"/>
                    </a:lnTo>
                    <a:lnTo>
                      <a:pt x="14770" y="15085"/>
                    </a:lnTo>
                    <a:lnTo>
                      <a:pt x="14754" y="15087"/>
                    </a:lnTo>
                    <a:lnTo>
                      <a:pt x="14737" y="15089"/>
                    </a:lnTo>
                    <a:lnTo>
                      <a:pt x="14719" y="15089"/>
                    </a:lnTo>
                    <a:lnTo>
                      <a:pt x="1338" y="15089"/>
                    </a:lnTo>
                    <a:lnTo>
                      <a:pt x="1321" y="15089"/>
                    </a:lnTo>
                    <a:lnTo>
                      <a:pt x="1304" y="15087"/>
                    </a:lnTo>
                    <a:lnTo>
                      <a:pt x="1288" y="15085"/>
                    </a:lnTo>
                    <a:lnTo>
                      <a:pt x="1271" y="15082"/>
                    </a:lnTo>
                    <a:lnTo>
                      <a:pt x="1255" y="15079"/>
                    </a:lnTo>
                    <a:lnTo>
                      <a:pt x="1238" y="15074"/>
                    </a:lnTo>
                    <a:lnTo>
                      <a:pt x="1223" y="15069"/>
                    </a:lnTo>
                    <a:lnTo>
                      <a:pt x="1208" y="15063"/>
                    </a:lnTo>
                    <a:lnTo>
                      <a:pt x="1193" y="15056"/>
                    </a:lnTo>
                    <a:lnTo>
                      <a:pt x="1179" y="15049"/>
                    </a:lnTo>
                    <a:lnTo>
                      <a:pt x="1165" y="15041"/>
                    </a:lnTo>
                    <a:lnTo>
                      <a:pt x="1151" y="15032"/>
                    </a:lnTo>
                    <a:lnTo>
                      <a:pt x="1138" y="15023"/>
                    </a:lnTo>
                    <a:lnTo>
                      <a:pt x="1125" y="15013"/>
                    </a:lnTo>
                    <a:lnTo>
                      <a:pt x="1113" y="15002"/>
                    </a:lnTo>
                    <a:lnTo>
                      <a:pt x="1102" y="14990"/>
                    </a:lnTo>
                    <a:lnTo>
                      <a:pt x="1091" y="14979"/>
                    </a:lnTo>
                    <a:lnTo>
                      <a:pt x="1080" y="14967"/>
                    </a:lnTo>
                    <a:lnTo>
                      <a:pt x="1070" y="14954"/>
                    </a:lnTo>
                    <a:lnTo>
                      <a:pt x="1061" y="14941"/>
                    </a:lnTo>
                    <a:lnTo>
                      <a:pt x="1052" y="14927"/>
                    </a:lnTo>
                    <a:lnTo>
                      <a:pt x="1044" y="14913"/>
                    </a:lnTo>
                    <a:lnTo>
                      <a:pt x="1037" y="14899"/>
                    </a:lnTo>
                    <a:lnTo>
                      <a:pt x="1030" y="14884"/>
                    </a:lnTo>
                    <a:lnTo>
                      <a:pt x="1024" y="14869"/>
                    </a:lnTo>
                    <a:lnTo>
                      <a:pt x="1019" y="14854"/>
                    </a:lnTo>
                    <a:lnTo>
                      <a:pt x="1014" y="14838"/>
                    </a:lnTo>
                    <a:lnTo>
                      <a:pt x="1011" y="14821"/>
                    </a:lnTo>
                    <a:lnTo>
                      <a:pt x="1008" y="14804"/>
                    </a:lnTo>
                    <a:lnTo>
                      <a:pt x="1006" y="14788"/>
                    </a:lnTo>
                    <a:lnTo>
                      <a:pt x="1004" y="14771"/>
                    </a:lnTo>
                    <a:lnTo>
                      <a:pt x="1004" y="14754"/>
                    </a:lnTo>
                    <a:lnTo>
                      <a:pt x="1004" y="2850"/>
                    </a:lnTo>
                    <a:lnTo>
                      <a:pt x="1004" y="2833"/>
                    </a:lnTo>
                    <a:lnTo>
                      <a:pt x="1006" y="2816"/>
                    </a:lnTo>
                    <a:lnTo>
                      <a:pt x="1008" y="2799"/>
                    </a:lnTo>
                    <a:lnTo>
                      <a:pt x="1011" y="2782"/>
                    </a:lnTo>
                    <a:lnTo>
                      <a:pt x="1014" y="2766"/>
                    </a:lnTo>
                    <a:lnTo>
                      <a:pt x="1019" y="2750"/>
                    </a:lnTo>
                    <a:lnTo>
                      <a:pt x="1024" y="2735"/>
                    </a:lnTo>
                    <a:lnTo>
                      <a:pt x="1030" y="2720"/>
                    </a:lnTo>
                    <a:lnTo>
                      <a:pt x="1037" y="2705"/>
                    </a:lnTo>
                    <a:lnTo>
                      <a:pt x="1044" y="2690"/>
                    </a:lnTo>
                    <a:lnTo>
                      <a:pt x="1052" y="2676"/>
                    </a:lnTo>
                    <a:lnTo>
                      <a:pt x="1061" y="2663"/>
                    </a:lnTo>
                    <a:lnTo>
                      <a:pt x="1070" y="2650"/>
                    </a:lnTo>
                    <a:lnTo>
                      <a:pt x="1080" y="2637"/>
                    </a:lnTo>
                    <a:lnTo>
                      <a:pt x="1091" y="2624"/>
                    </a:lnTo>
                    <a:lnTo>
                      <a:pt x="1102" y="2613"/>
                    </a:lnTo>
                    <a:lnTo>
                      <a:pt x="1113" y="2602"/>
                    </a:lnTo>
                    <a:lnTo>
                      <a:pt x="1125" y="2591"/>
                    </a:lnTo>
                    <a:lnTo>
                      <a:pt x="1138" y="2581"/>
                    </a:lnTo>
                    <a:lnTo>
                      <a:pt x="1151" y="2572"/>
                    </a:lnTo>
                    <a:lnTo>
                      <a:pt x="1165" y="2563"/>
                    </a:lnTo>
                    <a:lnTo>
                      <a:pt x="1179" y="2555"/>
                    </a:lnTo>
                    <a:lnTo>
                      <a:pt x="1193" y="2548"/>
                    </a:lnTo>
                    <a:lnTo>
                      <a:pt x="1208" y="2541"/>
                    </a:lnTo>
                    <a:lnTo>
                      <a:pt x="1223" y="2535"/>
                    </a:lnTo>
                    <a:lnTo>
                      <a:pt x="1238" y="2530"/>
                    </a:lnTo>
                    <a:lnTo>
                      <a:pt x="1255" y="2525"/>
                    </a:lnTo>
                    <a:lnTo>
                      <a:pt x="1271" y="2522"/>
                    </a:lnTo>
                    <a:lnTo>
                      <a:pt x="1288" y="2519"/>
                    </a:lnTo>
                    <a:lnTo>
                      <a:pt x="1304" y="2517"/>
                    </a:lnTo>
                    <a:lnTo>
                      <a:pt x="1321" y="2515"/>
                    </a:lnTo>
                    <a:lnTo>
                      <a:pt x="1338" y="2515"/>
                    </a:lnTo>
                    <a:lnTo>
                      <a:pt x="3513" y="2515"/>
                    </a:lnTo>
                    <a:lnTo>
                      <a:pt x="3513" y="3521"/>
                    </a:lnTo>
                    <a:lnTo>
                      <a:pt x="3514" y="3547"/>
                    </a:lnTo>
                    <a:lnTo>
                      <a:pt x="3515" y="3572"/>
                    </a:lnTo>
                    <a:lnTo>
                      <a:pt x="3519" y="3597"/>
                    </a:lnTo>
                    <a:lnTo>
                      <a:pt x="3523" y="3622"/>
                    </a:lnTo>
                    <a:lnTo>
                      <a:pt x="3529" y="3647"/>
                    </a:lnTo>
                    <a:lnTo>
                      <a:pt x="3535" y="3671"/>
                    </a:lnTo>
                    <a:lnTo>
                      <a:pt x="3543" y="3694"/>
                    </a:lnTo>
                    <a:lnTo>
                      <a:pt x="3552" y="3717"/>
                    </a:lnTo>
                    <a:lnTo>
                      <a:pt x="3562" y="3739"/>
                    </a:lnTo>
                    <a:lnTo>
                      <a:pt x="3573" y="3760"/>
                    </a:lnTo>
                    <a:lnTo>
                      <a:pt x="3585" y="3781"/>
                    </a:lnTo>
                    <a:lnTo>
                      <a:pt x="3598" y="3802"/>
                    </a:lnTo>
                    <a:lnTo>
                      <a:pt x="3612" y="3822"/>
                    </a:lnTo>
                    <a:lnTo>
                      <a:pt x="3627" y="3841"/>
                    </a:lnTo>
                    <a:lnTo>
                      <a:pt x="3643" y="3859"/>
                    </a:lnTo>
                    <a:lnTo>
                      <a:pt x="3659" y="3877"/>
                    </a:lnTo>
                    <a:lnTo>
                      <a:pt x="3677" y="3893"/>
                    </a:lnTo>
                    <a:lnTo>
                      <a:pt x="3695" y="3909"/>
                    </a:lnTo>
                    <a:lnTo>
                      <a:pt x="3714" y="3924"/>
                    </a:lnTo>
                    <a:lnTo>
                      <a:pt x="3733" y="3938"/>
                    </a:lnTo>
                    <a:lnTo>
                      <a:pt x="3755" y="3951"/>
                    </a:lnTo>
                    <a:lnTo>
                      <a:pt x="3776" y="3963"/>
                    </a:lnTo>
                    <a:lnTo>
                      <a:pt x="3797" y="3974"/>
                    </a:lnTo>
                    <a:lnTo>
                      <a:pt x="3819" y="3985"/>
                    </a:lnTo>
                    <a:lnTo>
                      <a:pt x="3842" y="3994"/>
                    </a:lnTo>
                    <a:lnTo>
                      <a:pt x="3865" y="4002"/>
                    </a:lnTo>
                    <a:lnTo>
                      <a:pt x="3889" y="4008"/>
                    </a:lnTo>
                    <a:lnTo>
                      <a:pt x="3913" y="4014"/>
                    </a:lnTo>
                    <a:lnTo>
                      <a:pt x="3938" y="4018"/>
                    </a:lnTo>
                    <a:lnTo>
                      <a:pt x="3963" y="4021"/>
                    </a:lnTo>
                    <a:lnTo>
                      <a:pt x="3988" y="4023"/>
                    </a:lnTo>
                    <a:lnTo>
                      <a:pt x="4015" y="4024"/>
                    </a:lnTo>
                    <a:lnTo>
                      <a:pt x="4041" y="4023"/>
                    </a:lnTo>
                    <a:lnTo>
                      <a:pt x="4066" y="4021"/>
                    </a:lnTo>
                    <a:lnTo>
                      <a:pt x="4091" y="4018"/>
                    </a:lnTo>
                    <a:lnTo>
                      <a:pt x="4116" y="4014"/>
                    </a:lnTo>
                    <a:lnTo>
                      <a:pt x="4140" y="4008"/>
                    </a:lnTo>
                    <a:lnTo>
                      <a:pt x="4164" y="4002"/>
                    </a:lnTo>
                    <a:lnTo>
                      <a:pt x="4187" y="3994"/>
                    </a:lnTo>
                    <a:lnTo>
                      <a:pt x="4210" y="3985"/>
                    </a:lnTo>
                    <a:lnTo>
                      <a:pt x="4232" y="3974"/>
                    </a:lnTo>
                    <a:lnTo>
                      <a:pt x="4253" y="3963"/>
                    </a:lnTo>
                    <a:lnTo>
                      <a:pt x="4274" y="3951"/>
                    </a:lnTo>
                    <a:lnTo>
                      <a:pt x="4295" y="3938"/>
                    </a:lnTo>
                    <a:lnTo>
                      <a:pt x="4315" y="3924"/>
                    </a:lnTo>
                    <a:lnTo>
                      <a:pt x="4334" y="3909"/>
                    </a:lnTo>
                    <a:lnTo>
                      <a:pt x="4352" y="3893"/>
                    </a:lnTo>
                    <a:lnTo>
                      <a:pt x="4369" y="3877"/>
                    </a:lnTo>
                    <a:lnTo>
                      <a:pt x="4386" y="3859"/>
                    </a:lnTo>
                    <a:lnTo>
                      <a:pt x="4402" y="3841"/>
                    </a:lnTo>
                    <a:lnTo>
                      <a:pt x="4417" y="3822"/>
                    </a:lnTo>
                    <a:lnTo>
                      <a:pt x="4431" y="3802"/>
                    </a:lnTo>
                    <a:lnTo>
                      <a:pt x="4444" y="3781"/>
                    </a:lnTo>
                    <a:lnTo>
                      <a:pt x="4456" y="3760"/>
                    </a:lnTo>
                    <a:lnTo>
                      <a:pt x="4467" y="3739"/>
                    </a:lnTo>
                    <a:lnTo>
                      <a:pt x="4477" y="3717"/>
                    </a:lnTo>
                    <a:lnTo>
                      <a:pt x="4486" y="3694"/>
                    </a:lnTo>
                    <a:lnTo>
                      <a:pt x="4493" y="3671"/>
                    </a:lnTo>
                    <a:lnTo>
                      <a:pt x="4500" y="3647"/>
                    </a:lnTo>
                    <a:lnTo>
                      <a:pt x="4506" y="3622"/>
                    </a:lnTo>
                    <a:lnTo>
                      <a:pt x="4510" y="3597"/>
                    </a:lnTo>
                    <a:lnTo>
                      <a:pt x="4513" y="3572"/>
                    </a:lnTo>
                    <a:lnTo>
                      <a:pt x="4515" y="3547"/>
                    </a:lnTo>
                    <a:lnTo>
                      <a:pt x="4516" y="3521"/>
                    </a:lnTo>
                    <a:lnTo>
                      <a:pt x="4516" y="2515"/>
                    </a:lnTo>
                    <a:lnTo>
                      <a:pt x="7527" y="2515"/>
                    </a:lnTo>
                    <a:lnTo>
                      <a:pt x="7527" y="3521"/>
                    </a:lnTo>
                    <a:lnTo>
                      <a:pt x="7528" y="3547"/>
                    </a:lnTo>
                    <a:lnTo>
                      <a:pt x="7529" y="3572"/>
                    </a:lnTo>
                    <a:lnTo>
                      <a:pt x="7533" y="3597"/>
                    </a:lnTo>
                    <a:lnTo>
                      <a:pt x="7537" y="3622"/>
                    </a:lnTo>
                    <a:lnTo>
                      <a:pt x="7543" y="3647"/>
                    </a:lnTo>
                    <a:lnTo>
                      <a:pt x="7549" y="3671"/>
                    </a:lnTo>
                    <a:lnTo>
                      <a:pt x="7557" y="3694"/>
                    </a:lnTo>
                    <a:lnTo>
                      <a:pt x="7566" y="3717"/>
                    </a:lnTo>
                    <a:lnTo>
                      <a:pt x="7576" y="3739"/>
                    </a:lnTo>
                    <a:lnTo>
                      <a:pt x="7587" y="3760"/>
                    </a:lnTo>
                    <a:lnTo>
                      <a:pt x="7599" y="3781"/>
                    </a:lnTo>
                    <a:lnTo>
                      <a:pt x="7612" y="3802"/>
                    </a:lnTo>
                    <a:lnTo>
                      <a:pt x="7627" y="3822"/>
                    </a:lnTo>
                    <a:lnTo>
                      <a:pt x="7642" y="3841"/>
                    </a:lnTo>
                    <a:lnTo>
                      <a:pt x="7658" y="3859"/>
                    </a:lnTo>
                    <a:lnTo>
                      <a:pt x="7674" y="3877"/>
                    </a:lnTo>
                    <a:lnTo>
                      <a:pt x="7692" y="3893"/>
                    </a:lnTo>
                    <a:lnTo>
                      <a:pt x="7710" y="3909"/>
                    </a:lnTo>
                    <a:lnTo>
                      <a:pt x="7729" y="3924"/>
                    </a:lnTo>
                    <a:lnTo>
                      <a:pt x="7748" y="3938"/>
                    </a:lnTo>
                    <a:lnTo>
                      <a:pt x="7769" y="3951"/>
                    </a:lnTo>
                    <a:lnTo>
                      <a:pt x="7790" y="3963"/>
                    </a:lnTo>
                    <a:lnTo>
                      <a:pt x="7811" y="3974"/>
                    </a:lnTo>
                    <a:lnTo>
                      <a:pt x="7833" y="3985"/>
                    </a:lnTo>
                    <a:lnTo>
                      <a:pt x="7856" y="3994"/>
                    </a:lnTo>
                    <a:lnTo>
                      <a:pt x="7879" y="4002"/>
                    </a:lnTo>
                    <a:lnTo>
                      <a:pt x="7904" y="4008"/>
                    </a:lnTo>
                    <a:lnTo>
                      <a:pt x="7928" y="4014"/>
                    </a:lnTo>
                    <a:lnTo>
                      <a:pt x="7953" y="4018"/>
                    </a:lnTo>
                    <a:lnTo>
                      <a:pt x="7978" y="4021"/>
                    </a:lnTo>
                    <a:lnTo>
                      <a:pt x="8003" y="4023"/>
                    </a:lnTo>
                    <a:lnTo>
                      <a:pt x="8029" y="4024"/>
                    </a:lnTo>
                    <a:lnTo>
                      <a:pt x="8055" y="4023"/>
                    </a:lnTo>
                    <a:lnTo>
                      <a:pt x="8080" y="4021"/>
                    </a:lnTo>
                    <a:lnTo>
                      <a:pt x="8105" y="4018"/>
                    </a:lnTo>
                    <a:lnTo>
                      <a:pt x="8130" y="4014"/>
                    </a:lnTo>
                    <a:lnTo>
                      <a:pt x="8154" y="4008"/>
                    </a:lnTo>
                    <a:lnTo>
                      <a:pt x="8179" y="4002"/>
                    </a:lnTo>
                    <a:lnTo>
                      <a:pt x="8202" y="3994"/>
                    </a:lnTo>
                    <a:lnTo>
                      <a:pt x="8224" y="3985"/>
                    </a:lnTo>
                    <a:lnTo>
                      <a:pt x="8247" y="3974"/>
                    </a:lnTo>
                    <a:lnTo>
                      <a:pt x="8268" y="3963"/>
                    </a:lnTo>
                    <a:lnTo>
                      <a:pt x="8289" y="3951"/>
                    </a:lnTo>
                    <a:lnTo>
                      <a:pt x="8309" y="3938"/>
                    </a:lnTo>
                    <a:lnTo>
                      <a:pt x="8329" y="3924"/>
                    </a:lnTo>
                    <a:lnTo>
                      <a:pt x="8348" y="3909"/>
                    </a:lnTo>
                    <a:lnTo>
                      <a:pt x="8366" y="3893"/>
                    </a:lnTo>
                    <a:lnTo>
                      <a:pt x="8383" y="3877"/>
                    </a:lnTo>
                    <a:lnTo>
                      <a:pt x="8400" y="3859"/>
                    </a:lnTo>
                    <a:lnTo>
                      <a:pt x="8416" y="3841"/>
                    </a:lnTo>
                    <a:lnTo>
                      <a:pt x="8431" y="3822"/>
                    </a:lnTo>
                    <a:lnTo>
                      <a:pt x="8446" y="3802"/>
                    </a:lnTo>
                    <a:lnTo>
                      <a:pt x="8459" y="3781"/>
                    </a:lnTo>
                    <a:lnTo>
                      <a:pt x="8471" y="3760"/>
                    </a:lnTo>
                    <a:lnTo>
                      <a:pt x="8482" y="3739"/>
                    </a:lnTo>
                    <a:lnTo>
                      <a:pt x="8492" y="3717"/>
                    </a:lnTo>
                    <a:lnTo>
                      <a:pt x="8501" y="3694"/>
                    </a:lnTo>
                    <a:lnTo>
                      <a:pt x="8508" y="3671"/>
                    </a:lnTo>
                    <a:lnTo>
                      <a:pt x="8515" y="3647"/>
                    </a:lnTo>
                    <a:lnTo>
                      <a:pt x="8521" y="3622"/>
                    </a:lnTo>
                    <a:lnTo>
                      <a:pt x="8525" y="3597"/>
                    </a:lnTo>
                    <a:lnTo>
                      <a:pt x="8528" y="3572"/>
                    </a:lnTo>
                    <a:lnTo>
                      <a:pt x="8530" y="3547"/>
                    </a:lnTo>
                    <a:lnTo>
                      <a:pt x="8531" y="3521"/>
                    </a:lnTo>
                    <a:lnTo>
                      <a:pt x="8531" y="2515"/>
                    </a:lnTo>
                    <a:lnTo>
                      <a:pt x="11542" y="2515"/>
                    </a:lnTo>
                    <a:lnTo>
                      <a:pt x="11542" y="3521"/>
                    </a:lnTo>
                    <a:lnTo>
                      <a:pt x="11543" y="3547"/>
                    </a:lnTo>
                    <a:lnTo>
                      <a:pt x="11545" y="3572"/>
                    </a:lnTo>
                    <a:lnTo>
                      <a:pt x="11548" y="3597"/>
                    </a:lnTo>
                    <a:lnTo>
                      <a:pt x="11552" y="3622"/>
                    </a:lnTo>
                    <a:lnTo>
                      <a:pt x="11558" y="3647"/>
                    </a:lnTo>
                    <a:lnTo>
                      <a:pt x="11564" y="3671"/>
                    </a:lnTo>
                    <a:lnTo>
                      <a:pt x="11572" y="3694"/>
                    </a:lnTo>
                    <a:lnTo>
                      <a:pt x="11581" y="3717"/>
                    </a:lnTo>
                    <a:lnTo>
                      <a:pt x="11591" y="3739"/>
                    </a:lnTo>
                    <a:lnTo>
                      <a:pt x="11602" y="3760"/>
                    </a:lnTo>
                    <a:lnTo>
                      <a:pt x="11614" y="3781"/>
                    </a:lnTo>
                    <a:lnTo>
                      <a:pt x="11627" y="3802"/>
                    </a:lnTo>
                    <a:lnTo>
                      <a:pt x="11641" y="3822"/>
                    </a:lnTo>
                    <a:lnTo>
                      <a:pt x="11656" y="3841"/>
                    </a:lnTo>
                    <a:lnTo>
                      <a:pt x="11672" y="3859"/>
                    </a:lnTo>
                    <a:lnTo>
                      <a:pt x="11688" y="3877"/>
                    </a:lnTo>
                    <a:lnTo>
                      <a:pt x="11706" y="3893"/>
                    </a:lnTo>
                    <a:lnTo>
                      <a:pt x="11724" y="3909"/>
                    </a:lnTo>
                    <a:lnTo>
                      <a:pt x="11743" y="3924"/>
                    </a:lnTo>
                    <a:lnTo>
                      <a:pt x="11762" y="3938"/>
                    </a:lnTo>
                    <a:lnTo>
                      <a:pt x="11784" y="3951"/>
                    </a:lnTo>
                    <a:lnTo>
                      <a:pt x="11805" y="3963"/>
                    </a:lnTo>
                    <a:lnTo>
                      <a:pt x="11826" y="3974"/>
                    </a:lnTo>
                    <a:lnTo>
                      <a:pt x="11848" y="3985"/>
                    </a:lnTo>
                    <a:lnTo>
                      <a:pt x="11871" y="3994"/>
                    </a:lnTo>
                    <a:lnTo>
                      <a:pt x="11894" y="4002"/>
                    </a:lnTo>
                    <a:lnTo>
                      <a:pt x="11918" y="4008"/>
                    </a:lnTo>
                    <a:lnTo>
                      <a:pt x="11942" y="4014"/>
                    </a:lnTo>
                    <a:lnTo>
                      <a:pt x="11967" y="4018"/>
                    </a:lnTo>
                    <a:lnTo>
                      <a:pt x="11992" y="4021"/>
                    </a:lnTo>
                    <a:lnTo>
                      <a:pt x="12017" y="4023"/>
                    </a:lnTo>
                    <a:lnTo>
                      <a:pt x="12044" y="4024"/>
                    </a:lnTo>
                    <a:lnTo>
                      <a:pt x="12070" y="4023"/>
                    </a:lnTo>
                    <a:lnTo>
                      <a:pt x="12095" y="4021"/>
                    </a:lnTo>
                    <a:lnTo>
                      <a:pt x="12120" y="4018"/>
                    </a:lnTo>
                    <a:lnTo>
                      <a:pt x="12145" y="4014"/>
                    </a:lnTo>
                    <a:lnTo>
                      <a:pt x="12169" y="4008"/>
                    </a:lnTo>
                    <a:lnTo>
                      <a:pt x="12193" y="4002"/>
                    </a:lnTo>
                    <a:lnTo>
                      <a:pt x="12216" y="3994"/>
                    </a:lnTo>
                    <a:lnTo>
                      <a:pt x="12238" y="3985"/>
                    </a:lnTo>
                    <a:lnTo>
                      <a:pt x="12261" y="3974"/>
                    </a:lnTo>
                    <a:lnTo>
                      <a:pt x="12282" y="3963"/>
                    </a:lnTo>
                    <a:lnTo>
                      <a:pt x="12303" y="3951"/>
                    </a:lnTo>
                    <a:lnTo>
                      <a:pt x="12324" y="3938"/>
                    </a:lnTo>
                    <a:lnTo>
                      <a:pt x="12344" y="3924"/>
                    </a:lnTo>
                    <a:lnTo>
                      <a:pt x="12363" y="3909"/>
                    </a:lnTo>
                    <a:lnTo>
                      <a:pt x="12381" y="3893"/>
                    </a:lnTo>
                    <a:lnTo>
                      <a:pt x="12398" y="3877"/>
                    </a:lnTo>
                    <a:lnTo>
                      <a:pt x="12415" y="3859"/>
                    </a:lnTo>
                    <a:lnTo>
                      <a:pt x="12431" y="3841"/>
                    </a:lnTo>
                    <a:lnTo>
                      <a:pt x="12446" y="3822"/>
                    </a:lnTo>
                    <a:lnTo>
                      <a:pt x="12460" y="3802"/>
                    </a:lnTo>
                    <a:lnTo>
                      <a:pt x="12473" y="3781"/>
                    </a:lnTo>
                    <a:lnTo>
                      <a:pt x="12485" y="3760"/>
                    </a:lnTo>
                    <a:lnTo>
                      <a:pt x="12496" y="3739"/>
                    </a:lnTo>
                    <a:lnTo>
                      <a:pt x="12506" y="3717"/>
                    </a:lnTo>
                    <a:lnTo>
                      <a:pt x="12515" y="3694"/>
                    </a:lnTo>
                    <a:lnTo>
                      <a:pt x="12522" y="3671"/>
                    </a:lnTo>
                    <a:lnTo>
                      <a:pt x="12529" y="3647"/>
                    </a:lnTo>
                    <a:lnTo>
                      <a:pt x="12535" y="3622"/>
                    </a:lnTo>
                    <a:lnTo>
                      <a:pt x="12539" y="3597"/>
                    </a:lnTo>
                    <a:lnTo>
                      <a:pt x="12542" y="3572"/>
                    </a:lnTo>
                    <a:lnTo>
                      <a:pt x="12544" y="3547"/>
                    </a:lnTo>
                    <a:lnTo>
                      <a:pt x="12545" y="3521"/>
                    </a:lnTo>
                    <a:lnTo>
                      <a:pt x="12545" y="2515"/>
                    </a:lnTo>
                    <a:lnTo>
                      <a:pt x="14719" y="2515"/>
                    </a:lnTo>
                    <a:lnTo>
                      <a:pt x="14737" y="2515"/>
                    </a:lnTo>
                    <a:lnTo>
                      <a:pt x="14754" y="2517"/>
                    </a:lnTo>
                    <a:lnTo>
                      <a:pt x="14770" y="2519"/>
                    </a:lnTo>
                    <a:lnTo>
                      <a:pt x="14787" y="2522"/>
                    </a:lnTo>
                    <a:lnTo>
                      <a:pt x="14803" y="2525"/>
                    </a:lnTo>
                    <a:lnTo>
                      <a:pt x="14820" y="2530"/>
                    </a:lnTo>
                    <a:lnTo>
                      <a:pt x="14835" y="2535"/>
                    </a:lnTo>
                    <a:lnTo>
                      <a:pt x="14850" y="2541"/>
                    </a:lnTo>
                    <a:lnTo>
                      <a:pt x="14865" y="2548"/>
                    </a:lnTo>
                    <a:lnTo>
                      <a:pt x="14879" y="2555"/>
                    </a:lnTo>
                    <a:lnTo>
                      <a:pt x="14893" y="2563"/>
                    </a:lnTo>
                    <a:lnTo>
                      <a:pt x="14907" y="2572"/>
                    </a:lnTo>
                    <a:lnTo>
                      <a:pt x="14920" y="2581"/>
                    </a:lnTo>
                    <a:lnTo>
                      <a:pt x="14932" y="2591"/>
                    </a:lnTo>
                    <a:lnTo>
                      <a:pt x="14945" y="2602"/>
                    </a:lnTo>
                    <a:lnTo>
                      <a:pt x="14956" y="2613"/>
                    </a:lnTo>
                    <a:lnTo>
                      <a:pt x="14967" y="2624"/>
                    </a:lnTo>
                    <a:lnTo>
                      <a:pt x="14978" y="2637"/>
                    </a:lnTo>
                    <a:lnTo>
                      <a:pt x="14988" y="2650"/>
                    </a:lnTo>
                    <a:lnTo>
                      <a:pt x="14997" y="2663"/>
                    </a:lnTo>
                    <a:lnTo>
                      <a:pt x="15006" y="2676"/>
                    </a:lnTo>
                    <a:lnTo>
                      <a:pt x="15014" y="2690"/>
                    </a:lnTo>
                    <a:lnTo>
                      <a:pt x="15021" y="2705"/>
                    </a:lnTo>
                    <a:lnTo>
                      <a:pt x="15028" y="2720"/>
                    </a:lnTo>
                    <a:lnTo>
                      <a:pt x="15034" y="2735"/>
                    </a:lnTo>
                    <a:lnTo>
                      <a:pt x="15039" y="2750"/>
                    </a:lnTo>
                    <a:lnTo>
                      <a:pt x="15043" y="2766"/>
                    </a:lnTo>
                    <a:lnTo>
                      <a:pt x="15047" y="2782"/>
                    </a:lnTo>
                    <a:lnTo>
                      <a:pt x="15050" y="2799"/>
                    </a:lnTo>
                    <a:lnTo>
                      <a:pt x="15052" y="2816"/>
                    </a:lnTo>
                    <a:lnTo>
                      <a:pt x="15053" y="2833"/>
                    </a:lnTo>
                    <a:lnTo>
                      <a:pt x="15054" y="2850"/>
                    </a:lnTo>
                    <a:lnTo>
                      <a:pt x="15054" y="14754"/>
                    </a:lnTo>
                    <a:close/>
                    <a:moveTo>
                      <a:pt x="14719" y="1509"/>
                    </a:moveTo>
                    <a:lnTo>
                      <a:pt x="12545" y="1509"/>
                    </a:lnTo>
                    <a:lnTo>
                      <a:pt x="12545" y="503"/>
                    </a:lnTo>
                    <a:lnTo>
                      <a:pt x="12544" y="477"/>
                    </a:lnTo>
                    <a:lnTo>
                      <a:pt x="12542" y="452"/>
                    </a:lnTo>
                    <a:lnTo>
                      <a:pt x="12539" y="427"/>
                    </a:lnTo>
                    <a:lnTo>
                      <a:pt x="12535" y="401"/>
                    </a:lnTo>
                    <a:lnTo>
                      <a:pt x="12529" y="377"/>
                    </a:lnTo>
                    <a:lnTo>
                      <a:pt x="12522" y="353"/>
                    </a:lnTo>
                    <a:lnTo>
                      <a:pt x="12515" y="330"/>
                    </a:lnTo>
                    <a:lnTo>
                      <a:pt x="12506" y="307"/>
                    </a:lnTo>
                    <a:lnTo>
                      <a:pt x="12496" y="285"/>
                    </a:lnTo>
                    <a:lnTo>
                      <a:pt x="12485" y="264"/>
                    </a:lnTo>
                    <a:lnTo>
                      <a:pt x="12473" y="242"/>
                    </a:lnTo>
                    <a:lnTo>
                      <a:pt x="12460" y="221"/>
                    </a:lnTo>
                    <a:lnTo>
                      <a:pt x="12446" y="202"/>
                    </a:lnTo>
                    <a:lnTo>
                      <a:pt x="12431" y="183"/>
                    </a:lnTo>
                    <a:lnTo>
                      <a:pt x="12415" y="165"/>
                    </a:lnTo>
                    <a:lnTo>
                      <a:pt x="12398" y="147"/>
                    </a:lnTo>
                    <a:lnTo>
                      <a:pt x="12381" y="131"/>
                    </a:lnTo>
                    <a:lnTo>
                      <a:pt x="12363" y="115"/>
                    </a:lnTo>
                    <a:lnTo>
                      <a:pt x="12344" y="100"/>
                    </a:lnTo>
                    <a:lnTo>
                      <a:pt x="12324" y="86"/>
                    </a:lnTo>
                    <a:lnTo>
                      <a:pt x="12303" y="72"/>
                    </a:lnTo>
                    <a:lnTo>
                      <a:pt x="12282" y="60"/>
                    </a:lnTo>
                    <a:lnTo>
                      <a:pt x="12261" y="49"/>
                    </a:lnTo>
                    <a:lnTo>
                      <a:pt x="12238" y="39"/>
                    </a:lnTo>
                    <a:lnTo>
                      <a:pt x="12216" y="30"/>
                    </a:lnTo>
                    <a:lnTo>
                      <a:pt x="12193" y="22"/>
                    </a:lnTo>
                    <a:lnTo>
                      <a:pt x="12169" y="16"/>
                    </a:lnTo>
                    <a:lnTo>
                      <a:pt x="12145" y="10"/>
                    </a:lnTo>
                    <a:lnTo>
                      <a:pt x="12120" y="6"/>
                    </a:lnTo>
                    <a:lnTo>
                      <a:pt x="12095" y="3"/>
                    </a:lnTo>
                    <a:lnTo>
                      <a:pt x="12070" y="1"/>
                    </a:lnTo>
                    <a:lnTo>
                      <a:pt x="12044" y="0"/>
                    </a:lnTo>
                    <a:lnTo>
                      <a:pt x="12017" y="1"/>
                    </a:lnTo>
                    <a:lnTo>
                      <a:pt x="11992" y="3"/>
                    </a:lnTo>
                    <a:lnTo>
                      <a:pt x="11967" y="6"/>
                    </a:lnTo>
                    <a:lnTo>
                      <a:pt x="11942" y="10"/>
                    </a:lnTo>
                    <a:lnTo>
                      <a:pt x="11918" y="16"/>
                    </a:lnTo>
                    <a:lnTo>
                      <a:pt x="11894" y="22"/>
                    </a:lnTo>
                    <a:lnTo>
                      <a:pt x="11871" y="30"/>
                    </a:lnTo>
                    <a:lnTo>
                      <a:pt x="11848" y="39"/>
                    </a:lnTo>
                    <a:lnTo>
                      <a:pt x="11826" y="49"/>
                    </a:lnTo>
                    <a:lnTo>
                      <a:pt x="11805" y="60"/>
                    </a:lnTo>
                    <a:lnTo>
                      <a:pt x="11784" y="72"/>
                    </a:lnTo>
                    <a:lnTo>
                      <a:pt x="11762" y="86"/>
                    </a:lnTo>
                    <a:lnTo>
                      <a:pt x="11743" y="100"/>
                    </a:lnTo>
                    <a:lnTo>
                      <a:pt x="11724" y="115"/>
                    </a:lnTo>
                    <a:lnTo>
                      <a:pt x="11706" y="131"/>
                    </a:lnTo>
                    <a:lnTo>
                      <a:pt x="11688" y="147"/>
                    </a:lnTo>
                    <a:lnTo>
                      <a:pt x="11672" y="165"/>
                    </a:lnTo>
                    <a:lnTo>
                      <a:pt x="11656" y="183"/>
                    </a:lnTo>
                    <a:lnTo>
                      <a:pt x="11641" y="202"/>
                    </a:lnTo>
                    <a:lnTo>
                      <a:pt x="11627" y="221"/>
                    </a:lnTo>
                    <a:lnTo>
                      <a:pt x="11614" y="242"/>
                    </a:lnTo>
                    <a:lnTo>
                      <a:pt x="11602" y="264"/>
                    </a:lnTo>
                    <a:lnTo>
                      <a:pt x="11591" y="285"/>
                    </a:lnTo>
                    <a:lnTo>
                      <a:pt x="11581" y="307"/>
                    </a:lnTo>
                    <a:lnTo>
                      <a:pt x="11572" y="330"/>
                    </a:lnTo>
                    <a:lnTo>
                      <a:pt x="11564" y="353"/>
                    </a:lnTo>
                    <a:lnTo>
                      <a:pt x="11558" y="377"/>
                    </a:lnTo>
                    <a:lnTo>
                      <a:pt x="11552" y="401"/>
                    </a:lnTo>
                    <a:lnTo>
                      <a:pt x="11548" y="427"/>
                    </a:lnTo>
                    <a:lnTo>
                      <a:pt x="11545" y="452"/>
                    </a:lnTo>
                    <a:lnTo>
                      <a:pt x="11543" y="477"/>
                    </a:lnTo>
                    <a:lnTo>
                      <a:pt x="11542" y="503"/>
                    </a:lnTo>
                    <a:lnTo>
                      <a:pt x="11542" y="1509"/>
                    </a:lnTo>
                    <a:lnTo>
                      <a:pt x="8531" y="1509"/>
                    </a:lnTo>
                    <a:lnTo>
                      <a:pt x="8531" y="503"/>
                    </a:lnTo>
                    <a:lnTo>
                      <a:pt x="8530" y="477"/>
                    </a:lnTo>
                    <a:lnTo>
                      <a:pt x="8528" y="452"/>
                    </a:lnTo>
                    <a:lnTo>
                      <a:pt x="8525" y="427"/>
                    </a:lnTo>
                    <a:lnTo>
                      <a:pt x="8521" y="401"/>
                    </a:lnTo>
                    <a:lnTo>
                      <a:pt x="8515" y="377"/>
                    </a:lnTo>
                    <a:lnTo>
                      <a:pt x="8508" y="353"/>
                    </a:lnTo>
                    <a:lnTo>
                      <a:pt x="8501" y="330"/>
                    </a:lnTo>
                    <a:lnTo>
                      <a:pt x="8492" y="307"/>
                    </a:lnTo>
                    <a:lnTo>
                      <a:pt x="8482" y="285"/>
                    </a:lnTo>
                    <a:lnTo>
                      <a:pt x="8471" y="264"/>
                    </a:lnTo>
                    <a:lnTo>
                      <a:pt x="8459" y="242"/>
                    </a:lnTo>
                    <a:lnTo>
                      <a:pt x="8446" y="221"/>
                    </a:lnTo>
                    <a:lnTo>
                      <a:pt x="8431" y="202"/>
                    </a:lnTo>
                    <a:lnTo>
                      <a:pt x="8416" y="183"/>
                    </a:lnTo>
                    <a:lnTo>
                      <a:pt x="8400" y="165"/>
                    </a:lnTo>
                    <a:lnTo>
                      <a:pt x="8383" y="147"/>
                    </a:lnTo>
                    <a:lnTo>
                      <a:pt x="8366" y="131"/>
                    </a:lnTo>
                    <a:lnTo>
                      <a:pt x="8348" y="115"/>
                    </a:lnTo>
                    <a:lnTo>
                      <a:pt x="8329" y="100"/>
                    </a:lnTo>
                    <a:lnTo>
                      <a:pt x="8309" y="86"/>
                    </a:lnTo>
                    <a:lnTo>
                      <a:pt x="8289" y="72"/>
                    </a:lnTo>
                    <a:lnTo>
                      <a:pt x="8268" y="60"/>
                    </a:lnTo>
                    <a:lnTo>
                      <a:pt x="8247" y="49"/>
                    </a:lnTo>
                    <a:lnTo>
                      <a:pt x="8224" y="39"/>
                    </a:lnTo>
                    <a:lnTo>
                      <a:pt x="8202" y="30"/>
                    </a:lnTo>
                    <a:lnTo>
                      <a:pt x="8179" y="22"/>
                    </a:lnTo>
                    <a:lnTo>
                      <a:pt x="8154" y="16"/>
                    </a:lnTo>
                    <a:lnTo>
                      <a:pt x="8130" y="10"/>
                    </a:lnTo>
                    <a:lnTo>
                      <a:pt x="8105" y="6"/>
                    </a:lnTo>
                    <a:lnTo>
                      <a:pt x="8080" y="3"/>
                    </a:lnTo>
                    <a:lnTo>
                      <a:pt x="8055" y="1"/>
                    </a:lnTo>
                    <a:lnTo>
                      <a:pt x="8029" y="0"/>
                    </a:lnTo>
                    <a:lnTo>
                      <a:pt x="8003" y="1"/>
                    </a:lnTo>
                    <a:lnTo>
                      <a:pt x="7978" y="3"/>
                    </a:lnTo>
                    <a:lnTo>
                      <a:pt x="7953" y="6"/>
                    </a:lnTo>
                    <a:lnTo>
                      <a:pt x="7928" y="10"/>
                    </a:lnTo>
                    <a:lnTo>
                      <a:pt x="7904" y="16"/>
                    </a:lnTo>
                    <a:lnTo>
                      <a:pt x="7879" y="22"/>
                    </a:lnTo>
                    <a:lnTo>
                      <a:pt x="7856" y="30"/>
                    </a:lnTo>
                    <a:lnTo>
                      <a:pt x="7833" y="39"/>
                    </a:lnTo>
                    <a:lnTo>
                      <a:pt x="7811" y="49"/>
                    </a:lnTo>
                    <a:lnTo>
                      <a:pt x="7790" y="60"/>
                    </a:lnTo>
                    <a:lnTo>
                      <a:pt x="7769" y="72"/>
                    </a:lnTo>
                    <a:lnTo>
                      <a:pt x="7748" y="86"/>
                    </a:lnTo>
                    <a:lnTo>
                      <a:pt x="7729" y="100"/>
                    </a:lnTo>
                    <a:lnTo>
                      <a:pt x="7710" y="115"/>
                    </a:lnTo>
                    <a:lnTo>
                      <a:pt x="7692" y="131"/>
                    </a:lnTo>
                    <a:lnTo>
                      <a:pt x="7674" y="147"/>
                    </a:lnTo>
                    <a:lnTo>
                      <a:pt x="7658" y="165"/>
                    </a:lnTo>
                    <a:lnTo>
                      <a:pt x="7642" y="183"/>
                    </a:lnTo>
                    <a:lnTo>
                      <a:pt x="7627" y="202"/>
                    </a:lnTo>
                    <a:lnTo>
                      <a:pt x="7612" y="221"/>
                    </a:lnTo>
                    <a:lnTo>
                      <a:pt x="7599" y="242"/>
                    </a:lnTo>
                    <a:lnTo>
                      <a:pt x="7587" y="264"/>
                    </a:lnTo>
                    <a:lnTo>
                      <a:pt x="7576" y="285"/>
                    </a:lnTo>
                    <a:lnTo>
                      <a:pt x="7566" y="307"/>
                    </a:lnTo>
                    <a:lnTo>
                      <a:pt x="7557" y="330"/>
                    </a:lnTo>
                    <a:lnTo>
                      <a:pt x="7549" y="353"/>
                    </a:lnTo>
                    <a:lnTo>
                      <a:pt x="7543" y="377"/>
                    </a:lnTo>
                    <a:lnTo>
                      <a:pt x="7537" y="401"/>
                    </a:lnTo>
                    <a:lnTo>
                      <a:pt x="7533" y="427"/>
                    </a:lnTo>
                    <a:lnTo>
                      <a:pt x="7529" y="452"/>
                    </a:lnTo>
                    <a:lnTo>
                      <a:pt x="7528" y="477"/>
                    </a:lnTo>
                    <a:lnTo>
                      <a:pt x="7527" y="503"/>
                    </a:lnTo>
                    <a:lnTo>
                      <a:pt x="7527" y="1509"/>
                    </a:lnTo>
                    <a:lnTo>
                      <a:pt x="4516" y="1509"/>
                    </a:lnTo>
                    <a:lnTo>
                      <a:pt x="4516" y="503"/>
                    </a:lnTo>
                    <a:lnTo>
                      <a:pt x="4515" y="477"/>
                    </a:lnTo>
                    <a:lnTo>
                      <a:pt x="4513" y="452"/>
                    </a:lnTo>
                    <a:lnTo>
                      <a:pt x="4510" y="427"/>
                    </a:lnTo>
                    <a:lnTo>
                      <a:pt x="4506" y="401"/>
                    </a:lnTo>
                    <a:lnTo>
                      <a:pt x="4500" y="377"/>
                    </a:lnTo>
                    <a:lnTo>
                      <a:pt x="4493" y="353"/>
                    </a:lnTo>
                    <a:lnTo>
                      <a:pt x="4486" y="330"/>
                    </a:lnTo>
                    <a:lnTo>
                      <a:pt x="4477" y="307"/>
                    </a:lnTo>
                    <a:lnTo>
                      <a:pt x="4467" y="285"/>
                    </a:lnTo>
                    <a:lnTo>
                      <a:pt x="4456" y="264"/>
                    </a:lnTo>
                    <a:lnTo>
                      <a:pt x="4444" y="242"/>
                    </a:lnTo>
                    <a:lnTo>
                      <a:pt x="4431" y="221"/>
                    </a:lnTo>
                    <a:lnTo>
                      <a:pt x="4417" y="202"/>
                    </a:lnTo>
                    <a:lnTo>
                      <a:pt x="4402" y="183"/>
                    </a:lnTo>
                    <a:lnTo>
                      <a:pt x="4386" y="165"/>
                    </a:lnTo>
                    <a:lnTo>
                      <a:pt x="4369" y="147"/>
                    </a:lnTo>
                    <a:lnTo>
                      <a:pt x="4352" y="131"/>
                    </a:lnTo>
                    <a:lnTo>
                      <a:pt x="4334" y="115"/>
                    </a:lnTo>
                    <a:lnTo>
                      <a:pt x="4315" y="100"/>
                    </a:lnTo>
                    <a:lnTo>
                      <a:pt x="4295" y="86"/>
                    </a:lnTo>
                    <a:lnTo>
                      <a:pt x="4274" y="72"/>
                    </a:lnTo>
                    <a:lnTo>
                      <a:pt x="4253" y="60"/>
                    </a:lnTo>
                    <a:lnTo>
                      <a:pt x="4232" y="49"/>
                    </a:lnTo>
                    <a:lnTo>
                      <a:pt x="4210" y="39"/>
                    </a:lnTo>
                    <a:lnTo>
                      <a:pt x="4187" y="30"/>
                    </a:lnTo>
                    <a:lnTo>
                      <a:pt x="4164" y="22"/>
                    </a:lnTo>
                    <a:lnTo>
                      <a:pt x="4140" y="16"/>
                    </a:lnTo>
                    <a:lnTo>
                      <a:pt x="4116" y="10"/>
                    </a:lnTo>
                    <a:lnTo>
                      <a:pt x="4091" y="6"/>
                    </a:lnTo>
                    <a:lnTo>
                      <a:pt x="4066" y="3"/>
                    </a:lnTo>
                    <a:lnTo>
                      <a:pt x="4041" y="1"/>
                    </a:lnTo>
                    <a:lnTo>
                      <a:pt x="4015" y="0"/>
                    </a:lnTo>
                    <a:lnTo>
                      <a:pt x="3988" y="1"/>
                    </a:lnTo>
                    <a:lnTo>
                      <a:pt x="3963" y="3"/>
                    </a:lnTo>
                    <a:lnTo>
                      <a:pt x="3938" y="6"/>
                    </a:lnTo>
                    <a:lnTo>
                      <a:pt x="3913" y="10"/>
                    </a:lnTo>
                    <a:lnTo>
                      <a:pt x="3889" y="16"/>
                    </a:lnTo>
                    <a:lnTo>
                      <a:pt x="3865" y="22"/>
                    </a:lnTo>
                    <a:lnTo>
                      <a:pt x="3842" y="30"/>
                    </a:lnTo>
                    <a:lnTo>
                      <a:pt x="3819" y="39"/>
                    </a:lnTo>
                    <a:lnTo>
                      <a:pt x="3797" y="49"/>
                    </a:lnTo>
                    <a:lnTo>
                      <a:pt x="3776" y="60"/>
                    </a:lnTo>
                    <a:lnTo>
                      <a:pt x="3755" y="72"/>
                    </a:lnTo>
                    <a:lnTo>
                      <a:pt x="3733" y="86"/>
                    </a:lnTo>
                    <a:lnTo>
                      <a:pt x="3714" y="100"/>
                    </a:lnTo>
                    <a:lnTo>
                      <a:pt x="3695" y="115"/>
                    </a:lnTo>
                    <a:lnTo>
                      <a:pt x="3677" y="131"/>
                    </a:lnTo>
                    <a:lnTo>
                      <a:pt x="3659" y="147"/>
                    </a:lnTo>
                    <a:lnTo>
                      <a:pt x="3643" y="165"/>
                    </a:lnTo>
                    <a:lnTo>
                      <a:pt x="3627" y="183"/>
                    </a:lnTo>
                    <a:lnTo>
                      <a:pt x="3612" y="202"/>
                    </a:lnTo>
                    <a:lnTo>
                      <a:pt x="3598" y="221"/>
                    </a:lnTo>
                    <a:lnTo>
                      <a:pt x="3585" y="242"/>
                    </a:lnTo>
                    <a:lnTo>
                      <a:pt x="3573" y="264"/>
                    </a:lnTo>
                    <a:lnTo>
                      <a:pt x="3562" y="285"/>
                    </a:lnTo>
                    <a:lnTo>
                      <a:pt x="3552" y="307"/>
                    </a:lnTo>
                    <a:lnTo>
                      <a:pt x="3543" y="330"/>
                    </a:lnTo>
                    <a:lnTo>
                      <a:pt x="3535" y="353"/>
                    </a:lnTo>
                    <a:lnTo>
                      <a:pt x="3529" y="377"/>
                    </a:lnTo>
                    <a:lnTo>
                      <a:pt x="3523" y="401"/>
                    </a:lnTo>
                    <a:lnTo>
                      <a:pt x="3519" y="427"/>
                    </a:lnTo>
                    <a:lnTo>
                      <a:pt x="3515" y="452"/>
                    </a:lnTo>
                    <a:lnTo>
                      <a:pt x="3514" y="477"/>
                    </a:lnTo>
                    <a:lnTo>
                      <a:pt x="3513" y="503"/>
                    </a:lnTo>
                    <a:lnTo>
                      <a:pt x="3513" y="1509"/>
                    </a:lnTo>
                    <a:lnTo>
                      <a:pt x="1338" y="1509"/>
                    </a:lnTo>
                    <a:lnTo>
                      <a:pt x="1270" y="1511"/>
                    </a:lnTo>
                    <a:lnTo>
                      <a:pt x="1201" y="1516"/>
                    </a:lnTo>
                    <a:lnTo>
                      <a:pt x="1134" y="1524"/>
                    </a:lnTo>
                    <a:lnTo>
                      <a:pt x="1069" y="1536"/>
                    </a:lnTo>
                    <a:lnTo>
                      <a:pt x="1004" y="1551"/>
                    </a:lnTo>
                    <a:lnTo>
                      <a:pt x="940" y="1569"/>
                    </a:lnTo>
                    <a:lnTo>
                      <a:pt x="878" y="1590"/>
                    </a:lnTo>
                    <a:lnTo>
                      <a:pt x="817" y="1615"/>
                    </a:lnTo>
                    <a:lnTo>
                      <a:pt x="758" y="1641"/>
                    </a:lnTo>
                    <a:lnTo>
                      <a:pt x="701" y="1671"/>
                    </a:lnTo>
                    <a:lnTo>
                      <a:pt x="644" y="1703"/>
                    </a:lnTo>
                    <a:lnTo>
                      <a:pt x="590" y="1738"/>
                    </a:lnTo>
                    <a:lnTo>
                      <a:pt x="538" y="1775"/>
                    </a:lnTo>
                    <a:lnTo>
                      <a:pt x="487" y="1815"/>
                    </a:lnTo>
                    <a:lnTo>
                      <a:pt x="439" y="1857"/>
                    </a:lnTo>
                    <a:lnTo>
                      <a:pt x="391" y="1901"/>
                    </a:lnTo>
                    <a:lnTo>
                      <a:pt x="347" y="1949"/>
                    </a:lnTo>
                    <a:lnTo>
                      <a:pt x="305" y="1997"/>
                    </a:lnTo>
                    <a:lnTo>
                      <a:pt x="266" y="2047"/>
                    </a:lnTo>
                    <a:lnTo>
                      <a:pt x="229" y="2100"/>
                    </a:lnTo>
                    <a:lnTo>
                      <a:pt x="194" y="2155"/>
                    </a:lnTo>
                    <a:lnTo>
                      <a:pt x="162" y="2210"/>
                    </a:lnTo>
                    <a:lnTo>
                      <a:pt x="131" y="2268"/>
                    </a:lnTo>
                    <a:lnTo>
                      <a:pt x="105" y="2328"/>
                    </a:lnTo>
                    <a:lnTo>
                      <a:pt x="81" y="2389"/>
                    </a:lnTo>
                    <a:lnTo>
                      <a:pt x="60" y="2450"/>
                    </a:lnTo>
                    <a:lnTo>
                      <a:pt x="42" y="2515"/>
                    </a:lnTo>
                    <a:lnTo>
                      <a:pt x="27" y="2579"/>
                    </a:lnTo>
                    <a:lnTo>
                      <a:pt x="15" y="2646"/>
                    </a:lnTo>
                    <a:lnTo>
                      <a:pt x="7" y="2713"/>
                    </a:lnTo>
                    <a:lnTo>
                      <a:pt x="2" y="2780"/>
                    </a:lnTo>
                    <a:lnTo>
                      <a:pt x="0" y="2850"/>
                    </a:lnTo>
                    <a:lnTo>
                      <a:pt x="0" y="14754"/>
                    </a:lnTo>
                    <a:lnTo>
                      <a:pt x="2" y="14822"/>
                    </a:lnTo>
                    <a:lnTo>
                      <a:pt x="7" y="14891"/>
                    </a:lnTo>
                    <a:lnTo>
                      <a:pt x="15" y="14958"/>
                    </a:lnTo>
                    <a:lnTo>
                      <a:pt x="27" y="15024"/>
                    </a:lnTo>
                    <a:lnTo>
                      <a:pt x="42" y="15089"/>
                    </a:lnTo>
                    <a:lnTo>
                      <a:pt x="60" y="15152"/>
                    </a:lnTo>
                    <a:lnTo>
                      <a:pt x="81" y="15215"/>
                    </a:lnTo>
                    <a:lnTo>
                      <a:pt x="105" y="15276"/>
                    </a:lnTo>
                    <a:lnTo>
                      <a:pt x="131" y="15336"/>
                    </a:lnTo>
                    <a:lnTo>
                      <a:pt x="162" y="15393"/>
                    </a:lnTo>
                    <a:lnTo>
                      <a:pt x="194" y="15449"/>
                    </a:lnTo>
                    <a:lnTo>
                      <a:pt x="229" y="15504"/>
                    </a:lnTo>
                    <a:lnTo>
                      <a:pt x="266" y="15556"/>
                    </a:lnTo>
                    <a:lnTo>
                      <a:pt x="305" y="15607"/>
                    </a:lnTo>
                    <a:lnTo>
                      <a:pt x="347" y="15655"/>
                    </a:lnTo>
                    <a:lnTo>
                      <a:pt x="391" y="15702"/>
                    </a:lnTo>
                    <a:lnTo>
                      <a:pt x="439" y="15747"/>
                    </a:lnTo>
                    <a:lnTo>
                      <a:pt x="487" y="15789"/>
                    </a:lnTo>
                    <a:lnTo>
                      <a:pt x="538" y="15828"/>
                    </a:lnTo>
                    <a:lnTo>
                      <a:pt x="590" y="15866"/>
                    </a:lnTo>
                    <a:lnTo>
                      <a:pt x="644" y="15901"/>
                    </a:lnTo>
                    <a:lnTo>
                      <a:pt x="701" y="15933"/>
                    </a:lnTo>
                    <a:lnTo>
                      <a:pt x="758" y="15963"/>
                    </a:lnTo>
                    <a:lnTo>
                      <a:pt x="817" y="15989"/>
                    </a:lnTo>
                    <a:lnTo>
                      <a:pt x="878" y="16014"/>
                    </a:lnTo>
                    <a:lnTo>
                      <a:pt x="940" y="16035"/>
                    </a:lnTo>
                    <a:lnTo>
                      <a:pt x="1004" y="16053"/>
                    </a:lnTo>
                    <a:lnTo>
                      <a:pt x="1069" y="16068"/>
                    </a:lnTo>
                    <a:lnTo>
                      <a:pt x="1134" y="16080"/>
                    </a:lnTo>
                    <a:lnTo>
                      <a:pt x="1201" y="16088"/>
                    </a:lnTo>
                    <a:lnTo>
                      <a:pt x="1270" y="16093"/>
                    </a:lnTo>
                    <a:lnTo>
                      <a:pt x="1338" y="16095"/>
                    </a:lnTo>
                    <a:lnTo>
                      <a:pt x="14719" y="16095"/>
                    </a:lnTo>
                    <a:lnTo>
                      <a:pt x="14788" y="16093"/>
                    </a:lnTo>
                    <a:lnTo>
                      <a:pt x="14857" y="16088"/>
                    </a:lnTo>
                    <a:lnTo>
                      <a:pt x="14924" y="16080"/>
                    </a:lnTo>
                    <a:lnTo>
                      <a:pt x="14989" y="16068"/>
                    </a:lnTo>
                    <a:lnTo>
                      <a:pt x="15054" y="16053"/>
                    </a:lnTo>
                    <a:lnTo>
                      <a:pt x="15118" y="16035"/>
                    </a:lnTo>
                    <a:lnTo>
                      <a:pt x="15180" y="16014"/>
                    </a:lnTo>
                    <a:lnTo>
                      <a:pt x="15241" y="15989"/>
                    </a:lnTo>
                    <a:lnTo>
                      <a:pt x="15300" y="15963"/>
                    </a:lnTo>
                    <a:lnTo>
                      <a:pt x="15357" y="15933"/>
                    </a:lnTo>
                    <a:lnTo>
                      <a:pt x="15414" y="15901"/>
                    </a:lnTo>
                    <a:lnTo>
                      <a:pt x="15468" y="15866"/>
                    </a:lnTo>
                    <a:lnTo>
                      <a:pt x="15520" y="15828"/>
                    </a:lnTo>
                    <a:lnTo>
                      <a:pt x="15571" y="15789"/>
                    </a:lnTo>
                    <a:lnTo>
                      <a:pt x="15619" y="15747"/>
                    </a:lnTo>
                    <a:lnTo>
                      <a:pt x="15666" y="15702"/>
                    </a:lnTo>
                    <a:lnTo>
                      <a:pt x="15711" y="15655"/>
                    </a:lnTo>
                    <a:lnTo>
                      <a:pt x="15752" y="15607"/>
                    </a:lnTo>
                    <a:lnTo>
                      <a:pt x="15792" y="15556"/>
                    </a:lnTo>
                    <a:lnTo>
                      <a:pt x="15829" y="15504"/>
                    </a:lnTo>
                    <a:lnTo>
                      <a:pt x="15864" y="15449"/>
                    </a:lnTo>
                    <a:lnTo>
                      <a:pt x="15896" y="15393"/>
                    </a:lnTo>
                    <a:lnTo>
                      <a:pt x="15926" y="15336"/>
                    </a:lnTo>
                    <a:lnTo>
                      <a:pt x="15953" y="15276"/>
                    </a:lnTo>
                    <a:lnTo>
                      <a:pt x="15977" y="15215"/>
                    </a:lnTo>
                    <a:lnTo>
                      <a:pt x="15998" y="15152"/>
                    </a:lnTo>
                    <a:lnTo>
                      <a:pt x="16016" y="15089"/>
                    </a:lnTo>
                    <a:lnTo>
                      <a:pt x="16031" y="15024"/>
                    </a:lnTo>
                    <a:lnTo>
                      <a:pt x="16043" y="14958"/>
                    </a:lnTo>
                    <a:lnTo>
                      <a:pt x="16051" y="14891"/>
                    </a:lnTo>
                    <a:lnTo>
                      <a:pt x="16056" y="14822"/>
                    </a:lnTo>
                    <a:lnTo>
                      <a:pt x="16058" y="14754"/>
                    </a:lnTo>
                    <a:lnTo>
                      <a:pt x="16058" y="2850"/>
                    </a:lnTo>
                    <a:lnTo>
                      <a:pt x="16056" y="2780"/>
                    </a:lnTo>
                    <a:lnTo>
                      <a:pt x="16051" y="2713"/>
                    </a:lnTo>
                    <a:lnTo>
                      <a:pt x="16043" y="2646"/>
                    </a:lnTo>
                    <a:lnTo>
                      <a:pt x="16031" y="2579"/>
                    </a:lnTo>
                    <a:lnTo>
                      <a:pt x="16016" y="2515"/>
                    </a:lnTo>
                    <a:lnTo>
                      <a:pt x="15998" y="2450"/>
                    </a:lnTo>
                    <a:lnTo>
                      <a:pt x="15977" y="2389"/>
                    </a:lnTo>
                    <a:lnTo>
                      <a:pt x="15953" y="2328"/>
                    </a:lnTo>
                    <a:lnTo>
                      <a:pt x="15926" y="2268"/>
                    </a:lnTo>
                    <a:lnTo>
                      <a:pt x="15896" y="2210"/>
                    </a:lnTo>
                    <a:lnTo>
                      <a:pt x="15864" y="2155"/>
                    </a:lnTo>
                    <a:lnTo>
                      <a:pt x="15829" y="2100"/>
                    </a:lnTo>
                    <a:lnTo>
                      <a:pt x="15792" y="2047"/>
                    </a:lnTo>
                    <a:lnTo>
                      <a:pt x="15752" y="1997"/>
                    </a:lnTo>
                    <a:lnTo>
                      <a:pt x="15711" y="1949"/>
                    </a:lnTo>
                    <a:lnTo>
                      <a:pt x="15666" y="1901"/>
                    </a:lnTo>
                    <a:lnTo>
                      <a:pt x="15619" y="1857"/>
                    </a:lnTo>
                    <a:lnTo>
                      <a:pt x="15571" y="1815"/>
                    </a:lnTo>
                    <a:lnTo>
                      <a:pt x="15520" y="1775"/>
                    </a:lnTo>
                    <a:lnTo>
                      <a:pt x="15468" y="1738"/>
                    </a:lnTo>
                    <a:lnTo>
                      <a:pt x="15414" y="1703"/>
                    </a:lnTo>
                    <a:lnTo>
                      <a:pt x="15357" y="1671"/>
                    </a:lnTo>
                    <a:lnTo>
                      <a:pt x="15300" y="1641"/>
                    </a:lnTo>
                    <a:lnTo>
                      <a:pt x="15241" y="1615"/>
                    </a:lnTo>
                    <a:lnTo>
                      <a:pt x="15180" y="1590"/>
                    </a:lnTo>
                    <a:lnTo>
                      <a:pt x="15118" y="1569"/>
                    </a:lnTo>
                    <a:lnTo>
                      <a:pt x="15054" y="1551"/>
                    </a:lnTo>
                    <a:lnTo>
                      <a:pt x="14989" y="1536"/>
                    </a:lnTo>
                    <a:lnTo>
                      <a:pt x="14924" y="1524"/>
                    </a:lnTo>
                    <a:lnTo>
                      <a:pt x="14857" y="1516"/>
                    </a:lnTo>
                    <a:lnTo>
                      <a:pt x="14788" y="1511"/>
                    </a:lnTo>
                    <a:lnTo>
                      <a:pt x="14719" y="15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1" name="Rectangle 254"/>
              <p:cNvSpPr>
                <a:spLocks noChangeArrowheads="1"/>
              </p:cNvSpPr>
              <p:nvPr/>
            </p:nvSpPr>
            <p:spPr bwMode="auto">
              <a:xfrm>
                <a:off x="9804401" y="43307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2" name="Rectangle 255"/>
              <p:cNvSpPr>
                <a:spLocks noChangeArrowheads="1"/>
              </p:cNvSpPr>
              <p:nvPr/>
            </p:nvSpPr>
            <p:spPr bwMode="auto">
              <a:xfrm>
                <a:off x="9804401" y="443865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Rectangle 256"/>
              <p:cNvSpPr>
                <a:spLocks noChangeArrowheads="1"/>
              </p:cNvSpPr>
              <p:nvPr/>
            </p:nvSpPr>
            <p:spPr bwMode="auto">
              <a:xfrm>
                <a:off x="9804401" y="45466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4" name="Rectangle 257"/>
              <p:cNvSpPr>
                <a:spLocks noChangeArrowheads="1"/>
              </p:cNvSpPr>
              <p:nvPr/>
            </p:nvSpPr>
            <p:spPr bwMode="auto">
              <a:xfrm>
                <a:off x="9955213" y="45466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5" name="Rectangle 258"/>
              <p:cNvSpPr>
                <a:spLocks noChangeArrowheads="1"/>
              </p:cNvSpPr>
              <p:nvPr/>
            </p:nvSpPr>
            <p:spPr bwMode="auto">
              <a:xfrm>
                <a:off x="9955213" y="443865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6" name="Rectangle 259"/>
              <p:cNvSpPr>
                <a:spLocks noChangeArrowheads="1"/>
              </p:cNvSpPr>
              <p:nvPr/>
            </p:nvSpPr>
            <p:spPr bwMode="auto">
              <a:xfrm>
                <a:off x="9955213" y="43307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7" name="Rectangle 260"/>
              <p:cNvSpPr>
                <a:spLocks noChangeArrowheads="1"/>
              </p:cNvSpPr>
              <p:nvPr/>
            </p:nvSpPr>
            <p:spPr bwMode="auto">
              <a:xfrm>
                <a:off x="10106026" y="45466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Rectangle 261"/>
              <p:cNvSpPr>
                <a:spLocks noChangeArrowheads="1"/>
              </p:cNvSpPr>
              <p:nvPr/>
            </p:nvSpPr>
            <p:spPr bwMode="auto">
              <a:xfrm>
                <a:off x="10106026" y="443865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9" name="Rectangle 262"/>
              <p:cNvSpPr>
                <a:spLocks noChangeArrowheads="1"/>
              </p:cNvSpPr>
              <p:nvPr/>
            </p:nvSpPr>
            <p:spPr bwMode="auto">
              <a:xfrm>
                <a:off x="10106026" y="4330700"/>
                <a:ext cx="85725" cy="650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0" name="Group 35"/>
          <p:cNvGrpSpPr/>
          <p:nvPr/>
        </p:nvGrpSpPr>
        <p:grpSpPr>
          <a:xfrm>
            <a:off x="1638300" y="5003597"/>
            <a:ext cx="2913903" cy="897130"/>
            <a:chOff x="2766237" y="5003597"/>
            <a:chExt cx="1785966" cy="897130"/>
          </a:xfrm>
        </p:grpSpPr>
        <p:sp>
          <p:nvSpPr>
            <p:cNvPr id="41" name="Title 1"/>
            <p:cNvSpPr txBox="1">
              <a:spLocks/>
            </p:cNvSpPr>
            <p:nvPr/>
          </p:nvSpPr>
          <p:spPr>
            <a:xfrm>
              <a:off x="2766237" y="5003597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2018.07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3148168" y="5605096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APR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3" name="Oval 31"/>
          <p:cNvSpPr/>
          <p:nvPr/>
        </p:nvSpPr>
        <p:spPr>
          <a:xfrm>
            <a:off x="4696711" y="5239177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Group 38"/>
          <p:cNvGrpSpPr/>
          <p:nvPr/>
        </p:nvGrpSpPr>
        <p:grpSpPr>
          <a:xfrm>
            <a:off x="5163664" y="5239177"/>
            <a:ext cx="3783213" cy="1003568"/>
            <a:chOff x="5163664" y="5239177"/>
            <a:chExt cx="3783213" cy="1003568"/>
          </a:xfrm>
        </p:grpSpPr>
        <p:sp>
          <p:nvSpPr>
            <p:cNvPr id="45" name="Rectangular Callout 32"/>
            <p:cNvSpPr/>
            <p:nvPr/>
          </p:nvSpPr>
          <p:spPr>
            <a:xfrm>
              <a:off x="5163664" y="5239177"/>
              <a:ext cx="3780090" cy="980870"/>
            </a:xfrm>
            <a:prstGeom prst="wedgeRectCallout">
              <a:avLst>
                <a:gd name="adj1" fmla="val -55367"/>
                <a:gd name="adj2" fmla="val -415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TextBox 33"/>
            <p:cNvSpPr txBox="1"/>
            <p:nvPr/>
          </p:nvSpPr>
          <p:spPr>
            <a:xfrm>
              <a:off x="5194185" y="5596414"/>
              <a:ext cx="3752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</a:t>
              </a:r>
              <a:r>
                <a:rPr lang="en-US" altLang="zh-CN" sz="12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Offi</a:t>
              </a:r>
              <a:endParaRPr lang="id-ID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itle 1"/>
            <p:cNvSpPr txBox="1">
              <a:spLocks/>
            </p:cNvSpPr>
            <p:nvPr/>
          </p:nvSpPr>
          <p:spPr>
            <a:xfrm>
              <a:off x="5194184" y="5333502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5"/>
          <p:cNvGrpSpPr/>
          <p:nvPr/>
        </p:nvGrpSpPr>
        <p:grpSpPr>
          <a:xfrm>
            <a:off x="4788786" y="0"/>
            <a:ext cx="7403215" cy="3452954"/>
            <a:chOff x="4788786" y="0"/>
            <a:chExt cx="7403215" cy="3452954"/>
          </a:xfrm>
        </p:grpSpPr>
        <p:cxnSp>
          <p:nvCxnSpPr>
            <p:cNvPr id="13" name="Straight Connector 3"/>
            <p:cNvCxnSpPr/>
            <p:nvPr/>
          </p:nvCxnSpPr>
          <p:spPr>
            <a:xfrm>
              <a:off x="4788786" y="0"/>
              <a:ext cx="0" cy="269240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6"/>
            <p:cNvCxnSpPr/>
            <p:nvPr/>
          </p:nvCxnSpPr>
          <p:spPr>
            <a:xfrm flipH="1">
              <a:off x="5581650" y="3429000"/>
              <a:ext cx="6610351" cy="2395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9"/>
            <p:cNvCxnSpPr/>
            <p:nvPr/>
          </p:nvCxnSpPr>
          <p:spPr>
            <a:xfrm flipH="1" flipV="1">
              <a:off x="4788787" y="2692400"/>
              <a:ext cx="792863" cy="760554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5"/>
          <p:cNvGrpSpPr/>
          <p:nvPr/>
        </p:nvGrpSpPr>
        <p:grpSpPr>
          <a:xfrm>
            <a:off x="1371600" y="1257907"/>
            <a:ext cx="3180603" cy="897130"/>
            <a:chOff x="2766237" y="1257907"/>
            <a:chExt cx="1785966" cy="897130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2766237" y="1257907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2018.10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3148168" y="1859406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JUN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9" name="Oval 28"/>
          <p:cNvSpPr/>
          <p:nvPr/>
        </p:nvSpPr>
        <p:spPr>
          <a:xfrm>
            <a:off x="4696711" y="1493487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Group 6"/>
          <p:cNvGrpSpPr/>
          <p:nvPr/>
        </p:nvGrpSpPr>
        <p:grpSpPr>
          <a:xfrm>
            <a:off x="5063470" y="1257907"/>
            <a:ext cx="3752693" cy="1110043"/>
            <a:chOff x="5063470" y="1257907"/>
            <a:chExt cx="3752693" cy="1110043"/>
          </a:xfrm>
        </p:grpSpPr>
        <p:sp>
          <p:nvSpPr>
            <p:cNvPr id="21" name="TextBox 29"/>
            <p:cNvSpPr txBox="1"/>
            <p:nvPr/>
          </p:nvSpPr>
          <p:spPr>
            <a:xfrm>
              <a:off x="5063471" y="1721619"/>
              <a:ext cx="3752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>
              <a:off x="5063470" y="1257907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3" name="Title 1"/>
            <p:cNvSpPr txBox="1">
              <a:spLocks/>
            </p:cNvSpPr>
            <p:nvPr/>
          </p:nvSpPr>
          <p:spPr>
            <a:xfrm>
              <a:off x="5063470" y="1459765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Oval 35"/>
          <p:cNvSpPr/>
          <p:nvPr/>
        </p:nvSpPr>
        <p:spPr>
          <a:xfrm>
            <a:off x="5093143" y="3004140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5" name="Group 4"/>
          <p:cNvGrpSpPr/>
          <p:nvPr/>
        </p:nvGrpSpPr>
        <p:grpSpPr>
          <a:xfrm>
            <a:off x="750074" y="3293438"/>
            <a:ext cx="3802128" cy="1003568"/>
            <a:chOff x="750074" y="3293438"/>
            <a:chExt cx="3802128" cy="1003568"/>
          </a:xfrm>
        </p:grpSpPr>
        <p:sp>
          <p:nvSpPr>
            <p:cNvPr id="26" name="Rectangular Callout 32"/>
            <p:cNvSpPr/>
            <p:nvPr/>
          </p:nvSpPr>
          <p:spPr>
            <a:xfrm>
              <a:off x="768990" y="3293438"/>
              <a:ext cx="3780090" cy="980870"/>
            </a:xfrm>
            <a:prstGeom prst="wedgeRectCallout">
              <a:avLst>
                <a:gd name="adj1" fmla="val 66926"/>
                <a:gd name="adj2" fmla="val -5969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TextBox 33"/>
            <p:cNvSpPr txBox="1"/>
            <p:nvPr/>
          </p:nvSpPr>
          <p:spPr>
            <a:xfrm>
              <a:off x="1722473" y="3650675"/>
              <a:ext cx="28297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 sit amet, consectetuer adipiscing elit, sed diam .</a:t>
              </a:r>
            </a:p>
          </p:txBody>
        </p:sp>
        <p:sp>
          <p:nvSpPr>
            <p:cNvPr id="28" name="Title 1"/>
            <p:cNvSpPr txBox="1">
              <a:spLocks/>
            </p:cNvSpPr>
            <p:nvPr/>
          </p:nvSpPr>
          <p:spPr>
            <a:xfrm>
              <a:off x="1690325" y="3387763"/>
              <a:ext cx="2731164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4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</a:t>
              </a:r>
              <a:endParaRPr lang="en-US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Title 1"/>
            <p:cNvSpPr txBox="1">
              <a:spLocks/>
            </p:cNvSpPr>
            <p:nvPr/>
          </p:nvSpPr>
          <p:spPr>
            <a:xfrm>
              <a:off x="750074" y="3502706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36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83%</a:t>
              </a:r>
              <a:endParaRPr lang="en-US" sz="36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0" name="Oval 37"/>
          <p:cNvSpPr/>
          <p:nvPr/>
        </p:nvSpPr>
        <p:spPr>
          <a:xfrm>
            <a:off x="7482411" y="3336925"/>
            <a:ext cx="184150" cy="1841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1" name="Group 7"/>
          <p:cNvGrpSpPr/>
          <p:nvPr/>
        </p:nvGrpSpPr>
        <p:grpSpPr>
          <a:xfrm>
            <a:off x="4484352" y="3811590"/>
            <a:ext cx="2998060" cy="898478"/>
            <a:chOff x="5696445" y="3811590"/>
            <a:chExt cx="1785966" cy="898478"/>
          </a:xfrm>
        </p:grpSpPr>
        <p:sp>
          <p:nvSpPr>
            <p:cNvPr id="32" name="Title 1"/>
            <p:cNvSpPr txBox="1">
              <a:spLocks/>
            </p:cNvSpPr>
            <p:nvPr/>
          </p:nvSpPr>
          <p:spPr>
            <a:xfrm>
              <a:off x="5696445" y="3811590"/>
              <a:ext cx="1785966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en-US" sz="6000" spc="-3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2018.11</a:t>
              </a:r>
              <a:endParaRPr lang="en-US" sz="6000" spc="-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itle 1"/>
            <p:cNvSpPr txBox="1">
              <a:spLocks/>
            </p:cNvSpPr>
            <p:nvPr/>
          </p:nvSpPr>
          <p:spPr>
            <a:xfrm>
              <a:off x="6078376" y="4413089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6078376" y="4414437"/>
              <a:ext cx="1365935" cy="295631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r"/>
              <a:r>
                <a:rPr lang="id-ID" sz="20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AUG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Group 8"/>
          <p:cNvGrpSpPr/>
          <p:nvPr/>
        </p:nvGrpSpPr>
        <p:grpSpPr>
          <a:xfrm>
            <a:off x="7666561" y="3714265"/>
            <a:ext cx="3752693" cy="1110043"/>
            <a:chOff x="7666561" y="3714265"/>
            <a:chExt cx="3752693" cy="1110043"/>
          </a:xfrm>
        </p:grpSpPr>
        <p:sp>
          <p:nvSpPr>
            <p:cNvPr id="36" name="TextBox 41"/>
            <p:cNvSpPr txBox="1"/>
            <p:nvPr/>
          </p:nvSpPr>
          <p:spPr>
            <a:xfrm>
              <a:off x="7666562" y="4177977"/>
              <a:ext cx="3752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用户可以在投影仪或者计算机上进行演示，也可以将演示文稿打印出来，制作成胶片，以便应用到更广泛的领域中。利用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Microsoft Office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Title 1"/>
            <p:cNvSpPr txBox="1">
              <a:spLocks/>
            </p:cNvSpPr>
            <p:nvPr/>
          </p:nvSpPr>
          <p:spPr>
            <a:xfrm>
              <a:off x="7666561" y="3714265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8" name="Title 1"/>
            <p:cNvSpPr txBox="1">
              <a:spLocks/>
            </p:cNvSpPr>
            <p:nvPr/>
          </p:nvSpPr>
          <p:spPr>
            <a:xfrm>
              <a:off x="7666561" y="3916123"/>
              <a:ext cx="3621979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id-ID" sz="1200" i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 dolor</a:t>
              </a:r>
              <a:endParaRPr lang="en-US" sz="1200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4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年度工作概述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Parallelogram 3"/>
          <p:cNvSpPr/>
          <p:nvPr/>
        </p:nvSpPr>
        <p:spPr>
          <a:xfrm>
            <a:off x="736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Parallelogram 4"/>
          <p:cNvSpPr/>
          <p:nvPr/>
        </p:nvSpPr>
        <p:spPr>
          <a:xfrm>
            <a:off x="2514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Parallelogram 5"/>
          <p:cNvSpPr/>
          <p:nvPr/>
        </p:nvSpPr>
        <p:spPr>
          <a:xfrm>
            <a:off x="4292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Parallelogram 6"/>
          <p:cNvSpPr/>
          <p:nvPr/>
        </p:nvSpPr>
        <p:spPr>
          <a:xfrm>
            <a:off x="6070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Parallelogram 7"/>
          <p:cNvSpPr/>
          <p:nvPr/>
        </p:nvSpPr>
        <p:spPr>
          <a:xfrm>
            <a:off x="7848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id-ID" sz="14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Parallelogram 8"/>
          <p:cNvSpPr/>
          <p:nvPr/>
        </p:nvSpPr>
        <p:spPr>
          <a:xfrm>
            <a:off x="9626600" y="3257550"/>
            <a:ext cx="1778000" cy="342900"/>
          </a:xfrm>
          <a:prstGeom prst="parallelogram">
            <a:avLst>
              <a:gd name="adj" fmla="val 5092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2016</a:t>
            </a:r>
          </a:p>
        </p:txBody>
      </p:sp>
      <p:cxnSp>
        <p:nvCxnSpPr>
          <p:cNvPr id="18" name="Straight Connector 9"/>
          <p:cNvCxnSpPr/>
          <p:nvPr/>
        </p:nvCxnSpPr>
        <p:spPr>
          <a:xfrm flipH="1">
            <a:off x="1621067" y="3600450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0"/>
          <p:cNvGrpSpPr/>
          <p:nvPr/>
        </p:nvGrpSpPr>
        <p:grpSpPr>
          <a:xfrm>
            <a:off x="1696493" y="4544347"/>
            <a:ext cx="2431140" cy="935831"/>
            <a:chOff x="1696493" y="4544347"/>
            <a:chExt cx="2431140" cy="935831"/>
          </a:xfrm>
        </p:grpSpPr>
        <p:sp>
          <p:nvSpPr>
            <p:cNvPr id="20" name="TextBox 12"/>
            <p:cNvSpPr txBox="1"/>
            <p:nvPr/>
          </p:nvSpPr>
          <p:spPr>
            <a:xfrm>
              <a:off x="1696493" y="4833847"/>
              <a:ext cx="2431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3"/>
            <p:cNvSpPr txBox="1"/>
            <p:nvPr/>
          </p:nvSpPr>
          <p:spPr>
            <a:xfrm>
              <a:off x="1696493" y="4544347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22" name="Straight Connector 14"/>
          <p:cNvCxnSpPr/>
          <p:nvPr/>
        </p:nvCxnSpPr>
        <p:spPr>
          <a:xfrm flipH="1" flipV="1">
            <a:off x="3386661" y="1809516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5"/>
          <p:cNvCxnSpPr/>
          <p:nvPr/>
        </p:nvCxnSpPr>
        <p:spPr>
          <a:xfrm flipH="1">
            <a:off x="5143158" y="3600449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6"/>
          <p:cNvCxnSpPr/>
          <p:nvPr/>
        </p:nvCxnSpPr>
        <p:spPr>
          <a:xfrm flipH="1" flipV="1">
            <a:off x="6908752" y="1809515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7"/>
          <p:cNvCxnSpPr/>
          <p:nvPr/>
        </p:nvCxnSpPr>
        <p:spPr>
          <a:xfrm flipH="1">
            <a:off x="8739791" y="3600449"/>
            <a:ext cx="9067" cy="14480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1"/>
          <p:cNvGrpSpPr/>
          <p:nvPr/>
        </p:nvGrpSpPr>
        <p:grpSpPr>
          <a:xfrm>
            <a:off x="3475790" y="1665413"/>
            <a:ext cx="2431140" cy="935831"/>
            <a:chOff x="3475790" y="1665413"/>
            <a:chExt cx="2431140" cy="935831"/>
          </a:xfrm>
        </p:grpSpPr>
        <p:sp>
          <p:nvSpPr>
            <p:cNvPr id="27" name="TextBox 19"/>
            <p:cNvSpPr txBox="1"/>
            <p:nvPr/>
          </p:nvSpPr>
          <p:spPr>
            <a:xfrm>
              <a:off x="3475790" y="1954913"/>
              <a:ext cx="2431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TextBox 20"/>
            <p:cNvSpPr txBox="1"/>
            <p:nvPr/>
          </p:nvSpPr>
          <p:spPr>
            <a:xfrm>
              <a:off x="3475790" y="1665413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Group 21"/>
          <p:cNvGrpSpPr/>
          <p:nvPr/>
        </p:nvGrpSpPr>
        <p:grpSpPr>
          <a:xfrm>
            <a:off x="7029803" y="1665413"/>
            <a:ext cx="2431140" cy="1120497"/>
            <a:chOff x="7029803" y="1665413"/>
            <a:chExt cx="2431140" cy="1120497"/>
          </a:xfrm>
        </p:grpSpPr>
        <p:sp>
          <p:nvSpPr>
            <p:cNvPr id="30" name="TextBox 23"/>
            <p:cNvSpPr txBox="1"/>
            <p:nvPr/>
          </p:nvSpPr>
          <p:spPr>
            <a:xfrm>
              <a:off x="7029803" y="1954913"/>
              <a:ext cx="2431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TextBox 24"/>
            <p:cNvSpPr txBox="1"/>
            <p:nvPr/>
          </p:nvSpPr>
          <p:spPr>
            <a:xfrm>
              <a:off x="7029803" y="1665413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2" name="Group 18"/>
          <p:cNvGrpSpPr/>
          <p:nvPr/>
        </p:nvGrpSpPr>
        <p:grpSpPr>
          <a:xfrm>
            <a:off x="5206991" y="4544347"/>
            <a:ext cx="2431140" cy="1120497"/>
            <a:chOff x="5206991" y="4544347"/>
            <a:chExt cx="2431140" cy="1120497"/>
          </a:xfrm>
        </p:grpSpPr>
        <p:sp>
          <p:nvSpPr>
            <p:cNvPr id="33" name="TextBox 25"/>
            <p:cNvSpPr txBox="1"/>
            <p:nvPr/>
          </p:nvSpPr>
          <p:spPr>
            <a:xfrm>
              <a:off x="5206991" y="4833847"/>
              <a:ext cx="2431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用户可以在投影仪或者计算机上进行演示，也可以将演示文稿打印出来，制作成胶片，以便应用到更广泛的领域中。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4" name="TextBox 26"/>
            <p:cNvSpPr txBox="1"/>
            <p:nvPr/>
          </p:nvSpPr>
          <p:spPr>
            <a:xfrm>
              <a:off x="5206991" y="4544347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5" name="Group 31"/>
          <p:cNvGrpSpPr/>
          <p:nvPr/>
        </p:nvGrpSpPr>
        <p:grpSpPr>
          <a:xfrm>
            <a:off x="1461861" y="2694675"/>
            <a:ext cx="469263" cy="469263"/>
            <a:chOff x="2005013" y="1077913"/>
            <a:chExt cx="688975" cy="688975"/>
          </a:xfrm>
          <a:solidFill>
            <a:schemeClr val="bg1">
              <a:lumMod val="65000"/>
            </a:schemeClr>
          </a:solidFill>
        </p:grpSpPr>
        <p:sp>
          <p:nvSpPr>
            <p:cNvPr id="36" name="Freeform 5"/>
            <p:cNvSpPr>
              <a:spLocks noEditPoints="1"/>
            </p:cNvSpPr>
            <p:nvPr/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8" name="Freeform 55"/>
          <p:cNvSpPr>
            <a:spLocks noEditPoints="1"/>
          </p:cNvSpPr>
          <p:nvPr/>
        </p:nvSpPr>
        <p:spPr bwMode="auto">
          <a:xfrm>
            <a:off x="8509605" y="2835549"/>
            <a:ext cx="478505" cy="343995"/>
          </a:xfrm>
          <a:custGeom>
            <a:avLst/>
            <a:gdLst>
              <a:gd name="T0" fmla="*/ 2486 w 16058"/>
              <a:gd name="T1" fmla="*/ 10403 h 11544"/>
              <a:gd name="T2" fmla="*/ 1591 w 16058"/>
              <a:gd name="T3" fmla="*/ 9798 h 11544"/>
              <a:gd name="T4" fmla="*/ 1075 w 16058"/>
              <a:gd name="T5" fmla="*/ 8845 h 11544"/>
              <a:gd name="T6" fmla="*/ 1034 w 16058"/>
              <a:gd name="T7" fmla="*/ 7911 h 11544"/>
              <a:gd name="T8" fmla="*/ 1269 w 16058"/>
              <a:gd name="T9" fmla="*/ 7227 h 11544"/>
              <a:gd name="T10" fmla="*/ 1712 w 16058"/>
              <a:gd name="T11" fmla="*/ 6654 h 11544"/>
              <a:gd name="T12" fmla="*/ 2311 w 16058"/>
              <a:gd name="T13" fmla="*/ 6236 h 11544"/>
              <a:gd name="T14" fmla="*/ 2677 w 16058"/>
              <a:gd name="T15" fmla="*/ 5951 h 11544"/>
              <a:gd name="T16" fmla="*/ 2739 w 16058"/>
              <a:gd name="T17" fmla="*/ 5626 h 11544"/>
              <a:gd name="T18" fmla="*/ 2564 w 16058"/>
              <a:gd name="T19" fmla="*/ 5102 h 11544"/>
              <a:gd name="T20" fmla="*/ 2509 w 16058"/>
              <a:gd name="T21" fmla="*/ 4790 h 11544"/>
              <a:gd name="T22" fmla="*/ 2634 w 16058"/>
              <a:gd name="T23" fmla="*/ 4225 h 11544"/>
              <a:gd name="T24" fmla="*/ 3014 w 16058"/>
              <a:gd name="T25" fmla="*/ 3763 h 11544"/>
              <a:gd name="T26" fmla="*/ 3573 w 16058"/>
              <a:gd name="T27" fmla="*/ 3528 h 11544"/>
              <a:gd name="T28" fmla="*/ 4022 w 16058"/>
              <a:gd name="T29" fmla="*/ 3524 h 11544"/>
              <a:gd name="T30" fmla="*/ 4410 w 16058"/>
              <a:gd name="T31" fmla="*/ 3616 h 11544"/>
              <a:gd name="T32" fmla="*/ 4822 w 16058"/>
              <a:gd name="T33" fmla="*/ 3718 h 11544"/>
              <a:gd name="T34" fmla="*/ 5077 w 16058"/>
              <a:gd name="T35" fmla="*/ 3578 h 11544"/>
              <a:gd name="T36" fmla="*/ 5304 w 16058"/>
              <a:gd name="T37" fmla="*/ 3154 h 11544"/>
              <a:gd name="T38" fmla="*/ 5986 w 16058"/>
              <a:gd name="T39" fmla="*/ 2112 h 11544"/>
              <a:gd name="T40" fmla="*/ 6970 w 16058"/>
              <a:gd name="T41" fmla="*/ 1377 h 11544"/>
              <a:gd name="T42" fmla="*/ 8153 w 16058"/>
              <a:gd name="T43" fmla="*/ 1025 h 11544"/>
              <a:gd name="T44" fmla="*/ 9661 w 16058"/>
              <a:gd name="T45" fmla="*/ 1190 h 11544"/>
              <a:gd name="T46" fmla="*/ 10994 w 16058"/>
              <a:gd name="T47" fmla="*/ 2023 h 11544"/>
              <a:gd name="T48" fmla="*/ 11831 w 16058"/>
              <a:gd name="T49" fmla="*/ 3370 h 11544"/>
              <a:gd name="T50" fmla="*/ 12046 w 16058"/>
              <a:gd name="T51" fmla="*/ 4561 h 11544"/>
              <a:gd name="T52" fmla="*/ 12173 w 16058"/>
              <a:gd name="T53" fmla="*/ 4853 h 11544"/>
              <a:gd name="T54" fmla="*/ 12517 w 16058"/>
              <a:gd name="T55" fmla="*/ 5002 h 11544"/>
              <a:gd name="T56" fmla="*/ 13610 w 16058"/>
              <a:gd name="T57" fmla="*/ 5356 h 11544"/>
              <a:gd name="T58" fmla="*/ 14494 w 16058"/>
              <a:gd name="T59" fmla="*/ 6116 h 11544"/>
              <a:gd name="T60" fmla="*/ 14988 w 16058"/>
              <a:gd name="T61" fmla="*/ 7177 h 11544"/>
              <a:gd name="T62" fmla="*/ 14968 w 16058"/>
              <a:gd name="T63" fmla="*/ 8469 h 11544"/>
              <a:gd name="T64" fmla="*/ 14337 w 16058"/>
              <a:gd name="T65" fmla="*/ 9634 h 11544"/>
              <a:gd name="T66" fmla="*/ 13243 w 16058"/>
              <a:gd name="T67" fmla="*/ 10372 h 11544"/>
              <a:gd name="T68" fmla="*/ 12944 w 16058"/>
              <a:gd name="T69" fmla="*/ 3664 h 11544"/>
              <a:gd name="T70" fmla="*/ 12111 w 16058"/>
              <a:gd name="T71" fmla="*/ 1788 h 11544"/>
              <a:gd name="T72" fmla="*/ 10564 w 16058"/>
              <a:gd name="T73" fmla="*/ 487 h 11544"/>
              <a:gd name="T74" fmla="*/ 8531 w 16058"/>
              <a:gd name="T75" fmla="*/ 0 h 11544"/>
              <a:gd name="T76" fmla="*/ 6922 w 16058"/>
              <a:gd name="T77" fmla="*/ 297 h 11544"/>
              <a:gd name="T78" fmla="*/ 5572 w 16058"/>
              <a:gd name="T79" fmla="*/ 1115 h 11544"/>
              <a:gd name="T80" fmla="*/ 4587 w 16058"/>
              <a:gd name="T81" fmla="*/ 2341 h 11544"/>
              <a:gd name="T82" fmla="*/ 4112 w 16058"/>
              <a:gd name="T83" fmla="*/ 2541 h 11544"/>
              <a:gd name="T84" fmla="*/ 3533 w 16058"/>
              <a:gd name="T85" fmla="*/ 2521 h 11544"/>
              <a:gd name="T86" fmla="*/ 2501 w 16058"/>
              <a:gd name="T87" fmla="*/ 2896 h 11544"/>
              <a:gd name="T88" fmla="*/ 1778 w 16058"/>
              <a:gd name="T89" fmla="*/ 3692 h 11544"/>
              <a:gd name="T90" fmla="*/ 1505 w 16058"/>
              <a:gd name="T91" fmla="*/ 4768 h 11544"/>
              <a:gd name="T92" fmla="*/ 1558 w 16058"/>
              <a:gd name="T93" fmla="*/ 5217 h 11544"/>
              <a:gd name="T94" fmla="*/ 1281 w 16058"/>
              <a:gd name="T95" fmla="*/ 5706 h 11544"/>
              <a:gd name="T96" fmla="*/ 564 w 16058"/>
              <a:gd name="T97" fmla="*/ 6461 h 11544"/>
              <a:gd name="T98" fmla="*/ 118 w 16058"/>
              <a:gd name="T99" fmla="*/ 7414 h 11544"/>
              <a:gd name="T100" fmla="*/ 17 w 16058"/>
              <a:gd name="T101" fmla="*/ 8615 h 11544"/>
              <a:gd name="T102" fmla="*/ 557 w 16058"/>
              <a:gd name="T103" fmla="*/ 10106 h 11544"/>
              <a:gd name="T104" fmla="*/ 1707 w 16058"/>
              <a:gd name="T105" fmla="*/ 11150 h 11544"/>
              <a:gd name="T106" fmla="*/ 3262 w 16058"/>
              <a:gd name="T107" fmla="*/ 11543 h 11544"/>
              <a:gd name="T108" fmla="*/ 13589 w 16058"/>
              <a:gd name="T109" fmla="*/ 11315 h 11544"/>
              <a:gd name="T110" fmla="*/ 15080 w 16058"/>
              <a:gd name="T111" fmla="*/ 10310 h 11544"/>
              <a:gd name="T112" fmla="*/ 15940 w 16058"/>
              <a:gd name="T113" fmla="*/ 8720 h 11544"/>
              <a:gd name="T114" fmla="*/ 15965 w 16058"/>
              <a:gd name="T115" fmla="*/ 6945 h 11544"/>
              <a:gd name="T116" fmla="*/ 15283 w 16058"/>
              <a:gd name="T117" fmla="*/ 5493 h 11544"/>
              <a:gd name="T118" fmla="*/ 14075 w 16058"/>
              <a:gd name="T119" fmla="*/ 4467 h 1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58" h="11544">
                <a:moveTo>
                  <a:pt x="12294" y="10539"/>
                </a:moveTo>
                <a:lnTo>
                  <a:pt x="12294" y="10540"/>
                </a:lnTo>
                <a:lnTo>
                  <a:pt x="3262" y="10540"/>
                </a:lnTo>
                <a:lnTo>
                  <a:pt x="3145" y="10537"/>
                </a:lnTo>
                <a:lnTo>
                  <a:pt x="3031" y="10528"/>
                </a:lnTo>
                <a:lnTo>
                  <a:pt x="2919" y="10514"/>
                </a:lnTo>
                <a:lnTo>
                  <a:pt x="2807" y="10494"/>
                </a:lnTo>
                <a:lnTo>
                  <a:pt x="2698" y="10469"/>
                </a:lnTo>
                <a:lnTo>
                  <a:pt x="2591" y="10438"/>
                </a:lnTo>
                <a:lnTo>
                  <a:pt x="2486" y="10403"/>
                </a:lnTo>
                <a:lnTo>
                  <a:pt x="2384" y="10363"/>
                </a:lnTo>
                <a:lnTo>
                  <a:pt x="2284" y="10316"/>
                </a:lnTo>
                <a:lnTo>
                  <a:pt x="2187" y="10267"/>
                </a:lnTo>
                <a:lnTo>
                  <a:pt x="2092" y="10212"/>
                </a:lnTo>
                <a:lnTo>
                  <a:pt x="2000" y="10154"/>
                </a:lnTo>
                <a:lnTo>
                  <a:pt x="1912" y="10091"/>
                </a:lnTo>
                <a:lnTo>
                  <a:pt x="1827" y="10023"/>
                </a:lnTo>
                <a:lnTo>
                  <a:pt x="1744" y="9952"/>
                </a:lnTo>
                <a:lnTo>
                  <a:pt x="1666" y="9878"/>
                </a:lnTo>
                <a:lnTo>
                  <a:pt x="1591" y="9798"/>
                </a:lnTo>
                <a:lnTo>
                  <a:pt x="1520" y="9717"/>
                </a:lnTo>
                <a:lnTo>
                  <a:pt x="1453" y="9632"/>
                </a:lnTo>
                <a:lnTo>
                  <a:pt x="1390" y="9543"/>
                </a:lnTo>
                <a:lnTo>
                  <a:pt x="1331" y="9451"/>
                </a:lnTo>
                <a:lnTo>
                  <a:pt x="1277" y="9357"/>
                </a:lnTo>
                <a:lnTo>
                  <a:pt x="1226" y="9259"/>
                </a:lnTo>
                <a:lnTo>
                  <a:pt x="1181" y="9159"/>
                </a:lnTo>
                <a:lnTo>
                  <a:pt x="1141" y="9057"/>
                </a:lnTo>
                <a:lnTo>
                  <a:pt x="1105" y="8952"/>
                </a:lnTo>
                <a:lnTo>
                  <a:pt x="1075" y="8845"/>
                </a:lnTo>
                <a:lnTo>
                  <a:pt x="1050" y="8736"/>
                </a:lnTo>
                <a:lnTo>
                  <a:pt x="1030" y="8624"/>
                </a:lnTo>
                <a:lnTo>
                  <a:pt x="1016" y="8512"/>
                </a:lnTo>
                <a:lnTo>
                  <a:pt x="1007" y="8397"/>
                </a:lnTo>
                <a:lnTo>
                  <a:pt x="1004" y="8281"/>
                </a:lnTo>
                <a:lnTo>
                  <a:pt x="1005" y="8207"/>
                </a:lnTo>
                <a:lnTo>
                  <a:pt x="1009" y="8131"/>
                </a:lnTo>
                <a:lnTo>
                  <a:pt x="1015" y="8057"/>
                </a:lnTo>
                <a:lnTo>
                  <a:pt x="1024" y="7984"/>
                </a:lnTo>
                <a:lnTo>
                  <a:pt x="1034" y="7911"/>
                </a:lnTo>
                <a:lnTo>
                  <a:pt x="1048" y="7839"/>
                </a:lnTo>
                <a:lnTo>
                  <a:pt x="1063" y="7768"/>
                </a:lnTo>
                <a:lnTo>
                  <a:pt x="1081" y="7697"/>
                </a:lnTo>
                <a:lnTo>
                  <a:pt x="1101" y="7627"/>
                </a:lnTo>
                <a:lnTo>
                  <a:pt x="1123" y="7558"/>
                </a:lnTo>
                <a:lnTo>
                  <a:pt x="1148" y="7490"/>
                </a:lnTo>
                <a:lnTo>
                  <a:pt x="1175" y="7423"/>
                </a:lnTo>
                <a:lnTo>
                  <a:pt x="1203" y="7356"/>
                </a:lnTo>
                <a:lnTo>
                  <a:pt x="1235" y="7291"/>
                </a:lnTo>
                <a:lnTo>
                  <a:pt x="1269" y="7227"/>
                </a:lnTo>
                <a:lnTo>
                  <a:pt x="1304" y="7165"/>
                </a:lnTo>
                <a:lnTo>
                  <a:pt x="1341" y="7102"/>
                </a:lnTo>
                <a:lnTo>
                  <a:pt x="1381" y="7041"/>
                </a:lnTo>
                <a:lnTo>
                  <a:pt x="1422" y="6982"/>
                </a:lnTo>
                <a:lnTo>
                  <a:pt x="1465" y="6924"/>
                </a:lnTo>
                <a:lnTo>
                  <a:pt x="1511" y="6867"/>
                </a:lnTo>
                <a:lnTo>
                  <a:pt x="1559" y="6811"/>
                </a:lnTo>
                <a:lnTo>
                  <a:pt x="1608" y="6757"/>
                </a:lnTo>
                <a:lnTo>
                  <a:pt x="1659" y="6705"/>
                </a:lnTo>
                <a:lnTo>
                  <a:pt x="1712" y="6654"/>
                </a:lnTo>
                <a:lnTo>
                  <a:pt x="1767" y="6604"/>
                </a:lnTo>
                <a:lnTo>
                  <a:pt x="1825" y="6555"/>
                </a:lnTo>
                <a:lnTo>
                  <a:pt x="1883" y="6509"/>
                </a:lnTo>
                <a:lnTo>
                  <a:pt x="1943" y="6464"/>
                </a:lnTo>
                <a:lnTo>
                  <a:pt x="2005" y="6421"/>
                </a:lnTo>
                <a:lnTo>
                  <a:pt x="2069" y="6380"/>
                </a:lnTo>
                <a:lnTo>
                  <a:pt x="2135" y="6341"/>
                </a:lnTo>
                <a:lnTo>
                  <a:pt x="2198" y="6304"/>
                </a:lnTo>
                <a:lnTo>
                  <a:pt x="2256" y="6269"/>
                </a:lnTo>
                <a:lnTo>
                  <a:pt x="2311" y="6236"/>
                </a:lnTo>
                <a:lnTo>
                  <a:pt x="2364" y="6205"/>
                </a:lnTo>
                <a:lnTo>
                  <a:pt x="2412" y="6174"/>
                </a:lnTo>
                <a:lnTo>
                  <a:pt x="2456" y="6145"/>
                </a:lnTo>
                <a:lnTo>
                  <a:pt x="2498" y="6116"/>
                </a:lnTo>
                <a:lnTo>
                  <a:pt x="2535" y="6088"/>
                </a:lnTo>
                <a:lnTo>
                  <a:pt x="2570" y="6061"/>
                </a:lnTo>
                <a:lnTo>
                  <a:pt x="2601" y="6033"/>
                </a:lnTo>
                <a:lnTo>
                  <a:pt x="2629" y="6006"/>
                </a:lnTo>
                <a:lnTo>
                  <a:pt x="2655" y="5979"/>
                </a:lnTo>
                <a:lnTo>
                  <a:pt x="2677" y="5951"/>
                </a:lnTo>
                <a:lnTo>
                  <a:pt x="2696" y="5923"/>
                </a:lnTo>
                <a:lnTo>
                  <a:pt x="2712" y="5895"/>
                </a:lnTo>
                <a:lnTo>
                  <a:pt x="2725" y="5866"/>
                </a:lnTo>
                <a:lnTo>
                  <a:pt x="2735" y="5836"/>
                </a:lnTo>
                <a:lnTo>
                  <a:pt x="2742" y="5805"/>
                </a:lnTo>
                <a:lnTo>
                  <a:pt x="2747" y="5773"/>
                </a:lnTo>
                <a:lnTo>
                  <a:pt x="2748" y="5738"/>
                </a:lnTo>
                <a:lnTo>
                  <a:pt x="2748" y="5703"/>
                </a:lnTo>
                <a:lnTo>
                  <a:pt x="2744" y="5665"/>
                </a:lnTo>
                <a:lnTo>
                  <a:pt x="2739" y="5626"/>
                </a:lnTo>
                <a:lnTo>
                  <a:pt x="2730" y="5585"/>
                </a:lnTo>
                <a:lnTo>
                  <a:pt x="2720" y="5542"/>
                </a:lnTo>
                <a:lnTo>
                  <a:pt x="2707" y="5495"/>
                </a:lnTo>
                <a:lnTo>
                  <a:pt x="2691" y="5446"/>
                </a:lnTo>
                <a:lnTo>
                  <a:pt x="2674" y="5395"/>
                </a:lnTo>
                <a:lnTo>
                  <a:pt x="2654" y="5340"/>
                </a:lnTo>
                <a:lnTo>
                  <a:pt x="2632" y="5282"/>
                </a:lnTo>
                <a:lnTo>
                  <a:pt x="2607" y="5220"/>
                </a:lnTo>
                <a:lnTo>
                  <a:pt x="2581" y="5156"/>
                </a:lnTo>
                <a:lnTo>
                  <a:pt x="2564" y="5102"/>
                </a:lnTo>
                <a:lnTo>
                  <a:pt x="2549" y="5050"/>
                </a:lnTo>
                <a:lnTo>
                  <a:pt x="2537" y="5000"/>
                </a:lnTo>
                <a:lnTo>
                  <a:pt x="2527" y="4950"/>
                </a:lnTo>
                <a:lnTo>
                  <a:pt x="2523" y="4926"/>
                </a:lnTo>
                <a:lnTo>
                  <a:pt x="2519" y="4903"/>
                </a:lnTo>
                <a:lnTo>
                  <a:pt x="2516" y="4880"/>
                </a:lnTo>
                <a:lnTo>
                  <a:pt x="2514" y="4857"/>
                </a:lnTo>
                <a:lnTo>
                  <a:pt x="2512" y="4834"/>
                </a:lnTo>
                <a:lnTo>
                  <a:pt x="2510" y="4812"/>
                </a:lnTo>
                <a:lnTo>
                  <a:pt x="2509" y="4790"/>
                </a:lnTo>
                <a:lnTo>
                  <a:pt x="2509" y="4768"/>
                </a:lnTo>
                <a:lnTo>
                  <a:pt x="2511" y="4704"/>
                </a:lnTo>
                <a:lnTo>
                  <a:pt x="2516" y="4640"/>
                </a:lnTo>
                <a:lnTo>
                  <a:pt x="2524" y="4577"/>
                </a:lnTo>
                <a:lnTo>
                  <a:pt x="2535" y="4516"/>
                </a:lnTo>
                <a:lnTo>
                  <a:pt x="2549" y="4455"/>
                </a:lnTo>
                <a:lnTo>
                  <a:pt x="2565" y="4395"/>
                </a:lnTo>
                <a:lnTo>
                  <a:pt x="2585" y="4337"/>
                </a:lnTo>
                <a:lnTo>
                  <a:pt x="2608" y="4280"/>
                </a:lnTo>
                <a:lnTo>
                  <a:pt x="2634" y="4225"/>
                </a:lnTo>
                <a:lnTo>
                  <a:pt x="2661" y="4171"/>
                </a:lnTo>
                <a:lnTo>
                  <a:pt x="2691" y="4118"/>
                </a:lnTo>
                <a:lnTo>
                  <a:pt x="2724" y="4067"/>
                </a:lnTo>
                <a:lnTo>
                  <a:pt x="2759" y="4018"/>
                </a:lnTo>
                <a:lnTo>
                  <a:pt x="2796" y="3971"/>
                </a:lnTo>
                <a:lnTo>
                  <a:pt x="2835" y="3925"/>
                </a:lnTo>
                <a:lnTo>
                  <a:pt x="2877" y="3881"/>
                </a:lnTo>
                <a:lnTo>
                  <a:pt x="2921" y="3839"/>
                </a:lnTo>
                <a:lnTo>
                  <a:pt x="2966" y="3800"/>
                </a:lnTo>
                <a:lnTo>
                  <a:pt x="3014" y="3763"/>
                </a:lnTo>
                <a:lnTo>
                  <a:pt x="3063" y="3728"/>
                </a:lnTo>
                <a:lnTo>
                  <a:pt x="3113" y="3696"/>
                </a:lnTo>
                <a:lnTo>
                  <a:pt x="3166" y="3665"/>
                </a:lnTo>
                <a:lnTo>
                  <a:pt x="3221" y="3638"/>
                </a:lnTo>
                <a:lnTo>
                  <a:pt x="3276" y="3612"/>
                </a:lnTo>
                <a:lnTo>
                  <a:pt x="3333" y="3589"/>
                </a:lnTo>
                <a:lnTo>
                  <a:pt x="3391" y="3570"/>
                </a:lnTo>
                <a:lnTo>
                  <a:pt x="3450" y="3553"/>
                </a:lnTo>
                <a:lnTo>
                  <a:pt x="3512" y="3539"/>
                </a:lnTo>
                <a:lnTo>
                  <a:pt x="3573" y="3528"/>
                </a:lnTo>
                <a:lnTo>
                  <a:pt x="3636" y="3520"/>
                </a:lnTo>
                <a:lnTo>
                  <a:pt x="3699" y="3515"/>
                </a:lnTo>
                <a:lnTo>
                  <a:pt x="3764" y="3513"/>
                </a:lnTo>
                <a:lnTo>
                  <a:pt x="3779" y="3513"/>
                </a:lnTo>
                <a:lnTo>
                  <a:pt x="3821" y="3512"/>
                </a:lnTo>
                <a:lnTo>
                  <a:pt x="3851" y="3512"/>
                </a:lnTo>
                <a:lnTo>
                  <a:pt x="3886" y="3513"/>
                </a:lnTo>
                <a:lnTo>
                  <a:pt x="3927" y="3515"/>
                </a:lnTo>
                <a:lnTo>
                  <a:pt x="3972" y="3519"/>
                </a:lnTo>
                <a:lnTo>
                  <a:pt x="4022" y="3524"/>
                </a:lnTo>
                <a:lnTo>
                  <a:pt x="4074" y="3531"/>
                </a:lnTo>
                <a:lnTo>
                  <a:pt x="4130" y="3540"/>
                </a:lnTo>
                <a:lnTo>
                  <a:pt x="4189" y="3552"/>
                </a:lnTo>
                <a:lnTo>
                  <a:pt x="4219" y="3559"/>
                </a:lnTo>
                <a:lnTo>
                  <a:pt x="4250" y="3566"/>
                </a:lnTo>
                <a:lnTo>
                  <a:pt x="4281" y="3575"/>
                </a:lnTo>
                <a:lnTo>
                  <a:pt x="4314" y="3584"/>
                </a:lnTo>
                <a:lnTo>
                  <a:pt x="4345" y="3594"/>
                </a:lnTo>
                <a:lnTo>
                  <a:pt x="4378" y="3604"/>
                </a:lnTo>
                <a:lnTo>
                  <a:pt x="4410" y="3616"/>
                </a:lnTo>
                <a:lnTo>
                  <a:pt x="4443" y="3629"/>
                </a:lnTo>
                <a:lnTo>
                  <a:pt x="4495" y="3649"/>
                </a:lnTo>
                <a:lnTo>
                  <a:pt x="4544" y="3667"/>
                </a:lnTo>
                <a:lnTo>
                  <a:pt x="4592" y="3682"/>
                </a:lnTo>
                <a:lnTo>
                  <a:pt x="4636" y="3694"/>
                </a:lnTo>
                <a:lnTo>
                  <a:pt x="4678" y="3704"/>
                </a:lnTo>
                <a:lnTo>
                  <a:pt x="4717" y="3711"/>
                </a:lnTo>
                <a:lnTo>
                  <a:pt x="4754" y="3716"/>
                </a:lnTo>
                <a:lnTo>
                  <a:pt x="4789" y="3718"/>
                </a:lnTo>
                <a:lnTo>
                  <a:pt x="4822" y="3718"/>
                </a:lnTo>
                <a:lnTo>
                  <a:pt x="4855" y="3715"/>
                </a:lnTo>
                <a:lnTo>
                  <a:pt x="4884" y="3710"/>
                </a:lnTo>
                <a:lnTo>
                  <a:pt x="4912" y="3702"/>
                </a:lnTo>
                <a:lnTo>
                  <a:pt x="4939" y="3692"/>
                </a:lnTo>
                <a:lnTo>
                  <a:pt x="4964" y="3679"/>
                </a:lnTo>
                <a:lnTo>
                  <a:pt x="4989" y="3664"/>
                </a:lnTo>
                <a:lnTo>
                  <a:pt x="5012" y="3646"/>
                </a:lnTo>
                <a:lnTo>
                  <a:pt x="5034" y="3626"/>
                </a:lnTo>
                <a:lnTo>
                  <a:pt x="5056" y="3603"/>
                </a:lnTo>
                <a:lnTo>
                  <a:pt x="5077" y="3578"/>
                </a:lnTo>
                <a:lnTo>
                  <a:pt x="5097" y="3551"/>
                </a:lnTo>
                <a:lnTo>
                  <a:pt x="5117" y="3522"/>
                </a:lnTo>
                <a:lnTo>
                  <a:pt x="5138" y="3490"/>
                </a:lnTo>
                <a:lnTo>
                  <a:pt x="5158" y="3456"/>
                </a:lnTo>
                <a:lnTo>
                  <a:pt x="5177" y="3420"/>
                </a:lnTo>
                <a:lnTo>
                  <a:pt x="5197" y="3382"/>
                </a:lnTo>
                <a:lnTo>
                  <a:pt x="5218" y="3340"/>
                </a:lnTo>
                <a:lnTo>
                  <a:pt x="5238" y="3297"/>
                </a:lnTo>
                <a:lnTo>
                  <a:pt x="5260" y="3251"/>
                </a:lnTo>
                <a:lnTo>
                  <a:pt x="5304" y="3154"/>
                </a:lnTo>
                <a:lnTo>
                  <a:pt x="5353" y="3047"/>
                </a:lnTo>
                <a:lnTo>
                  <a:pt x="5409" y="2932"/>
                </a:lnTo>
                <a:lnTo>
                  <a:pt x="5469" y="2820"/>
                </a:lnTo>
                <a:lnTo>
                  <a:pt x="5532" y="2710"/>
                </a:lnTo>
                <a:lnTo>
                  <a:pt x="5599" y="2603"/>
                </a:lnTo>
                <a:lnTo>
                  <a:pt x="5669" y="2499"/>
                </a:lnTo>
                <a:lnTo>
                  <a:pt x="5744" y="2398"/>
                </a:lnTo>
                <a:lnTo>
                  <a:pt x="5821" y="2300"/>
                </a:lnTo>
                <a:lnTo>
                  <a:pt x="5902" y="2204"/>
                </a:lnTo>
                <a:lnTo>
                  <a:pt x="5986" y="2112"/>
                </a:lnTo>
                <a:lnTo>
                  <a:pt x="6072" y="2024"/>
                </a:lnTo>
                <a:lnTo>
                  <a:pt x="6161" y="1938"/>
                </a:lnTo>
                <a:lnTo>
                  <a:pt x="6255" y="1856"/>
                </a:lnTo>
                <a:lnTo>
                  <a:pt x="6349" y="1777"/>
                </a:lnTo>
                <a:lnTo>
                  <a:pt x="6447" y="1701"/>
                </a:lnTo>
                <a:lnTo>
                  <a:pt x="6547" y="1629"/>
                </a:lnTo>
                <a:lnTo>
                  <a:pt x="6650" y="1560"/>
                </a:lnTo>
                <a:lnTo>
                  <a:pt x="6754" y="1496"/>
                </a:lnTo>
                <a:lnTo>
                  <a:pt x="6862" y="1434"/>
                </a:lnTo>
                <a:lnTo>
                  <a:pt x="6970" y="1377"/>
                </a:lnTo>
                <a:lnTo>
                  <a:pt x="7082" y="1323"/>
                </a:lnTo>
                <a:lnTo>
                  <a:pt x="7195" y="1274"/>
                </a:lnTo>
                <a:lnTo>
                  <a:pt x="7309" y="1228"/>
                </a:lnTo>
                <a:lnTo>
                  <a:pt x="7426" y="1186"/>
                </a:lnTo>
                <a:lnTo>
                  <a:pt x="7543" y="1148"/>
                </a:lnTo>
                <a:lnTo>
                  <a:pt x="7663" y="1115"/>
                </a:lnTo>
                <a:lnTo>
                  <a:pt x="7784" y="1086"/>
                </a:lnTo>
                <a:lnTo>
                  <a:pt x="7906" y="1061"/>
                </a:lnTo>
                <a:lnTo>
                  <a:pt x="8029" y="1041"/>
                </a:lnTo>
                <a:lnTo>
                  <a:pt x="8153" y="1025"/>
                </a:lnTo>
                <a:lnTo>
                  <a:pt x="8278" y="1013"/>
                </a:lnTo>
                <a:lnTo>
                  <a:pt x="8404" y="1007"/>
                </a:lnTo>
                <a:lnTo>
                  <a:pt x="8531" y="1004"/>
                </a:lnTo>
                <a:lnTo>
                  <a:pt x="8699" y="1008"/>
                </a:lnTo>
                <a:lnTo>
                  <a:pt x="8866" y="1020"/>
                </a:lnTo>
                <a:lnTo>
                  <a:pt x="9030" y="1039"/>
                </a:lnTo>
                <a:lnTo>
                  <a:pt x="9192" y="1066"/>
                </a:lnTo>
                <a:lnTo>
                  <a:pt x="9351" y="1100"/>
                </a:lnTo>
                <a:lnTo>
                  <a:pt x="9507" y="1142"/>
                </a:lnTo>
                <a:lnTo>
                  <a:pt x="9661" y="1190"/>
                </a:lnTo>
                <a:lnTo>
                  <a:pt x="9811" y="1246"/>
                </a:lnTo>
                <a:lnTo>
                  <a:pt x="9959" y="1308"/>
                </a:lnTo>
                <a:lnTo>
                  <a:pt x="10102" y="1376"/>
                </a:lnTo>
                <a:lnTo>
                  <a:pt x="10242" y="1451"/>
                </a:lnTo>
                <a:lnTo>
                  <a:pt x="10378" y="1532"/>
                </a:lnTo>
                <a:lnTo>
                  <a:pt x="10510" y="1619"/>
                </a:lnTo>
                <a:lnTo>
                  <a:pt x="10638" y="1711"/>
                </a:lnTo>
                <a:lnTo>
                  <a:pt x="10761" y="1810"/>
                </a:lnTo>
                <a:lnTo>
                  <a:pt x="10880" y="1914"/>
                </a:lnTo>
                <a:lnTo>
                  <a:pt x="10994" y="2023"/>
                </a:lnTo>
                <a:lnTo>
                  <a:pt x="11103" y="2137"/>
                </a:lnTo>
                <a:lnTo>
                  <a:pt x="11207" y="2256"/>
                </a:lnTo>
                <a:lnTo>
                  <a:pt x="11306" y="2381"/>
                </a:lnTo>
                <a:lnTo>
                  <a:pt x="11398" y="2509"/>
                </a:lnTo>
                <a:lnTo>
                  <a:pt x="11486" y="2643"/>
                </a:lnTo>
                <a:lnTo>
                  <a:pt x="11568" y="2780"/>
                </a:lnTo>
                <a:lnTo>
                  <a:pt x="11643" y="2922"/>
                </a:lnTo>
                <a:lnTo>
                  <a:pt x="11712" y="3067"/>
                </a:lnTo>
                <a:lnTo>
                  <a:pt x="11775" y="3217"/>
                </a:lnTo>
                <a:lnTo>
                  <a:pt x="11831" y="3370"/>
                </a:lnTo>
                <a:lnTo>
                  <a:pt x="11880" y="3526"/>
                </a:lnTo>
                <a:lnTo>
                  <a:pt x="11922" y="3686"/>
                </a:lnTo>
                <a:lnTo>
                  <a:pt x="11957" y="3848"/>
                </a:lnTo>
                <a:lnTo>
                  <a:pt x="11985" y="4014"/>
                </a:lnTo>
                <a:lnTo>
                  <a:pt x="12005" y="4183"/>
                </a:lnTo>
                <a:lnTo>
                  <a:pt x="12016" y="4309"/>
                </a:lnTo>
                <a:lnTo>
                  <a:pt x="12027" y="4420"/>
                </a:lnTo>
                <a:lnTo>
                  <a:pt x="12032" y="4471"/>
                </a:lnTo>
                <a:lnTo>
                  <a:pt x="12038" y="4517"/>
                </a:lnTo>
                <a:lnTo>
                  <a:pt x="12046" y="4561"/>
                </a:lnTo>
                <a:lnTo>
                  <a:pt x="12053" y="4601"/>
                </a:lnTo>
                <a:lnTo>
                  <a:pt x="12061" y="4638"/>
                </a:lnTo>
                <a:lnTo>
                  <a:pt x="12070" y="4673"/>
                </a:lnTo>
                <a:lnTo>
                  <a:pt x="12081" y="4706"/>
                </a:lnTo>
                <a:lnTo>
                  <a:pt x="12092" y="4736"/>
                </a:lnTo>
                <a:lnTo>
                  <a:pt x="12105" y="4763"/>
                </a:lnTo>
                <a:lnTo>
                  <a:pt x="12119" y="4788"/>
                </a:lnTo>
                <a:lnTo>
                  <a:pt x="12135" y="4812"/>
                </a:lnTo>
                <a:lnTo>
                  <a:pt x="12153" y="4833"/>
                </a:lnTo>
                <a:lnTo>
                  <a:pt x="12173" y="4853"/>
                </a:lnTo>
                <a:lnTo>
                  <a:pt x="12195" y="4872"/>
                </a:lnTo>
                <a:lnTo>
                  <a:pt x="12220" y="4889"/>
                </a:lnTo>
                <a:lnTo>
                  <a:pt x="12247" y="4905"/>
                </a:lnTo>
                <a:lnTo>
                  <a:pt x="12276" y="4920"/>
                </a:lnTo>
                <a:lnTo>
                  <a:pt x="12308" y="4935"/>
                </a:lnTo>
                <a:lnTo>
                  <a:pt x="12344" y="4949"/>
                </a:lnTo>
                <a:lnTo>
                  <a:pt x="12383" y="4962"/>
                </a:lnTo>
                <a:lnTo>
                  <a:pt x="12424" y="4976"/>
                </a:lnTo>
                <a:lnTo>
                  <a:pt x="12468" y="4989"/>
                </a:lnTo>
                <a:lnTo>
                  <a:pt x="12517" y="5002"/>
                </a:lnTo>
                <a:lnTo>
                  <a:pt x="12568" y="5015"/>
                </a:lnTo>
                <a:lnTo>
                  <a:pt x="12684" y="5043"/>
                </a:lnTo>
                <a:lnTo>
                  <a:pt x="12816" y="5073"/>
                </a:lnTo>
                <a:lnTo>
                  <a:pt x="12937" y="5099"/>
                </a:lnTo>
                <a:lnTo>
                  <a:pt x="13055" y="5129"/>
                </a:lnTo>
                <a:lnTo>
                  <a:pt x="13171" y="5165"/>
                </a:lnTo>
                <a:lnTo>
                  <a:pt x="13285" y="5206"/>
                </a:lnTo>
                <a:lnTo>
                  <a:pt x="13395" y="5252"/>
                </a:lnTo>
                <a:lnTo>
                  <a:pt x="13505" y="5302"/>
                </a:lnTo>
                <a:lnTo>
                  <a:pt x="13610" y="5356"/>
                </a:lnTo>
                <a:lnTo>
                  <a:pt x="13714" y="5415"/>
                </a:lnTo>
                <a:lnTo>
                  <a:pt x="13813" y="5477"/>
                </a:lnTo>
                <a:lnTo>
                  <a:pt x="13910" y="5545"/>
                </a:lnTo>
                <a:lnTo>
                  <a:pt x="14004" y="5615"/>
                </a:lnTo>
                <a:lnTo>
                  <a:pt x="14095" y="5690"/>
                </a:lnTo>
                <a:lnTo>
                  <a:pt x="14181" y="5768"/>
                </a:lnTo>
                <a:lnTo>
                  <a:pt x="14266" y="5850"/>
                </a:lnTo>
                <a:lnTo>
                  <a:pt x="14346" y="5935"/>
                </a:lnTo>
                <a:lnTo>
                  <a:pt x="14422" y="6024"/>
                </a:lnTo>
                <a:lnTo>
                  <a:pt x="14494" y="6116"/>
                </a:lnTo>
                <a:lnTo>
                  <a:pt x="14564" y="6210"/>
                </a:lnTo>
                <a:lnTo>
                  <a:pt x="14628" y="6307"/>
                </a:lnTo>
                <a:lnTo>
                  <a:pt x="14689" y="6408"/>
                </a:lnTo>
                <a:lnTo>
                  <a:pt x="14745" y="6511"/>
                </a:lnTo>
                <a:lnTo>
                  <a:pt x="14796" y="6617"/>
                </a:lnTo>
                <a:lnTo>
                  <a:pt x="14845" y="6724"/>
                </a:lnTo>
                <a:lnTo>
                  <a:pt x="14888" y="6834"/>
                </a:lnTo>
                <a:lnTo>
                  <a:pt x="14926" y="6947"/>
                </a:lnTo>
                <a:lnTo>
                  <a:pt x="14959" y="7060"/>
                </a:lnTo>
                <a:lnTo>
                  <a:pt x="14988" y="7177"/>
                </a:lnTo>
                <a:lnTo>
                  <a:pt x="15012" y="7294"/>
                </a:lnTo>
                <a:lnTo>
                  <a:pt x="15030" y="7414"/>
                </a:lnTo>
                <a:lnTo>
                  <a:pt x="15044" y="7534"/>
                </a:lnTo>
                <a:lnTo>
                  <a:pt x="15052" y="7656"/>
                </a:lnTo>
                <a:lnTo>
                  <a:pt x="15055" y="7779"/>
                </a:lnTo>
                <a:lnTo>
                  <a:pt x="15051" y="7922"/>
                </a:lnTo>
                <a:lnTo>
                  <a:pt x="15040" y="8061"/>
                </a:lnTo>
                <a:lnTo>
                  <a:pt x="15023" y="8199"/>
                </a:lnTo>
                <a:lnTo>
                  <a:pt x="14999" y="8335"/>
                </a:lnTo>
                <a:lnTo>
                  <a:pt x="14968" y="8469"/>
                </a:lnTo>
                <a:lnTo>
                  <a:pt x="14931" y="8599"/>
                </a:lnTo>
                <a:lnTo>
                  <a:pt x="14887" y="8728"/>
                </a:lnTo>
                <a:lnTo>
                  <a:pt x="14838" y="8853"/>
                </a:lnTo>
                <a:lnTo>
                  <a:pt x="14782" y="8975"/>
                </a:lnTo>
                <a:lnTo>
                  <a:pt x="14721" y="9094"/>
                </a:lnTo>
                <a:lnTo>
                  <a:pt x="14655" y="9209"/>
                </a:lnTo>
                <a:lnTo>
                  <a:pt x="14583" y="9322"/>
                </a:lnTo>
                <a:lnTo>
                  <a:pt x="14505" y="9430"/>
                </a:lnTo>
                <a:lnTo>
                  <a:pt x="14424" y="9535"/>
                </a:lnTo>
                <a:lnTo>
                  <a:pt x="14337" y="9634"/>
                </a:lnTo>
                <a:lnTo>
                  <a:pt x="14245" y="9730"/>
                </a:lnTo>
                <a:lnTo>
                  <a:pt x="14150" y="9822"/>
                </a:lnTo>
                <a:lnTo>
                  <a:pt x="14050" y="9909"/>
                </a:lnTo>
                <a:lnTo>
                  <a:pt x="13945" y="9990"/>
                </a:lnTo>
                <a:lnTo>
                  <a:pt x="13837" y="10068"/>
                </a:lnTo>
                <a:lnTo>
                  <a:pt x="13725" y="10140"/>
                </a:lnTo>
                <a:lnTo>
                  <a:pt x="13609" y="10206"/>
                </a:lnTo>
                <a:lnTo>
                  <a:pt x="13491" y="10267"/>
                </a:lnTo>
                <a:lnTo>
                  <a:pt x="13368" y="10322"/>
                </a:lnTo>
                <a:lnTo>
                  <a:pt x="13243" y="10372"/>
                </a:lnTo>
                <a:lnTo>
                  <a:pt x="13114" y="10416"/>
                </a:lnTo>
                <a:lnTo>
                  <a:pt x="12984" y="10453"/>
                </a:lnTo>
                <a:lnTo>
                  <a:pt x="12850" y="10484"/>
                </a:lnTo>
                <a:lnTo>
                  <a:pt x="12715" y="10508"/>
                </a:lnTo>
                <a:lnTo>
                  <a:pt x="12576" y="10525"/>
                </a:lnTo>
                <a:lnTo>
                  <a:pt x="12437" y="10536"/>
                </a:lnTo>
                <a:lnTo>
                  <a:pt x="12294" y="10539"/>
                </a:lnTo>
                <a:close/>
                <a:moveTo>
                  <a:pt x="13004" y="4087"/>
                </a:moveTo>
                <a:lnTo>
                  <a:pt x="12979" y="3874"/>
                </a:lnTo>
                <a:lnTo>
                  <a:pt x="12944" y="3664"/>
                </a:lnTo>
                <a:lnTo>
                  <a:pt x="12899" y="3457"/>
                </a:lnTo>
                <a:lnTo>
                  <a:pt x="12845" y="3254"/>
                </a:lnTo>
                <a:lnTo>
                  <a:pt x="12782" y="3054"/>
                </a:lnTo>
                <a:lnTo>
                  <a:pt x="12711" y="2860"/>
                </a:lnTo>
                <a:lnTo>
                  <a:pt x="12631" y="2669"/>
                </a:lnTo>
                <a:lnTo>
                  <a:pt x="12542" y="2482"/>
                </a:lnTo>
                <a:lnTo>
                  <a:pt x="12446" y="2301"/>
                </a:lnTo>
                <a:lnTo>
                  <a:pt x="12343" y="2124"/>
                </a:lnTo>
                <a:lnTo>
                  <a:pt x="12230" y="1953"/>
                </a:lnTo>
                <a:lnTo>
                  <a:pt x="12111" y="1788"/>
                </a:lnTo>
                <a:lnTo>
                  <a:pt x="11985" y="1628"/>
                </a:lnTo>
                <a:lnTo>
                  <a:pt x="11852" y="1473"/>
                </a:lnTo>
                <a:lnTo>
                  <a:pt x="11711" y="1326"/>
                </a:lnTo>
                <a:lnTo>
                  <a:pt x="11566" y="1184"/>
                </a:lnTo>
                <a:lnTo>
                  <a:pt x="11413" y="1050"/>
                </a:lnTo>
                <a:lnTo>
                  <a:pt x="11254" y="922"/>
                </a:lnTo>
                <a:lnTo>
                  <a:pt x="11090" y="802"/>
                </a:lnTo>
                <a:lnTo>
                  <a:pt x="10919" y="690"/>
                </a:lnTo>
                <a:lnTo>
                  <a:pt x="10745" y="584"/>
                </a:lnTo>
                <a:lnTo>
                  <a:pt x="10564" y="487"/>
                </a:lnTo>
                <a:lnTo>
                  <a:pt x="10378" y="397"/>
                </a:lnTo>
                <a:lnTo>
                  <a:pt x="10189" y="316"/>
                </a:lnTo>
                <a:lnTo>
                  <a:pt x="9995" y="244"/>
                </a:lnTo>
                <a:lnTo>
                  <a:pt x="9796" y="181"/>
                </a:lnTo>
                <a:lnTo>
                  <a:pt x="9594" y="126"/>
                </a:lnTo>
                <a:lnTo>
                  <a:pt x="9388" y="81"/>
                </a:lnTo>
                <a:lnTo>
                  <a:pt x="9178" y="46"/>
                </a:lnTo>
                <a:lnTo>
                  <a:pt x="8965" y="21"/>
                </a:lnTo>
                <a:lnTo>
                  <a:pt x="8750" y="5"/>
                </a:lnTo>
                <a:lnTo>
                  <a:pt x="8531" y="0"/>
                </a:lnTo>
                <a:lnTo>
                  <a:pt x="8361" y="3"/>
                </a:lnTo>
                <a:lnTo>
                  <a:pt x="8194" y="12"/>
                </a:lnTo>
                <a:lnTo>
                  <a:pt x="8027" y="28"/>
                </a:lnTo>
                <a:lnTo>
                  <a:pt x="7863" y="49"/>
                </a:lnTo>
                <a:lnTo>
                  <a:pt x="7701" y="76"/>
                </a:lnTo>
                <a:lnTo>
                  <a:pt x="7540" y="109"/>
                </a:lnTo>
                <a:lnTo>
                  <a:pt x="7383" y="149"/>
                </a:lnTo>
                <a:lnTo>
                  <a:pt x="7227" y="193"/>
                </a:lnTo>
                <a:lnTo>
                  <a:pt x="7074" y="242"/>
                </a:lnTo>
                <a:lnTo>
                  <a:pt x="6922" y="297"/>
                </a:lnTo>
                <a:lnTo>
                  <a:pt x="6773" y="357"/>
                </a:lnTo>
                <a:lnTo>
                  <a:pt x="6628" y="423"/>
                </a:lnTo>
                <a:lnTo>
                  <a:pt x="6485" y="493"/>
                </a:lnTo>
                <a:lnTo>
                  <a:pt x="6345" y="568"/>
                </a:lnTo>
                <a:lnTo>
                  <a:pt x="6208" y="648"/>
                </a:lnTo>
                <a:lnTo>
                  <a:pt x="6075" y="733"/>
                </a:lnTo>
                <a:lnTo>
                  <a:pt x="5943" y="821"/>
                </a:lnTo>
                <a:lnTo>
                  <a:pt x="5817" y="915"/>
                </a:lnTo>
                <a:lnTo>
                  <a:pt x="5693" y="1013"/>
                </a:lnTo>
                <a:lnTo>
                  <a:pt x="5572" y="1115"/>
                </a:lnTo>
                <a:lnTo>
                  <a:pt x="5456" y="1221"/>
                </a:lnTo>
                <a:lnTo>
                  <a:pt x="5342" y="1331"/>
                </a:lnTo>
                <a:lnTo>
                  <a:pt x="5234" y="1444"/>
                </a:lnTo>
                <a:lnTo>
                  <a:pt x="5129" y="1562"/>
                </a:lnTo>
                <a:lnTo>
                  <a:pt x="5027" y="1683"/>
                </a:lnTo>
                <a:lnTo>
                  <a:pt x="4931" y="1809"/>
                </a:lnTo>
                <a:lnTo>
                  <a:pt x="4837" y="1936"/>
                </a:lnTo>
                <a:lnTo>
                  <a:pt x="4750" y="2068"/>
                </a:lnTo>
                <a:lnTo>
                  <a:pt x="4666" y="2203"/>
                </a:lnTo>
                <a:lnTo>
                  <a:pt x="4587" y="2341"/>
                </a:lnTo>
                <a:lnTo>
                  <a:pt x="4512" y="2481"/>
                </a:lnTo>
                <a:lnTo>
                  <a:pt x="4443" y="2625"/>
                </a:lnTo>
                <a:lnTo>
                  <a:pt x="4402" y="2613"/>
                </a:lnTo>
                <a:lnTo>
                  <a:pt x="4362" y="2601"/>
                </a:lnTo>
                <a:lnTo>
                  <a:pt x="4321" y="2589"/>
                </a:lnTo>
                <a:lnTo>
                  <a:pt x="4279" y="2579"/>
                </a:lnTo>
                <a:lnTo>
                  <a:pt x="4237" y="2568"/>
                </a:lnTo>
                <a:lnTo>
                  <a:pt x="4196" y="2559"/>
                </a:lnTo>
                <a:lnTo>
                  <a:pt x="4154" y="2549"/>
                </a:lnTo>
                <a:lnTo>
                  <a:pt x="4112" y="2541"/>
                </a:lnTo>
                <a:lnTo>
                  <a:pt x="4070" y="2534"/>
                </a:lnTo>
                <a:lnTo>
                  <a:pt x="4027" y="2528"/>
                </a:lnTo>
                <a:lnTo>
                  <a:pt x="3983" y="2522"/>
                </a:lnTo>
                <a:lnTo>
                  <a:pt x="3940" y="2518"/>
                </a:lnTo>
                <a:lnTo>
                  <a:pt x="3896" y="2514"/>
                </a:lnTo>
                <a:lnTo>
                  <a:pt x="3853" y="2511"/>
                </a:lnTo>
                <a:lnTo>
                  <a:pt x="3809" y="2510"/>
                </a:lnTo>
                <a:lnTo>
                  <a:pt x="3764" y="2509"/>
                </a:lnTo>
                <a:lnTo>
                  <a:pt x="3647" y="2512"/>
                </a:lnTo>
                <a:lnTo>
                  <a:pt x="3533" y="2521"/>
                </a:lnTo>
                <a:lnTo>
                  <a:pt x="3420" y="2535"/>
                </a:lnTo>
                <a:lnTo>
                  <a:pt x="3309" y="2556"/>
                </a:lnTo>
                <a:lnTo>
                  <a:pt x="3200" y="2581"/>
                </a:lnTo>
                <a:lnTo>
                  <a:pt x="3092" y="2611"/>
                </a:lnTo>
                <a:lnTo>
                  <a:pt x="2988" y="2647"/>
                </a:lnTo>
                <a:lnTo>
                  <a:pt x="2884" y="2687"/>
                </a:lnTo>
                <a:lnTo>
                  <a:pt x="2785" y="2732"/>
                </a:lnTo>
                <a:lnTo>
                  <a:pt x="2688" y="2782"/>
                </a:lnTo>
                <a:lnTo>
                  <a:pt x="2593" y="2837"/>
                </a:lnTo>
                <a:lnTo>
                  <a:pt x="2501" y="2896"/>
                </a:lnTo>
                <a:lnTo>
                  <a:pt x="2413" y="2958"/>
                </a:lnTo>
                <a:lnTo>
                  <a:pt x="2327" y="3025"/>
                </a:lnTo>
                <a:lnTo>
                  <a:pt x="2245" y="3097"/>
                </a:lnTo>
                <a:lnTo>
                  <a:pt x="2167" y="3172"/>
                </a:lnTo>
                <a:lnTo>
                  <a:pt x="2093" y="3250"/>
                </a:lnTo>
                <a:lnTo>
                  <a:pt x="2021" y="3331"/>
                </a:lnTo>
                <a:lnTo>
                  <a:pt x="1954" y="3417"/>
                </a:lnTo>
                <a:lnTo>
                  <a:pt x="1891" y="3506"/>
                </a:lnTo>
                <a:lnTo>
                  <a:pt x="1833" y="3597"/>
                </a:lnTo>
                <a:lnTo>
                  <a:pt x="1778" y="3692"/>
                </a:lnTo>
                <a:lnTo>
                  <a:pt x="1728" y="3789"/>
                </a:lnTo>
                <a:lnTo>
                  <a:pt x="1683" y="3889"/>
                </a:lnTo>
                <a:lnTo>
                  <a:pt x="1643" y="3992"/>
                </a:lnTo>
                <a:lnTo>
                  <a:pt x="1607" y="4097"/>
                </a:lnTo>
                <a:lnTo>
                  <a:pt x="1577" y="4204"/>
                </a:lnTo>
                <a:lnTo>
                  <a:pt x="1552" y="4313"/>
                </a:lnTo>
                <a:lnTo>
                  <a:pt x="1532" y="4424"/>
                </a:lnTo>
                <a:lnTo>
                  <a:pt x="1517" y="4537"/>
                </a:lnTo>
                <a:lnTo>
                  <a:pt x="1508" y="4652"/>
                </a:lnTo>
                <a:lnTo>
                  <a:pt x="1505" y="4768"/>
                </a:lnTo>
                <a:lnTo>
                  <a:pt x="1506" y="4815"/>
                </a:lnTo>
                <a:lnTo>
                  <a:pt x="1507" y="4860"/>
                </a:lnTo>
                <a:lnTo>
                  <a:pt x="1510" y="4906"/>
                </a:lnTo>
                <a:lnTo>
                  <a:pt x="1514" y="4951"/>
                </a:lnTo>
                <a:lnTo>
                  <a:pt x="1519" y="4997"/>
                </a:lnTo>
                <a:lnTo>
                  <a:pt x="1526" y="5042"/>
                </a:lnTo>
                <a:lnTo>
                  <a:pt x="1532" y="5086"/>
                </a:lnTo>
                <a:lnTo>
                  <a:pt x="1540" y="5130"/>
                </a:lnTo>
                <a:lnTo>
                  <a:pt x="1548" y="5174"/>
                </a:lnTo>
                <a:lnTo>
                  <a:pt x="1558" y="5217"/>
                </a:lnTo>
                <a:lnTo>
                  <a:pt x="1568" y="5261"/>
                </a:lnTo>
                <a:lnTo>
                  <a:pt x="1579" y="5304"/>
                </a:lnTo>
                <a:lnTo>
                  <a:pt x="1590" y="5347"/>
                </a:lnTo>
                <a:lnTo>
                  <a:pt x="1603" y="5389"/>
                </a:lnTo>
                <a:lnTo>
                  <a:pt x="1616" y="5431"/>
                </a:lnTo>
                <a:lnTo>
                  <a:pt x="1629" y="5473"/>
                </a:lnTo>
                <a:lnTo>
                  <a:pt x="1539" y="5528"/>
                </a:lnTo>
                <a:lnTo>
                  <a:pt x="1451" y="5585"/>
                </a:lnTo>
                <a:lnTo>
                  <a:pt x="1365" y="5644"/>
                </a:lnTo>
                <a:lnTo>
                  <a:pt x="1281" y="5706"/>
                </a:lnTo>
                <a:lnTo>
                  <a:pt x="1198" y="5771"/>
                </a:lnTo>
                <a:lnTo>
                  <a:pt x="1118" y="5839"/>
                </a:lnTo>
                <a:lnTo>
                  <a:pt x="1041" y="5909"/>
                </a:lnTo>
                <a:lnTo>
                  <a:pt x="965" y="5981"/>
                </a:lnTo>
                <a:lnTo>
                  <a:pt x="892" y="6056"/>
                </a:lnTo>
                <a:lnTo>
                  <a:pt x="821" y="6133"/>
                </a:lnTo>
                <a:lnTo>
                  <a:pt x="753" y="6211"/>
                </a:lnTo>
                <a:lnTo>
                  <a:pt x="687" y="6292"/>
                </a:lnTo>
                <a:lnTo>
                  <a:pt x="624" y="6376"/>
                </a:lnTo>
                <a:lnTo>
                  <a:pt x="564" y="6461"/>
                </a:lnTo>
                <a:lnTo>
                  <a:pt x="506" y="6548"/>
                </a:lnTo>
                <a:lnTo>
                  <a:pt x="451" y="6638"/>
                </a:lnTo>
                <a:lnTo>
                  <a:pt x="398" y="6729"/>
                </a:lnTo>
                <a:lnTo>
                  <a:pt x="349" y="6821"/>
                </a:lnTo>
                <a:lnTo>
                  <a:pt x="303" y="6917"/>
                </a:lnTo>
                <a:lnTo>
                  <a:pt x="260" y="7013"/>
                </a:lnTo>
                <a:lnTo>
                  <a:pt x="220" y="7110"/>
                </a:lnTo>
                <a:lnTo>
                  <a:pt x="183" y="7210"/>
                </a:lnTo>
                <a:lnTo>
                  <a:pt x="149" y="7311"/>
                </a:lnTo>
                <a:lnTo>
                  <a:pt x="118" y="7414"/>
                </a:lnTo>
                <a:lnTo>
                  <a:pt x="91" y="7518"/>
                </a:lnTo>
                <a:lnTo>
                  <a:pt x="67" y="7623"/>
                </a:lnTo>
                <a:lnTo>
                  <a:pt x="47" y="7730"/>
                </a:lnTo>
                <a:lnTo>
                  <a:pt x="30" y="7838"/>
                </a:lnTo>
                <a:lnTo>
                  <a:pt x="17" y="7948"/>
                </a:lnTo>
                <a:lnTo>
                  <a:pt x="8" y="8057"/>
                </a:lnTo>
                <a:lnTo>
                  <a:pt x="2" y="8168"/>
                </a:lnTo>
                <a:lnTo>
                  <a:pt x="0" y="8281"/>
                </a:lnTo>
                <a:lnTo>
                  <a:pt x="4" y="8449"/>
                </a:lnTo>
                <a:lnTo>
                  <a:pt x="17" y="8615"/>
                </a:lnTo>
                <a:lnTo>
                  <a:pt x="37" y="8778"/>
                </a:lnTo>
                <a:lnTo>
                  <a:pt x="66" y="8938"/>
                </a:lnTo>
                <a:lnTo>
                  <a:pt x="102" y="9097"/>
                </a:lnTo>
                <a:lnTo>
                  <a:pt x="147" y="9251"/>
                </a:lnTo>
                <a:lnTo>
                  <a:pt x="198" y="9403"/>
                </a:lnTo>
                <a:lnTo>
                  <a:pt x="256" y="9551"/>
                </a:lnTo>
                <a:lnTo>
                  <a:pt x="322" y="9695"/>
                </a:lnTo>
                <a:lnTo>
                  <a:pt x="393" y="9837"/>
                </a:lnTo>
                <a:lnTo>
                  <a:pt x="473" y="9973"/>
                </a:lnTo>
                <a:lnTo>
                  <a:pt x="557" y="10106"/>
                </a:lnTo>
                <a:lnTo>
                  <a:pt x="648" y="10233"/>
                </a:lnTo>
                <a:lnTo>
                  <a:pt x="745" y="10357"/>
                </a:lnTo>
                <a:lnTo>
                  <a:pt x="847" y="10475"/>
                </a:lnTo>
                <a:lnTo>
                  <a:pt x="955" y="10588"/>
                </a:lnTo>
                <a:lnTo>
                  <a:pt x="1069" y="10696"/>
                </a:lnTo>
                <a:lnTo>
                  <a:pt x="1187" y="10798"/>
                </a:lnTo>
                <a:lnTo>
                  <a:pt x="1310" y="10896"/>
                </a:lnTo>
                <a:lnTo>
                  <a:pt x="1438" y="10986"/>
                </a:lnTo>
                <a:lnTo>
                  <a:pt x="1571" y="11071"/>
                </a:lnTo>
                <a:lnTo>
                  <a:pt x="1707" y="11150"/>
                </a:lnTo>
                <a:lnTo>
                  <a:pt x="1848" y="11222"/>
                </a:lnTo>
                <a:lnTo>
                  <a:pt x="1992" y="11287"/>
                </a:lnTo>
                <a:lnTo>
                  <a:pt x="2141" y="11345"/>
                </a:lnTo>
                <a:lnTo>
                  <a:pt x="2292" y="11396"/>
                </a:lnTo>
                <a:lnTo>
                  <a:pt x="2447" y="11441"/>
                </a:lnTo>
                <a:lnTo>
                  <a:pt x="2604" y="11478"/>
                </a:lnTo>
                <a:lnTo>
                  <a:pt x="2765" y="11506"/>
                </a:lnTo>
                <a:lnTo>
                  <a:pt x="2929" y="11527"/>
                </a:lnTo>
                <a:lnTo>
                  <a:pt x="3094" y="11539"/>
                </a:lnTo>
                <a:lnTo>
                  <a:pt x="3262" y="11543"/>
                </a:lnTo>
                <a:lnTo>
                  <a:pt x="3262" y="11544"/>
                </a:lnTo>
                <a:lnTo>
                  <a:pt x="12294" y="11544"/>
                </a:lnTo>
                <a:lnTo>
                  <a:pt x="12294" y="11543"/>
                </a:lnTo>
                <a:lnTo>
                  <a:pt x="12488" y="11539"/>
                </a:lnTo>
                <a:lnTo>
                  <a:pt x="12680" y="11524"/>
                </a:lnTo>
                <a:lnTo>
                  <a:pt x="12867" y="11500"/>
                </a:lnTo>
                <a:lnTo>
                  <a:pt x="13053" y="11467"/>
                </a:lnTo>
                <a:lnTo>
                  <a:pt x="13236" y="11425"/>
                </a:lnTo>
                <a:lnTo>
                  <a:pt x="13414" y="11374"/>
                </a:lnTo>
                <a:lnTo>
                  <a:pt x="13589" y="11315"/>
                </a:lnTo>
                <a:lnTo>
                  <a:pt x="13760" y="11248"/>
                </a:lnTo>
                <a:lnTo>
                  <a:pt x="13926" y="11173"/>
                </a:lnTo>
                <a:lnTo>
                  <a:pt x="14089" y="11089"/>
                </a:lnTo>
                <a:lnTo>
                  <a:pt x="14246" y="10999"/>
                </a:lnTo>
                <a:lnTo>
                  <a:pt x="14399" y="10901"/>
                </a:lnTo>
                <a:lnTo>
                  <a:pt x="14547" y="10796"/>
                </a:lnTo>
                <a:lnTo>
                  <a:pt x="14689" y="10684"/>
                </a:lnTo>
                <a:lnTo>
                  <a:pt x="14826" y="10565"/>
                </a:lnTo>
                <a:lnTo>
                  <a:pt x="14956" y="10441"/>
                </a:lnTo>
                <a:lnTo>
                  <a:pt x="15080" y="10310"/>
                </a:lnTo>
                <a:lnTo>
                  <a:pt x="15199" y="10174"/>
                </a:lnTo>
                <a:lnTo>
                  <a:pt x="15310" y="10031"/>
                </a:lnTo>
                <a:lnTo>
                  <a:pt x="15416" y="9884"/>
                </a:lnTo>
                <a:lnTo>
                  <a:pt x="15513" y="9731"/>
                </a:lnTo>
                <a:lnTo>
                  <a:pt x="15604" y="9574"/>
                </a:lnTo>
                <a:lnTo>
                  <a:pt x="15687" y="9411"/>
                </a:lnTo>
                <a:lnTo>
                  <a:pt x="15762" y="9244"/>
                </a:lnTo>
                <a:lnTo>
                  <a:pt x="15830" y="9074"/>
                </a:lnTo>
                <a:lnTo>
                  <a:pt x="15888" y="8899"/>
                </a:lnTo>
                <a:lnTo>
                  <a:pt x="15940" y="8720"/>
                </a:lnTo>
                <a:lnTo>
                  <a:pt x="15982" y="8538"/>
                </a:lnTo>
                <a:lnTo>
                  <a:pt x="16015" y="8352"/>
                </a:lnTo>
                <a:lnTo>
                  <a:pt x="16039" y="8164"/>
                </a:lnTo>
                <a:lnTo>
                  <a:pt x="16053" y="7973"/>
                </a:lnTo>
                <a:lnTo>
                  <a:pt x="16058" y="7779"/>
                </a:lnTo>
                <a:lnTo>
                  <a:pt x="16054" y="7608"/>
                </a:lnTo>
                <a:lnTo>
                  <a:pt x="16043" y="7439"/>
                </a:lnTo>
                <a:lnTo>
                  <a:pt x="16024" y="7272"/>
                </a:lnTo>
                <a:lnTo>
                  <a:pt x="15998" y="7107"/>
                </a:lnTo>
                <a:lnTo>
                  <a:pt x="15965" y="6945"/>
                </a:lnTo>
                <a:lnTo>
                  <a:pt x="15926" y="6785"/>
                </a:lnTo>
                <a:lnTo>
                  <a:pt x="15878" y="6629"/>
                </a:lnTo>
                <a:lnTo>
                  <a:pt x="15825" y="6475"/>
                </a:lnTo>
                <a:lnTo>
                  <a:pt x="15766" y="6324"/>
                </a:lnTo>
                <a:lnTo>
                  <a:pt x="15700" y="6176"/>
                </a:lnTo>
                <a:lnTo>
                  <a:pt x="15628" y="6032"/>
                </a:lnTo>
                <a:lnTo>
                  <a:pt x="15550" y="5892"/>
                </a:lnTo>
                <a:lnTo>
                  <a:pt x="15467" y="5755"/>
                </a:lnTo>
                <a:lnTo>
                  <a:pt x="15378" y="5623"/>
                </a:lnTo>
                <a:lnTo>
                  <a:pt x="15283" y="5493"/>
                </a:lnTo>
                <a:lnTo>
                  <a:pt x="15183" y="5369"/>
                </a:lnTo>
                <a:lnTo>
                  <a:pt x="15078" y="5250"/>
                </a:lnTo>
                <a:lnTo>
                  <a:pt x="14968" y="5134"/>
                </a:lnTo>
                <a:lnTo>
                  <a:pt x="14854" y="5023"/>
                </a:lnTo>
                <a:lnTo>
                  <a:pt x="14734" y="4917"/>
                </a:lnTo>
                <a:lnTo>
                  <a:pt x="14611" y="4817"/>
                </a:lnTo>
                <a:lnTo>
                  <a:pt x="14483" y="4721"/>
                </a:lnTo>
                <a:lnTo>
                  <a:pt x="14351" y="4630"/>
                </a:lnTo>
                <a:lnTo>
                  <a:pt x="14215" y="4546"/>
                </a:lnTo>
                <a:lnTo>
                  <a:pt x="14075" y="4467"/>
                </a:lnTo>
                <a:lnTo>
                  <a:pt x="13931" y="4394"/>
                </a:lnTo>
                <a:lnTo>
                  <a:pt x="13785" y="4327"/>
                </a:lnTo>
                <a:lnTo>
                  <a:pt x="13634" y="4266"/>
                </a:lnTo>
                <a:lnTo>
                  <a:pt x="13482" y="4212"/>
                </a:lnTo>
                <a:lnTo>
                  <a:pt x="13325" y="4164"/>
                </a:lnTo>
                <a:lnTo>
                  <a:pt x="13166" y="4121"/>
                </a:lnTo>
                <a:lnTo>
                  <a:pt x="13004" y="40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9" name="Group 35"/>
          <p:cNvGrpSpPr/>
          <p:nvPr/>
        </p:nvGrpSpPr>
        <p:grpSpPr>
          <a:xfrm>
            <a:off x="3157035" y="3705660"/>
            <a:ext cx="477386" cy="476288"/>
            <a:chOff x="4594225" y="2119313"/>
            <a:chExt cx="690563" cy="688975"/>
          </a:xfrm>
          <a:solidFill>
            <a:schemeClr val="accent1"/>
          </a:solidFill>
        </p:grpSpPr>
        <p:sp>
          <p:nvSpPr>
            <p:cNvPr id="40" name="Freeform 74"/>
            <p:cNvSpPr>
              <a:spLocks noEditPoints="1"/>
            </p:cNvSpPr>
            <p:nvPr/>
          </p:nvSpPr>
          <p:spPr bwMode="auto">
            <a:xfrm>
              <a:off x="4594225" y="2119313"/>
              <a:ext cx="690563" cy="688975"/>
            </a:xfrm>
            <a:custGeom>
              <a:avLst/>
              <a:gdLst>
                <a:gd name="T0" fmla="*/ 13014 w 16095"/>
                <a:gd name="T1" fmla="*/ 9314 h 16058"/>
                <a:gd name="T2" fmla="*/ 12601 w 16095"/>
                <a:gd name="T3" fmla="*/ 10148 h 16058"/>
                <a:gd name="T4" fmla="*/ 12483 w 16095"/>
                <a:gd name="T5" fmla="*/ 10816 h 16058"/>
                <a:gd name="T6" fmla="*/ 11103 w 16095"/>
                <a:gd name="T7" fmla="*/ 12535 h 16058"/>
                <a:gd name="T8" fmla="*/ 10453 w 16095"/>
                <a:gd name="T9" fmla="*/ 12465 h 16058"/>
                <a:gd name="T10" fmla="*/ 9575 w 16095"/>
                <a:gd name="T11" fmla="*/ 12816 h 16058"/>
                <a:gd name="T12" fmla="*/ 9126 w 16095"/>
                <a:gd name="T13" fmla="*/ 13268 h 16058"/>
                <a:gd name="T14" fmla="*/ 6955 w 16095"/>
                <a:gd name="T15" fmla="*/ 13239 h 16058"/>
                <a:gd name="T16" fmla="*/ 6491 w 16095"/>
                <a:gd name="T17" fmla="*/ 12802 h 16058"/>
                <a:gd name="T18" fmla="*/ 5615 w 16095"/>
                <a:gd name="T19" fmla="*/ 12459 h 16058"/>
                <a:gd name="T20" fmla="*/ 4959 w 16095"/>
                <a:gd name="T21" fmla="*/ 12551 h 16058"/>
                <a:gd name="T22" fmla="*/ 3617 w 16095"/>
                <a:gd name="T23" fmla="*/ 10784 h 16058"/>
                <a:gd name="T24" fmla="*/ 3464 w 16095"/>
                <a:gd name="T25" fmla="*/ 10082 h 16058"/>
                <a:gd name="T26" fmla="*/ 3059 w 16095"/>
                <a:gd name="T27" fmla="*/ 9291 h 16058"/>
                <a:gd name="T28" fmla="*/ 1006 w 16095"/>
                <a:gd name="T29" fmla="*/ 7347 h 16058"/>
                <a:gd name="T30" fmla="*/ 3081 w 16095"/>
                <a:gd name="T31" fmla="*/ 6745 h 16058"/>
                <a:gd name="T32" fmla="*/ 3495 w 16095"/>
                <a:gd name="T33" fmla="*/ 5911 h 16058"/>
                <a:gd name="T34" fmla="*/ 3613 w 16095"/>
                <a:gd name="T35" fmla="*/ 5243 h 16058"/>
                <a:gd name="T36" fmla="*/ 4992 w 16095"/>
                <a:gd name="T37" fmla="*/ 3523 h 16058"/>
                <a:gd name="T38" fmla="*/ 5643 w 16095"/>
                <a:gd name="T39" fmla="*/ 3593 h 16058"/>
                <a:gd name="T40" fmla="*/ 6520 w 16095"/>
                <a:gd name="T41" fmla="*/ 3242 h 16058"/>
                <a:gd name="T42" fmla="*/ 6970 w 16095"/>
                <a:gd name="T43" fmla="*/ 2790 h 16058"/>
                <a:gd name="T44" fmla="*/ 9140 w 16095"/>
                <a:gd name="T45" fmla="*/ 2819 h 16058"/>
                <a:gd name="T46" fmla="*/ 9604 w 16095"/>
                <a:gd name="T47" fmla="*/ 3256 h 16058"/>
                <a:gd name="T48" fmla="*/ 10480 w 16095"/>
                <a:gd name="T49" fmla="*/ 3599 h 16058"/>
                <a:gd name="T50" fmla="*/ 11137 w 16095"/>
                <a:gd name="T51" fmla="*/ 3507 h 16058"/>
                <a:gd name="T52" fmla="*/ 12478 w 16095"/>
                <a:gd name="T53" fmla="*/ 5274 h 16058"/>
                <a:gd name="T54" fmla="*/ 12631 w 16095"/>
                <a:gd name="T55" fmla="*/ 5976 h 16058"/>
                <a:gd name="T56" fmla="*/ 13036 w 16095"/>
                <a:gd name="T57" fmla="*/ 6767 h 16058"/>
                <a:gd name="T58" fmla="*/ 15089 w 16095"/>
                <a:gd name="T59" fmla="*/ 8712 h 16058"/>
                <a:gd name="T60" fmla="*/ 14489 w 16095"/>
                <a:gd name="T61" fmla="*/ 3783 h 16058"/>
                <a:gd name="T62" fmla="*/ 14336 w 16095"/>
                <a:gd name="T63" fmla="*/ 2970 h 16058"/>
                <a:gd name="T64" fmla="*/ 12945 w 16095"/>
                <a:gd name="T65" fmla="*/ 1659 h 16058"/>
                <a:gd name="T66" fmla="*/ 12433 w 16095"/>
                <a:gd name="T67" fmla="*/ 1581 h 16058"/>
                <a:gd name="T68" fmla="*/ 10192 w 16095"/>
                <a:gd name="T69" fmla="*/ 2406 h 16058"/>
                <a:gd name="T70" fmla="*/ 9336 w 16095"/>
                <a:gd name="T71" fmla="*/ 202 h 16058"/>
                <a:gd name="T72" fmla="*/ 7187 w 16095"/>
                <a:gd name="T73" fmla="*/ 15 h 16058"/>
                <a:gd name="T74" fmla="*/ 6503 w 16095"/>
                <a:gd name="T75" fmla="*/ 483 h 16058"/>
                <a:gd name="T76" fmla="*/ 4046 w 16095"/>
                <a:gd name="T77" fmla="*/ 1704 h 16058"/>
                <a:gd name="T78" fmla="*/ 3407 w 16095"/>
                <a:gd name="T79" fmla="*/ 1586 h 16058"/>
                <a:gd name="T80" fmla="*/ 2956 w 16095"/>
                <a:gd name="T81" fmla="*/ 1771 h 16058"/>
                <a:gd name="T82" fmla="*/ 1604 w 16095"/>
                <a:gd name="T83" fmla="*/ 3320 h 16058"/>
                <a:gd name="T84" fmla="*/ 2620 w 16095"/>
                <a:gd name="T85" fmla="*/ 5408 h 16058"/>
                <a:gd name="T86" fmla="*/ 379 w 16095"/>
                <a:gd name="T87" fmla="*/ 6562 h 16058"/>
                <a:gd name="T88" fmla="*/ 1 w 16095"/>
                <a:gd name="T89" fmla="*/ 7302 h 16058"/>
                <a:gd name="T90" fmla="*/ 285 w 16095"/>
                <a:gd name="T91" fmla="*/ 9412 h 16058"/>
                <a:gd name="T92" fmla="*/ 2511 w 16095"/>
                <a:gd name="T93" fmla="*/ 10413 h 16058"/>
                <a:gd name="T94" fmla="*/ 1583 w 16095"/>
                <a:gd name="T95" fmla="*/ 12613 h 16058"/>
                <a:gd name="T96" fmla="*/ 2897 w 16095"/>
                <a:gd name="T97" fmla="*/ 14241 h 16058"/>
                <a:gd name="T98" fmla="*/ 3336 w 16095"/>
                <a:gd name="T99" fmla="*/ 14459 h 16058"/>
                <a:gd name="T100" fmla="*/ 3944 w 16095"/>
                <a:gd name="T101" fmla="*/ 14404 h 16058"/>
                <a:gd name="T102" fmla="*/ 6444 w 16095"/>
                <a:gd name="T103" fmla="*/ 15461 h 16058"/>
                <a:gd name="T104" fmla="*/ 7061 w 16095"/>
                <a:gd name="T105" fmla="*/ 16012 h 16058"/>
                <a:gd name="T106" fmla="*/ 9229 w 16095"/>
                <a:gd name="T107" fmla="*/ 15927 h 16058"/>
                <a:gd name="T108" fmla="*/ 9718 w 16095"/>
                <a:gd name="T109" fmla="*/ 15251 h 16058"/>
                <a:gd name="T110" fmla="*/ 12326 w 16095"/>
                <a:gd name="T111" fmla="*/ 14460 h 16058"/>
                <a:gd name="T112" fmla="*/ 12877 w 16095"/>
                <a:gd name="T113" fmla="*/ 14426 h 16058"/>
                <a:gd name="T114" fmla="*/ 14253 w 16095"/>
                <a:gd name="T115" fmla="*/ 13191 h 16058"/>
                <a:gd name="T116" fmla="*/ 14511 w 16095"/>
                <a:gd name="T117" fmla="*/ 12402 h 16058"/>
                <a:gd name="T118" fmla="*/ 13745 w 16095"/>
                <a:gd name="T119" fmla="*/ 10004 h 16058"/>
                <a:gd name="T120" fmla="*/ 15941 w 16095"/>
                <a:gd name="T121" fmla="*/ 9245 h 16058"/>
                <a:gd name="T122" fmla="*/ 16061 w 16095"/>
                <a:gd name="T123" fmla="*/ 7086 h 16058"/>
                <a:gd name="T124" fmla="*/ 15536 w 16095"/>
                <a:gd name="T125" fmla="*/ 6448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095" h="16058">
                  <a:moveTo>
                    <a:pt x="13547" y="9020"/>
                  </a:moveTo>
                  <a:lnTo>
                    <a:pt x="13515" y="9027"/>
                  </a:lnTo>
                  <a:lnTo>
                    <a:pt x="13483" y="9035"/>
                  </a:lnTo>
                  <a:lnTo>
                    <a:pt x="13450" y="9044"/>
                  </a:lnTo>
                  <a:lnTo>
                    <a:pt x="13419" y="9054"/>
                  </a:lnTo>
                  <a:lnTo>
                    <a:pt x="13388" y="9065"/>
                  </a:lnTo>
                  <a:lnTo>
                    <a:pt x="13358" y="9077"/>
                  </a:lnTo>
                  <a:lnTo>
                    <a:pt x="13328" y="9090"/>
                  </a:lnTo>
                  <a:lnTo>
                    <a:pt x="13298" y="9104"/>
                  </a:lnTo>
                  <a:lnTo>
                    <a:pt x="13269" y="9120"/>
                  </a:lnTo>
                  <a:lnTo>
                    <a:pt x="13241" y="9135"/>
                  </a:lnTo>
                  <a:lnTo>
                    <a:pt x="13213" y="9152"/>
                  </a:lnTo>
                  <a:lnTo>
                    <a:pt x="13186" y="9169"/>
                  </a:lnTo>
                  <a:lnTo>
                    <a:pt x="13160" y="9187"/>
                  </a:lnTo>
                  <a:lnTo>
                    <a:pt x="13134" y="9207"/>
                  </a:lnTo>
                  <a:lnTo>
                    <a:pt x="13108" y="9226"/>
                  </a:lnTo>
                  <a:lnTo>
                    <a:pt x="13083" y="9247"/>
                  </a:lnTo>
                  <a:lnTo>
                    <a:pt x="13059" y="9269"/>
                  </a:lnTo>
                  <a:lnTo>
                    <a:pt x="13036" y="9291"/>
                  </a:lnTo>
                  <a:lnTo>
                    <a:pt x="13014" y="9314"/>
                  </a:lnTo>
                  <a:lnTo>
                    <a:pt x="12992" y="9338"/>
                  </a:lnTo>
                  <a:lnTo>
                    <a:pt x="12971" y="9362"/>
                  </a:lnTo>
                  <a:lnTo>
                    <a:pt x="12950" y="9387"/>
                  </a:lnTo>
                  <a:lnTo>
                    <a:pt x="12931" y="9414"/>
                  </a:lnTo>
                  <a:lnTo>
                    <a:pt x="12912" y="9440"/>
                  </a:lnTo>
                  <a:lnTo>
                    <a:pt x="12894" y="9467"/>
                  </a:lnTo>
                  <a:lnTo>
                    <a:pt x="12877" y="9495"/>
                  </a:lnTo>
                  <a:lnTo>
                    <a:pt x="12861" y="9523"/>
                  </a:lnTo>
                  <a:lnTo>
                    <a:pt x="12846" y="9552"/>
                  </a:lnTo>
                  <a:lnTo>
                    <a:pt x="12832" y="9582"/>
                  </a:lnTo>
                  <a:lnTo>
                    <a:pt x="12819" y="9612"/>
                  </a:lnTo>
                  <a:lnTo>
                    <a:pt x="12807" y="9642"/>
                  </a:lnTo>
                  <a:lnTo>
                    <a:pt x="12795" y="9674"/>
                  </a:lnTo>
                  <a:lnTo>
                    <a:pt x="12769" y="9743"/>
                  </a:lnTo>
                  <a:lnTo>
                    <a:pt x="12744" y="9812"/>
                  </a:lnTo>
                  <a:lnTo>
                    <a:pt x="12717" y="9880"/>
                  </a:lnTo>
                  <a:lnTo>
                    <a:pt x="12690" y="9948"/>
                  </a:lnTo>
                  <a:lnTo>
                    <a:pt x="12661" y="10015"/>
                  </a:lnTo>
                  <a:lnTo>
                    <a:pt x="12632" y="10082"/>
                  </a:lnTo>
                  <a:lnTo>
                    <a:pt x="12601" y="10148"/>
                  </a:lnTo>
                  <a:lnTo>
                    <a:pt x="12570" y="10214"/>
                  </a:lnTo>
                  <a:lnTo>
                    <a:pt x="12556" y="10244"/>
                  </a:lnTo>
                  <a:lnTo>
                    <a:pt x="12543" y="10274"/>
                  </a:lnTo>
                  <a:lnTo>
                    <a:pt x="12531" y="10305"/>
                  </a:lnTo>
                  <a:lnTo>
                    <a:pt x="12520" y="10336"/>
                  </a:lnTo>
                  <a:lnTo>
                    <a:pt x="12510" y="10367"/>
                  </a:lnTo>
                  <a:lnTo>
                    <a:pt x="12501" y="10399"/>
                  </a:lnTo>
                  <a:lnTo>
                    <a:pt x="12494" y="10430"/>
                  </a:lnTo>
                  <a:lnTo>
                    <a:pt x="12487" y="10462"/>
                  </a:lnTo>
                  <a:lnTo>
                    <a:pt x="12481" y="10495"/>
                  </a:lnTo>
                  <a:lnTo>
                    <a:pt x="12477" y="10527"/>
                  </a:lnTo>
                  <a:lnTo>
                    <a:pt x="12473" y="10559"/>
                  </a:lnTo>
                  <a:lnTo>
                    <a:pt x="12471" y="10591"/>
                  </a:lnTo>
                  <a:lnTo>
                    <a:pt x="12469" y="10623"/>
                  </a:lnTo>
                  <a:lnTo>
                    <a:pt x="12469" y="10655"/>
                  </a:lnTo>
                  <a:lnTo>
                    <a:pt x="12470" y="10687"/>
                  </a:lnTo>
                  <a:lnTo>
                    <a:pt x="12471" y="10719"/>
                  </a:lnTo>
                  <a:lnTo>
                    <a:pt x="12474" y="10752"/>
                  </a:lnTo>
                  <a:lnTo>
                    <a:pt x="12478" y="10784"/>
                  </a:lnTo>
                  <a:lnTo>
                    <a:pt x="12483" y="10816"/>
                  </a:lnTo>
                  <a:lnTo>
                    <a:pt x="12488" y="10848"/>
                  </a:lnTo>
                  <a:lnTo>
                    <a:pt x="12495" y="10879"/>
                  </a:lnTo>
                  <a:lnTo>
                    <a:pt x="12503" y="10911"/>
                  </a:lnTo>
                  <a:lnTo>
                    <a:pt x="12512" y="10942"/>
                  </a:lnTo>
                  <a:lnTo>
                    <a:pt x="12522" y="10972"/>
                  </a:lnTo>
                  <a:lnTo>
                    <a:pt x="12532" y="11003"/>
                  </a:lnTo>
                  <a:lnTo>
                    <a:pt x="12544" y="11034"/>
                  </a:lnTo>
                  <a:lnTo>
                    <a:pt x="12557" y="11064"/>
                  </a:lnTo>
                  <a:lnTo>
                    <a:pt x="12571" y="11093"/>
                  </a:lnTo>
                  <a:lnTo>
                    <a:pt x="12586" y="11123"/>
                  </a:lnTo>
                  <a:lnTo>
                    <a:pt x="12602" y="11151"/>
                  </a:lnTo>
                  <a:lnTo>
                    <a:pt x="12619" y="11180"/>
                  </a:lnTo>
                  <a:lnTo>
                    <a:pt x="12638" y="11207"/>
                  </a:lnTo>
                  <a:lnTo>
                    <a:pt x="13511" y="12514"/>
                  </a:lnTo>
                  <a:lnTo>
                    <a:pt x="12543" y="13480"/>
                  </a:lnTo>
                  <a:lnTo>
                    <a:pt x="11233" y="12608"/>
                  </a:lnTo>
                  <a:lnTo>
                    <a:pt x="11202" y="12588"/>
                  </a:lnTo>
                  <a:lnTo>
                    <a:pt x="11169" y="12569"/>
                  </a:lnTo>
                  <a:lnTo>
                    <a:pt x="11137" y="12551"/>
                  </a:lnTo>
                  <a:lnTo>
                    <a:pt x="11103" y="12535"/>
                  </a:lnTo>
                  <a:lnTo>
                    <a:pt x="11069" y="12520"/>
                  </a:lnTo>
                  <a:lnTo>
                    <a:pt x="11035" y="12506"/>
                  </a:lnTo>
                  <a:lnTo>
                    <a:pt x="11000" y="12494"/>
                  </a:lnTo>
                  <a:lnTo>
                    <a:pt x="10965" y="12483"/>
                  </a:lnTo>
                  <a:lnTo>
                    <a:pt x="10930" y="12473"/>
                  </a:lnTo>
                  <a:lnTo>
                    <a:pt x="10894" y="12464"/>
                  </a:lnTo>
                  <a:lnTo>
                    <a:pt x="10858" y="12457"/>
                  </a:lnTo>
                  <a:lnTo>
                    <a:pt x="10822" y="12451"/>
                  </a:lnTo>
                  <a:lnTo>
                    <a:pt x="10786" y="12446"/>
                  </a:lnTo>
                  <a:lnTo>
                    <a:pt x="10748" y="12443"/>
                  </a:lnTo>
                  <a:lnTo>
                    <a:pt x="10712" y="12441"/>
                  </a:lnTo>
                  <a:lnTo>
                    <a:pt x="10676" y="12440"/>
                  </a:lnTo>
                  <a:lnTo>
                    <a:pt x="10648" y="12441"/>
                  </a:lnTo>
                  <a:lnTo>
                    <a:pt x="10620" y="12442"/>
                  </a:lnTo>
                  <a:lnTo>
                    <a:pt x="10592" y="12444"/>
                  </a:lnTo>
                  <a:lnTo>
                    <a:pt x="10563" y="12446"/>
                  </a:lnTo>
                  <a:lnTo>
                    <a:pt x="10536" y="12450"/>
                  </a:lnTo>
                  <a:lnTo>
                    <a:pt x="10508" y="12454"/>
                  </a:lnTo>
                  <a:lnTo>
                    <a:pt x="10480" y="12459"/>
                  </a:lnTo>
                  <a:lnTo>
                    <a:pt x="10453" y="12465"/>
                  </a:lnTo>
                  <a:lnTo>
                    <a:pt x="10425" y="12472"/>
                  </a:lnTo>
                  <a:lnTo>
                    <a:pt x="10397" y="12479"/>
                  </a:lnTo>
                  <a:lnTo>
                    <a:pt x="10370" y="12488"/>
                  </a:lnTo>
                  <a:lnTo>
                    <a:pt x="10343" y="12497"/>
                  </a:lnTo>
                  <a:lnTo>
                    <a:pt x="10317" y="12506"/>
                  </a:lnTo>
                  <a:lnTo>
                    <a:pt x="10290" y="12517"/>
                  </a:lnTo>
                  <a:lnTo>
                    <a:pt x="10264" y="12528"/>
                  </a:lnTo>
                  <a:lnTo>
                    <a:pt x="10237" y="12540"/>
                  </a:lnTo>
                  <a:lnTo>
                    <a:pt x="10172" y="12571"/>
                  </a:lnTo>
                  <a:lnTo>
                    <a:pt x="10106" y="12602"/>
                  </a:lnTo>
                  <a:lnTo>
                    <a:pt x="10038" y="12631"/>
                  </a:lnTo>
                  <a:lnTo>
                    <a:pt x="9971" y="12661"/>
                  </a:lnTo>
                  <a:lnTo>
                    <a:pt x="9903" y="12688"/>
                  </a:lnTo>
                  <a:lnTo>
                    <a:pt x="9835" y="12715"/>
                  </a:lnTo>
                  <a:lnTo>
                    <a:pt x="9766" y="12740"/>
                  </a:lnTo>
                  <a:lnTo>
                    <a:pt x="9696" y="12765"/>
                  </a:lnTo>
                  <a:lnTo>
                    <a:pt x="9665" y="12777"/>
                  </a:lnTo>
                  <a:lnTo>
                    <a:pt x="9635" y="12789"/>
                  </a:lnTo>
                  <a:lnTo>
                    <a:pt x="9605" y="12802"/>
                  </a:lnTo>
                  <a:lnTo>
                    <a:pt x="9575" y="12816"/>
                  </a:lnTo>
                  <a:lnTo>
                    <a:pt x="9545" y="12832"/>
                  </a:lnTo>
                  <a:lnTo>
                    <a:pt x="9517" y="12848"/>
                  </a:lnTo>
                  <a:lnTo>
                    <a:pt x="9489" y="12864"/>
                  </a:lnTo>
                  <a:lnTo>
                    <a:pt x="9462" y="12882"/>
                  </a:lnTo>
                  <a:lnTo>
                    <a:pt x="9436" y="12901"/>
                  </a:lnTo>
                  <a:lnTo>
                    <a:pt x="9410" y="12920"/>
                  </a:lnTo>
                  <a:lnTo>
                    <a:pt x="9384" y="12941"/>
                  </a:lnTo>
                  <a:lnTo>
                    <a:pt x="9360" y="12962"/>
                  </a:lnTo>
                  <a:lnTo>
                    <a:pt x="9336" y="12984"/>
                  </a:lnTo>
                  <a:lnTo>
                    <a:pt x="9313" y="13007"/>
                  </a:lnTo>
                  <a:lnTo>
                    <a:pt x="9291" y="13030"/>
                  </a:lnTo>
                  <a:lnTo>
                    <a:pt x="9269" y="13054"/>
                  </a:lnTo>
                  <a:lnTo>
                    <a:pt x="9249" y="13078"/>
                  </a:lnTo>
                  <a:lnTo>
                    <a:pt x="9228" y="13103"/>
                  </a:lnTo>
                  <a:lnTo>
                    <a:pt x="9209" y="13129"/>
                  </a:lnTo>
                  <a:lnTo>
                    <a:pt x="9190" y="13156"/>
                  </a:lnTo>
                  <a:lnTo>
                    <a:pt x="9173" y="13183"/>
                  </a:lnTo>
                  <a:lnTo>
                    <a:pt x="9156" y="13211"/>
                  </a:lnTo>
                  <a:lnTo>
                    <a:pt x="9141" y="13239"/>
                  </a:lnTo>
                  <a:lnTo>
                    <a:pt x="9126" y="13268"/>
                  </a:lnTo>
                  <a:lnTo>
                    <a:pt x="9112" y="13297"/>
                  </a:lnTo>
                  <a:lnTo>
                    <a:pt x="9099" y="13327"/>
                  </a:lnTo>
                  <a:lnTo>
                    <a:pt x="9087" y="13357"/>
                  </a:lnTo>
                  <a:lnTo>
                    <a:pt x="9076" y="13388"/>
                  </a:lnTo>
                  <a:lnTo>
                    <a:pt x="9066" y="13419"/>
                  </a:lnTo>
                  <a:lnTo>
                    <a:pt x="9056" y="13451"/>
                  </a:lnTo>
                  <a:lnTo>
                    <a:pt x="9048" y="13484"/>
                  </a:lnTo>
                  <a:lnTo>
                    <a:pt x="9041" y="13516"/>
                  </a:lnTo>
                  <a:lnTo>
                    <a:pt x="8732" y="15054"/>
                  </a:lnTo>
                  <a:lnTo>
                    <a:pt x="7363" y="15054"/>
                  </a:lnTo>
                  <a:lnTo>
                    <a:pt x="7055" y="13516"/>
                  </a:lnTo>
                  <a:lnTo>
                    <a:pt x="7048" y="13484"/>
                  </a:lnTo>
                  <a:lnTo>
                    <a:pt x="7040" y="13451"/>
                  </a:lnTo>
                  <a:lnTo>
                    <a:pt x="7030" y="13419"/>
                  </a:lnTo>
                  <a:lnTo>
                    <a:pt x="7020" y="13388"/>
                  </a:lnTo>
                  <a:lnTo>
                    <a:pt x="7009" y="13357"/>
                  </a:lnTo>
                  <a:lnTo>
                    <a:pt x="6997" y="13327"/>
                  </a:lnTo>
                  <a:lnTo>
                    <a:pt x="6984" y="13297"/>
                  </a:lnTo>
                  <a:lnTo>
                    <a:pt x="6970" y="13268"/>
                  </a:lnTo>
                  <a:lnTo>
                    <a:pt x="6955" y="13239"/>
                  </a:lnTo>
                  <a:lnTo>
                    <a:pt x="6940" y="13211"/>
                  </a:lnTo>
                  <a:lnTo>
                    <a:pt x="6923" y="13183"/>
                  </a:lnTo>
                  <a:lnTo>
                    <a:pt x="6906" y="13156"/>
                  </a:lnTo>
                  <a:lnTo>
                    <a:pt x="6887" y="13129"/>
                  </a:lnTo>
                  <a:lnTo>
                    <a:pt x="6868" y="13103"/>
                  </a:lnTo>
                  <a:lnTo>
                    <a:pt x="6847" y="13078"/>
                  </a:lnTo>
                  <a:lnTo>
                    <a:pt x="6827" y="13054"/>
                  </a:lnTo>
                  <a:lnTo>
                    <a:pt x="6805" y="13030"/>
                  </a:lnTo>
                  <a:lnTo>
                    <a:pt x="6783" y="13007"/>
                  </a:lnTo>
                  <a:lnTo>
                    <a:pt x="6760" y="12984"/>
                  </a:lnTo>
                  <a:lnTo>
                    <a:pt x="6736" y="12962"/>
                  </a:lnTo>
                  <a:lnTo>
                    <a:pt x="6712" y="12941"/>
                  </a:lnTo>
                  <a:lnTo>
                    <a:pt x="6686" y="12920"/>
                  </a:lnTo>
                  <a:lnTo>
                    <a:pt x="6660" y="12901"/>
                  </a:lnTo>
                  <a:lnTo>
                    <a:pt x="6634" y="12882"/>
                  </a:lnTo>
                  <a:lnTo>
                    <a:pt x="6607" y="12864"/>
                  </a:lnTo>
                  <a:lnTo>
                    <a:pt x="6579" y="12848"/>
                  </a:lnTo>
                  <a:lnTo>
                    <a:pt x="6551" y="12832"/>
                  </a:lnTo>
                  <a:lnTo>
                    <a:pt x="6521" y="12816"/>
                  </a:lnTo>
                  <a:lnTo>
                    <a:pt x="6491" y="12802"/>
                  </a:lnTo>
                  <a:lnTo>
                    <a:pt x="6461" y="12789"/>
                  </a:lnTo>
                  <a:lnTo>
                    <a:pt x="6431" y="12777"/>
                  </a:lnTo>
                  <a:lnTo>
                    <a:pt x="6400" y="12765"/>
                  </a:lnTo>
                  <a:lnTo>
                    <a:pt x="6330" y="12740"/>
                  </a:lnTo>
                  <a:lnTo>
                    <a:pt x="6261" y="12715"/>
                  </a:lnTo>
                  <a:lnTo>
                    <a:pt x="6193" y="12688"/>
                  </a:lnTo>
                  <a:lnTo>
                    <a:pt x="6125" y="12661"/>
                  </a:lnTo>
                  <a:lnTo>
                    <a:pt x="6058" y="12632"/>
                  </a:lnTo>
                  <a:lnTo>
                    <a:pt x="5990" y="12602"/>
                  </a:lnTo>
                  <a:lnTo>
                    <a:pt x="5924" y="12572"/>
                  </a:lnTo>
                  <a:lnTo>
                    <a:pt x="5859" y="12541"/>
                  </a:lnTo>
                  <a:lnTo>
                    <a:pt x="5832" y="12529"/>
                  </a:lnTo>
                  <a:lnTo>
                    <a:pt x="5806" y="12517"/>
                  </a:lnTo>
                  <a:lnTo>
                    <a:pt x="5779" y="12507"/>
                  </a:lnTo>
                  <a:lnTo>
                    <a:pt x="5752" y="12497"/>
                  </a:lnTo>
                  <a:lnTo>
                    <a:pt x="5725" y="12488"/>
                  </a:lnTo>
                  <a:lnTo>
                    <a:pt x="5698" y="12479"/>
                  </a:lnTo>
                  <a:lnTo>
                    <a:pt x="5670" y="12472"/>
                  </a:lnTo>
                  <a:lnTo>
                    <a:pt x="5643" y="12465"/>
                  </a:lnTo>
                  <a:lnTo>
                    <a:pt x="5615" y="12459"/>
                  </a:lnTo>
                  <a:lnTo>
                    <a:pt x="5588" y="12454"/>
                  </a:lnTo>
                  <a:lnTo>
                    <a:pt x="5560" y="12450"/>
                  </a:lnTo>
                  <a:lnTo>
                    <a:pt x="5533" y="12446"/>
                  </a:lnTo>
                  <a:lnTo>
                    <a:pt x="5504" y="12444"/>
                  </a:lnTo>
                  <a:lnTo>
                    <a:pt x="5476" y="12442"/>
                  </a:lnTo>
                  <a:lnTo>
                    <a:pt x="5448" y="12441"/>
                  </a:lnTo>
                  <a:lnTo>
                    <a:pt x="5420" y="12440"/>
                  </a:lnTo>
                  <a:lnTo>
                    <a:pt x="5384" y="12441"/>
                  </a:lnTo>
                  <a:lnTo>
                    <a:pt x="5347" y="12443"/>
                  </a:lnTo>
                  <a:lnTo>
                    <a:pt x="5310" y="12446"/>
                  </a:lnTo>
                  <a:lnTo>
                    <a:pt x="5274" y="12451"/>
                  </a:lnTo>
                  <a:lnTo>
                    <a:pt x="5238" y="12457"/>
                  </a:lnTo>
                  <a:lnTo>
                    <a:pt x="5202" y="12464"/>
                  </a:lnTo>
                  <a:lnTo>
                    <a:pt x="5166" y="12473"/>
                  </a:lnTo>
                  <a:lnTo>
                    <a:pt x="5130" y="12483"/>
                  </a:lnTo>
                  <a:lnTo>
                    <a:pt x="5096" y="12494"/>
                  </a:lnTo>
                  <a:lnTo>
                    <a:pt x="5061" y="12506"/>
                  </a:lnTo>
                  <a:lnTo>
                    <a:pt x="5027" y="12520"/>
                  </a:lnTo>
                  <a:lnTo>
                    <a:pt x="4992" y="12535"/>
                  </a:lnTo>
                  <a:lnTo>
                    <a:pt x="4959" y="12551"/>
                  </a:lnTo>
                  <a:lnTo>
                    <a:pt x="4926" y="12569"/>
                  </a:lnTo>
                  <a:lnTo>
                    <a:pt x="4894" y="12588"/>
                  </a:lnTo>
                  <a:lnTo>
                    <a:pt x="4862" y="12608"/>
                  </a:lnTo>
                  <a:lnTo>
                    <a:pt x="3552" y="13480"/>
                  </a:lnTo>
                  <a:lnTo>
                    <a:pt x="2584" y="12514"/>
                  </a:lnTo>
                  <a:lnTo>
                    <a:pt x="3457" y="11207"/>
                  </a:lnTo>
                  <a:lnTo>
                    <a:pt x="3476" y="11180"/>
                  </a:lnTo>
                  <a:lnTo>
                    <a:pt x="3493" y="11151"/>
                  </a:lnTo>
                  <a:lnTo>
                    <a:pt x="3509" y="11123"/>
                  </a:lnTo>
                  <a:lnTo>
                    <a:pt x="3524" y="11093"/>
                  </a:lnTo>
                  <a:lnTo>
                    <a:pt x="3537" y="11064"/>
                  </a:lnTo>
                  <a:lnTo>
                    <a:pt x="3550" y="11034"/>
                  </a:lnTo>
                  <a:lnTo>
                    <a:pt x="3562" y="11003"/>
                  </a:lnTo>
                  <a:lnTo>
                    <a:pt x="3573" y="10972"/>
                  </a:lnTo>
                  <a:lnTo>
                    <a:pt x="3583" y="10942"/>
                  </a:lnTo>
                  <a:lnTo>
                    <a:pt x="3592" y="10911"/>
                  </a:lnTo>
                  <a:lnTo>
                    <a:pt x="3600" y="10879"/>
                  </a:lnTo>
                  <a:lnTo>
                    <a:pt x="3606" y="10848"/>
                  </a:lnTo>
                  <a:lnTo>
                    <a:pt x="3612" y="10816"/>
                  </a:lnTo>
                  <a:lnTo>
                    <a:pt x="3617" y="10784"/>
                  </a:lnTo>
                  <a:lnTo>
                    <a:pt x="3621" y="10753"/>
                  </a:lnTo>
                  <a:lnTo>
                    <a:pt x="3624" y="10720"/>
                  </a:lnTo>
                  <a:lnTo>
                    <a:pt x="3625" y="10688"/>
                  </a:lnTo>
                  <a:lnTo>
                    <a:pt x="3626" y="10655"/>
                  </a:lnTo>
                  <a:lnTo>
                    <a:pt x="3626" y="10623"/>
                  </a:lnTo>
                  <a:lnTo>
                    <a:pt x="3624" y="10591"/>
                  </a:lnTo>
                  <a:lnTo>
                    <a:pt x="3622" y="10559"/>
                  </a:lnTo>
                  <a:lnTo>
                    <a:pt x="3618" y="10527"/>
                  </a:lnTo>
                  <a:lnTo>
                    <a:pt x="3614" y="10495"/>
                  </a:lnTo>
                  <a:lnTo>
                    <a:pt x="3608" y="10462"/>
                  </a:lnTo>
                  <a:lnTo>
                    <a:pt x="3602" y="10431"/>
                  </a:lnTo>
                  <a:lnTo>
                    <a:pt x="3594" y="10399"/>
                  </a:lnTo>
                  <a:lnTo>
                    <a:pt x="3585" y="10368"/>
                  </a:lnTo>
                  <a:lnTo>
                    <a:pt x="3576" y="10337"/>
                  </a:lnTo>
                  <a:lnTo>
                    <a:pt x="3565" y="10306"/>
                  </a:lnTo>
                  <a:lnTo>
                    <a:pt x="3553" y="10275"/>
                  </a:lnTo>
                  <a:lnTo>
                    <a:pt x="3540" y="10245"/>
                  </a:lnTo>
                  <a:lnTo>
                    <a:pt x="3526" y="10215"/>
                  </a:lnTo>
                  <a:lnTo>
                    <a:pt x="3495" y="10148"/>
                  </a:lnTo>
                  <a:lnTo>
                    <a:pt x="3464" y="10082"/>
                  </a:lnTo>
                  <a:lnTo>
                    <a:pt x="3435" y="10016"/>
                  </a:lnTo>
                  <a:lnTo>
                    <a:pt x="3406" y="9949"/>
                  </a:lnTo>
                  <a:lnTo>
                    <a:pt x="3378" y="9881"/>
                  </a:lnTo>
                  <a:lnTo>
                    <a:pt x="3352" y="9813"/>
                  </a:lnTo>
                  <a:lnTo>
                    <a:pt x="3326" y="9744"/>
                  </a:lnTo>
                  <a:lnTo>
                    <a:pt x="3300" y="9675"/>
                  </a:lnTo>
                  <a:lnTo>
                    <a:pt x="3289" y="9643"/>
                  </a:lnTo>
                  <a:lnTo>
                    <a:pt x="3277" y="9612"/>
                  </a:lnTo>
                  <a:lnTo>
                    <a:pt x="3263" y="9582"/>
                  </a:lnTo>
                  <a:lnTo>
                    <a:pt x="3249" y="9553"/>
                  </a:lnTo>
                  <a:lnTo>
                    <a:pt x="3234" y="9524"/>
                  </a:lnTo>
                  <a:lnTo>
                    <a:pt x="3218" y="9496"/>
                  </a:lnTo>
                  <a:lnTo>
                    <a:pt x="3201" y="9468"/>
                  </a:lnTo>
                  <a:lnTo>
                    <a:pt x="3183" y="9441"/>
                  </a:lnTo>
                  <a:lnTo>
                    <a:pt x="3165" y="9414"/>
                  </a:lnTo>
                  <a:lnTo>
                    <a:pt x="3145" y="9388"/>
                  </a:lnTo>
                  <a:lnTo>
                    <a:pt x="3124" y="9362"/>
                  </a:lnTo>
                  <a:lnTo>
                    <a:pt x="3103" y="9338"/>
                  </a:lnTo>
                  <a:lnTo>
                    <a:pt x="3081" y="9314"/>
                  </a:lnTo>
                  <a:lnTo>
                    <a:pt x="3059" y="9291"/>
                  </a:lnTo>
                  <a:lnTo>
                    <a:pt x="3036" y="9269"/>
                  </a:lnTo>
                  <a:lnTo>
                    <a:pt x="3012" y="9248"/>
                  </a:lnTo>
                  <a:lnTo>
                    <a:pt x="2987" y="9227"/>
                  </a:lnTo>
                  <a:lnTo>
                    <a:pt x="2961" y="9207"/>
                  </a:lnTo>
                  <a:lnTo>
                    <a:pt x="2935" y="9188"/>
                  </a:lnTo>
                  <a:lnTo>
                    <a:pt x="2909" y="9170"/>
                  </a:lnTo>
                  <a:lnTo>
                    <a:pt x="2882" y="9152"/>
                  </a:lnTo>
                  <a:lnTo>
                    <a:pt x="2854" y="9136"/>
                  </a:lnTo>
                  <a:lnTo>
                    <a:pt x="2826" y="9120"/>
                  </a:lnTo>
                  <a:lnTo>
                    <a:pt x="2797" y="9104"/>
                  </a:lnTo>
                  <a:lnTo>
                    <a:pt x="2767" y="9090"/>
                  </a:lnTo>
                  <a:lnTo>
                    <a:pt x="2737" y="9077"/>
                  </a:lnTo>
                  <a:lnTo>
                    <a:pt x="2707" y="9065"/>
                  </a:lnTo>
                  <a:lnTo>
                    <a:pt x="2676" y="9054"/>
                  </a:lnTo>
                  <a:lnTo>
                    <a:pt x="2645" y="9044"/>
                  </a:lnTo>
                  <a:lnTo>
                    <a:pt x="2613" y="9035"/>
                  </a:lnTo>
                  <a:lnTo>
                    <a:pt x="2581" y="9027"/>
                  </a:lnTo>
                  <a:lnTo>
                    <a:pt x="2548" y="9020"/>
                  </a:lnTo>
                  <a:lnTo>
                    <a:pt x="1006" y="8712"/>
                  </a:lnTo>
                  <a:lnTo>
                    <a:pt x="1006" y="7347"/>
                  </a:lnTo>
                  <a:lnTo>
                    <a:pt x="2548" y="7039"/>
                  </a:lnTo>
                  <a:lnTo>
                    <a:pt x="2581" y="7032"/>
                  </a:lnTo>
                  <a:lnTo>
                    <a:pt x="2613" y="7024"/>
                  </a:lnTo>
                  <a:lnTo>
                    <a:pt x="2645" y="7015"/>
                  </a:lnTo>
                  <a:lnTo>
                    <a:pt x="2676" y="7005"/>
                  </a:lnTo>
                  <a:lnTo>
                    <a:pt x="2707" y="6994"/>
                  </a:lnTo>
                  <a:lnTo>
                    <a:pt x="2737" y="6982"/>
                  </a:lnTo>
                  <a:lnTo>
                    <a:pt x="2767" y="6969"/>
                  </a:lnTo>
                  <a:lnTo>
                    <a:pt x="2797" y="6955"/>
                  </a:lnTo>
                  <a:lnTo>
                    <a:pt x="2826" y="6939"/>
                  </a:lnTo>
                  <a:lnTo>
                    <a:pt x="2854" y="6923"/>
                  </a:lnTo>
                  <a:lnTo>
                    <a:pt x="2882" y="6907"/>
                  </a:lnTo>
                  <a:lnTo>
                    <a:pt x="2909" y="6889"/>
                  </a:lnTo>
                  <a:lnTo>
                    <a:pt x="2935" y="6871"/>
                  </a:lnTo>
                  <a:lnTo>
                    <a:pt x="2961" y="6852"/>
                  </a:lnTo>
                  <a:lnTo>
                    <a:pt x="2987" y="6832"/>
                  </a:lnTo>
                  <a:lnTo>
                    <a:pt x="3012" y="6812"/>
                  </a:lnTo>
                  <a:lnTo>
                    <a:pt x="3036" y="6790"/>
                  </a:lnTo>
                  <a:lnTo>
                    <a:pt x="3059" y="6768"/>
                  </a:lnTo>
                  <a:lnTo>
                    <a:pt x="3081" y="6745"/>
                  </a:lnTo>
                  <a:lnTo>
                    <a:pt x="3103" y="6721"/>
                  </a:lnTo>
                  <a:lnTo>
                    <a:pt x="3124" y="6697"/>
                  </a:lnTo>
                  <a:lnTo>
                    <a:pt x="3145" y="6672"/>
                  </a:lnTo>
                  <a:lnTo>
                    <a:pt x="3165" y="6645"/>
                  </a:lnTo>
                  <a:lnTo>
                    <a:pt x="3183" y="6618"/>
                  </a:lnTo>
                  <a:lnTo>
                    <a:pt x="3201" y="6591"/>
                  </a:lnTo>
                  <a:lnTo>
                    <a:pt x="3218" y="6564"/>
                  </a:lnTo>
                  <a:lnTo>
                    <a:pt x="3234" y="6535"/>
                  </a:lnTo>
                  <a:lnTo>
                    <a:pt x="3249" y="6506"/>
                  </a:lnTo>
                  <a:lnTo>
                    <a:pt x="3263" y="6477"/>
                  </a:lnTo>
                  <a:lnTo>
                    <a:pt x="3277" y="6447"/>
                  </a:lnTo>
                  <a:lnTo>
                    <a:pt x="3289" y="6416"/>
                  </a:lnTo>
                  <a:lnTo>
                    <a:pt x="3300" y="6384"/>
                  </a:lnTo>
                  <a:lnTo>
                    <a:pt x="3326" y="6315"/>
                  </a:lnTo>
                  <a:lnTo>
                    <a:pt x="3351" y="6247"/>
                  </a:lnTo>
                  <a:lnTo>
                    <a:pt x="3378" y="6179"/>
                  </a:lnTo>
                  <a:lnTo>
                    <a:pt x="3406" y="6110"/>
                  </a:lnTo>
                  <a:lnTo>
                    <a:pt x="3434" y="6043"/>
                  </a:lnTo>
                  <a:lnTo>
                    <a:pt x="3463" y="5977"/>
                  </a:lnTo>
                  <a:lnTo>
                    <a:pt x="3495" y="5911"/>
                  </a:lnTo>
                  <a:lnTo>
                    <a:pt x="3526" y="5845"/>
                  </a:lnTo>
                  <a:lnTo>
                    <a:pt x="3540" y="5815"/>
                  </a:lnTo>
                  <a:lnTo>
                    <a:pt x="3553" y="5784"/>
                  </a:lnTo>
                  <a:lnTo>
                    <a:pt x="3565" y="5754"/>
                  </a:lnTo>
                  <a:lnTo>
                    <a:pt x="3575" y="5723"/>
                  </a:lnTo>
                  <a:lnTo>
                    <a:pt x="3585" y="5692"/>
                  </a:lnTo>
                  <a:lnTo>
                    <a:pt x="3594" y="5660"/>
                  </a:lnTo>
                  <a:lnTo>
                    <a:pt x="3602" y="5629"/>
                  </a:lnTo>
                  <a:lnTo>
                    <a:pt x="3608" y="5597"/>
                  </a:lnTo>
                  <a:lnTo>
                    <a:pt x="3614" y="5564"/>
                  </a:lnTo>
                  <a:lnTo>
                    <a:pt x="3618" y="5532"/>
                  </a:lnTo>
                  <a:lnTo>
                    <a:pt x="3622" y="5500"/>
                  </a:lnTo>
                  <a:lnTo>
                    <a:pt x="3624" y="5468"/>
                  </a:lnTo>
                  <a:lnTo>
                    <a:pt x="3626" y="5436"/>
                  </a:lnTo>
                  <a:lnTo>
                    <a:pt x="3626" y="5403"/>
                  </a:lnTo>
                  <a:lnTo>
                    <a:pt x="3625" y="5371"/>
                  </a:lnTo>
                  <a:lnTo>
                    <a:pt x="3624" y="5339"/>
                  </a:lnTo>
                  <a:lnTo>
                    <a:pt x="3621" y="5306"/>
                  </a:lnTo>
                  <a:lnTo>
                    <a:pt x="3617" y="5274"/>
                  </a:lnTo>
                  <a:lnTo>
                    <a:pt x="3613" y="5243"/>
                  </a:lnTo>
                  <a:lnTo>
                    <a:pt x="3607" y="5211"/>
                  </a:lnTo>
                  <a:lnTo>
                    <a:pt x="3600" y="5179"/>
                  </a:lnTo>
                  <a:lnTo>
                    <a:pt x="3592" y="5148"/>
                  </a:lnTo>
                  <a:lnTo>
                    <a:pt x="3583" y="5117"/>
                  </a:lnTo>
                  <a:lnTo>
                    <a:pt x="3573" y="5086"/>
                  </a:lnTo>
                  <a:lnTo>
                    <a:pt x="3562" y="5056"/>
                  </a:lnTo>
                  <a:lnTo>
                    <a:pt x="3551" y="5024"/>
                  </a:lnTo>
                  <a:lnTo>
                    <a:pt x="3538" y="4995"/>
                  </a:lnTo>
                  <a:lnTo>
                    <a:pt x="3524" y="4965"/>
                  </a:lnTo>
                  <a:lnTo>
                    <a:pt x="3509" y="4936"/>
                  </a:lnTo>
                  <a:lnTo>
                    <a:pt x="3493" y="4907"/>
                  </a:lnTo>
                  <a:lnTo>
                    <a:pt x="3476" y="4879"/>
                  </a:lnTo>
                  <a:lnTo>
                    <a:pt x="3457" y="4851"/>
                  </a:lnTo>
                  <a:lnTo>
                    <a:pt x="2584" y="3544"/>
                  </a:lnTo>
                  <a:lnTo>
                    <a:pt x="3552" y="2578"/>
                  </a:lnTo>
                  <a:lnTo>
                    <a:pt x="4862" y="3450"/>
                  </a:lnTo>
                  <a:lnTo>
                    <a:pt x="4894" y="3470"/>
                  </a:lnTo>
                  <a:lnTo>
                    <a:pt x="4926" y="3489"/>
                  </a:lnTo>
                  <a:lnTo>
                    <a:pt x="4959" y="3507"/>
                  </a:lnTo>
                  <a:lnTo>
                    <a:pt x="4992" y="3523"/>
                  </a:lnTo>
                  <a:lnTo>
                    <a:pt x="5027" y="3538"/>
                  </a:lnTo>
                  <a:lnTo>
                    <a:pt x="5061" y="3552"/>
                  </a:lnTo>
                  <a:lnTo>
                    <a:pt x="5096" y="3564"/>
                  </a:lnTo>
                  <a:lnTo>
                    <a:pt x="5130" y="3576"/>
                  </a:lnTo>
                  <a:lnTo>
                    <a:pt x="5166" y="3586"/>
                  </a:lnTo>
                  <a:lnTo>
                    <a:pt x="5202" y="3594"/>
                  </a:lnTo>
                  <a:lnTo>
                    <a:pt x="5238" y="3601"/>
                  </a:lnTo>
                  <a:lnTo>
                    <a:pt x="5274" y="3607"/>
                  </a:lnTo>
                  <a:lnTo>
                    <a:pt x="5310" y="3612"/>
                  </a:lnTo>
                  <a:lnTo>
                    <a:pt x="5347" y="3615"/>
                  </a:lnTo>
                  <a:lnTo>
                    <a:pt x="5384" y="3617"/>
                  </a:lnTo>
                  <a:lnTo>
                    <a:pt x="5420" y="3618"/>
                  </a:lnTo>
                  <a:lnTo>
                    <a:pt x="5448" y="3617"/>
                  </a:lnTo>
                  <a:lnTo>
                    <a:pt x="5476" y="3616"/>
                  </a:lnTo>
                  <a:lnTo>
                    <a:pt x="5504" y="3614"/>
                  </a:lnTo>
                  <a:lnTo>
                    <a:pt x="5532" y="3612"/>
                  </a:lnTo>
                  <a:lnTo>
                    <a:pt x="5560" y="3608"/>
                  </a:lnTo>
                  <a:lnTo>
                    <a:pt x="5588" y="3604"/>
                  </a:lnTo>
                  <a:lnTo>
                    <a:pt x="5615" y="3599"/>
                  </a:lnTo>
                  <a:lnTo>
                    <a:pt x="5643" y="3593"/>
                  </a:lnTo>
                  <a:lnTo>
                    <a:pt x="5670" y="3586"/>
                  </a:lnTo>
                  <a:lnTo>
                    <a:pt x="5698" y="3579"/>
                  </a:lnTo>
                  <a:lnTo>
                    <a:pt x="5725" y="3571"/>
                  </a:lnTo>
                  <a:lnTo>
                    <a:pt x="5752" y="3562"/>
                  </a:lnTo>
                  <a:lnTo>
                    <a:pt x="5779" y="3552"/>
                  </a:lnTo>
                  <a:lnTo>
                    <a:pt x="5805" y="3542"/>
                  </a:lnTo>
                  <a:lnTo>
                    <a:pt x="5832" y="3531"/>
                  </a:lnTo>
                  <a:lnTo>
                    <a:pt x="5859" y="3518"/>
                  </a:lnTo>
                  <a:lnTo>
                    <a:pt x="5924" y="3487"/>
                  </a:lnTo>
                  <a:lnTo>
                    <a:pt x="5990" y="3457"/>
                  </a:lnTo>
                  <a:lnTo>
                    <a:pt x="6057" y="3428"/>
                  </a:lnTo>
                  <a:lnTo>
                    <a:pt x="6124" y="3398"/>
                  </a:lnTo>
                  <a:lnTo>
                    <a:pt x="6192" y="3370"/>
                  </a:lnTo>
                  <a:lnTo>
                    <a:pt x="6260" y="3344"/>
                  </a:lnTo>
                  <a:lnTo>
                    <a:pt x="6329" y="3318"/>
                  </a:lnTo>
                  <a:lnTo>
                    <a:pt x="6399" y="3293"/>
                  </a:lnTo>
                  <a:lnTo>
                    <a:pt x="6430" y="3282"/>
                  </a:lnTo>
                  <a:lnTo>
                    <a:pt x="6461" y="3270"/>
                  </a:lnTo>
                  <a:lnTo>
                    <a:pt x="6491" y="3256"/>
                  </a:lnTo>
                  <a:lnTo>
                    <a:pt x="6520" y="3242"/>
                  </a:lnTo>
                  <a:lnTo>
                    <a:pt x="6550" y="3227"/>
                  </a:lnTo>
                  <a:lnTo>
                    <a:pt x="6578" y="3211"/>
                  </a:lnTo>
                  <a:lnTo>
                    <a:pt x="6606" y="3194"/>
                  </a:lnTo>
                  <a:lnTo>
                    <a:pt x="6633" y="3176"/>
                  </a:lnTo>
                  <a:lnTo>
                    <a:pt x="6660" y="3158"/>
                  </a:lnTo>
                  <a:lnTo>
                    <a:pt x="6686" y="3138"/>
                  </a:lnTo>
                  <a:lnTo>
                    <a:pt x="6712" y="3117"/>
                  </a:lnTo>
                  <a:lnTo>
                    <a:pt x="6736" y="3096"/>
                  </a:lnTo>
                  <a:lnTo>
                    <a:pt x="6760" y="3074"/>
                  </a:lnTo>
                  <a:lnTo>
                    <a:pt x="6783" y="3052"/>
                  </a:lnTo>
                  <a:lnTo>
                    <a:pt x="6805" y="3029"/>
                  </a:lnTo>
                  <a:lnTo>
                    <a:pt x="6827" y="3005"/>
                  </a:lnTo>
                  <a:lnTo>
                    <a:pt x="6847" y="2980"/>
                  </a:lnTo>
                  <a:lnTo>
                    <a:pt x="6868" y="2955"/>
                  </a:lnTo>
                  <a:lnTo>
                    <a:pt x="6887" y="2929"/>
                  </a:lnTo>
                  <a:lnTo>
                    <a:pt x="6906" y="2903"/>
                  </a:lnTo>
                  <a:lnTo>
                    <a:pt x="6923" y="2876"/>
                  </a:lnTo>
                  <a:lnTo>
                    <a:pt x="6940" y="2847"/>
                  </a:lnTo>
                  <a:lnTo>
                    <a:pt x="6955" y="2819"/>
                  </a:lnTo>
                  <a:lnTo>
                    <a:pt x="6970" y="2790"/>
                  </a:lnTo>
                  <a:lnTo>
                    <a:pt x="6984" y="2761"/>
                  </a:lnTo>
                  <a:lnTo>
                    <a:pt x="6997" y="2731"/>
                  </a:lnTo>
                  <a:lnTo>
                    <a:pt x="7009" y="2701"/>
                  </a:lnTo>
                  <a:lnTo>
                    <a:pt x="7020" y="2670"/>
                  </a:lnTo>
                  <a:lnTo>
                    <a:pt x="7030" y="2639"/>
                  </a:lnTo>
                  <a:lnTo>
                    <a:pt x="7040" y="2608"/>
                  </a:lnTo>
                  <a:lnTo>
                    <a:pt x="7048" y="2575"/>
                  </a:lnTo>
                  <a:lnTo>
                    <a:pt x="7055" y="2542"/>
                  </a:lnTo>
                  <a:lnTo>
                    <a:pt x="7363" y="1004"/>
                  </a:lnTo>
                  <a:lnTo>
                    <a:pt x="8732" y="1004"/>
                  </a:lnTo>
                  <a:lnTo>
                    <a:pt x="9040" y="2542"/>
                  </a:lnTo>
                  <a:lnTo>
                    <a:pt x="9047" y="2575"/>
                  </a:lnTo>
                  <a:lnTo>
                    <a:pt x="9055" y="2608"/>
                  </a:lnTo>
                  <a:lnTo>
                    <a:pt x="9065" y="2639"/>
                  </a:lnTo>
                  <a:lnTo>
                    <a:pt x="9075" y="2670"/>
                  </a:lnTo>
                  <a:lnTo>
                    <a:pt x="9086" y="2701"/>
                  </a:lnTo>
                  <a:lnTo>
                    <a:pt x="9098" y="2731"/>
                  </a:lnTo>
                  <a:lnTo>
                    <a:pt x="9111" y="2761"/>
                  </a:lnTo>
                  <a:lnTo>
                    <a:pt x="9125" y="2790"/>
                  </a:lnTo>
                  <a:lnTo>
                    <a:pt x="9140" y="2819"/>
                  </a:lnTo>
                  <a:lnTo>
                    <a:pt x="9155" y="2847"/>
                  </a:lnTo>
                  <a:lnTo>
                    <a:pt x="9172" y="2876"/>
                  </a:lnTo>
                  <a:lnTo>
                    <a:pt x="9189" y="2903"/>
                  </a:lnTo>
                  <a:lnTo>
                    <a:pt x="9208" y="2929"/>
                  </a:lnTo>
                  <a:lnTo>
                    <a:pt x="9227" y="2955"/>
                  </a:lnTo>
                  <a:lnTo>
                    <a:pt x="9248" y="2980"/>
                  </a:lnTo>
                  <a:lnTo>
                    <a:pt x="9268" y="3005"/>
                  </a:lnTo>
                  <a:lnTo>
                    <a:pt x="9290" y="3029"/>
                  </a:lnTo>
                  <a:lnTo>
                    <a:pt x="9312" y="3052"/>
                  </a:lnTo>
                  <a:lnTo>
                    <a:pt x="9335" y="3074"/>
                  </a:lnTo>
                  <a:lnTo>
                    <a:pt x="9359" y="3096"/>
                  </a:lnTo>
                  <a:lnTo>
                    <a:pt x="9383" y="3117"/>
                  </a:lnTo>
                  <a:lnTo>
                    <a:pt x="9409" y="3138"/>
                  </a:lnTo>
                  <a:lnTo>
                    <a:pt x="9435" y="3158"/>
                  </a:lnTo>
                  <a:lnTo>
                    <a:pt x="9462" y="3176"/>
                  </a:lnTo>
                  <a:lnTo>
                    <a:pt x="9489" y="3194"/>
                  </a:lnTo>
                  <a:lnTo>
                    <a:pt x="9517" y="3211"/>
                  </a:lnTo>
                  <a:lnTo>
                    <a:pt x="9545" y="3227"/>
                  </a:lnTo>
                  <a:lnTo>
                    <a:pt x="9575" y="3242"/>
                  </a:lnTo>
                  <a:lnTo>
                    <a:pt x="9604" y="3256"/>
                  </a:lnTo>
                  <a:lnTo>
                    <a:pt x="9634" y="3270"/>
                  </a:lnTo>
                  <a:lnTo>
                    <a:pt x="9665" y="3282"/>
                  </a:lnTo>
                  <a:lnTo>
                    <a:pt x="9696" y="3293"/>
                  </a:lnTo>
                  <a:lnTo>
                    <a:pt x="9766" y="3318"/>
                  </a:lnTo>
                  <a:lnTo>
                    <a:pt x="9834" y="3344"/>
                  </a:lnTo>
                  <a:lnTo>
                    <a:pt x="9902" y="3370"/>
                  </a:lnTo>
                  <a:lnTo>
                    <a:pt x="9971" y="3398"/>
                  </a:lnTo>
                  <a:lnTo>
                    <a:pt x="10037" y="3427"/>
                  </a:lnTo>
                  <a:lnTo>
                    <a:pt x="10105" y="3456"/>
                  </a:lnTo>
                  <a:lnTo>
                    <a:pt x="10171" y="3487"/>
                  </a:lnTo>
                  <a:lnTo>
                    <a:pt x="10236" y="3518"/>
                  </a:lnTo>
                  <a:lnTo>
                    <a:pt x="10263" y="3530"/>
                  </a:lnTo>
                  <a:lnTo>
                    <a:pt x="10290" y="3541"/>
                  </a:lnTo>
                  <a:lnTo>
                    <a:pt x="10316" y="3552"/>
                  </a:lnTo>
                  <a:lnTo>
                    <a:pt x="10343" y="3562"/>
                  </a:lnTo>
                  <a:lnTo>
                    <a:pt x="10370" y="3571"/>
                  </a:lnTo>
                  <a:lnTo>
                    <a:pt x="10397" y="3579"/>
                  </a:lnTo>
                  <a:lnTo>
                    <a:pt x="10425" y="3586"/>
                  </a:lnTo>
                  <a:lnTo>
                    <a:pt x="10452" y="3593"/>
                  </a:lnTo>
                  <a:lnTo>
                    <a:pt x="10480" y="3599"/>
                  </a:lnTo>
                  <a:lnTo>
                    <a:pt x="10507" y="3604"/>
                  </a:lnTo>
                  <a:lnTo>
                    <a:pt x="10535" y="3608"/>
                  </a:lnTo>
                  <a:lnTo>
                    <a:pt x="10563" y="3612"/>
                  </a:lnTo>
                  <a:lnTo>
                    <a:pt x="10592" y="3614"/>
                  </a:lnTo>
                  <a:lnTo>
                    <a:pt x="10620" y="3616"/>
                  </a:lnTo>
                  <a:lnTo>
                    <a:pt x="10648" y="3617"/>
                  </a:lnTo>
                  <a:lnTo>
                    <a:pt x="10676" y="3618"/>
                  </a:lnTo>
                  <a:lnTo>
                    <a:pt x="10712" y="3617"/>
                  </a:lnTo>
                  <a:lnTo>
                    <a:pt x="10748" y="3615"/>
                  </a:lnTo>
                  <a:lnTo>
                    <a:pt x="10786" y="3612"/>
                  </a:lnTo>
                  <a:lnTo>
                    <a:pt x="10822" y="3607"/>
                  </a:lnTo>
                  <a:lnTo>
                    <a:pt x="10858" y="3601"/>
                  </a:lnTo>
                  <a:lnTo>
                    <a:pt x="10894" y="3594"/>
                  </a:lnTo>
                  <a:lnTo>
                    <a:pt x="10930" y="3586"/>
                  </a:lnTo>
                  <a:lnTo>
                    <a:pt x="10965" y="3576"/>
                  </a:lnTo>
                  <a:lnTo>
                    <a:pt x="11000" y="3564"/>
                  </a:lnTo>
                  <a:lnTo>
                    <a:pt x="11035" y="3552"/>
                  </a:lnTo>
                  <a:lnTo>
                    <a:pt x="11069" y="3538"/>
                  </a:lnTo>
                  <a:lnTo>
                    <a:pt x="11103" y="3523"/>
                  </a:lnTo>
                  <a:lnTo>
                    <a:pt x="11137" y="3507"/>
                  </a:lnTo>
                  <a:lnTo>
                    <a:pt x="11169" y="3489"/>
                  </a:lnTo>
                  <a:lnTo>
                    <a:pt x="11202" y="3470"/>
                  </a:lnTo>
                  <a:lnTo>
                    <a:pt x="11233" y="3450"/>
                  </a:lnTo>
                  <a:lnTo>
                    <a:pt x="12543" y="2578"/>
                  </a:lnTo>
                  <a:lnTo>
                    <a:pt x="13511" y="3544"/>
                  </a:lnTo>
                  <a:lnTo>
                    <a:pt x="12638" y="4851"/>
                  </a:lnTo>
                  <a:lnTo>
                    <a:pt x="12619" y="4879"/>
                  </a:lnTo>
                  <a:lnTo>
                    <a:pt x="12602" y="4907"/>
                  </a:lnTo>
                  <a:lnTo>
                    <a:pt x="12586" y="4936"/>
                  </a:lnTo>
                  <a:lnTo>
                    <a:pt x="12571" y="4965"/>
                  </a:lnTo>
                  <a:lnTo>
                    <a:pt x="12557" y="4995"/>
                  </a:lnTo>
                  <a:lnTo>
                    <a:pt x="12544" y="5024"/>
                  </a:lnTo>
                  <a:lnTo>
                    <a:pt x="12533" y="5056"/>
                  </a:lnTo>
                  <a:lnTo>
                    <a:pt x="12522" y="5086"/>
                  </a:lnTo>
                  <a:lnTo>
                    <a:pt x="12512" y="5117"/>
                  </a:lnTo>
                  <a:lnTo>
                    <a:pt x="12503" y="5148"/>
                  </a:lnTo>
                  <a:lnTo>
                    <a:pt x="12495" y="5179"/>
                  </a:lnTo>
                  <a:lnTo>
                    <a:pt x="12489" y="5211"/>
                  </a:lnTo>
                  <a:lnTo>
                    <a:pt x="12483" y="5242"/>
                  </a:lnTo>
                  <a:lnTo>
                    <a:pt x="12478" y="5274"/>
                  </a:lnTo>
                  <a:lnTo>
                    <a:pt x="12474" y="5306"/>
                  </a:lnTo>
                  <a:lnTo>
                    <a:pt x="12472" y="5339"/>
                  </a:lnTo>
                  <a:lnTo>
                    <a:pt x="12470" y="5371"/>
                  </a:lnTo>
                  <a:lnTo>
                    <a:pt x="12469" y="5403"/>
                  </a:lnTo>
                  <a:lnTo>
                    <a:pt x="12470" y="5435"/>
                  </a:lnTo>
                  <a:lnTo>
                    <a:pt x="12471" y="5467"/>
                  </a:lnTo>
                  <a:lnTo>
                    <a:pt x="12473" y="5500"/>
                  </a:lnTo>
                  <a:lnTo>
                    <a:pt x="12477" y="5532"/>
                  </a:lnTo>
                  <a:lnTo>
                    <a:pt x="12481" y="5563"/>
                  </a:lnTo>
                  <a:lnTo>
                    <a:pt x="12487" y="5596"/>
                  </a:lnTo>
                  <a:lnTo>
                    <a:pt x="12494" y="5628"/>
                  </a:lnTo>
                  <a:lnTo>
                    <a:pt x="12501" y="5660"/>
                  </a:lnTo>
                  <a:lnTo>
                    <a:pt x="12510" y="5691"/>
                  </a:lnTo>
                  <a:lnTo>
                    <a:pt x="12519" y="5722"/>
                  </a:lnTo>
                  <a:lnTo>
                    <a:pt x="12530" y="5753"/>
                  </a:lnTo>
                  <a:lnTo>
                    <a:pt x="12542" y="5784"/>
                  </a:lnTo>
                  <a:lnTo>
                    <a:pt x="12555" y="5814"/>
                  </a:lnTo>
                  <a:lnTo>
                    <a:pt x="12569" y="5844"/>
                  </a:lnTo>
                  <a:lnTo>
                    <a:pt x="12600" y="5910"/>
                  </a:lnTo>
                  <a:lnTo>
                    <a:pt x="12631" y="5976"/>
                  </a:lnTo>
                  <a:lnTo>
                    <a:pt x="12661" y="6043"/>
                  </a:lnTo>
                  <a:lnTo>
                    <a:pt x="12689" y="6110"/>
                  </a:lnTo>
                  <a:lnTo>
                    <a:pt x="12717" y="6178"/>
                  </a:lnTo>
                  <a:lnTo>
                    <a:pt x="12744" y="6246"/>
                  </a:lnTo>
                  <a:lnTo>
                    <a:pt x="12769" y="6315"/>
                  </a:lnTo>
                  <a:lnTo>
                    <a:pt x="12795" y="6384"/>
                  </a:lnTo>
                  <a:lnTo>
                    <a:pt x="12807" y="6416"/>
                  </a:lnTo>
                  <a:lnTo>
                    <a:pt x="12819" y="6446"/>
                  </a:lnTo>
                  <a:lnTo>
                    <a:pt x="12832" y="6476"/>
                  </a:lnTo>
                  <a:lnTo>
                    <a:pt x="12846" y="6506"/>
                  </a:lnTo>
                  <a:lnTo>
                    <a:pt x="12861" y="6535"/>
                  </a:lnTo>
                  <a:lnTo>
                    <a:pt x="12877" y="6563"/>
                  </a:lnTo>
                  <a:lnTo>
                    <a:pt x="12894" y="6591"/>
                  </a:lnTo>
                  <a:lnTo>
                    <a:pt x="12912" y="6618"/>
                  </a:lnTo>
                  <a:lnTo>
                    <a:pt x="12931" y="6644"/>
                  </a:lnTo>
                  <a:lnTo>
                    <a:pt x="12950" y="6671"/>
                  </a:lnTo>
                  <a:lnTo>
                    <a:pt x="12971" y="6696"/>
                  </a:lnTo>
                  <a:lnTo>
                    <a:pt x="12992" y="6721"/>
                  </a:lnTo>
                  <a:lnTo>
                    <a:pt x="13014" y="6744"/>
                  </a:lnTo>
                  <a:lnTo>
                    <a:pt x="13036" y="6767"/>
                  </a:lnTo>
                  <a:lnTo>
                    <a:pt x="13059" y="6790"/>
                  </a:lnTo>
                  <a:lnTo>
                    <a:pt x="13083" y="6811"/>
                  </a:lnTo>
                  <a:lnTo>
                    <a:pt x="13108" y="6832"/>
                  </a:lnTo>
                  <a:lnTo>
                    <a:pt x="13134" y="6852"/>
                  </a:lnTo>
                  <a:lnTo>
                    <a:pt x="13160" y="6871"/>
                  </a:lnTo>
                  <a:lnTo>
                    <a:pt x="13186" y="6889"/>
                  </a:lnTo>
                  <a:lnTo>
                    <a:pt x="13213" y="6907"/>
                  </a:lnTo>
                  <a:lnTo>
                    <a:pt x="13241" y="6923"/>
                  </a:lnTo>
                  <a:lnTo>
                    <a:pt x="13269" y="6939"/>
                  </a:lnTo>
                  <a:lnTo>
                    <a:pt x="13298" y="6955"/>
                  </a:lnTo>
                  <a:lnTo>
                    <a:pt x="13328" y="6968"/>
                  </a:lnTo>
                  <a:lnTo>
                    <a:pt x="13358" y="6981"/>
                  </a:lnTo>
                  <a:lnTo>
                    <a:pt x="13388" y="6993"/>
                  </a:lnTo>
                  <a:lnTo>
                    <a:pt x="13419" y="7004"/>
                  </a:lnTo>
                  <a:lnTo>
                    <a:pt x="13450" y="7014"/>
                  </a:lnTo>
                  <a:lnTo>
                    <a:pt x="13483" y="7024"/>
                  </a:lnTo>
                  <a:lnTo>
                    <a:pt x="13515" y="7032"/>
                  </a:lnTo>
                  <a:lnTo>
                    <a:pt x="13547" y="7039"/>
                  </a:lnTo>
                  <a:lnTo>
                    <a:pt x="15088" y="7347"/>
                  </a:lnTo>
                  <a:lnTo>
                    <a:pt x="15089" y="8712"/>
                  </a:lnTo>
                  <a:lnTo>
                    <a:pt x="13547" y="9020"/>
                  </a:lnTo>
                  <a:close/>
                  <a:moveTo>
                    <a:pt x="15286" y="6362"/>
                  </a:moveTo>
                  <a:lnTo>
                    <a:pt x="13745" y="6054"/>
                  </a:lnTo>
                  <a:lnTo>
                    <a:pt x="13715" y="5971"/>
                  </a:lnTo>
                  <a:lnTo>
                    <a:pt x="13684" y="5889"/>
                  </a:lnTo>
                  <a:lnTo>
                    <a:pt x="13652" y="5807"/>
                  </a:lnTo>
                  <a:lnTo>
                    <a:pt x="13618" y="5726"/>
                  </a:lnTo>
                  <a:lnTo>
                    <a:pt x="13584" y="5646"/>
                  </a:lnTo>
                  <a:lnTo>
                    <a:pt x="13548" y="5565"/>
                  </a:lnTo>
                  <a:lnTo>
                    <a:pt x="13512" y="5486"/>
                  </a:lnTo>
                  <a:lnTo>
                    <a:pt x="13475" y="5408"/>
                  </a:lnTo>
                  <a:lnTo>
                    <a:pt x="14348" y="4101"/>
                  </a:lnTo>
                  <a:lnTo>
                    <a:pt x="14372" y="4063"/>
                  </a:lnTo>
                  <a:lnTo>
                    <a:pt x="14394" y="4025"/>
                  </a:lnTo>
                  <a:lnTo>
                    <a:pt x="14414" y="3986"/>
                  </a:lnTo>
                  <a:lnTo>
                    <a:pt x="14433" y="3947"/>
                  </a:lnTo>
                  <a:lnTo>
                    <a:pt x="14449" y="3906"/>
                  </a:lnTo>
                  <a:lnTo>
                    <a:pt x="14464" y="3865"/>
                  </a:lnTo>
                  <a:lnTo>
                    <a:pt x="14476" y="3824"/>
                  </a:lnTo>
                  <a:lnTo>
                    <a:pt x="14489" y="3783"/>
                  </a:lnTo>
                  <a:lnTo>
                    <a:pt x="14498" y="3741"/>
                  </a:lnTo>
                  <a:lnTo>
                    <a:pt x="14505" y="3699"/>
                  </a:lnTo>
                  <a:lnTo>
                    <a:pt x="14511" y="3656"/>
                  </a:lnTo>
                  <a:lnTo>
                    <a:pt x="14515" y="3614"/>
                  </a:lnTo>
                  <a:lnTo>
                    <a:pt x="14517" y="3572"/>
                  </a:lnTo>
                  <a:lnTo>
                    <a:pt x="14517" y="3530"/>
                  </a:lnTo>
                  <a:lnTo>
                    <a:pt x="14515" y="3488"/>
                  </a:lnTo>
                  <a:lnTo>
                    <a:pt x="14512" y="3446"/>
                  </a:lnTo>
                  <a:lnTo>
                    <a:pt x="14507" y="3404"/>
                  </a:lnTo>
                  <a:lnTo>
                    <a:pt x="14500" y="3361"/>
                  </a:lnTo>
                  <a:lnTo>
                    <a:pt x="14492" y="3320"/>
                  </a:lnTo>
                  <a:lnTo>
                    <a:pt x="14480" y="3279"/>
                  </a:lnTo>
                  <a:lnTo>
                    <a:pt x="14468" y="3239"/>
                  </a:lnTo>
                  <a:lnTo>
                    <a:pt x="14455" y="3198"/>
                  </a:lnTo>
                  <a:lnTo>
                    <a:pt x="14439" y="3159"/>
                  </a:lnTo>
                  <a:lnTo>
                    <a:pt x="14422" y="3119"/>
                  </a:lnTo>
                  <a:lnTo>
                    <a:pt x="14403" y="3081"/>
                  </a:lnTo>
                  <a:lnTo>
                    <a:pt x="14382" y="3043"/>
                  </a:lnTo>
                  <a:lnTo>
                    <a:pt x="14360" y="3006"/>
                  </a:lnTo>
                  <a:lnTo>
                    <a:pt x="14336" y="2970"/>
                  </a:lnTo>
                  <a:lnTo>
                    <a:pt x="14309" y="2935"/>
                  </a:lnTo>
                  <a:lnTo>
                    <a:pt x="14282" y="2901"/>
                  </a:lnTo>
                  <a:lnTo>
                    <a:pt x="14253" y="2868"/>
                  </a:lnTo>
                  <a:lnTo>
                    <a:pt x="14222" y="2834"/>
                  </a:lnTo>
                  <a:lnTo>
                    <a:pt x="13254" y="1869"/>
                  </a:lnTo>
                  <a:lnTo>
                    <a:pt x="13236" y="1852"/>
                  </a:lnTo>
                  <a:lnTo>
                    <a:pt x="13217" y="1834"/>
                  </a:lnTo>
                  <a:lnTo>
                    <a:pt x="13198" y="1817"/>
                  </a:lnTo>
                  <a:lnTo>
                    <a:pt x="13179" y="1801"/>
                  </a:lnTo>
                  <a:lnTo>
                    <a:pt x="13159" y="1786"/>
                  </a:lnTo>
                  <a:lnTo>
                    <a:pt x="13139" y="1771"/>
                  </a:lnTo>
                  <a:lnTo>
                    <a:pt x="13118" y="1755"/>
                  </a:lnTo>
                  <a:lnTo>
                    <a:pt x="13097" y="1741"/>
                  </a:lnTo>
                  <a:lnTo>
                    <a:pt x="13076" y="1728"/>
                  </a:lnTo>
                  <a:lnTo>
                    <a:pt x="13055" y="1715"/>
                  </a:lnTo>
                  <a:lnTo>
                    <a:pt x="13034" y="1702"/>
                  </a:lnTo>
                  <a:lnTo>
                    <a:pt x="13012" y="1691"/>
                  </a:lnTo>
                  <a:lnTo>
                    <a:pt x="12990" y="1680"/>
                  </a:lnTo>
                  <a:lnTo>
                    <a:pt x="12968" y="1669"/>
                  </a:lnTo>
                  <a:lnTo>
                    <a:pt x="12945" y="1659"/>
                  </a:lnTo>
                  <a:lnTo>
                    <a:pt x="12923" y="1649"/>
                  </a:lnTo>
                  <a:lnTo>
                    <a:pt x="12900" y="1640"/>
                  </a:lnTo>
                  <a:lnTo>
                    <a:pt x="12877" y="1632"/>
                  </a:lnTo>
                  <a:lnTo>
                    <a:pt x="12854" y="1624"/>
                  </a:lnTo>
                  <a:lnTo>
                    <a:pt x="12831" y="1617"/>
                  </a:lnTo>
                  <a:lnTo>
                    <a:pt x="12808" y="1610"/>
                  </a:lnTo>
                  <a:lnTo>
                    <a:pt x="12783" y="1604"/>
                  </a:lnTo>
                  <a:lnTo>
                    <a:pt x="12759" y="1599"/>
                  </a:lnTo>
                  <a:lnTo>
                    <a:pt x="12736" y="1594"/>
                  </a:lnTo>
                  <a:lnTo>
                    <a:pt x="12712" y="1590"/>
                  </a:lnTo>
                  <a:lnTo>
                    <a:pt x="12688" y="1586"/>
                  </a:lnTo>
                  <a:lnTo>
                    <a:pt x="12664" y="1583"/>
                  </a:lnTo>
                  <a:lnTo>
                    <a:pt x="12640" y="1580"/>
                  </a:lnTo>
                  <a:lnTo>
                    <a:pt x="12615" y="1578"/>
                  </a:lnTo>
                  <a:lnTo>
                    <a:pt x="12591" y="1577"/>
                  </a:lnTo>
                  <a:lnTo>
                    <a:pt x="12566" y="1576"/>
                  </a:lnTo>
                  <a:lnTo>
                    <a:pt x="12542" y="1575"/>
                  </a:lnTo>
                  <a:lnTo>
                    <a:pt x="12506" y="1576"/>
                  </a:lnTo>
                  <a:lnTo>
                    <a:pt x="12470" y="1578"/>
                  </a:lnTo>
                  <a:lnTo>
                    <a:pt x="12433" y="1581"/>
                  </a:lnTo>
                  <a:lnTo>
                    <a:pt x="12398" y="1586"/>
                  </a:lnTo>
                  <a:lnTo>
                    <a:pt x="12362" y="1592"/>
                  </a:lnTo>
                  <a:lnTo>
                    <a:pt x="12326" y="1599"/>
                  </a:lnTo>
                  <a:lnTo>
                    <a:pt x="12291" y="1607"/>
                  </a:lnTo>
                  <a:lnTo>
                    <a:pt x="12255" y="1617"/>
                  </a:lnTo>
                  <a:lnTo>
                    <a:pt x="12220" y="1628"/>
                  </a:lnTo>
                  <a:lnTo>
                    <a:pt x="12185" y="1641"/>
                  </a:lnTo>
                  <a:lnTo>
                    <a:pt x="12151" y="1654"/>
                  </a:lnTo>
                  <a:lnTo>
                    <a:pt x="12117" y="1670"/>
                  </a:lnTo>
                  <a:lnTo>
                    <a:pt x="12083" y="1686"/>
                  </a:lnTo>
                  <a:lnTo>
                    <a:pt x="12050" y="1704"/>
                  </a:lnTo>
                  <a:lnTo>
                    <a:pt x="12018" y="1723"/>
                  </a:lnTo>
                  <a:lnTo>
                    <a:pt x="11986" y="1743"/>
                  </a:lnTo>
                  <a:lnTo>
                    <a:pt x="10676" y="2615"/>
                  </a:lnTo>
                  <a:lnTo>
                    <a:pt x="10597" y="2577"/>
                  </a:lnTo>
                  <a:lnTo>
                    <a:pt x="10517" y="2540"/>
                  </a:lnTo>
                  <a:lnTo>
                    <a:pt x="10437" y="2505"/>
                  </a:lnTo>
                  <a:lnTo>
                    <a:pt x="10356" y="2471"/>
                  </a:lnTo>
                  <a:lnTo>
                    <a:pt x="10275" y="2438"/>
                  </a:lnTo>
                  <a:lnTo>
                    <a:pt x="10192" y="2406"/>
                  </a:lnTo>
                  <a:lnTo>
                    <a:pt x="10110" y="2375"/>
                  </a:lnTo>
                  <a:lnTo>
                    <a:pt x="10026" y="2346"/>
                  </a:lnTo>
                  <a:lnTo>
                    <a:pt x="9718" y="808"/>
                  </a:lnTo>
                  <a:lnTo>
                    <a:pt x="9708" y="764"/>
                  </a:lnTo>
                  <a:lnTo>
                    <a:pt x="9697" y="721"/>
                  </a:lnTo>
                  <a:lnTo>
                    <a:pt x="9683" y="679"/>
                  </a:lnTo>
                  <a:lnTo>
                    <a:pt x="9668" y="638"/>
                  </a:lnTo>
                  <a:lnTo>
                    <a:pt x="9652" y="598"/>
                  </a:lnTo>
                  <a:lnTo>
                    <a:pt x="9633" y="559"/>
                  </a:lnTo>
                  <a:lnTo>
                    <a:pt x="9614" y="520"/>
                  </a:lnTo>
                  <a:lnTo>
                    <a:pt x="9592" y="483"/>
                  </a:lnTo>
                  <a:lnTo>
                    <a:pt x="9568" y="447"/>
                  </a:lnTo>
                  <a:lnTo>
                    <a:pt x="9544" y="413"/>
                  </a:lnTo>
                  <a:lnTo>
                    <a:pt x="9518" y="378"/>
                  </a:lnTo>
                  <a:lnTo>
                    <a:pt x="9491" y="345"/>
                  </a:lnTo>
                  <a:lnTo>
                    <a:pt x="9463" y="314"/>
                  </a:lnTo>
                  <a:lnTo>
                    <a:pt x="9433" y="284"/>
                  </a:lnTo>
                  <a:lnTo>
                    <a:pt x="9401" y="255"/>
                  </a:lnTo>
                  <a:lnTo>
                    <a:pt x="9369" y="228"/>
                  </a:lnTo>
                  <a:lnTo>
                    <a:pt x="9336" y="202"/>
                  </a:lnTo>
                  <a:lnTo>
                    <a:pt x="9302" y="177"/>
                  </a:lnTo>
                  <a:lnTo>
                    <a:pt x="9267" y="154"/>
                  </a:lnTo>
                  <a:lnTo>
                    <a:pt x="9229" y="131"/>
                  </a:lnTo>
                  <a:lnTo>
                    <a:pt x="9192" y="111"/>
                  </a:lnTo>
                  <a:lnTo>
                    <a:pt x="9154" y="92"/>
                  </a:lnTo>
                  <a:lnTo>
                    <a:pt x="9115" y="75"/>
                  </a:lnTo>
                  <a:lnTo>
                    <a:pt x="9075" y="60"/>
                  </a:lnTo>
                  <a:lnTo>
                    <a:pt x="9034" y="46"/>
                  </a:lnTo>
                  <a:lnTo>
                    <a:pt x="8993" y="34"/>
                  </a:lnTo>
                  <a:lnTo>
                    <a:pt x="8951" y="24"/>
                  </a:lnTo>
                  <a:lnTo>
                    <a:pt x="8908" y="15"/>
                  </a:lnTo>
                  <a:lnTo>
                    <a:pt x="8864" y="9"/>
                  </a:lnTo>
                  <a:lnTo>
                    <a:pt x="8821" y="4"/>
                  </a:lnTo>
                  <a:lnTo>
                    <a:pt x="8777" y="1"/>
                  </a:lnTo>
                  <a:lnTo>
                    <a:pt x="8732" y="0"/>
                  </a:lnTo>
                  <a:lnTo>
                    <a:pt x="7363" y="0"/>
                  </a:lnTo>
                  <a:lnTo>
                    <a:pt x="7318" y="1"/>
                  </a:lnTo>
                  <a:lnTo>
                    <a:pt x="7274" y="4"/>
                  </a:lnTo>
                  <a:lnTo>
                    <a:pt x="7231" y="9"/>
                  </a:lnTo>
                  <a:lnTo>
                    <a:pt x="7187" y="15"/>
                  </a:lnTo>
                  <a:lnTo>
                    <a:pt x="7144" y="24"/>
                  </a:lnTo>
                  <a:lnTo>
                    <a:pt x="7102" y="34"/>
                  </a:lnTo>
                  <a:lnTo>
                    <a:pt x="7061" y="46"/>
                  </a:lnTo>
                  <a:lnTo>
                    <a:pt x="7020" y="60"/>
                  </a:lnTo>
                  <a:lnTo>
                    <a:pt x="6980" y="75"/>
                  </a:lnTo>
                  <a:lnTo>
                    <a:pt x="6941" y="92"/>
                  </a:lnTo>
                  <a:lnTo>
                    <a:pt x="6903" y="111"/>
                  </a:lnTo>
                  <a:lnTo>
                    <a:pt x="6866" y="131"/>
                  </a:lnTo>
                  <a:lnTo>
                    <a:pt x="6829" y="154"/>
                  </a:lnTo>
                  <a:lnTo>
                    <a:pt x="6793" y="177"/>
                  </a:lnTo>
                  <a:lnTo>
                    <a:pt x="6759" y="202"/>
                  </a:lnTo>
                  <a:lnTo>
                    <a:pt x="6726" y="228"/>
                  </a:lnTo>
                  <a:lnTo>
                    <a:pt x="6694" y="255"/>
                  </a:lnTo>
                  <a:lnTo>
                    <a:pt x="6662" y="284"/>
                  </a:lnTo>
                  <a:lnTo>
                    <a:pt x="6633" y="314"/>
                  </a:lnTo>
                  <a:lnTo>
                    <a:pt x="6604" y="345"/>
                  </a:lnTo>
                  <a:lnTo>
                    <a:pt x="6577" y="378"/>
                  </a:lnTo>
                  <a:lnTo>
                    <a:pt x="6551" y="413"/>
                  </a:lnTo>
                  <a:lnTo>
                    <a:pt x="6527" y="447"/>
                  </a:lnTo>
                  <a:lnTo>
                    <a:pt x="6503" y="483"/>
                  </a:lnTo>
                  <a:lnTo>
                    <a:pt x="6482" y="520"/>
                  </a:lnTo>
                  <a:lnTo>
                    <a:pt x="6462" y="559"/>
                  </a:lnTo>
                  <a:lnTo>
                    <a:pt x="6444" y="598"/>
                  </a:lnTo>
                  <a:lnTo>
                    <a:pt x="6427" y="638"/>
                  </a:lnTo>
                  <a:lnTo>
                    <a:pt x="6412" y="679"/>
                  </a:lnTo>
                  <a:lnTo>
                    <a:pt x="6398" y="721"/>
                  </a:lnTo>
                  <a:lnTo>
                    <a:pt x="6387" y="764"/>
                  </a:lnTo>
                  <a:lnTo>
                    <a:pt x="6377" y="808"/>
                  </a:lnTo>
                  <a:lnTo>
                    <a:pt x="6069" y="2346"/>
                  </a:lnTo>
                  <a:lnTo>
                    <a:pt x="5985" y="2375"/>
                  </a:lnTo>
                  <a:lnTo>
                    <a:pt x="5903" y="2406"/>
                  </a:lnTo>
                  <a:lnTo>
                    <a:pt x="5820" y="2438"/>
                  </a:lnTo>
                  <a:lnTo>
                    <a:pt x="5739" y="2471"/>
                  </a:lnTo>
                  <a:lnTo>
                    <a:pt x="5658" y="2505"/>
                  </a:lnTo>
                  <a:lnTo>
                    <a:pt x="5578" y="2540"/>
                  </a:lnTo>
                  <a:lnTo>
                    <a:pt x="5499" y="2577"/>
                  </a:lnTo>
                  <a:lnTo>
                    <a:pt x="5420" y="2615"/>
                  </a:lnTo>
                  <a:lnTo>
                    <a:pt x="4110" y="1743"/>
                  </a:lnTo>
                  <a:lnTo>
                    <a:pt x="4078" y="1723"/>
                  </a:lnTo>
                  <a:lnTo>
                    <a:pt x="4046" y="1704"/>
                  </a:lnTo>
                  <a:lnTo>
                    <a:pt x="4012" y="1686"/>
                  </a:lnTo>
                  <a:lnTo>
                    <a:pt x="3978" y="1670"/>
                  </a:lnTo>
                  <a:lnTo>
                    <a:pt x="3944" y="1654"/>
                  </a:lnTo>
                  <a:lnTo>
                    <a:pt x="3910" y="1641"/>
                  </a:lnTo>
                  <a:lnTo>
                    <a:pt x="3875" y="1628"/>
                  </a:lnTo>
                  <a:lnTo>
                    <a:pt x="3840" y="1617"/>
                  </a:lnTo>
                  <a:lnTo>
                    <a:pt x="3804" y="1607"/>
                  </a:lnTo>
                  <a:lnTo>
                    <a:pt x="3769" y="1599"/>
                  </a:lnTo>
                  <a:lnTo>
                    <a:pt x="3733" y="1592"/>
                  </a:lnTo>
                  <a:lnTo>
                    <a:pt x="3698" y="1586"/>
                  </a:lnTo>
                  <a:lnTo>
                    <a:pt x="3662" y="1581"/>
                  </a:lnTo>
                  <a:lnTo>
                    <a:pt x="3625" y="1578"/>
                  </a:lnTo>
                  <a:lnTo>
                    <a:pt x="3589" y="1576"/>
                  </a:lnTo>
                  <a:lnTo>
                    <a:pt x="3553" y="1575"/>
                  </a:lnTo>
                  <a:lnTo>
                    <a:pt x="3529" y="1576"/>
                  </a:lnTo>
                  <a:lnTo>
                    <a:pt x="3504" y="1577"/>
                  </a:lnTo>
                  <a:lnTo>
                    <a:pt x="3480" y="1578"/>
                  </a:lnTo>
                  <a:lnTo>
                    <a:pt x="3455" y="1580"/>
                  </a:lnTo>
                  <a:lnTo>
                    <a:pt x="3431" y="1583"/>
                  </a:lnTo>
                  <a:lnTo>
                    <a:pt x="3407" y="1586"/>
                  </a:lnTo>
                  <a:lnTo>
                    <a:pt x="3383" y="1590"/>
                  </a:lnTo>
                  <a:lnTo>
                    <a:pt x="3359" y="1594"/>
                  </a:lnTo>
                  <a:lnTo>
                    <a:pt x="3336" y="1599"/>
                  </a:lnTo>
                  <a:lnTo>
                    <a:pt x="3312" y="1604"/>
                  </a:lnTo>
                  <a:lnTo>
                    <a:pt x="3288" y="1610"/>
                  </a:lnTo>
                  <a:lnTo>
                    <a:pt x="3264" y="1617"/>
                  </a:lnTo>
                  <a:lnTo>
                    <a:pt x="3241" y="1624"/>
                  </a:lnTo>
                  <a:lnTo>
                    <a:pt x="3218" y="1632"/>
                  </a:lnTo>
                  <a:lnTo>
                    <a:pt x="3195" y="1640"/>
                  </a:lnTo>
                  <a:lnTo>
                    <a:pt x="3173" y="1649"/>
                  </a:lnTo>
                  <a:lnTo>
                    <a:pt x="3150" y="1659"/>
                  </a:lnTo>
                  <a:lnTo>
                    <a:pt x="3127" y="1669"/>
                  </a:lnTo>
                  <a:lnTo>
                    <a:pt x="3105" y="1680"/>
                  </a:lnTo>
                  <a:lnTo>
                    <a:pt x="3083" y="1691"/>
                  </a:lnTo>
                  <a:lnTo>
                    <a:pt x="3061" y="1702"/>
                  </a:lnTo>
                  <a:lnTo>
                    <a:pt x="3040" y="1715"/>
                  </a:lnTo>
                  <a:lnTo>
                    <a:pt x="3019" y="1728"/>
                  </a:lnTo>
                  <a:lnTo>
                    <a:pt x="2998" y="1741"/>
                  </a:lnTo>
                  <a:lnTo>
                    <a:pt x="2978" y="1755"/>
                  </a:lnTo>
                  <a:lnTo>
                    <a:pt x="2956" y="1771"/>
                  </a:lnTo>
                  <a:lnTo>
                    <a:pt x="2936" y="1786"/>
                  </a:lnTo>
                  <a:lnTo>
                    <a:pt x="2917" y="1801"/>
                  </a:lnTo>
                  <a:lnTo>
                    <a:pt x="2897" y="1817"/>
                  </a:lnTo>
                  <a:lnTo>
                    <a:pt x="2878" y="1834"/>
                  </a:lnTo>
                  <a:lnTo>
                    <a:pt x="2860" y="1852"/>
                  </a:lnTo>
                  <a:lnTo>
                    <a:pt x="2841" y="1869"/>
                  </a:lnTo>
                  <a:lnTo>
                    <a:pt x="1873" y="2834"/>
                  </a:lnTo>
                  <a:lnTo>
                    <a:pt x="1843" y="2868"/>
                  </a:lnTo>
                  <a:lnTo>
                    <a:pt x="1814" y="2901"/>
                  </a:lnTo>
                  <a:lnTo>
                    <a:pt x="1786" y="2935"/>
                  </a:lnTo>
                  <a:lnTo>
                    <a:pt x="1759" y="2970"/>
                  </a:lnTo>
                  <a:lnTo>
                    <a:pt x="1735" y="3006"/>
                  </a:lnTo>
                  <a:lnTo>
                    <a:pt x="1713" y="3043"/>
                  </a:lnTo>
                  <a:lnTo>
                    <a:pt x="1692" y="3081"/>
                  </a:lnTo>
                  <a:lnTo>
                    <a:pt x="1673" y="3119"/>
                  </a:lnTo>
                  <a:lnTo>
                    <a:pt x="1656" y="3159"/>
                  </a:lnTo>
                  <a:lnTo>
                    <a:pt x="1641" y="3198"/>
                  </a:lnTo>
                  <a:lnTo>
                    <a:pt x="1627" y="3239"/>
                  </a:lnTo>
                  <a:lnTo>
                    <a:pt x="1615" y="3279"/>
                  </a:lnTo>
                  <a:lnTo>
                    <a:pt x="1604" y="3320"/>
                  </a:lnTo>
                  <a:lnTo>
                    <a:pt x="1595" y="3361"/>
                  </a:lnTo>
                  <a:lnTo>
                    <a:pt x="1588" y="3404"/>
                  </a:lnTo>
                  <a:lnTo>
                    <a:pt x="1583" y="3446"/>
                  </a:lnTo>
                  <a:lnTo>
                    <a:pt x="1580" y="3488"/>
                  </a:lnTo>
                  <a:lnTo>
                    <a:pt x="1579" y="3530"/>
                  </a:lnTo>
                  <a:lnTo>
                    <a:pt x="1579" y="3572"/>
                  </a:lnTo>
                  <a:lnTo>
                    <a:pt x="1581" y="3614"/>
                  </a:lnTo>
                  <a:lnTo>
                    <a:pt x="1585" y="3656"/>
                  </a:lnTo>
                  <a:lnTo>
                    <a:pt x="1590" y="3699"/>
                  </a:lnTo>
                  <a:lnTo>
                    <a:pt x="1598" y="3741"/>
                  </a:lnTo>
                  <a:lnTo>
                    <a:pt x="1607" y="3783"/>
                  </a:lnTo>
                  <a:lnTo>
                    <a:pt x="1619" y="3824"/>
                  </a:lnTo>
                  <a:lnTo>
                    <a:pt x="1632" y="3865"/>
                  </a:lnTo>
                  <a:lnTo>
                    <a:pt x="1646" y="3906"/>
                  </a:lnTo>
                  <a:lnTo>
                    <a:pt x="1663" y="3947"/>
                  </a:lnTo>
                  <a:lnTo>
                    <a:pt x="1681" y="3986"/>
                  </a:lnTo>
                  <a:lnTo>
                    <a:pt x="1702" y="4025"/>
                  </a:lnTo>
                  <a:lnTo>
                    <a:pt x="1724" y="4063"/>
                  </a:lnTo>
                  <a:lnTo>
                    <a:pt x="1747" y="4101"/>
                  </a:lnTo>
                  <a:lnTo>
                    <a:pt x="2620" y="5408"/>
                  </a:lnTo>
                  <a:lnTo>
                    <a:pt x="2583" y="5486"/>
                  </a:lnTo>
                  <a:lnTo>
                    <a:pt x="2546" y="5565"/>
                  </a:lnTo>
                  <a:lnTo>
                    <a:pt x="2511" y="5646"/>
                  </a:lnTo>
                  <a:lnTo>
                    <a:pt x="2477" y="5726"/>
                  </a:lnTo>
                  <a:lnTo>
                    <a:pt x="2443" y="5807"/>
                  </a:lnTo>
                  <a:lnTo>
                    <a:pt x="2411" y="5890"/>
                  </a:lnTo>
                  <a:lnTo>
                    <a:pt x="2380" y="5972"/>
                  </a:lnTo>
                  <a:lnTo>
                    <a:pt x="2351" y="6055"/>
                  </a:lnTo>
                  <a:lnTo>
                    <a:pt x="809" y="6362"/>
                  </a:lnTo>
                  <a:lnTo>
                    <a:pt x="766" y="6372"/>
                  </a:lnTo>
                  <a:lnTo>
                    <a:pt x="722" y="6383"/>
                  </a:lnTo>
                  <a:lnTo>
                    <a:pt x="681" y="6398"/>
                  </a:lnTo>
                  <a:lnTo>
                    <a:pt x="640" y="6413"/>
                  </a:lnTo>
                  <a:lnTo>
                    <a:pt x="600" y="6429"/>
                  </a:lnTo>
                  <a:lnTo>
                    <a:pt x="559" y="6448"/>
                  </a:lnTo>
                  <a:lnTo>
                    <a:pt x="521" y="6467"/>
                  </a:lnTo>
                  <a:lnTo>
                    <a:pt x="484" y="6489"/>
                  </a:lnTo>
                  <a:lnTo>
                    <a:pt x="448" y="6512"/>
                  </a:lnTo>
                  <a:lnTo>
                    <a:pt x="412" y="6536"/>
                  </a:lnTo>
                  <a:lnTo>
                    <a:pt x="379" y="6562"/>
                  </a:lnTo>
                  <a:lnTo>
                    <a:pt x="346" y="6589"/>
                  </a:lnTo>
                  <a:lnTo>
                    <a:pt x="315" y="6617"/>
                  </a:lnTo>
                  <a:lnTo>
                    <a:pt x="285" y="6647"/>
                  </a:lnTo>
                  <a:lnTo>
                    <a:pt x="256" y="6679"/>
                  </a:lnTo>
                  <a:lnTo>
                    <a:pt x="228" y="6711"/>
                  </a:lnTo>
                  <a:lnTo>
                    <a:pt x="202" y="6744"/>
                  </a:lnTo>
                  <a:lnTo>
                    <a:pt x="177" y="6778"/>
                  </a:lnTo>
                  <a:lnTo>
                    <a:pt x="154" y="6813"/>
                  </a:lnTo>
                  <a:lnTo>
                    <a:pt x="132" y="6850"/>
                  </a:lnTo>
                  <a:lnTo>
                    <a:pt x="112" y="6887"/>
                  </a:lnTo>
                  <a:lnTo>
                    <a:pt x="93" y="6925"/>
                  </a:lnTo>
                  <a:lnTo>
                    <a:pt x="75" y="6965"/>
                  </a:lnTo>
                  <a:lnTo>
                    <a:pt x="60" y="7005"/>
                  </a:lnTo>
                  <a:lnTo>
                    <a:pt x="46" y="7045"/>
                  </a:lnTo>
                  <a:lnTo>
                    <a:pt x="34" y="7086"/>
                  </a:lnTo>
                  <a:lnTo>
                    <a:pt x="24" y="7128"/>
                  </a:lnTo>
                  <a:lnTo>
                    <a:pt x="15" y="7171"/>
                  </a:lnTo>
                  <a:lnTo>
                    <a:pt x="9" y="7215"/>
                  </a:lnTo>
                  <a:lnTo>
                    <a:pt x="4" y="7258"/>
                  </a:lnTo>
                  <a:lnTo>
                    <a:pt x="1" y="7302"/>
                  </a:lnTo>
                  <a:lnTo>
                    <a:pt x="0" y="7347"/>
                  </a:lnTo>
                  <a:lnTo>
                    <a:pt x="0" y="8712"/>
                  </a:lnTo>
                  <a:lnTo>
                    <a:pt x="1" y="8757"/>
                  </a:lnTo>
                  <a:lnTo>
                    <a:pt x="4" y="8801"/>
                  </a:lnTo>
                  <a:lnTo>
                    <a:pt x="9" y="8844"/>
                  </a:lnTo>
                  <a:lnTo>
                    <a:pt x="15" y="8888"/>
                  </a:lnTo>
                  <a:lnTo>
                    <a:pt x="24" y="8931"/>
                  </a:lnTo>
                  <a:lnTo>
                    <a:pt x="34" y="8972"/>
                  </a:lnTo>
                  <a:lnTo>
                    <a:pt x="46" y="9014"/>
                  </a:lnTo>
                  <a:lnTo>
                    <a:pt x="60" y="9054"/>
                  </a:lnTo>
                  <a:lnTo>
                    <a:pt x="75" y="9094"/>
                  </a:lnTo>
                  <a:lnTo>
                    <a:pt x="93" y="9134"/>
                  </a:lnTo>
                  <a:lnTo>
                    <a:pt x="112" y="9172"/>
                  </a:lnTo>
                  <a:lnTo>
                    <a:pt x="132" y="9209"/>
                  </a:lnTo>
                  <a:lnTo>
                    <a:pt x="154" y="9245"/>
                  </a:lnTo>
                  <a:lnTo>
                    <a:pt x="177" y="9280"/>
                  </a:lnTo>
                  <a:lnTo>
                    <a:pt x="202" y="9315"/>
                  </a:lnTo>
                  <a:lnTo>
                    <a:pt x="228" y="9348"/>
                  </a:lnTo>
                  <a:lnTo>
                    <a:pt x="256" y="9380"/>
                  </a:lnTo>
                  <a:lnTo>
                    <a:pt x="285" y="9412"/>
                  </a:lnTo>
                  <a:lnTo>
                    <a:pt x="315" y="9441"/>
                  </a:lnTo>
                  <a:lnTo>
                    <a:pt x="346" y="9470"/>
                  </a:lnTo>
                  <a:lnTo>
                    <a:pt x="379" y="9497"/>
                  </a:lnTo>
                  <a:lnTo>
                    <a:pt x="412" y="9523"/>
                  </a:lnTo>
                  <a:lnTo>
                    <a:pt x="448" y="9547"/>
                  </a:lnTo>
                  <a:lnTo>
                    <a:pt x="484" y="9570"/>
                  </a:lnTo>
                  <a:lnTo>
                    <a:pt x="521" y="9591"/>
                  </a:lnTo>
                  <a:lnTo>
                    <a:pt x="559" y="9611"/>
                  </a:lnTo>
                  <a:lnTo>
                    <a:pt x="600" y="9629"/>
                  </a:lnTo>
                  <a:lnTo>
                    <a:pt x="640" y="9646"/>
                  </a:lnTo>
                  <a:lnTo>
                    <a:pt x="681" y="9661"/>
                  </a:lnTo>
                  <a:lnTo>
                    <a:pt x="722" y="9675"/>
                  </a:lnTo>
                  <a:lnTo>
                    <a:pt x="766" y="9687"/>
                  </a:lnTo>
                  <a:lnTo>
                    <a:pt x="809" y="9697"/>
                  </a:lnTo>
                  <a:lnTo>
                    <a:pt x="2351" y="10004"/>
                  </a:lnTo>
                  <a:lnTo>
                    <a:pt x="2380" y="10087"/>
                  </a:lnTo>
                  <a:lnTo>
                    <a:pt x="2411" y="10169"/>
                  </a:lnTo>
                  <a:lnTo>
                    <a:pt x="2443" y="10252"/>
                  </a:lnTo>
                  <a:lnTo>
                    <a:pt x="2477" y="10333"/>
                  </a:lnTo>
                  <a:lnTo>
                    <a:pt x="2511" y="10413"/>
                  </a:lnTo>
                  <a:lnTo>
                    <a:pt x="2546" y="10494"/>
                  </a:lnTo>
                  <a:lnTo>
                    <a:pt x="2583" y="10573"/>
                  </a:lnTo>
                  <a:lnTo>
                    <a:pt x="2620" y="10651"/>
                  </a:lnTo>
                  <a:lnTo>
                    <a:pt x="1747" y="11957"/>
                  </a:lnTo>
                  <a:lnTo>
                    <a:pt x="1724" y="11995"/>
                  </a:lnTo>
                  <a:lnTo>
                    <a:pt x="1702" y="12033"/>
                  </a:lnTo>
                  <a:lnTo>
                    <a:pt x="1681" y="12072"/>
                  </a:lnTo>
                  <a:lnTo>
                    <a:pt x="1663" y="12111"/>
                  </a:lnTo>
                  <a:lnTo>
                    <a:pt x="1646" y="12153"/>
                  </a:lnTo>
                  <a:lnTo>
                    <a:pt x="1632" y="12193"/>
                  </a:lnTo>
                  <a:lnTo>
                    <a:pt x="1619" y="12234"/>
                  </a:lnTo>
                  <a:lnTo>
                    <a:pt x="1607" y="12275"/>
                  </a:lnTo>
                  <a:lnTo>
                    <a:pt x="1598" y="12317"/>
                  </a:lnTo>
                  <a:lnTo>
                    <a:pt x="1590" y="12359"/>
                  </a:lnTo>
                  <a:lnTo>
                    <a:pt x="1585" y="12402"/>
                  </a:lnTo>
                  <a:lnTo>
                    <a:pt x="1581" y="12444"/>
                  </a:lnTo>
                  <a:lnTo>
                    <a:pt x="1579" y="12486"/>
                  </a:lnTo>
                  <a:lnTo>
                    <a:pt x="1579" y="12528"/>
                  </a:lnTo>
                  <a:lnTo>
                    <a:pt x="1580" y="12571"/>
                  </a:lnTo>
                  <a:lnTo>
                    <a:pt x="1583" y="12613"/>
                  </a:lnTo>
                  <a:lnTo>
                    <a:pt x="1588" y="12654"/>
                  </a:lnTo>
                  <a:lnTo>
                    <a:pt x="1595" y="12697"/>
                  </a:lnTo>
                  <a:lnTo>
                    <a:pt x="1604" y="12738"/>
                  </a:lnTo>
                  <a:lnTo>
                    <a:pt x="1615" y="12779"/>
                  </a:lnTo>
                  <a:lnTo>
                    <a:pt x="1627" y="12820"/>
                  </a:lnTo>
                  <a:lnTo>
                    <a:pt x="1641" y="12860"/>
                  </a:lnTo>
                  <a:lnTo>
                    <a:pt x="1656" y="12900"/>
                  </a:lnTo>
                  <a:lnTo>
                    <a:pt x="1673" y="12940"/>
                  </a:lnTo>
                  <a:lnTo>
                    <a:pt x="1692" y="12978"/>
                  </a:lnTo>
                  <a:lnTo>
                    <a:pt x="1713" y="13016"/>
                  </a:lnTo>
                  <a:lnTo>
                    <a:pt x="1735" y="13052"/>
                  </a:lnTo>
                  <a:lnTo>
                    <a:pt x="1759" y="13088"/>
                  </a:lnTo>
                  <a:lnTo>
                    <a:pt x="1786" y="13124"/>
                  </a:lnTo>
                  <a:lnTo>
                    <a:pt x="1814" y="13158"/>
                  </a:lnTo>
                  <a:lnTo>
                    <a:pt x="1843" y="13191"/>
                  </a:lnTo>
                  <a:lnTo>
                    <a:pt x="1873" y="13224"/>
                  </a:lnTo>
                  <a:lnTo>
                    <a:pt x="2841" y="14189"/>
                  </a:lnTo>
                  <a:lnTo>
                    <a:pt x="2860" y="14207"/>
                  </a:lnTo>
                  <a:lnTo>
                    <a:pt x="2878" y="14224"/>
                  </a:lnTo>
                  <a:lnTo>
                    <a:pt x="2897" y="14241"/>
                  </a:lnTo>
                  <a:lnTo>
                    <a:pt x="2917" y="14257"/>
                  </a:lnTo>
                  <a:lnTo>
                    <a:pt x="2936" y="14273"/>
                  </a:lnTo>
                  <a:lnTo>
                    <a:pt x="2956" y="14288"/>
                  </a:lnTo>
                  <a:lnTo>
                    <a:pt x="2978" y="14303"/>
                  </a:lnTo>
                  <a:lnTo>
                    <a:pt x="2998" y="14317"/>
                  </a:lnTo>
                  <a:lnTo>
                    <a:pt x="3019" y="14331"/>
                  </a:lnTo>
                  <a:lnTo>
                    <a:pt x="3040" y="14344"/>
                  </a:lnTo>
                  <a:lnTo>
                    <a:pt x="3061" y="14356"/>
                  </a:lnTo>
                  <a:lnTo>
                    <a:pt x="3083" y="14368"/>
                  </a:lnTo>
                  <a:lnTo>
                    <a:pt x="3105" y="14379"/>
                  </a:lnTo>
                  <a:lnTo>
                    <a:pt x="3127" y="14389"/>
                  </a:lnTo>
                  <a:lnTo>
                    <a:pt x="3150" y="14399"/>
                  </a:lnTo>
                  <a:lnTo>
                    <a:pt x="3173" y="14409"/>
                  </a:lnTo>
                  <a:lnTo>
                    <a:pt x="3195" y="14418"/>
                  </a:lnTo>
                  <a:lnTo>
                    <a:pt x="3218" y="14426"/>
                  </a:lnTo>
                  <a:lnTo>
                    <a:pt x="3241" y="14434"/>
                  </a:lnTo>
                  <a:lnTo>
                    <a:pt x="3264" y="14441"/>
                  </a:lnTo>
                  <a:lnTo>
                    <a:pt x="3288" y="14448"/>
                  </a:lnTo>
                  <a:lnTo>
                    <a:pt x="3312" y="14454"/>
                  </a:lnTo>
                  <a:lnTo>
                    <a:pt x="3336" y="14459"/>
                  </a:lnTo>
                  <a:lnTo>
                    <a:pt x="3359" y="14464"/>
                  </a:lnTo>
                  <a:lnTo>
                    <a:pt x="3383" y="14469"/>
                  </a:lnTo>
                  <a:lnTo>
                    <a:pt x="3407" y="14473"/>
                  </a:lnTo>
                  <a:lnTo>
                    <a:pt x="3431" y="14476"/>
                  </a:lnTo>
                  <a:lnTo>
                    <a:pt x="3455" y="14478"/>
                  </a:lnTo>
                  <a:lnTo>
                    <a:pt x="3480" y="14480"/>
                  </a:lnTo>
                  <a:lnTo>
                    <a:pt x="3504" y="14482"/>
                  </a:lnTo>
                  <a:lnTo>
                    <a:pt x="3529" y="14483"/>
                  </a:lnTo>
                  <a:lnTo>
                    <a:pt x="3553" y="14483"/>
                  </a:lnTo>
                  <a:lnTo>
                    <a:pt x="3589" y="14482"/>
                  </a:lnTo>
                  <a:lnTo>
                    <a:pt x="3625" y="14480"/>
                  </a:lnTo>
                  <a:lnTo>
                    <a:pt x="3662" y="14477"/>
                  </a:lnTo>
                  <a:lnTo>
                    <a:pt x="3698" y="14473"/>
                  </a:lnTo>
                  <a:lnTo>
                    <a:pt x="3733" y="14467"/>
                  </a:lnTo>
                  <a:lnTo>
                    <a:pt x="3769" y="14460"/>
                  </a:lnTo>
                  <a:lnTo>
                    <a:pt x="3804" y="14451"/>
                  </a:lnTo>
                  <a:lnTo>
                    <a:pt x="3840" y="14441"/>
                  </a:lnTo>
                  <a:lnTo>
                    <a:pt x="3875" y="14430"/>
                  </a:lnTo>
                  <a:lnTo>
                    <a:pt x="3910" y="14418"/>
                  </a:lnTo>
                  <a:lnTo>
                    <a:pt x="3944" y="14404"/>
                  </a:lnTo>
                  <a:lnTo>
                    <a:pt x="3978" y="14389"/>
                  </a:lnTo>
                  <a:lnTo>
                    <a:pt x="4013" y="14372"/>
                  </a:lnTo>
                  <a:lnTo>
                    <a:pt x="4046" y="14355"/>
                  </a:lnTo>
                  <a:lnTo>
                    <a:pt x="4078" y="14336"/>
                  </a:lnTo>
                  <a:lnTo>
                    <a:pt x="4110" y="14315"/>
                  </a:lnTo>
                  <a:lnTo>
                    <a:pt x="5420" y="13443"/>
                  </a:lnTo>
                  <a:lnTo>
                    <a:pt x="5499" y="13482"/>
                  </a:lnTo>
                  <a:lnTo>
                    <a:pt x="5578" y="13518"/>
                  </a:lnTo>
                  <a:lnTo>
                    <a:pt x="5658" y="13553"/>
                  </a:lnTo>
                  <a:lnTo>
                    <a:pt x="5739" y="13587"/>
                  </a:lnTo>
                  <a:lnTo>
                    <a:pt x="5820" y="13620"/>
                  </a:lnTo>
                  <a:lnTo>
                    <a:pt x="5903" y="13652"/>
                  </a:lnTo>
                  <a:lnTo>
                    <a:pt x="5985" y="13683"/>
                  </a:lnTo>
                  <a:lnTo>
                    <a:pt x="6069" y="13713"/>
                  </a:lnTo>
                  <a:lnTo>
                    <a:pt x="6377" y="15251"/>
                  </a:lnTo>
                  <a:lnTo>
                    <a:pt x="6387" y="15295"/>
                  </a:lnTo>
                  <a:lnTo>
                    <a:pt x="6398" y="15337"/>
                  </a:lnTo>
                  <a:lnTo>
                    <a:pt x="6412" y="15380"/>
                  </a:lnTo>
                  <a:lnTo>
                    <a:pt x="6427" y="15421"/>
                  </a:lnTo>
                  <a:lnTo>
                    <a:pt x="6444" y="15461"/>
                  </a:lnTo>
                  <a:lnTo>
                    <a:pt x="6462" y="15500"/>
                  </a:lnTo>
                  <a:lnTo>
                    <a:pt x="6482" y="15538"/>
                  </a:lnTo>
                  <a:lnTo>
                    <a:pt x="6503" y="15575"/>
                  </a:lnTo>
                  <a:lnTo>
                    <a:pt x="6527" y="15611"/>
                  </a:lnTo>
                  <a:lnTo>
                    <a:pt x="6551" y="15646"/>
                  </a:lnTo>
                  <a:lnTo>
                    <a:pt x="6577" y="15681"/>
                  </a:lnTo>
                  <a:lnTo>
                    <a:pt x="6604" y="15713"/>
                  </a:lnTo>
                  <a:lnTo>
                    <a:pt x="6633" y="15744"/>
                  </a:lnTo>
                  <a:lnTo>
                    <a:pt x="6662" y="15774"/>
                  </a:lnTo>
                  <a:lnTo>
                    <a:pt x="6694" y="15803"/>
                  </a:lnTo>
                  <a:lnTo>
                    <a:pt x="6726" y="15831"/>
                  </a:lnTo>
                  <a:lnTo>
                    <a:pt x="6759" y="15857"/>
                  </a:lnTo>
                  <a:lnTo>
                    <a:pt x="6793" y="15881"/>
                  </a:lnTo>
                  <a:lnTo>
                    <a:pt x="6829" y="15904"/>
                  </a:lnTo>
                  <a:lnTo>
                    <a:pt x="6866" y="15927"/>
                  </a:lnTo>
                  <a:lnTo>
                    <a:pt x="6903" y="15947"/>
                  </a:lnTo>
                  <a:lnTo>
                    <a:pt x="6941" y="15966"/>
                  </a:lnTo>
                  <a:lnTo>
                    <a:pt x="6980" y="15983"/>
                  </a:lnTo>
                  <a:lnTo>
                    <a:pt x="7020" y="15998"/>
                  </a:lnTo>
                  <a:lnTo>
                    <a:pt x="7061" y="16012"/>
                  </a:lnTo>
                  <a:lnTo>
                    <a:pt x="7102" y="16024"/>
                  </a:lnTo>
                  <a:lnTo>
                    <a:pt x="7144" y="16034"/>
                  </a:lnTo>
                  <a:lnTo>
                    <a:pt x="7187" y="16043"/>
                  </a:lnTo>
                  <a:lnTo>
                    <a:pt x="7231" y="16049"/>
                  </a:lnTo>
                  <a:lnTo>
                    <a:pt x="7274" y="16054"/>
                  </a:lnTo>
                  <a:lnTo>
                    <a:pt x="7318" y="16057"/>
                  </a:lnTo>
                  <a:lnTo>
                    <a:pt x="7363" y="16058"/>
                  </a:lnTo>
                  <a:lnTo>
                    <a:pt x="8732" y="16058"/>
                  </a:lnTo>
                  <a:lnTo>
                    <a:pt x="8777" y="16057"/>
                  </a:lnTo>
                  <a:lnTo>
                    <a:pt x="8821" y="16054"/>
                  </a:lnTo>
                  <a:lnTo>
                    <a:pt x="8864" y="16049"/>
                  </a:lnTo>
                  <a:lnTo>
                    <a:pt x="8908" y="16043"/>
                  </a:lnTo>
                  <a:lnTo>
                    <a:pt x="8951" y="16034"/>
                  </a:lnTo>
                  <a:lnTo>
                    <a:pt x="8993" y="16024"/>
                  </a:lnTo>
                  <a:lnTo>
                    <a:pt x="9034" y="16012"/>
                  </a:lnTo>
                  <a:lnTo>
                    <a:pt x="9075" y="15998"/>
                  </a:lnTo>
                  <a:lnTo>
                    <a:pt x="9115" y="15983"/>
                  </a:lnTo>
                  <a:lnTo>
                    <a:pt x="9154" y="15966"/>
                  </a:lnTo>
                  <a:lnTo>
                    <a:pt x="9192" y="15947"/>
                  </a:lnTo>
                  <a:lnTo>
                    <a:pt x="9229" y="15927"/>
                  </a:lnTo>
                  <a:lnTo>
                    <a:pt x="9267" y="15904"/>
                  </a:lnTo>
                  <a:lnTo>
                    <a:pt x="9302" y="15881"/>
                  </a:lnTo>
                  <a:lnTo>
                    <a:pt x="9336" y="15857"/>
                  </a:lnTo>
                  <a:lnTo>
                    <a:pt x="9369" y="15831"/>
                  </a:lnTo>
                  <a:lnTo>
                    <a:pt x="9401" y="15803"/>
                  </a:lnTo>
                  <a:lnTo>
                    <a:pt x="9433" y="15774"/>
                  </a:lnTo>
                  <a:lnTo>
                    <a:pt x="9463" y="15744"/>
                  </a:lnTo>
                  <a:lnTo>
                    <a:pt x="9491" y="15713"/>
                  </a:lnTo>
                  <a:lnTo>
                    <a:pt x="9518" y="15681"/>
                  </a:lnTo>
                  <a:lnTo>
                    <a:pt x="9544" y="15646"/>
                  </a:lnTo>
                  <a:lnTo>
                    <a:pt x="9568" y="15611"/>
                  </a:lnTo>
                  <a:lnTo>
                    <a:pt x="9592" y="15575"/>
                  </a:lnTo>
                  <a:lnTo>
                    <a:pt x="9614" y="15538"/>
                  </a:lnTo>
                  <a:lnTo>
                    <a:pt x="9633" y="15500"/>
                  </a:lnTo>
                  <a:lnTo>
                    <a:pt x="9652" y="15461"/>
                  </a:lnTo>
                  <a:lnTo>
                    <a:pt x="9668" y="15421"/>
                  </a:lnTo>
                  <a:lnTo>
                    <a:pt x="9683" y="15380"/>
                  </a:lnTo>
                  <a:lnTo>
                    <a:pt x="9697" y="15337"/>
                  </a:lnTo>
                  <a:lnTo>
                    <a:pt x="9708" y="15295"/>
                  </a:lnTo>
                  <a:lnTo>
                    <a:pt x="9718" y="15251"/>
                  </a:lnTo>
                  <a:lnTo>
                    <a:pt x="10027" y="13713"/>
                  </a:lnTo>
                  <a:lnTo>
                    <a:pt x="10111" y="13683"/>
                  </a:lnTo>
                  <a:lnTo>
                    <a:pt x="10193" y="13652"/>
                  </a:lnTo>
                  <a:lnTo>
                    <a:pt x="10276" y="13620"/>
                  </a:lnTo>
                  <a:lnTo>
                    <a:pt x="10357" y="13587"/>
                  </a:lnTo>
                  <a:lnTo>
                    <a:pt x="10438" y="13553"/>
                  </a:lnTo>
                  <a:lnTo>
                    <a:pt x="10517" y="13518"/>
                  </a:lnTo>
                  <a:lnTo>
                    <a:pt x="10597" y="13481"/>
                  </a:lnTo>
                  <a:lnTo>
                    <a:pt x="10676" y="13443"/>
                  </a:lnTo>
                  <a:lnTo>
                    <a:pt x="11986" y="14315"/>
                  </a:lnTo>
                  <a:lnTo>
                    <a:pt x="12018" y="14336"/>
                  </a:lnTo>
                  <a:lnTo>
                    <a:pt x="12050" y="14355"/>
                  </a:lnTo>
                  <a:lnTo>
                    <a:pt x="12083" y="14372"/>
                  </a:lnTo>
                  <a:lnTo>
                    <a:pt x="12117" y="14389"/>
                  </a:lnTo>
                  <a:lnTo>
                    <a:pt x="12151" y="14404"/>
                  </a:lnTo>
                  <a:lnTo>
                    <a:pt x="12185" y="14418"/>
                  </a:lnTo>
                  <a:lnTo>
                    <a:pt x="12220" y="14430"/>
                  </a:lnTo>
                  <a:lnTo>
                    <a:pt x="12255" y="14441"/>
                  </a:lnTo>
                  <a:lnTo>
                    <a:pt x="12291" y="14451"/>
                  </a:lnTo>
                  <a:lnTo>
                    <a:pt x="12326" y="14460"/>
                  </a:lnTo>
                  <a:lnTo>
                    <a:pt x="12362" y="14467"/>
                  </a:lnTo>
                  <a:lnTo>
                    <a:pt x="12398" y="14473"/>
                  </a:lnTo>
                  <a:lnTo>
                    <a:pt x="12433" y="14477"/>
                  </a:lnTo>
                  <a:lnTo>
                    <a:pt x="12470" y="14480"/>
                  </a:lnTo>
                  <a:lnTo>
                    <a:pt x="12506" y="14482"/>
                  </a:lnTo>
                  <a:lnTo>
                    <a:pt x="12542" y="14483"/>
                  </a:lnTo>
                  <a:lnTo>
                    <a:pt x="12566" y="14483"/>
                  </a:lnTo>
                  <a:lnTo>
                    <a:pt x="12591" y="14482"/>
                  </a:lnTo>
                  <a:lnTo>
                    <a:pt x="12615" y="14480"/>
                  </a:lnTo>
                  <a:lnTo>
                    <a:pt x="12640" y="14478"/>
                  </a:lnTo>
                  <a:lnTo>
                    <a:pt x="12664" y="14476"/>
                  </a:lnTo>
                  <a:lnTo>
                    <a:pt x="12688" y="14473"/>
                  </a:lnTo>
                  <a:lnTo>
                    <a:pt x="12712" y="14469"/>
                  </a:lnTo>
                  <a:lnTo>
                    <a:pt x="12736" y="14464"/>
                  </a:lnTo>
                  <a:lnTo>
                    <a:pt x="12759" y="14459"/>
                  </a:lnTo>
                  <a:lnTo>
                    <a:pt x="12783" y="14454"/>
                  </a:lnTo>
                  <a:lnTo>
                    <a:pt x="12808" y="14448"/>
                  </a:lnTo>
                  <a:lnTo>
                    <a:pt x="12831" y="14441"/>
                  </a:lnTo>
                  <a:lnTo>
                    <a:pt x="12854" y="14434"/>
                  </a:lnTo>
                  <a:lnTo>
                    <a:pt x="12877" y="14426"/>
                  </a:lnTo>
                  <a:lnTo>
                    <a:pt x="12900" y="14418"/>
                  </a:lnTo>
                  <a:lnTo>
                    <a:pt x="12923" y="14409"/>
                  </a:lnTo>
                  <a:lnTo>
                    <a:pt x="12945" y="14399"/>
                  </a:lnTo>
                  <a:lnTo>
                    <a:pt x="12968" y="14389"/>
                  </a:lnTo>
                  <a:lnTo>
                    <a:pt x="12990" y="14379"/>
                  </a:lnTo>
                  <a:lnTo>
                    <a:pt x="13012" y="14368"/>
                  </a:lnTo>
                  <a:lnTo>
                    <a:pt x="13034" y="14356"/>
                  </a:lnTo>
                  <a:lnTo>
                    <a:pt x="13055" y="14344"/>
                  </a:lnTo>
                  <a:lnTo>
                    <a:pt x="13076" y="14331"/>
                  </a:lnTo>
                  <a:lnTo>
                    <a:pt x="13097" y="14317"/>
                  </a:lnTo>
                  <a:lnTo>
                    <a:pt x="13118" y="14303"/>
                  </a:lnTo>
                  <a:lnTo>
                    <a:pt x="13139" y="14288"/>
                  </a:lnTo>
                  <a:lnTo>
                    <a:pt x="13159" y="14273"/>
                  </a:lnTo>
                  <a:lnTo>
                    <a:pt x="13179" y="14257"/>
                  </a:lnTo>
                  <a:lnTo>
                    <a:pt x="13198" y="14241"/>
                  </a:lnTo>
                  <a:lnTo>
                    <a:pt x="13217" y="14224"/>
                  </a:lnTo>
                  <a:lnTo>
                    <a:pt x="13236" y="14207"/>
                  </a:lnTo>
                  <a:lnTo>
                    <a:pt x="13254" y="14189"/>
                  </a:lnTo>
                  <a:lnTo>
                    <a:pt x="14222" y="13224"/>
                  </a:lnTo>
                  <a:lnTo>
                    <a:pt x="14253" y="13191"/>
                  </a:lnTo>
                  <a:lnTo>
                    <a:pt x="14282" y="13158"/>
                  </a:lnTo>
                  <a:lnTo>
                    <a:pt x="14309" y="13124"/>
                  </a:lnTo>
                  <a:lnTo>
                    <a:pt x="14336" y="13088"/>
                  </a:lnTo>
                  <a:lnTo>
                    <a:pt x="14360" y="13052"/>
                  </a:lnTo>
                  <a:lnTo>
                    <a:pt x="14382" y="13016"/>
                  </a:lnTo>
                  <a:lnTo>
                    <a:pt x="14403" y="12978"/>
                  </a:lnTo>
                  <a:lnTo>
                    <a:pt x="14422" y="12940"/>
                  </a:lnTo>
                  <a:lnTo>
                    <a:pt x="14439" y="12900"/>
                  </a:lnTo>
                  <a:lnTo>
                    <a:pt x="14455" y="12860"/>
                  </a:lnTo>
                  <a:lnTo>
                    <a:pt x="14468" y="12820"/>
                  </a:lnTo>
                  <a:lnTo>
                    <a:pt x="14480" y="12779"/>
                  </a:lnTo>
                  <a:lnTo>
                    <a:pt x="14492" y="12738"/>
                  </a:lnTo>
                  <a:lnTo>
                    <a:pt x="14500" y="12697"/>
                  </a:lnTo>
                  <a:lnTo>
                    <a:pt x="14507" y="12654"/>
                  </a:lnTo>
                  <a:lnTo>
                    <a:pt x="14512" y="12613"/>
                  </a:lnTo>
                  <a:lnTo>
                    <a:pt x="14515" y="12571"/>
                  </a:lnTo>
                  <a:lnTo>
                    <a:pt x="14517" y="12528"/>
                  </a:lnTo>
                  <a:lnTo>
                    <a:pt x="14517" y="12486"/>
                  </a:lnTo>
                  <a:lnTo>
                    <a:pt x="14515" y="12444"/>
                  </a:lnTo>
                  <a:lnTo>
                    <a:pt x="14511" y="12402"/>
                  </a:lnTo>
                  <a:lnTo>
                    <a:pt x="14505" y="12359"/>
                  </a:lnTo>
                  <a:lnTo>
                    <a:pt x="14498" y="12317"/>
                  </a:lnTo>
                  <a:lnTo>
                    <a:pt x="14489" y="12275"/>
                  </a:lnTo>
                  <a:lnTo>
                    <a:pt x="14476" y="12234"/>
                  </a:lnTo>
                  <a:lnTo>
                    <a:pt x="14464" y="12193"/>
                  </a:lnTo>
                  <a:lnTo>
                    <a:pt x="14449" y="12153"/>
                  </a:lnTo>
                  <a:lnTo>
                    <a:pt x="14433" y="12111"/>
                  </a:lnTo>
                  <a:lnTo>
                    <a:pt x="14414" y="12072"/>
                  </a:lnTo>
                  <a:lnTo>
                    <a:pt x="14394" y="12033"/>
                  </a:lnTo>
                  <a:lnTo>
                    <a:pt x="14372" y="11995"/>
                  </a:lnTo>
                  <a:lnTo>
                    <a:pt x="14348" y="11957"/>
                  </a:lnTo>
                  <a:lnTo>
                    <a:pt x="13475" y="10651"/>
                  </a:lnTo>
                  <a:lnTo>
                    <a:pt x="13512" y="10572"/>
                  </a:lnTo>
                  <a:lnTo>
                    <a:pt x="13549" y="10493"/>
                  </a:lnTo>
                  <a:lnTo>
                    <a:pt x="13584" y="10413"/>
                  </a:lnTo>
                  <a:lnTo>
                    <a:pt x="13618" y="10332"/>
                  </a:lnTo>
                  <a:lnTo>
                    <a:pt x="13652" y="10251"/>
                  </a:lnTo>
                  <a:lnTo>
                    <a:pt x="13684" y="10169"/>
                  </a:lnTo>
                  <a:lnTo>
                    <a:pt x="13715" y="10087"/>
                  </a:lnTo>
                  <a:lnTo>
                    <a:pt x="13745" y="10004"/>
                  </a:lnTo>
                  <a:lnTo>
                    <a:pt x="15286" y="9697"/>
                  </a:lnTo>
                  <a:lnTo>
                    <a:pt x="15329" y="9687"/>
                  </a:lnTo>
                  <a:lnTo>
                    <a:pt x="15373" y="9675"/>
                  </a:lnTo>
                  <a:lnTo>
                    <a:pt x="15414" y="9661"/>
                  </a:lnTo>
                  <a:lnTo>
                    <a:pt x="15455" y="9646"/>
                  </a:lnTo>
                  <a:lnTo>
                    <a:pt x="15495" y="9629"/>
                  </a:lnTo>
                  <a:lnTo>
                    <a:pt x="15536" y="9611"/>
                  </a:lnTo>
                  <a:lnTo>
                    <a:pt x="15574" y="9591"/>
                  </a:lnTo>
                  <a:lnTo>
                    <a:pt x="15611" y="9570"/>
                  </a:lnTo>
                  <a:lnTo>
                    <a:pt x="15647" y="9547"/>
                  </a:lnTo>
                  <a:lnTo>
                    <a:pt x="15683" y="9523"/>
                  </a:lnTo>
                  <a:lnTo>
                    <a:pt x="15716" y="9497"/>
                  </a:lnTo>
                  <a:lnTo>
                    <a:pt x="15749" y="9470"/>
                  </a:lnTo>
                  <a:lnTo>
                    <a:pt x="15780" y="9441"/>
                  </a:lnTo>
                  <a:lnTo>
                    <a:pt x="15810" y="9412"/>
                  </a:lnTo>
                  <a:lnTo>
                    <a:pt x="15839" y="9380"/>
                  </a:lnTo>
                  <a:lnTo>
                    <a:pt x="15867" y="9348"/>
                  </a:lnTo>
                  <a:lnTo>
                    <a:pt x="15893" y="9315"/>
                  </a:lnTo>
                  <a:lnTo>
                    <a:pt x="15918" y="9280"/>
                  </a:lnTo>
                  <a:lnTo>
                    <a:pt x="15941" y="9245"/>
                  </a:lnTo>
                  <a:lnTo>
                    <a:pt x="15963" y="9209"/>
                  </a:lnTo>
                  <a:lnTo>
                    <a:pt x="15983" y="9172"/>
                  </a:lnTo>
                  <a:lnTo>
                    <a:pt x="16002" y="9134"/>
                  </a:lnTo>
                  <a:lnTo>
                    <a:pt x="16020" y="9094"/>
                  </a:lnTo>
                  <a:lnTo>
                    <a:pt x="16035" y="9054"/>
                  </a:lnTo>
                  <a:lnTo>
                    <a:pt x="16049" y="9014"/>
                  </a:lnTo>
                  <a:lnTo>
                    <a:pt x="16061" y="8972"/>
                  </a:lnTo>
                  <a:lnTo>
                    <a:pt x="16071" y="8931"/>
                  </a:lnTo>
                  <a:lnTo>
                    <a:pt x="16080" y="8888"/>
                  </a:lnTo>
                  <a:lnTo>
                    <a:pt x="16086" y="8844"/>
                  </a:lnTo>
                  <a:lnTo>
                    <a:pt x="16091" y="8801"/>
                  </a:lnTo>
                  <a:lnTo>
                    <a:pt x="16094" y="8757"/>
                  </a:lnTo>
                  <a:lnTo>
                    <a:pt x="16095" y="8712"/>
                  </a:lnTo>
                  <a:lnTo>
                    <a:pt x="16095" y="7347"/>
                  </a:lnTo>
                  <a:lnTo>
                    <a:pt x="16094" y="7302"/>
                  </a:lnTo>
                  <a:lnTo>
                    <a:pt x="16091" y="7258"/>
                  </a:lnTo>
                  <a:lnTo>
                    <a:pt x="16086" y="7215"/>
                  </a:lnTo>
                  <a:lnTo>
                    <a:pt x="16080" y="7171"/>
                  </a:lnTo>
                  <a:lnTo>
                    <a:pt x="16071" y="7128"/>
                  </a:lnTo>
                  <a:lnTo>
                    <a:pt x="16061" y="7086"/>
                  </a:lnTo>
                  <a:lnTo>
                    <a:pt x="16049" y="7045"/>
                  </a:lnTo>
                  <a:lnTo>
                    <a:pt x="16035" y="7005"/>
                  </a:lnTo>
                  <a:lnTo>
                    <a:pt x="16020" y="6965"/>
                  </a:lnTo>
                  <a:lnTo>
                    <a:pt x="16002" y="6925"/>
                  </a:lnTo>
                  <a:lnTo>
                    <a:pt x="15983" y="6887"/>
                  </a:lnTo>
                  <a:lnTo>
                    <a:pt x="15963" y="6850"/>
                  </a:lnTo>
                  <a:lnTo>
                    <a:pt x="15941" y="6813"/>
                  </a:lnTo>
                  <a:lnTo>
                    <a:pt x="15918" y="6778"/>
                  </a:lnTo>
                  <a:lnTo>
                    <a:pt x="15893" y="6744"/>
                  </a:lnTo>
                  <a:lnTo>
                    <a:pt x="15867" y="6711"/>
                  </a:lnTo>
                  <a:lnTo>
                    <a:pt x="15839" y="6679"/>
                  </a:lnTo>
                  <a:lnTo>
                    <a:pt x="15810" y="6647"/>
                  </a:lnTo>
                  <a:lnTo>
                    <a:pt x="15780" y="6617"/>
                  </a:lnTo>
                  <a:lnTo>
                    <a:pt x="15749" y="6589"/>
                  </a:lnTo>
                  <a:lnTo>
                    <a:pt x="15716" y="6562"/>
                  </a:lnTo>
                  <a:lnTo>
                    <a:pt x="15683" y="6536"/>
                  </a:lnTo>
                  <a:lnTo>
                    <a:pt x="15647" y="6512"/>
                  </a:lnTo>
                  <a:lnTo>
                    <a:pt x="15611" y="6489"/>
                  </a:lnTo>
                  <a:lnTo>
                    <a:pt x="15574" y="6467"/>
                  </a:lnTo>
                  <a:lnTo>
                    <a:pt x="15536" y="6448"/>
                  </a:lnTo>
                  <a:lnTo>
                    <a:pt x="15495" y="6429"/>
                  </a:lnTo>
                  <a:lnTo>
                    <a:pt x="15455" y="6413"/>
                  </a:lnTo>
                  <a:lnTo>
                    <a:pt x="15414" y="6398"/>
                  </a:lnTo>
                  <a:lnTo>
                    <a:pt x="15373" y="6383"/>
                  </a:lnTo>
                  <a:lnTo>
                    <a:pt x="15329" y="6372"/>
                  </a:lnTo>
                  <a:lnTo>
                    <a:pt x="15286" y="6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Freeform 75"/>
            <p:cNvSpPr>
              <a:spLocks noEditPoints="1"/>
            </p:cNvSpPr>
            <p:nvPr/>
          </p:nvSpPr>
          <p:spPr bwMode="auto">
            <a:xfrm>
              <a:off x="4787900" y="2312988"/>
              <a:ext cx="303213" cy="301625"/>
            </a:xfrm>
            <a:custGeom>
              <a:avLst/>
              <a:gdLst>
                <a:gd name="T0" fmla="*/ 2899 w 7040"/>
                <a:gd name="T1" fmla="*/ 6524 h 7025"/>
                <a:gd name="T2" fmla="*/ 2185 w 7040"/>
                <a:gd name="T3" fmla="*/ 6283 h 7025"/>
                <a:gd name="T4" fmla="*/ 1560 w 7040"/>
                <a:gd name="T5" fmla="*/ 5884 h 7025"/>
                <a:gd name="T6" fmla="*/ 1051 w 7040"/>
                <a:gd name="T7" fmla="*/ 5351 h 7025"/>
                <a:gd name="T8" fmla="*/ 682 w 7040"/>
                <a:gd name="T9" fmla="*/ 4709 h 7025"/>
                <a:gd name="T10" fmla="*/ 475 w 7040"/>
                <a:gd name="T11" fmla="*/ 3980 h 7025"/>
                <a:gd name="T12" fmla="*/ 455 w 7040"/>
                <a:gd name="T13" fmla="*/ 3198 h 7025"/>
                <a:gd name="T14" fmla="*/ 626 w 7040"/>
                <a:gd name="T15" fmla="*/ 2456 h 7025"/>
                <a:gd name="T16" fmla="*/ 965 w 7040"/>
                <a:gd name="T17" fmla="*/ 1794 h 7025"/>
                <a:gd name="T18" fmla="*/ 1448 w 7040"/>
                <a:gd name="T19" fmla="*/ 1237 h 7025"/>
                <a:gd name="T20" fmla="*/ 2052 w 7040"/>
                <a:gd name="T21" fmla="*/ 810 h 7025"/>
                <a:gd name="T22" fmla="*/ 2750 w 7040"/>
                <a:gd name="T23" fmla="*/ 536 h 7025"/>
                <a:gd name="T24" fmla="*/ 3520 w 7040"/>
                <a:gd name="T25" fmla="*/ 439 h 7025"/>
                <a:gd name="T26" fmla="*/ 4289 w 7040"/>
                <a:gd name="T27" fmla="*/ 536 h 7025"/>
                <a:gd name="T28" fmla="*/ 4988 w 7040"/>
                <a:gd name="T29" fmla="*/ 810 h 7025"/>
                <a:gd name="T30" fmla="*/ 5591 w 7040"/>
                <a:gd name="T31" fmla="*/ 1237 h 7025"/>
                <a:gd name="T32" fmla="*/ 6075 w 7040"/>
                <a:gd name="T33" fmla="*/ 1794 h 7025"/>
                <a:gd name="T34" fmla="*/ 6414 w 7040"/>
                <a:gd name="T35" fmla="*/ 2456 h 7025"/>
                <a:gd name="T36" fmla="*/ 6585 w 7040"/>
                <a:gd name="T37" fmla="*/ 3198 h 7025"/>
                <a:gd name="T38" fmla="*/ 6565 w 7040"/>
                <a:gd name="T39" fmla="*/ 3980 h 7025"/>
                <a:gd name="T40" fmla="*/ 6358 w 7040"/>
                <a:gd name="T41" fmla="*/ 4709 h 7025"/>
                <a:gd name="T42" fmla="*/ 5988 w 7040"/>
                <a:gd name="T43" fmla="*/ 5351 h 7025"/>
                <a:gd name="T44" fmla="*/ 5479 w 7040"/>
                <a:gd name="T45" fmla="*/ 5884 h 7025"/>
                <a:gd name="T46" fmla="*/ 4855 w 7040"/>
                <a:gd name="T47" fmla="*/ 6283 h 7025"/>
                <a:gd name="T48" fmla="*/ 4140 w 7040"/>
                <a:gd name="T49" fmla="*/ 6524 h 7025"/>
                <a:gd name="T50" fmla="*/ 3520 w 7040"/>
                <a:gd name="T51" fmla="*/ 0 h 7025"/>
                <a:gd name="T52" fmla="*/ 2640 w 7040"/>
                <a:gd name="T53" fmla="*/ 110 h 7025"/>
                <a:gd name="T54" fmla="*/ 1842 w 7040"/>
                <a:gd name="T55" fmla="*/ 424 h 7025"/>
                <a:gd name="T56" fmla="*/ 1153 w 7040"/>
                <a:gd name="T57" fmla="*/ 912 h 7025"/>
                <a:gd name="T58" fmla="*/ 600 w 7040"/>
                <a:gd name="T59" fmla="*/ 1548 h 7025"/>
                <a:gd name="T60" fmla="*/ 213 w 7040"/>
                <a:gd name="T61" fmla="*/ 2305 h 7025"/>
                <a:gd name="T62" fmla="*/ 18 w 7040"/>
                <a:gd name="T63" fmla="*/ 3153 h 7025"/>
                <a:gd name="T64" fmla="*/ 40 w 7040"/>
                <a:gd name="T65" fmla="*/ 4047 h 7025"/>
                <a:gd name="T66" fmla="*/ 276 w 7040"/>
                <a:gd name="T67" fmla="*/ 4880 h 7025"/>
                <a:gd name="T68" fmla="*/ 699 w 7040"/>
                <a:gd name="T69" fmla="*/ 5614 h 7025"/>
                <a:gd name="T70" fmla="*/ 1280 w 7040"/>
                <a:gd name="T71" fmla="*/ 6222 h 7025"/>
                <a:gd name="T72" fmla="*/ 1993 w 7040"/>
                <a:gd name="T73" fmla="*/ 6678 h 7025"/>
                <a:gd name="T74" fmla="*/ 2810 w 7040"/>
                <a:gd name="T75" fmla="*/ 6953 h 7025"/>
                <a:gd name="T76" fmla="*/ 3702 w 7040"/>
                <a:gd name="T77" fmla="*/ 7020 h 7025"/>
                <a:gd name="T78" fmla="*/ 4567 w 7040"/>
                <a:gd name="T79" fmla="*/ 6867 h 7025"/>
                <a:gd name="T80" fmla="*/ 5345 w 7040"/>
                <a:gd name="T81" fmla="*/ 6517 h 7025"/>
                <a:gd name="T82" fmla="*/ 6009 w 7040"/>
                <a:gd name="T83" fmla="*/ 5996 h 7025"/>
                <a:gd name="T84" fmla="*/ 6531 w 7040"/>
                <a:gd name="T85" fmla="*/ 5333 h 7025"/>
                <a:gd name="T86" fmla="*/ 6882 w 7040"/>
                <a:gd name="T87" fmla="*/ 4556 h 7025"/>
                <a:gd name="T88" fmla="*/ 7036 w 7040"/>
                <a:gd name="T89" fmla="*/ 3693 h 7025"/>
                <a:gd name="T90" fmla="*/ 6969 w 7040"/>
                <a:gd name="T91" fmla="*/ 2805 h 7025"/>
                <a:gd name="T92" fmla="*/ 6693 w 7040"/>
                <a:gd name="T93" fmla="*/ 1990 h 7025"/>
                <a:gd name="T94" fmla="*/ 6237 w 7040"/>
                <a:gd name="T95" fmla="*/ 1278 h 7025"/>
                <a:gd name="T96" fmla="*/ 5626 w 7040"/>
                <a:gd name="T97" fmla="*/ 697 h 7025"/>
                <a:gd name="T98" fmla="*/ 4891 w 7040"/>
                <a:gd name="T99" fmla="*/ 276 h 7025"/>
                <a:gd name="T100" fmla="*/ 4056 w 7040"/>
                <a:gd name="T101" fmla="*/ 40 h 7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0" h="7025">
                  <a:moveTo>
                    <a:pt x="3520" y="6586"/>
                  </a:moveTo>
                  <a:lnTo>
                    <a:pt x="3362" y="6582"/>
                  </a:lnTo>
                  <a:lnTo>
                    <a:pt x="3205" y="6570"/>
                  </a:lnTo>
                  <a:lnTo>
                    <a:pt x="3051" y="6551"/>
                  </a:lnTo>
                  <a:lnTo>
                    <a:pt x="2899" y="6524"/>
                  </a:lnTo>
                  <a:lnTo>
                    <a:pt x="2750" y="6489"/>
                  </a:lnTo>
                  <a:lnTo>
                    <a:pt x="2604" y="6447"/>
                  </a:lnTo>
                  <a:lnTo>
                    <a:pt x="2460" y="6399"/>
                  </a:lnTo>
                  <a:lnTo>
                    <a:pt x="2320" y="6344"/>
                  </a:lnTo>
                  <a:lnTo>
                    <a:pt x="2185" y="6283"/>
                  </a:lnTo>
                  <a:lnTo>
                    <a:pt x="2052" y="6214"/>
                  </a:lnTo>
                  <a:lnTo>
                    <a:pt x="1922" y="6141"/>
                  </a:lnTo>
                  <a:lnTo>
                    <a:pt x="1797" y="6061"/>
                  </a:lnTo>
                  <a:lnTo>
                    <a:pt x="1677" y="5976"/>
                  </a:lnTo>
                  <a:lnTo>
                    <a:pt x="1560" y="5884"/>
                  </a:lnTo>
                  <a:lnTo>
                    <a:pt x="1448" y="5788"/>
                  </a:lnTo>
                  <a:lnTo>
                    <a:pt x="1342" y="5685"/>
                  </a:lnTo>
                  <a:lnTo>
                    <a:pt x="1240" y="5579"/>
                  </a:lnTo>
                  <a:lnTo>
                    <a:pt x="1142" y="5468"/>
                  </a:lnTo>
                  <a:lnTo>
                    <a:pt x="1051" y="5351"/>
                  </a:lnTo>
                  <a:lnTo>
                    <a:pt x="965" y="5231"/>
                  </a:lnTo>
                  <a:lnTo>
                    <a:pt x="885" y="5106"/>
                  </a:lnTo>
                  <a:lnTo>
                    <a:pt x="812" y="4977"/>
                  </a:lnTo>
                  <a:lnTo>
                    <a:pt x="743" y="4844"/>
                  </a:lnTo>
                  <a:lnTo>
                    <a:pt x="682" y="4709"/>
                  </a:lnTo>
                  <a:lnTo>
                    <a:pt x="626" y="4569"/>
                  </a:lnTo>
                  <a:lnTo>
                    <a:pt x="578" y="4426"/>
                  </a:lnTo>
                  <a:lnTo>
                    <a:pt x="536" y="4280"/>
                  </a:lnTo>
                  <a:lnTo>
                    <a:pt x="502" y="4132"/>
                  </a:lnTo>
                  <a:lnTo>
                    <a:pt x="475" y="3980"/>
                  </a:lnTo>
                  <a:lnTo>
                    <a:pt x="455" y="3827"/>
                  </a:lnTo>
                  <a:lnTo>
                    <a:pt x="443" y="3670"/>
                  </a:lnTo>
                  <a:lnTo>
                    <a:pt x="439" y="3513"/>
                  </a:lnTo>
                  <a:lnTo>
                    <a:pt x="443" y="3354"/>
                  </a:lnTo>
                  <a:lnTo>
                    <a:pt x="455" y="3198"/>
                  </a:lnTo>
                  <a:lnTo>
                    <a:pt x="475" y="3044"/>
                  </a:lnTo>
                  <a:lnTo>
                    <a:pt x="502" y="2893"/>
                  </a:lnTo>
                  <a:lnTo>
                    <a:pt x="536" y="2745"/>
                  </a:lnTo>
                  <a:lnTo>
                    <a:pt x="578" y="2598"/>
                  </a:lnTo>
                  <a:lnTo>
                    <a:pt x="626" y="2456"/>
                  </a:lnTo>
                  <a:lnTo>
                    <a:pt x="682" y="2316"/>
                  </a:lnTo>
                  <a:lnTo>
                    <a:pt x="743" y="2180"/>
                  </a:lnTo>
                  <a:lnTo>
                    <a:pt x="812" y="2047"/>
                  </a:lnTo>
                  <a:lnTo>
                    <a:pt x="885" y="1919"/>
                  </a:lnTo>
                  <a:lnTo>
                    <a:pt x="965" y="1794"/>
                  </a:lnTo>
                  <a:lnTo>
                    <a:pt x="1051" y="1674"/>
                  </a:lnTo>
                  <a:lnTo>
                    <a:pt x="1142" y="1557"/>
                  </a:lnTo>
                  <a:lnTo>
                    <a:pt x="1240" y="1446"/>
                  </a:lnTo>
                  <a:lnTo>
                    <a:pt x="1342" y="1340"/>
                  </a:lnTo>
                  <a:lnTo>
                    <a:pt x="1448" y="1237"/>
                  </a:lnTo>
                  <a:lnTo>
                    <a:pt x="1560" y="1141"/>
                  </a:lnTo>
                  <a:lnTo>
                    <a:pt x="1677" y="1049"/>
                  </a:lnTo>
                  <a:lnTo>
                    <a:pt x="1797" y="964"/>
                  </a:lnTo>
                  <a:lnTo>
                    <a:pt x="1922" y="884"/>
                  </a:lnTo>
                  <a:lnTo>
                    <a:pt x="2052" y="810"/>
                  </a:lnTo>
                  <a:lnTo>
                    <a:pt x="2185" y="742"/>
                  </a:lnTo>
                  <a:lnTo>
                    <a:pt x="2320" y="680"/>
                  </a:lnTo>
                  <a:lnTo>
                    <a:pt x="2460" y="625"/>
                  </a:lnTo>
                  <a:lnTo>
                    <a:pt x="2604" y="577"/>
                  </a:lnTo>
                  <a:lnTo>
                    <a:pt x="2750" y="536"/>
                  </a:lnTo>
                  <a:lnTo>
                    <a:pt x="2899" y="501"/>
                  </a:lnTo>
                  <a:lnTo>
                    <a:pt x="3051" y="474"/>
                  </a:lnTo>
                  <a:lnTo>
                    <a:pt x="3205" y="454"/>
                  </a:lnTo>
                  <a:lnTo>
                    <a:pt x="3362" y="443"/>
                  </a:lnTo>
                  <a:lnTo>
                    <a:pt x="3520" y="439"/>
                  </a:lnTo>
                  <a:lnTo>
                    <a:pt x="3678" y="443"/>
                  </a:lnTo>
                  <a:lnTo>
                    <a:pt x="3834" y="454"/>
                  </a:lnTo>
                  <a:lnTo>
                    <a:pt x="3989" y="474"/>
                  </a:lnTo>
                  <a:lnTo>
                    <a:pt x="4140" y="501"/>
                  </a:lnTo>
                  <a:lnTo>
                    <a:pt x="4289" y="536"/>
                  </a:lnTo>
                  <a:lnTo>
                    <a:pt x="4436" y="577"/>
                  </a:lnTo>
                  <a:lnTo>
                    <a:pt x="4579" y="625"/>
                  </a:lnTo>
                  <a:lnTo>
                    <a:pt x="4719" y="680"/>
                  </a:lnTo>
                  <a:lnTo>
                    <a:pt x="4855" y="742"/>
                  </a:lnTo>
                  <a:lnTo>
                    <a:pt x="4988" y="810"/>
                  </a:lnTo>
                  <a:lnTo>
                    <a:pt x="5117" y="884"/>
                  </a:lnTo>
                  <a:lnTo>
                    <a:pt x="5242" y="964"/>
                  </a:lnTo>
                  <a:lnTo>
                    <a:pt x="5362" y="1049"/>
                  </a:lnTo>
                  <a:lnTo>
                    <a:pt x="5479" y="1141"/>
                  </a:lnTo>
                  <a:lnTo>
                    <a:pt x="5591" y="1237"/>
                  </a:lnTo>
                  <a:lnTo>
                    <a:pt x="5698" y="1340"/>
                  </a:lnTo>
                  <a:lnTo>
                    <a:pt x="5800" y="1446"/>
                  </a:lnTo>
                  <a:lnTo>
                    <a:pt x="5897" y="1557"/>
                  </a:lnTo>
                  <a:lnTo>
                    <a:pt x="5988" y="1674"/>
                  </a:lnTo>
                  <a:lnTo>
                    <a:pt x="6075" y="1794"/>
                  </a:lnTo>
                  <a:lnTo>
                    <a:pt x="6154" y="1919"/>
                  </a:lnTo>
                  <a:lnTo>
                    <a:pt x="6228" y="2047"/>
                  </a:lnTo>
                  <a:lnTo>
                    <a:pt x="6297" y="2180"/>
                  </a:lnTo>
                  <a:lnTo>
                    <a:pt x="6358" y="2316"/>
                  </a:lnTo>
                  <a:lnTo>
                    <a:pt x="6414" y="2456"/>
                  </a:lnTo>
                  <a:lnTo>
                    <a:pt x="6462" y="2598"/>
                  </a:lnTo>
                  <a:lnTo>
                    <a:pt x="6503" y="2745"/>
                  </a:lnTo>
                  <a:lnTo>
                    <a:pt x="6538" y="2893"/>
                  </a:lnTo>
                  <a:lnTo>
                    <a:pt x="6565" y="3044"/>
                  </a:lnTo>
                  <a:lnTo>
                    <a:pt x="6585" y="3198"/>
                  </a:lnTo>
                  <a:lnTo>
                    <a:pt x="6597" y="3354"/>
                  </a:lnTo>
                  <a:lnTo>
                    <a:pt x="6601" y="3513"/>
                  </a:lnTo>
                  <a:lnTo>
                    <a:pt x="6597" y="3670"/>
                  </a:lnTo>
                  <a:lnTo>
                    <a:pt x="6585" y="3827"/>
                  </a:lnTo>
                  <a:lnTo>
                    <a:pt x="6565" y="3980"/>
                  </a:lnTo>
                  <a:lnTo>
                    <a:pt x="6538" y="4132"/>
                  </a:lnTo>
                  <a:lnTo>
                    <a:pt x="6503" y="4280"/>
                  </a:lnTo>
                  <a:lnTo>
                    <a:pt x="6462" y="4426"/>
                  </a:lnTo>
                  <a:lnTo>
                    <a:pt x="6414" y="4569"/>
                  </a:lnTo>
                  <a:lnTo>
                    <a:pt x="6358" y="4709"/>
                  </a:lnTo>
                  <a:lnTo>
                    <a:pt x="6297" y="4844"/>
                  </a:lnTo>
                  <a:lnTo>
                    <a:pt x="6228" y="4977"/>
                  </a:lnTo>
                  <a:lnTo>
                    <a:pt x="6154" y="5106"/>
                  </a:lnTo>
                  <a:lnTo>
                    <a:pt x="6075" y="5231"/>
                  </a:lnTo>
                  <a:lnTo>
                    <a:pt x="5988" y="5351"/>
                  </a:lnTo>
                  <a:lnTo>
                    <a:pt x="5897" y="5468"/>
                  </a:lnTo>
                  <a:lnTo>
                    <a:pt x="5800" y="5579"/>
                  </a:lnTo>
                  <a:lnTo>
                    <a:pt x="5698" y="5685"/>
                  </a:lnTo>
                  <a:lnTo>
                    <a:pt x="5591" y="5788"/>
                  </a:lnTo>
                  <a:lnTo>
                    <a:pt x="5479" y="5884"/>
                  </a:lnTo>
                  <a:lnTo>
                    <a:pt x="5362" y="5976"/>
                  </a:lnTo>
                  <a:lnTo>
                    <a:pt x="5242" y="6061"/>
                  </a:lnTo>
                  <a:lnTo>
                    <a:pt x="5117" y="6141"/>
                  </a:lnTo>
                  <a:lnTo>
                    <a:pt x="4988" y="6214"/>
                  </a:lnTo>
                  <a:lnTo>
                    <a:pt x="4855" y="6283"/>
                  </a:lnTo>
                  <a:lnTo>
                    <a:pt x="4719" y="6344"/>
                  </a:lnTo>
                  <a:lnTo>
                    <a:pt x="4579" y="6399"/>
                  </a:lnTo>
                  <a:lnTo>
                    <a:pt x="4436" y="6447"/>
                  </a:lnTo>
                  <a:lnTo>
                    <a:pt x="4289" y="6489"/>
                  </a:lnTo>
                  <a:lnTo>
                    <a:pt x="4140" y="6524"/>
                  </a:lnTo>
                  <a:lnTo>
                    <a:pt x="3989" y="6551"/>
                  </a:lnTo>
                  <a:lnTo>
                    <a:pt x="3834" y="6570"/>
                  </a:lnTo>
                  <a:lnTo>
                    <a:pt x="3678" y="6582"/>
                  </a:lnTo>
                  <a:lnTo>
                    <a:pt x="3520" y="6586"/>
                  </a:lnTo>
                  <a:close/>
                  <a:moveTo>
                    <a:pt x="3520" y="0"/>
                  </a:moveTo>
                  <a:lnTo>
                    <a:pt x="3338" y="5"/>
                  </a:lnTo>
                  <a:lnTo>
                    <a:pt x="3160" y="18"/>
                  </a:lnTo>
                  <a:lnTo>
                    <a:pt x="2984" y="40"/>
                  </a:lnTo>
                  <a:lnTo>
                    <a:pt x="2810" y="71"/>
                  </a:lnTo>
                  <a:lnTo>
                    <a:pt x="2640" y="110"/>
                  </a:lnTo>
                  <a:lnTo>
                    <a:pt x="2473" y="157"/>
                  </a:lnTo>
                  <a:lnTo>
                    <a:pt x="2309" y="213"/>
                  </a:lnTo>
                  <a:lnTo>
                    <a:pt x="2149" y="276"/>
                  </a:lnTo>
                  <a:lnTo>
                    <a:pt x="1993" y="346"/>
                  </a:lnTo>
                  <a:lnTo>
                    <a:pt x="1842" y="424"/>
                  </a:lnTo>
                  <a:lnTo>
                    <a:pt x="1695" y="508"/>
                  </a:lnTo>
                  <a:lnTo>
                    <a:pt x="1552" y="600"/>
                  </a:lnTo>
                  <a:lnTo>
                    <a:pt x="1414" y="697"/>
                  </a:lnTo>
                  <a:lnTo>
                    <a:pt x="1280" y="802"/>
                  </a:lnTo>
                  <a:lnTo>
                    <a:pt x="1153" y="912"/>
                  </a:lnTo>
                  <a:lnTo>
                    <a:pt x="1031" y="1028"/>
                  </a:lnTo>
                  <a:lnTo>
                    <a:pt x="914" y="1151"/>
                  </a:lnTo>
                  <a:lnTo>
                    <a:pt x="803" y="1278"/>
                  </a:lnTo>
                  <a:lnTo>
                    <a:pt x="699" y="1411"/>
                  </a:lnTo>
                  <a:lnTo>
                    <a:pt x="600" y="1548"/>
                  </a:lnTo>
                  <a:lnTo>
                    <a:pt x="509" y="1691"/>
                  </a:lnTo>
                  <a:lnTo>
                    <a:pt x="424" y="1838"/>
                  </a:lnTo>
                  <a:lnTo>
                    <a:pt x="347" y="1990"/>
                  </a:lnTo>
                  <a:lnTo>
                    <a:pt x="276" y="2145"/>
                  </a:lnTo>
                  <a:lnTo>
                    <a:pt x="213" y="2305"/>
                  </a:lnTo>
                  <a:lnTo>
                    <a:pt x="158" y="2468"/>
                  </a:lnTo>
                  <a:lnTo>
                    <a:pt x="110" y="2634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4" y="3332"/>
                  </a:lnTo>
                  <a:lnTo>
                    <a:pt x="0" y="3513"/>
                  </a:lnTo>
                  <a:lnTo>
                    <a:pt x="4" y="3693"/>
                  </a:lnTo>
                  <a:lnTo>
                    <a:pt x="18" y="3872"/>
                  </a:lnTo>
                  <a:lnTo>
                    <a:pt x="40" y="4047"/>
                  </a:lnTo>
                  <a:lnTo>
                    <a:pt x="71" y="4220"/>
                  </a:lnTo>
                  <a:lnTo>
                    <a:pt x="110" y="4390"/>
                  </a:lnTo>
                  <a:lnTo>
                    <a:pt x="158" y="4556"/>
                  </a:lnTo>
                  <a:lnTo>
                    <a:pt x="213" y="4720"/>
                  </a:lnTo>
                  <a:lnTo>
                    <a:pt x="276" y="4880"/>
                  </a:lnTo>
                  <a:lnTo>
                    <a:pt x="347" y="5035"/>
                  </a:lnTo>
                  <a:lnTo>
                    <a:pt x="424" y="5187"/>
                  </a:lnTo>
                  <a:lnTo>
                    <a:pt x="509" y="5333"/>
                  </a:lnTo>
                  <a:lnTo>
                    <a:pt x="600" y="5476"/>
                  </a:lnTo>
                  <a:lnTo>
                    <a:pt x="699" y="5614"/>
                  </a:lnTo>
                  <a:lnTo>
                    <a:pt x="803" y="5747"/>
                  </a:lnTo>
                  <a:lnTo>
                    <a:pt x="914" y="5874"/>
                  </a:lnTo>
                  <a:lnTo>
                    <a:pt x="1031" y="5996"/>
                  </a:lnTo>
                  <a:lnTo>
                    <a:pt x="1153" y="6112"/>
                  </a:lnTo>
                  <a:lnTo>
                    <a:pt x="1280" y="6222"/>
                  </a:lnTo>
                  <a:lnTo>
                    <a:pt x="1414" y="6327"/>
                  </a:lnTo>
                  <a:lnTo>
                    <a:pt x="1552" y="6425"/>
                  </a:lnTo>
                  <a:lnTo>
                    <a:pt x="1695" y="6517"/>
                  </a:lnTo>
                  <a:lnTo>
                    <a:pt x="1842" y="6601"/>
                  </a:lnTo>
                  <a:lnTo>
                    <a:pt x="1993" y="6678"/>
                  </a:lnTo>
                  <a:lnTo>
                    <a:pt x="2149" y="6748"/>
                  </a:lnTo>
                  <a:lnTo>
                    <a:pt x="2309" y="6812"/>
                  </a:lnTo>
                  <a:lnTo>
                    <a:pt x="2473" y="6867"/>
                  </a:lnTo>
                  <a:lnTo>
                    <a:pt x="2640" y="6914"/>
                  </a:lnTo>
                  <a:lnTo>
                    <a:pt x="2810" y="6953"/>
                  </a:lnTo>
                  <a:lnTo>
                    <a:pt x="2984" y="6984"/>
                  </a:lnTo>
                  <a:lnTo>
                    <a:pt x="3160" y="7006"/>
                  </a:lnTo>
                  <a:lnTo>
                    <a:pt x="3338" y="7020"/>
                  </a:lnTo>
                  <a:lnTo>
                    <a:pt x="3520" y="7025"/>
                  </a:lnTo>
                  <a:lnTo>
                    <a:pt x="3702" y="7020"/>
                  </a:lnTo>
                  <a:lnTo>
                    <a:pt x="3880" y="7006"/>
                  </a:lnTo>
                  <a:lnTo>
                    <a:pt x="4056" y="6984"/>
                  </a:lnTo>
                  <a:lnTo>
                    <a:pt x="4230" y="6953"/>
                  </a:lnTo>
                  <a:lnTo>
                    <a:pt x="4400" y="6914"/>
                  </a:lnTo>
                  <a:lnTo>
                    <a:pt x="4567" y="6867"/>
                  </a:lnTo>
                  <a:lnTo>
                    <a:pt x="4731" y="6812"/>
                  </a:lnTo>
                  <a:lnTo>
                    <a:pt x="4891" y="6748"/>
                  </a:lnTo>
                  <a:lnTo>
                    <a:pt x="5047" y="6678"/>
                  </a:lnTo>
                  <a:lnTo>
                    <a:pt x="5197" y="6601"/>
                  </a:lnTo>
                  <a:lnTo>
                    <a:pt x="5345" y="6517"/>
                  </a:lnTo>
                  <a:lnTo>
                    <a:pt x="5488" y="6425"/>
                  </a:lnTo>
                  <a:lnTo>
                    <a:pt x="5626" y="6327"/>
                  </a:lnTo>
                  <a:lnTo>
                    <a:pt x="5759" y="6222"/>
                  </a:lnTo>
                  <a:lnTo>
                    <a:pt x="5886" y="6112"/>
                  </a:lnTo>
                  <a:lnTo>
                    <a:pt x="6009" y="5996"/>
                  </a:lnTo>
                  <a:lnTo>
                    <a:pt x="6126" y="5874"/>
                  </a:lnTo>
                  <a:lnTo>
                    <a:pt x="6237" y="5747"/>
                  </a:lnTo>
                  <a:lnTo>
                    <a:pt x="6341" y="5614"/>
                  </a:lnTo>
                  <a:lnTo>
                    <a:pt x="6439" y="5476"/>
                  </a:lnTo>
                  <a:lnTo>
                    <a:pt x="6531" y="5333"/>
                  </a:lnTo>
                  <a:lnTo>
                    <a:pt x="6616" y="5187"/>
                  </a:lnTo>
                  <a:lnTo>
                    <a:pt x="6693" y="5035"/>
                  </a:lnTo>
                  <a:lnTo>
                    <a:pt x="6764" y="4880"/>
                  </a:lnTo>
                  <a:lnTo>
                    <a:pt x="6827" y="4720"/>
                  </a:lnTo>
                  <a:lnTo>
                    <a:pt x="6882" y="4556"/>
                  </a:lnTo>
                  <a:lnTo>
                    <a:pt x="6930" y="4390"/>
                  </a:lnTo>
                  <a:lnTo>
                    <a:pt x="6969" y="4220"/>
                  </a:lnTo>
                  <a:lnTo>
                    <a:pt x="7000" y="4047"/>
                  </a:lnTo>
                  <a:lnTo>
                    <a:pt x="7022" y="3872"/>
                  </a:lnTo>
                  <a:lnTo>
                    <a:pt x="7036" y="3693"/>
                  </a:lnTo>
                  <a:lnTo>
                    <a:pt x="7040" y="3513"/>
                  </a:lnTo>
                  <a:lnTo>
                    <a:pt x="7036" y="3332"/>
                  </a:lnTo>
                  <a:lnTo>
                    <a:pt x="7022" y="3153"/>
                  </a:lnTo>
                  <a:lnTo>
                    <a:pt x="7000" y="2978"/>
                  </a:lnTo>
                  <a:lnTo>
                    <a:pt x="6969" y="2805"/>
                  </a:lnTo>
                  <a:lnTo>
                    <a:pt x="6930" y="2634"/>
                  </a:lnTo>
                  <a:lnTo>
                    <a:pt x="6882" y="2468"/>
                  </a:lnTo>
                  <a:lnTo>
                    <a:pt x="6827" y="2305"/>
                  </a:lnTo>
                  <a:lnTo>
                    <a:pt x="6764" y="2145"/>
                  </a:lnTo>
                  <a:lnTo>
                    <a:pt x="6693" y="1990"/>
                  </a:lnTo>
                  <a:lnTo>
                    <a:pt x="6616" y="1838"/>
                  </a:lnTo>
                  <a:lnTo>
                    <a:pt x="6531" y="1691"/>
                  </a:lnTo>
                  <a:lnTo>
                    <a:pt x="6439" y="1548"/>
                  </a:lnTo>
                  <a:lnTo>
                    <a:pt x="6341" y="1411"/>
                  </a:lnTo>
                  <a:lnTo>
                    <a:pt x="6237" y="1278"/>
                  </a:lnTo>
                  <a:lnTo>
                    <a:pt x="6126" y="1151"/>
                  </a:lnTo>
                  <a:lnTo>
                    <a:pt x="6009" y="1028"/>
                  </a:lnTo>
                  <a:lnTo>
                    <a:pt x="5886" y="912"/>
                  </a:lnTo>
                  <a:lnTo>
                    <a:pt x="5759" y="802"/>
                  </a:lnTo>
                  <a:lnTo>
                    <a:pt x="5626" y="697"/>
                  </a:lnTo>
                  <a:lnTo>
                    <a:pt x="5488" y="600"/>
                  </a:lnTo>
                  <a:lnTo>
                    <a:pt x="5345" y="508"/>
                  </a:lnTo>
                  <a:lnTo>
                    <a:pt x="5197" y="424"/>
                  </a:lnTo>
                  <a:lnTo>
                    <a:pt x="5047" y="346"/>
                  </a:lnTo>
                  <a:lnTo>
                    <a:pt x="4891" y="276"/>
                  </a:lnTo>
                  <a:lnTo>
                    <a:pt x="4731" y="213"/>
                  </a:lnTo>
                  <a:lnTo>
                    <a:pt x="4567" y="157"/>
                  </a:lnTo>
                  <a:lnTo>
                    <a:pt x="4400" y="110"/>
                  </a:lnTo>
                  <a:lnTo>
                    <a:pt x="4230" y="71"/>
                  </a:lnTo>
                  <a:lnTo>
                    <a:pt x="4056" y="40"/>
                  </a:lnTo>
                  <a:lnTo>
                    <a:pt x="3880" y="18"/>
                  </a:lnTo>
                  <a:lnTo>
                    <a:pt x="3702" y="5"/>
                  </a:lnTo>
                  <a:lnTo>
                    <a:pt x="35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Freeform 76"/>
            <p:cNvSpPr>
              <a:spLocks noEditPoints="1"/>
            </p:cNvSpPr>
            <p:nvPr/>
          </p:nvSpPr>
          <p:spPr bwMode="auto">
            <a:xfrm>
              <a:off x="4852988" y="2378076"/>
              <a:ext cx="173038" cy="171450"/>
            </a:xfrm>
            <a:custGeom>
              <a:avLst/>
              <a:gdLst>
                <a:gd name="T0" fmla="*/ 1708 w 4023"/>
                <a:gd name="T1" fmla="*/ 3482 h 4015"/>
                <a:gd name="T2" fmla="*/ 1358 w 4023"/>
                <a:gd name="T3" fmla="*/ 3364 h 4015"/>
                <a:gd name="T4" fmla="*/ 1052 w 4023"/>
                <a:gd name="T5" fmla="*/ 3169 h 4015"/>
                <a:gd name="T6" fmla="*/ 803 w 4023"/>
                <a:gd name="T7" fmla="*/ 2908 h 4015"/>
                <a:gd name="T8" fmla="*/ 621 w 4023"/>
                <a:gd name="T9" fmla="*/ 2593 h 4015"/>
                <a:gd name="T10" fmla="*/ 521 w 4023"/>
                <a:gd name="T11" fmla="*/ 2236 h 4015"/>
                <a:gd name="T12" fmla="*/ 511 w 4023"/>
                <a:gd name="T13" fmla="*/ 1853 h 4015"/>
                <a:gd name="T14" fmla="*/ 595 w 4023"/>
                <a:gd name="T15" fmla="*/ 1490 h 4015"/>
                <a:gd name="T16" fmla="*/ 761 w 4023"/>
                <a:gd name="T17" fmla="*/ 1165 h 4015"/>
                <a:gd name="T18" fmla="*/ 998 w 4023"/>
                <a:gd name="T19" fmla="*/ 893 h 4015"/>
                <a:gd name="T20" fmla="*/ 1293 w 4023"/>
                <a:gd name="T21" fmla="*/ 684 h 4015"/>
                <a:gd name="T22" fmla="*/ 1635 w 4023"/>
                <a:gd name="T23" fmla="*/ 549 h 4015"/>
                <a:gd name="T24" fmla="*/ 2012 w 4023"/>
                <a:gd name="T25" fmla="*/ 502 h 4015"/>
                <a:gd name="T26" fmla="*/ 2389 w 4023"/>
                <a:gd name="T27" fmla="*/ 549 h 4015"/>
                <a:gd name="T28" fmla="*/ 2731 w 4023"/>
                <a:gd name="T29" fmla="*/ 684 h 4015"/>
                <a:gd name="T30" fmla="*/ 3026 w 4023"/>
                <a:gd name="T31" fmla="*/ 893 h 4015"/>
                <a:gd name="T32" fmla="*/ 3263 w 4023"/>
                <a:gd name="T33" fmla="*/ 1165 h 4015"/>
                <a:gd name="T34" fmla="*/ 3429 w 4023"/>
                <a:gd name="T35" fmla="*/ 1490 h 4015"/>
                <a:gd name="T36" fmla="*/ 3513 w 4023"/>
                <a:gd name="T37" fmla="*/ 1853 h 4015"/>
                <a:gd name="T38" fmla="*/ 3503 w 4023"/>
                <a:gd name="T39" fmla="*/ 2236 h 4015"/>
                <a:gd name="T40" fmla="*/ 3402 w 4023"/>
                <a:gd name="T41" fmla="*/ 2593 h 4015"/>
                <a:gd name="T42" fmla="*/ 3221 w 4023"/>
                <a:gd name="T43" fmla="*/ 2908 h 4015"/>
                <a:gd name="T44" fmla="*/ 2971 w 4023"/>
                <a:gd name="T45" fmla="*/ 3169 h 4015"/>
                <a:gd name="T46" fmla="*/ 2665 w 4023"/>
                <a:gd name="T47" fmla="*/ 3364 h 4015"/>
                <a:gd name="T48" fmla="*/ 2316 w 4023"/>
                <a:gd name="T49" fmla="*/ 3482 h 4015"/>
                <a:gd name="T50" fmla="*/ 2012 w 4023"/>
                <a:gd name="T51" fmla="*/ 0 h 4015"/>
                <a:gd name="T52" fmla="*/ 1509 w 4023"/>
                <a:gd name="T53" fmla="*/ 63 h 4015"/>
                <a:gd name="T54" fmla="*/ 1053 w 4023"/>
                <a:gd name="T55" fmla="*/ 242 h 4015"/>
                <a:gd name="T56" fmla="*/ 659 w 4023"/>
                <a:gd name="T57" fmla="*/ 521 h 4015"/>
                <a:gd name="T58" fmla="*/ 344 w 4023"/>
                <a:gd name="T59" fmla="*/ 884 h 4015"/>
                <a:gd name="T60" fmla="*/ 122 w 4023"/>
                <a:gd name="T61" fmla="*/ 1317 h 4015"/>
                <a:gd name="T62" fmla="*/ 11 w 4023"/>
                <a:gd name="T63" fmla="*/ 1802 h 4015"/>
                <a:gd name="T64" fmla="*/ 23 w 4023"/>
                <a:gd name="T65" fmla="*/ 2313 h 4015"/>
                <a:gd name="T66" fmla="*/ 159 w 4023"/>
                <a:gd name="T67" fmla="*/ 2788 h 4015"/>
                <a:gd name="T68" fmla="*/ 399 w 4023"/>
                <a:gd name="T69" fmla="*/ 3209 h 4015"/>
                <a:gd name="T70" fmla="*/ 732 w 4023"/>
                <a:gd name="T71" fmla="*/ 3556 h 4015"/>
                <a:gd name="T72" fmla="*/ 1139 w 4023"/>
                <a:gd name="T73" fmla="*/ 3817 h 4015"/>
                <a:gd name="T74" fmla="*/ 1606 w 4023"/>
                <a:gd name="T75" fmla="*/ 3974 h 4015"/>
                <a:gd name="T76" fmla="*/ 2115 w 4023"/>
                <a:gd name="T77" fmla="*/ 4012 h 4015"/>
                <a:gd name="T78" fmla="*/ 2610 w 4023"/>
                <a:gd name="T79" fmla="*/ 3925 h 4015"/>
                <a:gd name="T80" fmla="*/ 3055 w 4023"/>
                <a:gd name="T81" fmla="*/ 3724 h 4015"/>
                <a:gd name="T82" fmla="*/ 3435 w 4023"/>
                <a:gd name="T83" fmla="*/ 3427 h 4015"/>
                <a:gd name="T84" fmla="*/ 3733 w 4023"/>
                <a:gd name="T85" fmla="*/ 3048 h 4015"/>
                <a:gd name="T86" fmla="*/ 3933 w 4023"/>
                <a:gd name="T87" fmla="*/ 2605 h 4015"/>
                <a:gd name="T88" fmla="*/ 4021 w 4023"/>
                <a:gd name="T89" fmla="*/ 2111 h 4015"/>
                <a:gd name="T90" fmla="*/ 3983 w 4023"/>
                <a:gd name="T91" fmla="*/ 1603 h 4015"/>
                <a:gd name="T92" fmla="*/ 3825 w 4023"/>
                <a:gd name="T93" fmla="*/ 1137 h 4015"/>
                <a:gd name="T94" fmla="*/ 3565 w 4023"/>
                <a:gd name="T95" fmla="*/ 731 h 4015"/>
                <a:gd name="T96" fmla="*/ 3216 w 4023"/>
                <a:gd name="T97" fmla="*/ 399 h 4015"/>
                <a:gd name="T98" fmla="*/ 2795 w 4023"/>
                <a:gd name="T99" fmla="*/ 158 h 4015"/>
                <a:gd name="T100" fmla="*/ 2318 w 4023"/>
                <a:gd name="T101" fmla="*/ 23 h 40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023" h="4015">
                  <a:moveTo>
                    <a:pt x="2012" y="3513"/>
                  </a:moveTo>
                  <a:lnTo>
                    <a:pt x="1934" y="3511"/>
                  </a:lnTo>
                  <a:lnTo>
                    <a:pt x="1858" y="3505"/>
                  </a:lnTo>
                  <a:lnTo>
                    <a:pt x="1782" y="3495"/>
                  </a:lnTo>
                  <a:lnTo>
                    <a:pt x="1708" y="3482"/>
                  </a:lnTo>
                  <a:lnTo>
                    <a:pt x="1635" y="3465"/>
                  </a:lnTo>
                  <a:lnTo>
                    <a:pt x="1564" y="3445"/>
                  </a:lnTo>
                  <a:lnTo>
                    <a:pt x="1493" y="3422"/>
                  </a:lnTo>
                  <a:lnTo>
                    <a:pt x="1425" y="3395"/>
                  </a:lnTo>
                  <a:lnTo>
                    <a:pt x="1358" y="3364"/>
                  </a:lnTo>
                  <a:lnTo>
                    <a:pt x="1293" y="3331"/>
                  </a:lnTo>
                  <a:lnTo>
                    <a:pt x="1230" y="3294"/>
                  </a:lnTo>
                  <a:lnTo>
                    <a:pt x="1169" y="3255"/>
                  </a:lnTo>
                  <a:lnTo>
                    <a:pt x="1109" y="3213"/>
                  </a:lnTo>
                  <a:lnTo>
                    <a:pt x="1052" y="3169"/>
                  </a:lnTo>
                  <a:lnTo>
                    <a:pt x="998" y="3122"/>
                  </a:lnTo>
                  <a:lnTo>
                    <a:pt x="945" y="3071"/>
                  </a:lnTo>
                  <a:lnTo>
                    <a:pt x="895" y="3019"/>
                  </a:lnTo>
                  <a:lnTo>
                    <a:pt x="848" y="2965"/>
                  </a:lnTo>
                  <a:lnTo>
                    <a:pt x="803" y="2908"/>
                  </a:lnTo>
                  <a:lnTo>
                    <a:pt x="761" y="2849"/>
                  </a:lnTo>
                  <a:lnTo>
                    <a:pt x="722" y="2787"/>
                  </a:lnTo>
                  <a:lnTo>
                    <a:pt x="686" y="2725"/>
                  </a:lnTo>
                  <a:lnTo>
                    <a:pt x="651" y="2660"/>
                  </a:lnTo>
                  <a:lnTo>
                    <a:pt x="621" y="2593"/>
                  </a:lnTo>
                  <a:lnTo>
                    <a:pt x="595" y="2524"/>
                  </a:lnTo>
                  <a:lnTo>
                    <a:pt x="571" y="2455"/>
                  </a:lnTo>
                  <a:lnTo>
                    <a:pt x="551" y="2383"/>
                  </a:lnTo>
                  <a:lnTo>
                    <a:pt x="534" y="2311"/>
                  </a:lnTo>
                  <a:lnTo>
                    <a:pt x="521" y="2236"/>
                  </a:lnTo>
                  <a:lnTo>
                    <a:pt x="511" y="2161"/>
                  </a:lnTo>
                  <a:lnTo>
                    <a:pt x="505" y="2085"/>
                  </a:lnTo>
                  <a:lnTo>
                    <a:pt x="504" y="2008"/>
                  </a:lnTo>
                  <a:lnTo>
                    <a:pt x="505" y="1930"/>
                  </a:lnTo>
                  <a:lnTo>
                    <a:pt x="511" y="1853"/>
                  </a:lnTo>
                  <a:lnTo>
                    <a:pt x="521" y="1778"/>
                  </a:lnTo>
                  <a:lnTo>
                    <a:pt x="534" y="1704"/>
                  </a:lnTo>
                  <a:lnTo>
                    <a:pt x="551" y="1631"/>
                  </a:lnTo>
                  <a:lnTo>
                    <a:pt x="571" y="1560"/>
                  </a:lnTo>
                  <a:lnTo>
                    <a:pt x="595" y="1490"/>
                  </a:lnTo>
                  <a:lnTo>
                    <a:pt x="621" y="1421"/>
                  </a:lnTo>
                  <a:lnTo>
                    <a:pt x="651" y="1355"/>
                  </a:lnTo>
                  <a:lnTo>
                    <a:pt x="686" y="1290"/>
                  </a:lnTo>
                  <a:lnTo>
                    <a:pt x="722" y="1227"/>
                  </a:lnTo>
                  <a:lnTo>
                    <a:pt x="761" y="1165"/>
                  </a:lnTo>
                  <a:lnTo>
                    <a:pt x="803" y="1107"/>
                  </a:lnTo>
                  <a:lnTo>
                    <a:pt x="848" y="1050"/>
                  </a:lnTo>
                  <a:lnTo>
                    <a:pt x="895" y="995"/>
                  </a:lnTo>
                  <a:lnTo>
                    <a:pt x="945" y="943"/>
                  </a:lnTo>
                  <a:lnTo>
                    <a:pt x="998" y="893"/>
                  </a:lnTo>
                  <a:lnTo>
                    <a:pt x="1052" y="845"/>
                  </a:lnTo>
                  <a:lnTo>
                    <a:pt x="1109" y="801"/>
                  </a:lnTo>
                  <a:lnTo>
                    <a:pt x="1169" y="759"/>
                  </a:lnTo>
                  <a:lnTo>
                    <a:pt x="1230" y="720"/>
                  </a:lnTo>
                  <a:lnTo>
                    <a:pt x="1293" y="684"/>
                  </a:lnTo>
                  <a:lnTo>
                    <a:pt x="1358" y="651"/>
                  </a:lnTo>
                  <a:lnTo>
                    <a:pt x="1425" y="620"/>
                  </a:lnTo>
                  <a:lnTo>
                    <a:pt x="1493" y="593"/>
                  </a:lnTo>
                  <a:lnTo>
                    <a:pt x="1564" y="569"/>
                  </a:lnTo>
                  <a:lnTo>
                    <a:pt x="1635" y="549"/>
                  </a:lnTo>
                  <a:lnTo>
                    <a:pt x="1708" y="532"/>
                  </a:lnTo>
                  <a:lnTo>
                    <a:pt x="1782" y="519"/>
                  </a:lnTo>
                  <a:lnTo>
                    <a:pt x="1858" y="510"/>
                  </a:lnTo>
                  <a:lnTo>
                    <a:pt x="1934" y="504"/>
                  </a:lnTo>
                  <a:lnTo>
                    <a:pt x="2012" y="502"/>
                  </a:lnTo>
                  <a:lnTo>
                    <a:pt x="2090" y="504"/>
                  </a:lnTo>
                  <a:lnTo>
                    <a:pt x="2166" y="510"/>
                  </a:lnTo>
                  <a:lnTo>
                    <a:pt x="2242" y="519"/>
                  </a:lnTo>
                  <a:lnTo>
                    <a:pt x="2316" y="532"/>
                  </a:lnTo>
                  <a:lnTo>
                    <a:pt x="2389" y="549"/>
                  </a:lnTo>
                  <a:lnTo>
                    <a:pt x="2460" y="569"/>
                  </a:lnTo>
                  <a:lnTo>
                    <a:pt x="2531" y="593"/>
                  </a:lnTo>
                  <a:lnTo>
                    <a:pt x="2599" y="620"/>
                  </a:lnTo>
                  <a:lnTo>
                    <a:pt x="2665" y="651"/>
                  </a:lnTo>
                  <a:lnTo>
                    <a:pt x="2731" y="684"/>
                  </a:lnTo>
                  <a:lnTo>
                    <a:pt x="2794" y="720"/>
                  </a:lnTo>
                  <a:lnTo>
                    <a:pt x="2855" y="759"/>
                  </a:lnTo>
                  <a:lnTo>
                    <a:pt x="2915" y="801"/>
                  </a:lnTo>
                  <a:lnTo>
                    <a:pt x="2971" y="845"/>
                  </a:lnTo>
                  <a:lnTo>
                    <a:pt x="3026" y="893"/>
                  </a:lnTo>
                  <a:lnTo>
                    <a:pt x="3079" y="943"/>
                  </a:lnTo>
                  <a:lnTo>
                    <a:pt x="3129" y="995"/>
                  </a:lnTo>
                  <a:lnTo>
                    <a:pt x="3176" y="1050"/>
                  </a:lnTo>
                  <a:lnTo>
                    <a:pt x="3221" y="1107"/>
                  </a:lnTo>
                  <a:lnTo>
                    <a:pt x="3263" y="1165"/>
                  </a:lnTo>
                  <a:lnTo>
                    <a:pt x="3302" y="1227"/>
                  </a:lnTo>
                  <a:lnTo>
                    <a:pt x="3338" y="1290"/>
                  </a:lnTo>
                  <a:lnTo>
                    <a:pt x="3372" y="1355"/>
                  </a:lnTo>
                  <a:lnTo>
                    <a:pt x="3402" y="1421"/>
                  </a:lnTo>
                  <a:lnTo>
                    <a:pt x="3429" y="1490"/>
                  </a:lnTo>
                  <a:lnTo>
                    <a:pt x="3453" y="1560"/>
                  </a:lnTo>
                  <a:lnTo>
                    <a:pt x="3473" y="1631"/>
                  </a:lnTo>
                  <a:lnTo>
                    <a:pt x="3490" y="1704"/>
                  </a:lnTo>
                  <a:lnTo>
                    <a:pt x="3503" y="1778"/>
                  </a:lnTo>
                  <a:lnTo>
                    <a:pt x="3513" y="1853"/>
                  </a:lnTo>
                  <a:lnTo>
                    <a:pt x="3518" y="1930"/>
                  </a:lnTo>
                  <a:lnTo>
                    <a:pt x="3520" y="2008"/>
                  </a:lnTo>
                  <a:lnTo>
                    <a:pt x="3518" y="2085"/>
                  </a:lnTo>
                  <a:lnTo>
                    <a:pt x="3513" y="2161"/>
                  </a:lnTo>
                  <a:lnTo>
                    <a:pt x="3503" y="2236"/>
                  </a:lnTo>
                  <a:lnTo>
                    <a:pt x="3490" y="2311"/>
                  </a:lnTo>
                  <a:lnTo>
                    <a:pt x="3473" y="2383"/>
                  </a:lnTo>
                  <a:lnTo>
                    <a:pt x="3453" y="2455"/>
                  </a:lnTo>
                  <a:lnTo>
                    <a:pt x="3429" y="2524"/>
                  </a:lnTo>
                  <a:lnTo>
                    <a:pt x="3402" y="2593"/>
                  </a:lnTo>
                  <a:lnTo>
                    <a:pt x="3372" y="2660"/>
                  </a:lnTo>
                  <a:lnTo>
                    <a:pt x="3338" y="2725"/>
                  </a:lnTo>
                  <a:lnTo>
                    <a:pt x="3302" y="2787"/>
                  </a:lnTo>
                  <a:lnTo>
                    <a:pt x="3263" y="2849"/>
                  </a:lnTo>
                  <a:lnTo>
                    <a:pt x="3221" y="2908"/>
                  </a:lnTo>
                  <a:lnTo>
                    <a:pt x="3176" y="2965"/>
                  </a:lnTo>
                  <a:lnTo>
                    <a:pt x="3129" y="3019"/>
                  </a:lnTo>
                  <a:lnTo>
                    <a:pt x="3079" y="3071"/>
                  </a:lnTo>
                  <a:lnTo>
                    <a:pt x="3026" y="3122"/>
                  </a:lnTo>
                  <a:lnTo>
                    <a:pt x="2971" y="3169"/>
                  </a:lnTo>
                  <a:lnTo>
                    <a:pt x="2915" y="3213"/>
                  </a:lnTo>
                  <a:lnTo>
                    <a:pt x="2855" y="3255"/>
                  </a:lnTo>
                  <a:lnTo>
                    <a:pt x="2794" y="3294"/>
                  </a:lnTo>
                  <a:lnTo>
                    <a:pt x="2731" y="3331"/>
                  </a:lnTo>
                  <a:lnTo>
                    <a:pt x="2665" y="3364"/>
                  </a:lnTo>
                  <a:lnTo>
                    <a:pt x="2599" y="3395"/>
                  </a:lnTo>
                  <a:lnTo>
                    <a:pt x="2531" y="3422"/>
                  </a:lnTo>
                  <a:lnTo>
                    <a:pt x="2460" y="3445"/>
                  </a:lnTo>
                  <a:lnTo>
                    <a:pt x="2389" y="3465"/>
                  </a:lnTo>
                  <a:lnTo>
                    <a:pt x="2316" y="3482"/>
                  </a:lnTo>
                  <a:lnTo>
                    <a:pt x="2242" y="3495"/>
                  </a:lnTo>
                  <a:lnTo>
                    <a:pt x="2166" y="3505"/>
                  </a:lnTo>
                  <a:lnTo>
                    <a:pt x="2090" y="3511"/>
                  </a:lnTo>
                  <a:lnTo>
                    <a:pt x="2012" y="3513"/>
                  </a:lnTo>
                  <a:close/>
                  <a:moveTo>
                    <a:pt x="2012" y="0"/>
                  </a:moveTo>
                  <a:lnTo>
                    <a:pt x="1908" y="3"/>
                  </a:lnTo>
                  <a:lnTo>
                    <a:pt x="1806" y="10"/>
                  </a:lnTo>
                  <a:lnTo>
                    <a:pt x="1706" y="23"/>
                  </a:lnTo>
                  <a:lnTo>
                    <a:pt x="1606" y="41"/>
                  </a:lnTo>
                  <a:lnTo>
                    <a:pt x="1509" y="63"/>
                  </a:lnTo>
                  <a:lnTo>
                    <a:pt x="1413" y="90"/>
                  </a:lnTo>
                  <a:lnTo>
                    <a:pt x="1319" y="122"/>
                  </a:lnTo>
                  <a:lnTo>
                    <a:pt x="1229" y="158"/>
                  </a:lnTo>
                  <a:lnTo>
                    <a:pt x="1139" y="198"/>
                  </a:lnTo>
                  <a:lnTo>
                    <a:pt x="1053" y="242"/>
                  </a:lnTo>
                  <a:lnTo>
                    <a:pt x="968" y="290"/>
                  </a:lnTo>
                  <a:lnTo>
                    <a:pt x="887" y="342"/>
                  </a:lnTo>
                  <a:lnTo>
                    <a:pt x="807" y="399"/>
                  </a:lnTo>
                  <a:lnTo>
                    <a:pt x="732" y="458"/>
                  </a:lnTo>
                  <a:lnTo>
                    <a:pt x="659" y="521"/>
                  </a:lnTo>
                  <a:lnTo>
                    <a:pt x="589" y="587"/>
                  </a:lnTo>
                  <a:lnTo>
                    <a:pt x="523" y="658"/>
                  </a:lnTo>
                  <a:lnTo>
                    <a:pt x="459" y="731"/>
                  </a:lnTo>
                  <a:lnTo>
                    <a:pt x="399" y="806"/>
                  </a:lnTo>
                  <a:lnTo>
                    <a:pt x="344" y="884"/>
                  </a:lnTo>
                  <a:lnTo>
                    <a:pt x="291" y="967"/>
                  </a:lnTo>
                  <a:lnTo>
                    <a:pt x="243" y="1050"/>
                  </a:lnTo>
                  <a:lnTo>
                    <a:pt x="198" y="1137"/>
                  </a:lnTo>
                  <a:lnTo>
                    <a:pt x="159" y="1226"/>
                  </a:lnTo>
                  <a:lnTo>
                    <a:pt x="122" y="1317"/>
                  </a:lnTo>
                  <a:lnTo>
                    <a:pt x="90" y="1410"/>
                  </a:lnTo>
                  <a:lnTo>
                    <a:pt x="63" y="1506"/>
                  </a:lnTo>
                  <a:lnTo>
                    <a:pt x="41" y="1603"/>
                  </a:lnTo>
                  <a:lnTo>
                    <a:pt x="23" y="1701"/>
                  </a:lnTo>
                  <a:lnTo>
                    <a:pt x="11" y="1802"/>
                  </a:lnTo>
                  <a:lnTo>
                    <a:pt x="3" y="1904"/>
                  </a:lnTo>
                  <a:lnTo>
                    <a:pt x="0" y="2008"/>
                  </a:lnTo>
                  <a:lnTo>
                    <a:pt x="3" y="2111"/>
                  </a:lnTo>
                  <a:lnTo>
                    <a:pt x="11" y="2212"/>
                  </a:lnTo>
                  <a:lnTo>
                    <a:pt x="23" y="2313"/>
                  </a:lnTo>
                  <a:lnTo>
                    <a:pt x="41" y="2412"/>
                  </a:lnTo>
                  <a:lnTo>
                    <a:pt x="63" y="2509"/>
                  </a:lnTo>
                  <a:lnTo>
                    <a:pt x="90" y="2605"/>
                  </a:lnTo>
                  <a:lnTo>
                    <a:pt x="122" y="2698"/>
                  </a:lnTo>
                  <a:lnTo>
                    <a:pt x="159" y="2788"/>
                  </a:lnTo>
                  <a:lnTo>
                    <a:pt x="198" y="2878"/>
                  </a:lnTo>
                  <a:lnTo>
                    <a:pt x="243" y="2964"/>
                  </a:lnTo>
                  <a:lnTo>
                    <a:pt x="291" y="3048"/>
                  </a:lnTo>
                  <a:lnTo>
                    <a:pt x="344" y="3130"/>
                  </a:lnTo>
                  <a:lnTo>
                    <a:pt x="399" y="3209"/>
                  </a:lnTo>
                  <a:lnTo>
                    <a:pt x="459" y="3284"/>
                  </a:lnTo>
                  <a:lnTo>
                    <a:pt x="523" y="3357"/>
                  </a:lnTo>
                  <a:lnTo>
                    <a:pt x="589" y="3427"/>
                  </a:lnTo>
                  <a:lnTo>
                    <a:pt x="659" y="3493"/>
                  </a:lnTo>
                  <a:lnTo>
                    <a:pt x="732" y="3556"/>
                  </a:lnTo>
                  <a:lnTo>
                    <a:pt x="807" y="3616"/>
                  </a:lnTo>
                  <a:lnTo>
                    <a:pt x="887" y="3672"/>
                  </a:lnTo>
                  <a:lnTo>
                    <a:pt x="968" y="3724"/>
                  </a:lnTo>
                  <a:lnTo>
                    <a:pt x="1053" y="3772"/>
                  </a:lnTo>
                  <a:lnTo>
                    <a:pt x="1139" y="3817"/>
                  </a:lnTo>
                  <a:lnTo>
                    <a:pt x="1229" y="3857"/>
                  </a:lnTo>
                  <a:lnTo>
                    <a:pt x="1319" y="3892"/>
                  </a:lnTo>
                  <a:lnTo>
                    <a:pt x="1413" y="3925"/>
                  </a:lnTo>
                  <a:lnTo>
                    <a:pt x="1509" y="3952"/>
                  </a:lnTo>
                  <a:lnTo>
                    <a:pt x="1606" y="3974"/>
                  </a:lnTo>
                  <a:lnTo>
                    <a:pt x="1706" y="3992"/>
                  </a:lnTo>
                  <a:lnTo>
                    <a:pt x="1806" y="4004"/>
                  </a:lnTo>
                  <a:lnTo>
                    <a:pt x="1908" y="4012"/>
                  </a:lnTo>
                  <a:lnTo>
                    <a:pt x="2012" y="4015"/>
                  </a:lnTo>
                  <a:lnTo>
                    <a:pt x="2115" y="4012"/>
                  </a:lnTo>
                  <a:lnTo>
                    <a:pt x="2218" y="4004"/>
                  </a:lnTo>
                  <a:lnTo>
                    <a:pt x="2318" y="3992"/>
                  </a:lnTo>
                  <a:lnTo>
                    <a:pt x="2417" y="3974"/>
                  </a:lnTo>
                  <a:lnTo>
                    <a:pt x="2514" y="3952"/>
                  </a:lnTo>
                  <a:lnTo>
                    <a:pt x="2610" y="3925"/>
                  </a:lnTo>
                  <a:lnTo>
                    <a:pt x="2704" y="3892"/>
                  </a:lnTo>
                  <a:lnTo>
                    <a:pt x="2795" y="3857"/>
                  </a:lnTo>
                  <a:lnTo>
                    <a:pt x="2884" y="3817"/>
                  </a:lnTo>
                  <a:lnTo>
                    <a:pt x="2971" y="3772"/>
                  </a:lnTo>
                  <a:lnTo>
                    <a:pt x="3055" y="3724"/>
                  </a:lnTo>
                  <a:lnTo>
                    <a:pt x="3137" y="3672"/>
                  </a:lnTo>
                  <a:lnTo>
                    <a:pt x="3216" y="3616"/>
                  </a:lnTo>
                  <a:lnTo>
                    <a:pt x="3292" y="3556"/>
                  </a:lnTo>
                  <a:lnTo>
                    <a:pt x="3364" y="3493"/>
                  </a:lnTo>
                  <a:lnTo>
                    <a:pt x="3435" y="3427"/>
                  </a:lnTo>
                  <a:lnTo>
                    <a:pt x="3501" y="3357"/>
                  </a:lnTo>
                  <a:lnTo>
                    <a:pt x="3565" y="3284"/>
                  </a:lnTo>
                  <a:lnTo>
                    <a:pt x="3624" y="3209"/>
                  </a:lnTo>
                  <a:lnTo>
                    <a:pt x="3680" y="3130"/>
                  </a:lnTo>
                  <a:lnTo>
                    <a:pt x="3733" y="3048"/>
                  </a:lnTo>
                  <a:lnTo>
                    <a:pt x="3781" y="2964"/>
                  </a:lnTo>
                  <a:lnTo>
                    <a:pt x="3825" y="2878"/>
                  </a:lnTo>
                  <a:lnTo>
                    <a:pt x="3865" y="2788"/>
                  </a:lnTo>
                  <a:lnTo>
                    <a:pt x="3902" y="2698"/>
                  </a:lnTo>
                  <a:lnTo>
                    <a:pt x="3933" y="2605"/>
                  </a:lnTo>
                  <a:lnTo>
                    <a:pt x="3960" y="2509"/>
                  </a:lnTo>
                  <a:lnTo>
                    <a:pt x="3983" y="2412"/>
                  </a:lnTo>
                  <a:lnTo>
                    <a:pt x="4000" y="2313"/>
                  </a:lnTo>
                  <a:lnTo>
                    <a:pt x="4013" y="2212"/>
                  </a:lnTo>
                  <a:lnTo>
                    <a:pt x="4021" y="2111"/>
                  </a:lnTo>
                  <a:lnTo>
                    <a:pt x="4023" y="2008"/>
                  </a:lnTo>
                  <a:lnTo>
                    <a:pt x="4021" y="1904"/>
                  </a:lnTo>
                  <a:lnTo>
                    <a:pt x="4013" y="1802"/>
                  </a:lnTo>
                  <a:lnTo>
                    <a:pt x="4000" y="1701"/>
                  </a:lnTo>
                  <a:lnTo>
                    <a:pt x="3983" y="1603"/>
                  </a:lnTo>
                  <a:lnTo>
                    <a:pt x="3960" y="1506"/>
                  </a:lnTo>
                  <a:lnTo>
                    <a:pt x="3933" y="1410"/>
                  </a:lnTo>
                  <a:lnTo>
                    <a:pt x="3902" y="1317"/>
                  </a:lnTo>
                  <a:lnTo>
                    <a:pt x="3865" y="1226"/>
                  </a:lnTo>
                  <a:lnTo>
                    <a:pt x="3825" y="1137"/>
                  </a:lnTo>
                  <a:lnTo>
                    <a:pt x="3781" y="1050"/>
                  </a:lnTo>
                  <a:lnTo>
                    <a:pt x="3733" y="967"/>
                  </a:lnTo>
                  <a:lnTo>
                    <a:pt x="3680" y="884"/>
                  </a:lnTo>
                  <a:lnTo>
                    <a:pt x="3624" y="806"/>
                  </a:lnTo>
                  <a:lnTo>
                    <a:pt x="3565" y="731"/>
                  </a:lnTo>
                  <a:lnTo>
                    <a:pt x="3501" y="658"/>
                  </a:lnTo>
                  <a:lnTo>
                    <a:pt x="3435" y="587"/>
                  </a:lnTo>
                  <a:lnTo>
                    <a:pt x="3364" y="521"/>
                  </a:lnTo>
                  <a:lnTo>
                    <a:pt x="3292" y="458"/>
                  </a:lnTo>
                  <a:lnTo>
                    <a:pt x="3216" y="399"/>
                  </a:lnTo>
                  <a:lnTo>
                    <a:pt x="3137" y="342"/>
                  </a:lnTo>
                  <a:lnTo>
                    <a:pt x="3055" y="290"/>
                  </a:lnTo>
                  <a:lnTo>
                    <a:pt x="2971" y="242"/>
                  </a:lnTo>
                  <a:lnTo>
                    <a:pt x="2884" y="198"/>
                  </a:lnTo>
                  <a:lnTo>
                    <a:pt x="2795" y="158"/>
                  </a:lnTo>
                  <a:lnTo>
                    <a:pt x="2704" y="122"/>
                  </a:lnTo>
                  <a:lnTo>
                    <a:pt x="2610" y="90"/>
                  </a:lnTo>
                  <a:lnTo>
                    <a:pt x="2514" y="63"/>
                  </a:lnTo>
                  <a:lnTo>
                    <a:pt x="2417" y="41"/>
                  </a:lnTo>
                  <a:lnTo>
                    <a:pt x="2318" y="23"/>
                  </a:lnTo>
                  <a:lnTo>
                    <a:pt x="2218" y="10"/>
                  </a:lnTo>
                  <a:lnTo>
                    <a:pt x="2115" y="3"/>
                  </a:lnTo>
                  <a:lnTo>
                    <a:pt x="20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" name="Group 39"/>
          <p:cNvGrpSpPr/>
          <p:nvPr/>
        </p:nvGrpSpPr>
        <p:grpSpPr>
          <a:xfrm>
            <a:off x="4934740" y="2768200"/>
            <a:ext cx="416836" cy="390006"/>
            <a:chOff x="6964363" y="2108200"/>
            <a:chExt cx="690562" cy="646113"/>
          </a:xfrm>
          <a:solidFill>
            <a:schemeClr val="tx2"/>
          </a:solidFill>
        </p:grpSpPr>
        <p:sp>
          <p:nvSpPr>
            <p:cNvPr id="44" name="Freeform 91"/>
            <p:cNvSpPr>
              <a:spLocks noEditPoints="1"/>
            </p:cNvSpPr>
            <p:nvPr/>
          </p:nvSpPr>
          <p:spPr bwMode="auto">
            <a:xfrm>
              <a:off x="7050088" y="2193925"/>
              <a:ext cx="519112" cy="344488"/>
            </a:xfrm>
            <a:custGeom>
              <a:avLst/>
              <a:gdLst>
                <a:gd name="T0" fmla="*/ 503 w 12071"/>
                <a:gd name="T1" fmla="*/ 502 h 8033"/>
                <a:gd name="T2" fmla="*/ 11568 w 12071"/>
                <a:gd name="T3" fmla="*/ 0 h 8033"/>
                <a:gd name="T4" fmla="*/ 452 w 12071"/>
                <a:gd name="T5" fmla="*/ 5 h 8033"/>
                <a:gd name="T6" fmla="*/ 377 w 12071"/>
                <a:gd name="T7" fmla="*/ 18 h 8033"/>
                <a:gd name="T8" fmla="*/ 307 w 12071"/>
                <a:gd name="T9" fmla="*/ 41 h 8033"/>
                <a:gd name="T10" fmla="*/ 242 w 12071"/>
                <a:gd name="T11" fmla="*/ 74 h 8033"/>
                <a:gd name="T12" fmla="*/ 183 w 12071"/>
                <a:gd name="T13" fmla="*/ 116 h 8033"/>
                <a:gd name="T14" fmla="*/ 131 w 12071"/>
                <a:gd name="T15" fmla="*/ 166 h 8033"/>
                <a:gd name="T16" fmla="*/ 85 w 12071"/>
                <a:gd name="T17" fmla="*/ 222 h 8033"/>
                <a:gd name="T18" fmla="*/ 49 w 12071"/>
                <a:gd name="T19" fmla="*/ 284 h 8033"/>
                <a:gd name="T20" fmla="*/ 22 w 12071"/>
                <a:gd name="T21" fmla="*/ 353 h 8033"/>
                <a:gd name="T22" fmla="*/ 6 w 12071"/>
                <a:gd name="T23" fmla="*/ 426 h 8033"/>
                <a:gd name="T24" fmla="*/ 0 w 12071"/>
                <a:gd name="T25" fmla="*/ 502 h 8033"/>
                <a:gd name="T26" fmla="*/ 3 w 12071"/>
                <a:gd name="T27" fmla="*/ 7582 h 8033"/>
                <a:gd name="T28" fmla="*/ 16 w 12071"/>
                <a:gd name="T29" fmla="*/ 7656 h 8033"/>
                <a:gd name="T30" fmla="*/ 39 w 12071"/>
                <a:gd name="T31" fmla="*/ 7726 h 8033"/>
                <a:gd name="T32" fmla="*/ 72 w 12071"/>
                <a:gd name="T33" fmla="*/ 7792 h 8033"/>
                <a:gd name="T34" fmla="*/ 115 w 12071"/>
                <a:gd name="T35" fmla="*/ 7850 h 8033"/>
                <a:gd name="T36" fmla="*/ 165 w 12071"/>
                <a:gd name="T37" fmla="*/ 7902 h 8033"/>
                <a:gd name="T38" fmla="*/ 221 w 12071"/>
                <a:gd name="T39" fmla="*/ 7947 h 8033"/>
                <a:gd name="T40" fmla="*/ 285 w 12071"/>
                <a:gd name="T41" fmla="*/ 7983 h 8033"/>
                <a:gd name="T42" fmla="*/ 353 w 12071"/>
                <a:gd name="T43" fmla="*/ 8011 h 8033"/>
                <a:gd name="T44" fmla="*/ 426 w 12071"/>
                <a:gd name="T45" fmla="*/ 8027 h 8033"/>
                <a:gd name="T46" fmla="*/ 503 w 12071"/>
                <a:gd name="T47" fmla="*/ 8033 h 8033"/>
                <a:gd name="T48" fmla="*/ 11619 w 12071"/>
                <a:gd name="T49" fmla="*/ 8030 h 8033"/>
                <a:gd name="T50" fmla="*/ 11694 w 12071"/>
                <a:gd name="T51" fmla="*/ 8017 h 8033"/>
                <a:gd name="T52" fmla="*/ 11764 w 12071"/>
                <a:gd name="T53" fmla="*/ 7994 h 8033"/>
                <a:gd name="T54" fmla="*/ 11829 w 12071"/>
                <a:gd name="T55" fmla="*/ 7960 h 8033"/>
                <a:gd name="T56" fmla="*/ 11888 w 12071"/>
                <a:gd name="T57" fmla="*/ 7918 h 8033"/>
                <a:gd name="T58" fmla="*/ 11940 w 12071"/>
                <a:gd name="T59" fmla="*/ 7868 h 8033"/>
                <a:gd name="T60" fmla="*/ 11986 w 12071"/>
                <a:gd name="T61" fmla="*/ 7812 h 8033"/>
                <a:gd name="T62" fmla="*/ 12022 w 12071"/>
                <a:gd name="T63" fmla="*/ 7749 h 8033"/>
                <a:gd name="T64" fmla="*/ 12049 w 12071"/>
                <a:gd name="T65" fmla="*/ 7680 h 8033"/>
                <a:gd name="T66" fmla="*/ 12065 w 12071"/>
                <a:gd name="T67" fmla="*/ 7607 h 8033"/>
                <a:gd name="T68" fmla="*/ 12071 w 12071"/>
                <a:gd name="T69" fmla="*/ 7531 h 8033"/>
                <a:gd name="T70" fmla="*/ 12068 w 12071"/>
                <a:gd name="T71" fmla="*/ 451 h 8033"/>
                <a:gd name="T72" fmla="*/ 12055 w 12071"/>
                <a:gd name="T73" fmla="*/ 377 h 8033"/>
                <a:gd name="T74" fmla="*/ 12032 w 12071"/>
                <a:gd name="T75" fmla="*/ 306 h 8033"/>
                <a:gd name="T76" fmla="*/ 11999 w 12071"/>
                <a:gd name="T77" fmla="*/ 242 h 8033"/>
                <a:gd name="T78" fmla="*/ 11956 w 12071"/>
                <a:gd name="T79" fmla="*/ 183 h 8033"/>
                <a:gd name="T80" fmla="*/ 11906 w 12071"/>
                <a:gd name="T81" fmla="*/ 131 h 8033"/>
                <a:gd name="T82" fmla="*/ 11850 w 12071"/>
                <a:gd name="T83" fmla="*/ 85 h 8033"/>
                <a:gd name="T84" fmla="*/ 11786 w 12071"/>
                <a:gd name="T85" fmla="*/ 49 h 8033"/>
                <a:gd name="T86" fmla="*/ 11718 w 12071"/>
                <a:gd name="T87" fmla="*/ 22 h 8033"/>
                <a:gd name="T88" fmla="*/ 11645 w 12071"/>
                <a:gd name="T89" fmla="*/ 6 h 8033"/>
                <a:gd name="T90" fmla="*/ 11568 w 12071"/>
                <a:gd name="T91" fmla="*/ 0 h 8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071" h="8033">
                  <a:moveTo>
                    <a:pt x="11568" y="7533"/>
                  </a:moveTo>
                  <a:lnTo>
                    <a:pt x="503" y="7533"/>
                  </a:lnTo>
                  <a:lnTo>
                    <a:pt x="503" y="502"/>
                  </a:lnTo>
                  <a:lnTo>
                    <a:pt x="11568" y="502"/>
                  </a:lnTo>
                  <a:lnTo>
                    <a:pt x="11568" y="7533"/>
                  </a:lnTo>
                  <a:close/>
                  <a:moveTo>
                    <a:pt x="11568" y="0"/>
                  </a:moveTo>
                  <a:lnTo>
                    <a:pt x="503" y="2"/>
                  </a:lnTo>
                  <a:lnTo>
                    <a:pt x="477" y="3"/>
                  </a:lnTo>
                  <a:lnTo>
                    <a:pt x="452" y="5"/>
                  </a:lnTo>
                  <a:lnTo>
                    <a:pt x="426" y="8"/>
                  </a:lnTo>
                  <a:lnTo>
                    <a:pt x="401" y="12"/>
                  </a:lnTo>
                  <a:lnTo>
                    <a:pt x="377" y="18"/>
                  </a:lnTo>
                  <a:lnTo>
                    <a:pt x="353" y="24"/>
                  </a:lnTo>
                  <a:lnTo>
                    <a:pt x="330" y="32"/>
                  </a:lnTo>
                  <a:lnTo>
                    <a:pt x="307" y="41"/>
                  </a:lnTo>
                  <a:lnTo>
                    <a:pt x="285" y="51"/>
                  </a:lnTo>
                  <a:lnTo>
                    <a:pt x="263" y="62"/>
                  </a:lnTo>
                  <a:lnTo>
                    <a:pt x="242" y="74"/>
                  </a:lnTo>
                  <a:lnTo>
                    <a:pt x="221" y="87"/>
                  </a:lnTo>
                  <a:lnTo>
                    <a:pt x="202" y="102"/>
                  </a:lnTo>
                  <a:lnTo>
                    <a:pt x="183" y="116"/>
                  </a:lnTo>
                  <a:lnTo>
                    <a:pt x="165" y="132"/>
                  </a:lnTo>
                  <a:lnTo>
                    <a:pt x="147" y="148"/>
                  </a:lnTo>
                  <a:lnTo>
                    <a:pt x="131" y="166"/>
                  </a:lnTo>
                  <a:lnTo>
                    <a:pt x="115" y="184"/>
                  </a:lnTo>
                  <a:lnTo>
                    <a:pt x="99" y="202"/>
                  </a:lnTo>
                  <a:lnTo>
                    <a:pt x="85" y="222"/>
                  </a:lnTo>
                  <a:lnTo>
                    <a:pt x="72" y="242"/>
                  </a:lnTo>
                  <a:lnTo>
                    <a:pt x="60" y="263"/>
                  </a:lnTo>
                  <a:lnTo>
                    <a:pt x="49" y="284"/>
                  </a:lnTo>
                  <a:lnTo>
                    <a:pt x="39" y="307"/>
                  </a:lnTo>
                  <a:lnTo>
                    <a:pt x="30" y="329"/>
                  </a:lnTo>
                  <a:lnTo>
                    <a:pt x="22" y="353"/>
                  </a:lnTo>
                  <a:lnTo>
                    <a:pt x="16" y="377"/>
                  </a:lnTo>
                  <a:lnTo>
                    <a:pt x="10" y="401"/>
                  </a:lnTo>
                  <a:lnTo>
                    <a:pt x="6" y="426"/>
                  </a:lnTo>
                  <a:lnTo>
                    <a:pt x="3" y="451"/>
                  </a:lnTo>
                  <a:lnTo>
                    <a:pt x="1" y="476"/>
                  </a:lnTo>
                  <a:lnTo>
                    <a:pt x="0" y="502"/>
                  </a:lnTo>
                  <a:lnTo>
                    <a:pt x="0" y="7531"/>
                  </a:lnTo>
                  <a:lnTo>
                    <a:pt x="1" y="7557"/>
                  </a:lnTo>
                  <a:lnTo>
                    <a:pt x="3" y="7582"/>
                  </a:lnTo>
                  <a:lnTo>
                    <a:pt x="6" y="7607"/>
                  </a:lnTo>
                  <a:lnTo>
                    <a:pt x="10" y="7632"/>
                  </a:lnTo>
                  <a:lnTo>
                    <a:pt x="16" y="7656"/>
                  </a:lnTo>
                  <a:lnTo>
                    <a:pt x="22" y="7680"/>
                  </a:lnTo>
                  <a:lnTo>
                    <a:pt x="30" y="7703"/>
                  </a:lnTo>
                  <a:lnTo>
                    <a:pt x="39" y="7726"/>
                  </a:lnTo>
                  <a:lnTo>
                    <a:pt x="49" y="7749"/>
                  </a:lnTo>
                  <a:lnTo>
                    <a:pt x="60" y="7771"/>
                  </a:lnTo>
                  <a:lnTo>
                    <a:pt x="72" y="7792"/>
                  </a:lnTo>
                  <a:lnTo>
                    <a:pt x="85" y="7812"/>
                  </a:lnTo>
                  <a:lnTo>
                    <a:pt x="99" y="7831"/>
                  </a:lnTo>
                  <a:lnTo>
                    <a:pt x="115" y="7850"/>
                  </a:lnTo>
                  <a:lnTo>
                    <a:pt x="131" y="7868"/>
                  </a:lnTo>
                  <a:lnTo>
                    <a:pt x="147" y="7886"/>
                  </a:lnTo>
                  <a:lnTo>
                    <a:pt x="165" y="7902"/>
                  </a:lnTo>
                  <a:lnTo>
                    <a:pt x="183" y="7918"/>
                  </a:lnTo>
                  <a:lnTo>
                    <a:pt x="202" y="7933"/>
                  </a:lnTo>
                  <a:lnTo>
                    <a:pt x="221" y="7947"/>
                  </a:lnTo>
                  <a:lnTo>
                    <a:pt x="242" y="7960"/>
                  </a:lnTo>
                  <a:lnTo>
                    <a:pt x="263" y="7972"/>
                  </a:lnTo>
                  <a:lnTo>
                    <a:pt x="285" y="7983"/>
                  </a:lnTo>
                  <a:lnTo>
                    <a:pt x="307" y="7994"/>
                  </a:lnTo>
                  <a:lnTo>
                    <a:pt x="330" y="8003"/>
                  </a:lnTo>
                  <a:lnTo>
                    <a:pt x="353" y="8011"/>
                  </a:lnTo>
                  <a:lnTo>
                    <a:pt x="377" y="8017"/>
                  </a:lnTo>
                  <a:lnTo>
                    <a:pt x="401" y="8023"/>
                  </a:lnTo>
                  <a:lnTo>
                    <a:pt x="426" y="8027"/>
                  </a:lnTo>
                  <a:lnTo>
                    <a:pt x="452" y="8030"/>
                  </a:lnTo>
                  <a:lnTo>
                    <a:pt x="477" y="8032"/>
                  </a:lnTo>
                  <a:lnTo>
                    <a:pt x="503" y="8033"/>
                  </a:lnTo>
                  <a:lnTo>
                    <a:pt x="11568" y="8033"/>
                  </a:lnTo>
                  <a:lnTo>
                    <a:pt x="11594" y="8032"/>
                  </a:lnTo>
                  <a:lnTo>
                    <a:pt x="11619" y="8030"/>
                  </a:lnTo>
                  <a:lnTo>
                    <a:pt x="11645" y="8027"/>
                  </a:lnTo>
                  <a:lnTo>
                    <a:pt x="11670" y="8023"/>
                  </a:lnTo>
                  <a:lnTo>
                    <a:pt x="11694" y="8017"/>
                  </a:lnTo>
                  <a:lnTo>
                    <a:pt x="11718" y="8011"/>
                  </a:lnTo>
                  <a:lnTo>
                    <a:pt x="11741" y="8003"/>
                  </a:lnTo>
                  <a:lnTo>
                    <a:pt x="11764" y="7994"/>
                  </a:lnTo>
                  <a:lnTo>
                    <a:pt x="11786" y="7983"/>
                  </a:lnTo>
                  <a:lnTo>
                    <a:pt x="11809" y="7972"/>
                  </a:lnTo>
                  <a:lnTo>
                    <a:pt x="11829" y="7960"/>
                  </a:lnTo>
                  <a:lnTo>
                    <a:pt x="11850" y="7947"/>
                  </a:lnTo>
                  <a:lnTo>
                    <a:pt x="11869" y="7933"/>
                  </a:lnTo>
                  <a:lnTo>
                    <a:pt x="11888" y="7918"/>
                  </a:lnTo>
                  <a:lnTo>
                    <a:pt x="11906" y="7902"/>
                  </a:lnTo>
                  <a:lnTo>
                    <a:pt x="11924" y="7886"/>
                  </a:lnTo>
                  <a:lnTo>
                    <a:pt x="11940" y="7868"/>
                  </a:lnTo>
                  <a:lnTo>
                    <a:pt x="11956" y="7850"/>
                  </a:lnTo>
                  <a:lnTo>
                    <a:pt x="11972" y="7831"/>
                  </a:lnTo>
                  <a:lnTo>
                    <a:pt x="11986" y="7812"/>
                  </a:lnTo>
                  <a:lnTo>
                    <a:pt x="11999" y="7792"/>
                  </a:lnTo>
                  <a:lnTo>
                    <a:pt x="12011" y="7771"/>
                  </a:lnTo>
                  <a:lnTo>
                    <a:pt x="12022" y="7749"/>
                  </a:lnTo>
                  <a:lnTo>
                    <a:pt x="12032" y="7726"/>
                  </a:lnTo>
                  <a:lnTo>
                    <a:pt x="12041" y="7703"/>
                  </a:lnTo>
                  <a:lnTo>
                    <a:pt x="12049" y="7680"/>
                  </a:lnTo>
                  <a:lnTo>
                    <a:pt x="12055" y="7656"/>
                  </a:lnTo>
                  <a:lnTo>
                    <a:pt x="12061" y="7632"/>
                  </a:lnTo>
                  <a:lnTo>
                    <a:pt x="12065" y="7607"/>
                  </a:lnTo>
                  <a:lnTo>
                    <a:pt x="12068" y="7582"/>
                  </a:lnTo>
                  <a:lnTo>
                    <a:pt x="12070" y="7557"/>
                  </a:lnTo>
                  <a:lnTo>
                    <a:pt x="12071" y="7531"/>
                  </a:lnTo>
                  <a:lnTo>
                    <a:pt x="12071" y="502"/>
                  </a:lnTo>
                  <a:lnTo>
                    <a:pt x="12070" y="476"/>
                  </a:lnTo>
                  <a:lnTo>
                    <a:pt x="12068" y="451"/>
                  </a:lnTo>
                  <a:lnTo>
                    <a:pt x="12065" y="426"/>
                  </a:lnTo>
                  <a:lnTo>
                    <a:pt x="12061" y="401"/>
                  </a:lnTo>
                  <a:lnTo>
                    <a:pt x="12055" y="377"/>
                  </a:lnTo>
                  <a:lnTo>
                    <a:pt x="12049" y="353"/>
                  </a:lnTo>
                  <a:lnTo>
                    <a:pt x="12041" y="329"/>
                  </a:lnTo>
                  <a:lnTo>
                    <a:pt x="12032" y="306"/>
                  </a:lnTo>
                  <a:lnTo>
                    <a:pt x="12022" y="284"/>
                  </a:lnTo>
                  <a:lnTo>
                    <a:pt x="12011" y="263"/>
                  </a:lnTo>
                  <a:lnTo>
                    <a:pt x="11999" y="242"/>
                  </a:lnTo>
                  <a:lnTo>
                    <a:pt x="11986" y="221"/>
                  </a:lnTo>
                  <a:lnTo>
                    <a:pt x="11972" y="202"/>
                  </a:lnTo>
                  <a:lnTo>
                    <a:pt x="11956" y="183"/>
                  </a:lnTo>
                  <a:lnTo>
                    <a:pt x="11940" y="165"/>
                  </a:lnTo>
                  <a:lnTo>
                    <a:pt x="11924" y="147"/>
                  </a:lnTo>
                  <a:lnTo>
                    <a:pt x="11906" y="131"/>
                  </a:lnTo>
                  <a:lnTo>
                    <a:pt x="11888" y="115"/>
                  </a:lnTo>
                  <a:lnTo>
                    <a:pt x="11869" y="100"/>
                  </a:lnTo>
                  <a:lnTo>
                    <a:pt x="11850" y="85"/>
                  </a:lnTo>
                  <a:lnTo>
                    <a:pt x="11829" y="72"/>
                  </a:lnTo>
                  <a:lnTo>
                    <a:pt x="11809" y="60"/>
                  </a:lnTo>
                  <a:lnTo>
                    <a:pt x="11786" y="49"/>
                  </a:lnTo>
                  <a:lnTo>
                    <a:pt x="11764" y="39"/>
                  </a:lnTo>
                  <a:lnTo>
                    <a:pt x="11741" y="30"/>
                  </a:lnTo>
                  <a:lnTo>
                    <a:pt x="11718" y="22"/>
                  </a:lnTo>
                  <a:lnTo>
                    <a:pt x="11694" y="16"/>
                  </a:lnTo>
                  <a:lnTo>
                    <a:pt x="11670" y="10"/>
                  </a:lnTo>
                  <a:lnTo>
                    <a:pt x="11645" y="6"/>
                  </a:lnTo>
                  <a:lnTo>
                    <a:pt x="11619" y="3"/>
                  </a:lnTo>
                  <a:lnTo>
                    <a:pt x="11594" y="1"/>
                  </a:lnTo>
                  <a:lnTo>
                    <a:pt x="11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92"/>
            <p:cNvSpPr>
              <a:spLocks noEditPoints="1"/>
            </p:cNvSpPr>
            <p:nvPr/>
          </p:nvSpPr>
          <p:spPr bwMode="auto">
            <a:xfrm>
              <a:off x="6964363" y="2108200"/>
              <a:ext cx="690562" cy="646113"/>
            </a:xfrm>
            <a:custGeom>
              <a:avLst/>
              <a:gdLst>
                <a:gd name="T0" fmla="*/ 15066 w 16095"/>
                <a:gd name="T1" fmla="*/ 11696 h 15059"/>
                <a:gd name="T2" fmla="*/ 14988 w 16095"/>
                <a:gd name="T3" fmla="*/ 11847 h 15059"/>
                <a:gd name="T4" fmla="*/ 14867 w 16095"/>
                <a:gd name="T5" fmla="*/ 11963 h 15059"/>
                <a:gd name="T6" fmla="*/ 14712 w 16095"/>
                <a:gd name="T7" fmla="*/ 12033 h 15059"/>
                <a:gd name="T8" fmla="*/ 6036 w 16095"/>
                <a:gd name="T9" fmla="*/ 12049 h 15059"/>
                <a:gd name="T10" fmla="*/ 1359 w 16095"/>
                <a:gd name="T11" fmla="*/ 12027 h 15059"/>
                <a:gd name="T12" fmla="*/ 1208 w 16095"/>
                <a:gd name="T13" fmla="*/ 11949 h 15059"/>
                <a:gd name="T14" fmla="*/ 1091 w 16095"/>
                <a:gd name="T15" fmla="*/ 11828 h 15059"/>
                <a:gd name="T16" fmla="*/ 1022 w 16095"/>
                <a:gd name="T17" fmla="*/ 11672 h 15059"/>
                <a:gd name="T18" fmla="*/ 1007 w 16095"/>
                <a:gd name="T19" fmla="*/ 1480 h 15059"/>
                <a:gd name="T20" fmla="*/ 1045 w 16095"/>
                <a:gd name="T21" fmla="*/ 1310 h 15059"/>
                <a:gd name="T22" fmla="*/ 1137 w 16095"/>
                <a:gd name="T23" fmla="*/ 1169 h 15059"/>
                <a:gd name="T24" fmla="*/ 1268 w 16095"/>
                <a:gd name="T25" fmla="*/ 1064 h 15059"/>
                <a:gd name="T26" fmla="*/ 1432 w 16095"/>
                <a:gd name="T27" fmla="*/ 1010 h 15059"/>
                <a:gd name="T28" fmla="*/ 14663 w 16095"/>
                <a:gd name="T29" fmla="*/ 1010 h 15059"/>
                <a:gd name="T30" fmla="*/ 14826 w 16095"/>
                <a:gd name="T31" fmla="*/ 1064 h 15059"/>
                <a:gd name="T32" fmla="*/ 14958 w 16095"/>
                <a:gd name="T33" fmla="*/ 1169 h 15059"/>
                <a:gd name="T34" fmla="*/ 15050 w 16095"/>
                <a:gd name="T35" fmla="*/ 1310 h 15059"/>
                <a:gd name="T36" fmla="*/ 15088 w 16095"/>
                <a:gd name="T37" fmla="*/ 1480 h 15059"/>
                <a:gd name="T38" fmla="*/ 1279 w 16095"/>
                <a:gd name="T39" fmla="*/ 17 h 15059"/>
                <a:gd name="T40" fmla="*/ 790 w 16095"/>
                <a:gd name="T41" fmla="*/ 182 h 15059"/>
                <a:gd name="T42" fmla="*/ 391 w 16095"/>
                <a:gd name="T43" fmla="*/ 493 h 15059"/>
                <a:gd name="T44" fmla="*/ 119 w 16095"/>
                <a:gd name="T45" fmla="*/ 920 h 15059"/>
                <a:gd name="T46" fmla="*/ 2 w 16095"/>
                <a:gd name="T47" fmla="*/ 1429 h 15059"/>
                <a:gd name="T48" fmla="*/ 47 w 16095"/>
                <a:gd name="T49" fmla="*/ 11922 h 15059"/>
                <a:gd name="T50" fmla="*/ 257 w 16095"/>
                <a:gd name="T51" fmla="*/ 12387 h 15059"/>
                <a:gd name="T52" fmla="*/ 604 w 16095"/>
                <a:gd name="T53" fmla="*/ 12752 h 15059"/>
                <a:gd name="T54" fmla="*/ 1056 w 16095"/>
                <a:gd name="T55" fmla="*/ 12984 h 15059"/>
                <a:gd name="T56" fmla="*/ 6539 w 16095"/>
                <a:gd name="T57" fmla="*/ 13053 h 15059"/>
                <a:gd name="T58" fmla="*/ 3299 w 16095"/>
                <a:gd name="T59" fmla="*/ 14106 h 15059"/>
                <a:gd name="T60" fmla="*/ 3180 w 16095"/>
                <a:gd name="T61" fmla="*/ 14188 h 15059"/>
                <a:gd name="T62" fmla="*/ 3089 w 16095"/>
                <a:gd name="T63" fmla="*/ 14299 h 15059"/>
                <a:gd name="T64" fmla="*/ 3034 w 16095"/>
                <a:gd name="T65" fmla="*/ 14431 h 15059"/>
                <a:gd name="T66" fmla="*/ 3019 w 16095"/>
                <a:gd name="T67" fmla="*/ 14583 h 15059"/>
                <a:gd name="T68" fmla="*/ 3057 w 16095"/>
                <a:gd name="T69" fmla="*/ 14753 h 15059"/>
                <a:gd name="T70" fmla="*/ 3149 w 16095"/>
                <a:gd name="T71" fmla="*/ 14894 h 15059"/>
                <a:gd name="T72" fmla="*/ 3280 w 16095"/>
                <a:gd name="T73" fmla="*/ 14999 h 15059"/>
                <a:gd name="T74" fmla="*/ 3444 w 16095"/>
                <a:gd name="T75" fmla="*/ 15053 h 15059"/>
                <a:gd name="T76" fmla="*/ 12651 w 16095"/>
                <a:gd name="T77" fmla="*/ 15053 h 15059"/>
                <a:gd name="T78" fmla="*/ 12814 w 16095"/>
                <a:gd name="T79" fmla="*/ 14999 h 15059"/>
                <a:gd name="T80" fmla="*/ 12946 w 16095"/>
                <a:gd name="T81" fmla="*/ 14894 h 15059"/>
                <a:gd name="T82" fmla="*/ 13038 w 16095"/>
                <a:gd name="T83" fmla="*/ 14753 h 15059"/>
                <a:gd name="T84" fmla="*/ 13076 w 16095"/>
                <a:gd name="T85" fmla="*/ 14583 h 15059"/>
                <a:gd name="T86" fmla="*/ 13061 w 16095"/>
                <a:gd name="T87" fmla="*/ 14431 h 15059"/>
                <a:gd name="T88" fmla="*/ 13006 w 16095"/>
                <a:gd name="T89" fmla="*/ 14299 h 15059"/>
                <a:gd name="T90" fmla="*/ 12915 w 16095"/>
                <a:gd name="T91" fmla="*/ 14188 h 15059"/>
                <a:gd name="T92" fmla="*/ 12796 w 16095"/>
                <a:gd name="T93" fmla="*/ 14106 h 15059"/>
                <a:gd name="T94" fmla="*/ 9556 w 16095"/>
                <a:gd name="T95" fmla="*/ 13053 h 15059"/>
                <a:gd name="T96" fmla="*/ 15039 w 16095"/>
                <a:gd name="T97" fmla="*/ 12984 h 15059"/>
                <a:gd name="T98" fmla="*/ 15491 w 16095"/>
                <a:gd name="T99" fmla="*/ 12752 h 15059"/>
                <a:gd name="T100" fmla="*/ 15838 w 16095"/>
                <a:gd name="T101" fmla="*/ 12387 h 15059"/>
                <a:gd name="T102" fmla="*/ 16048 w 16095"/>
                <a:gd name="T103" fmla="*/ 11922 h 15059"/>
                <a:gd name="T104" fmla="*/ 16093 w 16095"/>
                <a:gd name="T105" fmla="*/ 1429 h 15059"/>
                <a:gd name="T106" fmla="*/ 15976 w 16095"/>
                <a:gd name="T107" fmla="*/ 920 h 15059"/>
                <a:gd name="T108" fmla="*/ 15703 w 16095"/>
                <a:gd name="T109" fmla="*/ 493 h 15059"/>
                <a:gd name="T110" fmla="*/ 15305 w 16095"/>
                <a:gd name="T111" fmla="*/ 182 h 15059"/>
                <a:gd name="T112" fmla="*/ 14815 w 16095"/>
                <a:gd name="T113" fmla="*/ 17 h 15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095" h="15059">
                  <a:moveTo>
                    <a:pt x="15089" y="11547"/>
                  </a:moveTo>
                  <a:lnTo>
                    <a:pt x="15088" y="11573"/>
                  </a:lnTo>
                  <a:lnTo>
                    <a:pt x="15086" y="11598"/>
                  </a:lnTo>
                  <a:lnTo>
                    <a:pt x="15083" y="11623"/>
                  </a:lnTo>
                  <a:lnTo>
                    <a:pt x="15079" y="11648"/>
                  </a:lnTo>
                  <a:lnTo>
                    <a:pt x="15073" y="11672"/>
                  </a:lnTo>
                  <a:lnTo>
                    <a:pt x="15066" y="11696"/>
                  </a:lnTo>
                  <a:lnTo>
                    <a:pt x="15059" y="11719"/>
                  </a:lnTo>
                  <a:lnTo>
                    <a:pt x="15050" y="11743"/>
                  </a:lnTo>
                  <a:lnTo>
                    <a:pt x="15040" y="11765"/>
                  </a:lnTo>
                  <a:lnTo>
                    <a:pt x="15029" y="11786"/>
                  </a:lnTo>
                  <a:lnTo>
                    <a:pt x="15016" y="11807"/>
                  </a:lnTo>
                  <a:lnTo>
                    <a:pt x="15003" y="11828"/>
                  </a:lnTo>
                  <a:lnTo>
                    <a:pt x="14988" y="11847"/>
                  </a:lnTo>
                  <a:lnTo>
                    <a:pt x="14974" y="11866"/>
                  </a:lnTo>
                  <a:lnTo>
                    <a:pt x="14958" y="11884"/>
                  </a:lnTo>
                  <a:lnTo>
                    <a:pt x="14941" y="11902"/>
                  </a:lnTo>
                  <a:lnTo>
                    <a:pt x="14924" y="11918"/>
                  </a:lnTo>
                  <a:lnTo>
                    <a:pt x="14906" y="11934"/>
                  </a:lnTo>
                  <a:lnTo>
                    <a:pt x="14887" y="11949"/>
                  </a:lnTo>
                  <a:lnTo>
                    <a:pt x="14867" y="11963"/>
                  </a:lnTo>
                  <a:lnTo>
                    <a:pt x="14847" y="11977"/>
                  </a:lnTo>
                  <a:lnTo>
                    <a:pt x="14826" y="11989"/>
                  </a:lnTo>
                  <a:lnTo>
                    <a:pt x="14803" y="12000"/>
                  </a:lnTo>
                  <a:lnTo>
                    <a:pt x="14781" y="12010"/>
                  </a:lnTo>
                  <a:lnTo>
                    <a:pt x="14759" y="12019"/>
                  </a:lnTo>
                  <a:lnTo>
                    <a:pt x="14735" y="12027"/>
                  </a:lnTo>
                  <a:lnTo>
                    <a:pt x="14712" y="12033"/>
                  </a:lnTo>
                  <a:lnTo>
                    <a:pt x="14687" y="12039"/>
                  </a:lnTo>
                  <a:lnTo>
                    <a:pt x="14663" y="12043"/>
                  </a:lnTo>
                  <a:lnTo>
                    <a:pt x="14637" y="12047"/>
                  </a:lnTo>
                  <a:lnTo>
                    <a:pt x="14612" y="12048"/>
                  </a:lnTo>
                  <a:lnTo>
                    <a:pt x="14586" y="12049"/>
                  </a:lnTo>
                  <a:lnTo>
                    <a:pt x="10059" y="12049"/>
                  </a:lnTo>
                  <a:lnTo>
                    <a:pt x="6036" y="12049"/>
                  </a:lnTo>
                  <a:lnTo>
                    <a:pt x="1509" y="12049"/>
                  </a:lnTo>
                  <a:lnTo>
                    <a:pt x="1483" y="12048"/>
                  </a:lnTo>
                  <a:lnTo>
                    <a:pt x="1458" y="12047"/>
                  </a:lnTo>
                  <a:lnTo>
                    <a:pt x="1432" y="12043"/>
                  </a:lnTo>
                  <a:lnTo>
                    <a:pt x="1407" y="12039"/>
                  </a:lnTo>
                  <a:lnTo>
                    <a:pt x="1383" y="12033"/>
                  </a:lnTo>
                  <a:lnTo>
                    <a:pt x="1359" y="12027"/>
                  </a:lnTo>
                  <a:lnTo>
                    <a:pt x="1336" y="12019"/>
                  </a:lnTo>
                  <a:lnTo>
                    <a:pt x="1313" y="12010"/>
                  </a:lnTo>
                  <a:lnTo>
                    <a:pt x="1291" y="12000"/>
                  </a:lnTo>
                  <a:lnTo>
                    <a:pt x="1268" y="11989"/>
                  </a:lnTo>
                  <a:lnTo>
                    <a:pt x="1248" y="11977"/>
                  </a:lnTo>
                  <a:lnTo>
                    <a:pt x="1227" y="11963"/>
                  </a:lnTo>
                  <a:lnTo>
                    <a:pt x="1208" y="11949"/>
                  </a:lnTo>
                  <a:lnTo>
                    <a:pt x="1189" y="11934"/>
                  </a:lnTo>
                  <a:lnTo>
                    <a:pt x="1171" y="11918"/>
                  </a:lnTo>
                  <a:lnTo>
                    <a:pt x="1153" y="11902"/>
                  </a:lnTo>
                  <a:lnTo>
                    <a:pt x="1137" y="11884"/>
                  </a:lnTo>
                  <a:lnTo>
                    <a:pt x="1121" y="11866"/>
                  </a:lnTo>
                  <a:lnTo>
                    <a:pt x="1106" y="11847"/>
                  </a:lnTo>
                  <a:lnTo>
                    <a:pt x="1091" y="11828"/>
                  </a:lnTo>
                  <a:lnTo>
                    <a:pt x="1078" y="11807"/>
                  </a:lnTo>
                  <a:lnTo>
                    <a:pt x="1066" y="11786"/>
                  </a:lnTo>
                  <a:lnTo>
                    <a:pt x="1055" y="11765"/>
                  </a:lnTo>
                  <a:lnTo>
                    <a:pt x="1045" y="11743"/>
                  </a:lnTo>
                  <a:lnTo>
                    <a:pt x="1036" y="11719"/>
                  </a:lnTo>
                  <a:lnTo>
                    <a:pt x="1028" y="11696"/>
                  </a:lnTo>
                  <a:lnTo>
                    <a:pt x="1022" y="11672"/>
                  </a:lnTo>
                  <a:lnTo>
                    <a:pt x="1016" y="11648"/>
                  </a:lnTo>
                  <a:lnTo>
                    <a:pt x="1012" y="11623"/>
                  </a:lnTo>
                  <a:lnTo>
                    <a:pt x="1009" y="11598"/>
                  </a:lnTo>
                  <a:lnTo>
                    <a:pt x="1007" y="11573"/>
                  </a:lnTo>
                  <a:lnTo>
                    <a:pt x="1006" y="11547"/>
                  </a:lnTo>
                  <a:lnTo>
                    <a:pt x="1006" y="1506"/>
                  </a:lnTo>
                  <a:lnTo>
                    <a:pt x="1007" y="1480"/>
                  </a:lnTo>
                  <a:lnTo>
                    <a:pt x="1009" y="1455"/>
                  </a:lnTo>
                  <a:lnTo>
                    <a:pt x="1012" y="1430"/>
                  </a:lnTo>
                  <a:lnTo>
                    <a:pt x="1016" y="1405"/>
                  </a:lnTo>
                  <a:lnTo>
                    <a:pt x="1022" y="1381"/>
                  </a:lnTo>
                  <a:lnTo>
                    <a:pt x="1028" y="1356"/>
                  </a:lnTo>
                  <a:lnTo>
                    <a:pt x="1036" y="1333"/>
                  </a:lnTo>
                  <a:lnTo>
                    <a:pt x="1045" y="1310"/>
                  </a:lnTo>
                  <a:lnTo>
                    <a:pt x="1055" y="1288"/>
                  </a:lnTo>
                  <a:lnTo>
                    <a:pt x="1066" y="1267"/>
                  </a:lnTo>
                  <a:lnTo>
                    <a:pt x="1078" y="1246"/>
                  </a:lnTo>
                  <a:lnTo>
                    <a:pt x="1091" y="1225"/>
                  </a:lnTo>
                  <a:lnTo>
                    <a:pt x="1106" y="1206"/>
                  </a:lnTo>
                  <a:lnTo>
                    <a:pt x="1121" y="1187"/>
                  </a:lnTo>
                  <a:lnTo>
                    <a:pt x="1137" y="1169"/>
                  </a:lnTo>
                  <a:lnTo>
                    <a:pt x="1153" y="1151"/>
                  </a:lnTo>
                  <a:lnTo>
                    <a:pt x="1171" y="1135"/>
                  </a:lnTo>
                  <a:lnTo>
                    <a:pt x="1189" y="1119"/>
                  </a:lnTo>
                  <a:lnTo>
                    <a:pt x="1208" y="1103"/>
                  </a:lnTo>
                  <a:lnTo>
                    <a:pt x="1227" y="1090"/>
                  </a:lnTo>
                  <a:lnTo>
                    <a:pt x="1248" y="1077"/>
                  </a:lnTo>
                  <a:lnTo>
                    <a:pt x="1268" y="1064"/>
                  </a:lnTo>
                  <a:lnTo>
                    <a:pt x="1291" y="1053"/>
                  </a:lnTo>
                  <a:lnTo>
                    <a:pt x="1313" y="1043"/>
                  </a:lnTo>
                  <a:lnTo>
                    <a:pt x="1336" y="1034"/>
                  </a:lnTo>
                  <a:lnTo>
                    <a:pt x="1359" y="1027"/>
                  </a:lnTo>
                  <a:lnTo>
                    <a:pt x="1383" y="1020"/>
                  </a:lnTo>
                  <a:lnTo>
                    <a:pt x="1407" y="1014"/>
                  </a:lnTo>
                  <a:lnTo>
                    <a:pt x="1432" y="1010"/>
                  </a:lnTo>
                  <a:lnTo>
                    <a:pt x="1458" y="1007"/>
                  </a:lnTo>
                  <a:lnTo>
                    <a:pt x="1483" y="1005"/>
                  </a:lnTo>
                  <a:lnTo>
                    <a:pt x="1509" y="1004"/>
                  </a:lnTo>
                  <a:lnTo>
                    <a:pt x="14586" y="1004"/>
                  </a:lnTo>
                  <a:lnTo>
                    <a:pt x="14612" y="1005"/>
                  </a:lnTo>
                  <a:lnTo>
                    <a:pt x="14637" y="1007"/>
                  </a:lnTo>
                  <a:lnTo>
                    <a:pt x="14663" y="1010"/>
                  </a:lnTo>
                  <a:lnTo>
                    <a:pt x="14687" y="1014"/>
                  </a:lnTo>
                  <a:lnTo>
                    <a:pt x="14712" y="1020"/>
                  </a:lnTo>
                  <a:lnTo>
                    <a:pt x="14735" y="1027"/>
                  </a:lnTo>
                  <a:lnTo>
                    <a:pt x="14759" y="1034"/>
                  </a:lnTo>
                  <a:lnTo>
                    <a:pt x="14781" y="1043"/>
                  </a:lnTo>
                  <a:lnTo>
                    <a:pt x="14803" y="1053"/>
                  </a:lnTo>
                  <a:lnTo>
                    <a:pt x="14826" y="1064"/>
                  </a:lnTo>
                  <a:lnTo>
                    <a:pt x="14847" y="1077"/>
                  </a:lnTo>
                  <a:lnTo>
                    <a:pt x="14867" y="1090"/>
                  </a:lnTo>
                  <a:lnTo>
                    <a:pt x="14887" y="1103"/>
                  </a:lnTo>
                  <a:lnTo>
                    <a:pt x="14906" y="1119"/>
                  </a:lnTo>
                  <a:lnTo>
                    <a:pt x="14924" y="1135"/>
                  </a:lnTo>
                  <a:lnTo>
                    <a:pt x="14941" y="1151"/>
                  </a:lnTo>
                  <a:lnTo>
                    <a:pt x="14958" y="1169"/>
                  </a:lnTo>
                  <a:lnTo>
                    <a:pt x="14974" y="1187"/>
                  </a:lnTo>
                  <a:lnTo>
                    <a:pt x="14988" y="1206"/>
                  </a:lnTo>
                  <a:lnTo>
                    <a:pt x="15003" y="1225"/>
                  </a:lnTo>
                  <a:lnTo>
                    <a:pt x="15016" y="1246"/>
                  </a:lnTo>
                  <a:lnTo>
                    <a:pt x="15029" y="1267"/>
                  </a:lnTo>
                  <a:lnTo>
                    <a:pt x="15040" y="1288"/>
                  </a:lnTo>
                  <a:lnTo>
                    <a:pt x="15050" y="1310"/>
                  </a:lnTo>
                  <a:lnTo>
                    <a:pt x="15059" y="1333"/>
                  </a:lnTo>
                  <a:lnTo>
                    <a:pt x="15066" y="1356"/>
                  </a:lnTo>
                  <a:lnTo>
                    <a:pt x="15073" y="1381"/>
                  </a:lnTo>
                  <a:lnTo>
                    <a:pt x="15079" y="1405"/>
                  </a:lnTo>
                  <a:lnTo>
                    <a:pt x="15083" y="1430"/>
                  </a:lnTo>
                  <a:lnTo>
                    <a:pt x="15086" y="1455"/>
                  </a:lnTo>
                  <a:lnTo>
                    <a:pt x="15088" y="1480"/>
                  </a:lnTo>
                  <a:lnTo>
                    <a:pt x="15089" y="1506"/>
                  </a:lnTo>
                  <a:lnTo>
                    <a:pt x="15089" y="11547"/>
                  </a:lnTo>
                  <a:close/>
                  <a:moveTo>
                    <a:pt x="14586" y="0"/>
                  </a:moveTo>
                  <a:lnTo>
                    <a:pt x="1509" y="0"/>
                  </a:lnTo>
                  <a:lnTo>
                    <a:pt x="1431" y="2"/>
                  </a:lnTo>
                  <a:lnTo>
                    <a:pt x="1354" y="8"/>
                  </a:lnTo>
                  <a:lnTo>
                    <a:pt x="1279" y="17"/>
                  </a:lnTo>
                  <a:lnTo>
                    <a:pt x="1204" y="30"/>
                  </a:lnTo>
                  <a:lnTo>
                    <a:pt x="1132" y="47"/>
                  </a:lnTo>
                  <a:lnTo>
                    <a:pt x="1060" y="67"/>
                  </a:lnTo>
                  <a:lnTo>
                    <a:pt x="990" y="91"/>
                  </a:lnTo>
                  <a:lnTo>
                    <a:pt x="921" y="118"/>
                  </a:lnTo>
                  <a:lnTo>
                    <a:pt x="854" y="149"/>
                  </a:lnTo>
                  <a:lnTo>
                    <a:pt x="790" y="182"/>
                  </a:lnTo>
                  <a:lnTo>
                    <a:pt x="726" y="218"/>
                  </a:lnTo>
                  <a:lnTo>
                    <a:pt x="665" y="257"/>
                  </a:lnTo>
                  <a:lnTo>
                    <a:pt x="606" y="299"/>
                  </a:lnTo>
                  <a:lnTo>
                    <a:pt x="549" y="344"/>
                  </a:lnTo>
                  <a:lnTo>
                    <a:pt x="494" y="392"/>
                  </a:lnTo>
                  <a:lnTo>
                    <a:pt x="442" y="441"/>
                  </a:lnTo>
                  <a:lnTo>
                    <a:pt x="391" y="493"/>
                  </a:lnTo>
                  <a:lnTo>
                    <a:pt x="344" y="548"/>
                  </a:lnTo>
                  <a:lnTo>
                    <a:pt x="300" y="605"/>
                  </a:lnTo>
                  <a:lnTo>
                    <a:pt x="258" y="664"/>
                  </a:lnTo>
                  <a:lnTo>
                    <a:pt x="218" y="725"/>
                  </a:lnTo>
                  <a:lnTo>
                    <a:pt x="182" y="788"/>
                  </a:lnTo>
                  <a:lnTo>
                    <a:pt x="149" y="853"/>
                  </a:lnTo>
                  <a:lnTo>
                    <a:pt x="119" y="920"/>
                  </a:lnTo>
                  <a:lnTo>
                    <a:pt x="92" y="988"/>
                  </a:lnTo>
                  <a:lnTo>
                    <a:pt x="67" y="1058"/>
                  </a:lnTo>
                  <a:lnTo>
                    <a:pt x="47" y="1130"/>
                  </a:lnTo>
                  <a:lnTo>
                    <a:pt x="30" y="1203"/>
                  </a:lnTo>
                  <a:lnTo>
                    <a:pt x="17" y="1277"/>
                  </a:lnTo>
                  <a:lnTo>
                    <a:pt x="8" y="1352"/>
                  </a:lnTo>
                  <a:lnTo>
                    <a:pt x="2" y="1429"/>
                  </a:lnTo>
                  <a:lnTo>
                    <a:pt x="0" y="1506"/>
                  </a:lnTo>
                  <a:lnTo>
                    <a:pt x="0" y="11547"/>
                  </a:lnTo>
                  <a:lnTo>
                    <a:pt x="2" y="11624"/>
                  </a:lnTo>
                  <a:lnTo>
                    <a:pt x="8" y="11700"/>
                  </a:lnTo>
                  <a:lnTo>
                    <a:pt x="17" y="11776"/>
                  </a:lnTo>
                  <a:lnTo>
                    <a:pt x="30" y="11850"/>
                  </a:lnTo>
                  <a:lnTo>
                    <a:pt x="47" y="11922"/>
                  </a:lnTo>
                  <a:lnTo>
                    <a:pt x="67" y="11994"/>
                  </a:lnTo>
                  <a:lnTo>
                    <a:pt x="92" y="12064"/>
                  </a:lnTo>
                  <a:lnTo>
                    <a:pt x="118" y="12132"/>
                  </a:lnTo>
                  <a:lnTo>
                    <a:pt x="148" y="12198"/>
                  </a:lnTo>
                  <a:lnTo>
                    <a:pt x="181" y="12264"/>
                  </a:lnTo>
                  <a:lnTo>
                    <a:pt x="217" y="12326"/>
                  </a:lnTo>
                  <a:lnTo>
                    <a:pt x="257" y="12387"/>
                  </a:lnTo>
                  <a:lnTo>
                    <a:pt x="299" y="12446"/>
                  </a:lnTo>
                  <a:lnTo>
                    <a:pt x="343" y="12504"/>
                  </a:lnTo>
                  <a:lnTo>
                    <a:pt x="390" y="12558"/>
                  </a:lnTo>
                  <a:lnTo>
                    <a:pt x="441" y="12610"/>
                  </a:lnTo>
                  <a:lnTo>
                    <a:pt x="493" y="12660"/>
                  </a:lnTo>
                  <a:lnTo>
                    <a:pt x="547" y="12707"/>
                  </a:lnTo>
                  <a:lnTo>
                    <a:pt x="604" y="12752"/>
                  </a:lnTo>
                  <a:lnTo>
                    <a:pt x="663" y="12794"/>
                  </a:lnTo>
                  <a:lnTo>
                    <a:pt x="724" y="12833"/>
                  </a:lnTo>
                  <a:lnTo>
                    <a:pt x="787" y="12869"/>
                  </a:lnTo>
                  <a:lnTo>
                    <a:pt x="852" y="12902"/>
                  </a:lnTo>
                  <a:lnTo>
                    <a:pt x="918" y="12933"/>
                  </a:lnTo>
                  <a:lnTo>
                    <a:pt x="987" y="12959"/>
                  </a:lnTo>
                  <a:lnTo>
                    <a:pt x="1056" y="12984"/>
                  </a:lnTo>
                  <a:lnTo>
                    <a:pt x="1128" y="13004"/>
                  </a:lnTo>
                  <a:lnTo>
                    <a:pt x="1201" y="13021"/>
                  </a:lnTo>
                  <a:lnTo>
                    <a:pt x="1275" y="13035"/>
                  </a:lnTo>
                  <a:lnTo>
                    <a:pt x="1350" y="13044"/>
                  </a:lnTo>
                  <a:lnTo>
                    <a:pt x="1426" y="13050"/>
                  </a:lnTo>
                  <a:lnTo>
                    <a:pt x="1504" y="13053"/>
                  </a:lnTo>
                  <a:lnTo>
                    <a:pt x="6539" y="13053"/>
                  </a:lnTo>
                  <a:lnTo>
                    <a:pt x="6539" y="13663"/>
                  </a:lnTo>
                  <a:lnTo>
                    <a:pt x="3399" y="14070"/>
                  </a:lnTo>
                  <a:lnTo>
                    <a:pt x="3378" y="14076"/>
                  </a:lnTo>
                  <a:lnTo>
                    <a:pt x="3358" y="14082"/>
                  </a:lnTo>
                  <a:lnTo>
                    <a:pt x="3338" y="14090"/>
                  </a:lnTo>
                  <a:lnTo>
                    <a:pt x="3319" y="14098"/>
                  </a:lnTo>
                  <a:lnTo>
                    <a:pt x="3299" y="14106"/>
                  </a:lnTo>
                  <a:lnTo>
                    <a:pt x="3280" y="14116"/>
                  </a:lnTo>
                  <a:lnTo>
                    <a:pt x="3262" y="14126"/>
                  </a:lnTo>
                  <a:lnTo>
                    <a:pt x="3245" y="14137"/>
                  </a:lnTo>
                  <a:lnTo>
                    <a:pt x="3228" y="14149"/>
                  </a:lnTo>
                  <a:lnTo>
                    <a:pt x="3211" y="14161"/>
                  </a:lnTo>
                  <a:lnTo>
                    <a:pt x="3196" y="14174"/>
                  </a:lnTo>
                  <a:lnTo>
                    <a:pt x="3180" y="14188"/>
                  </a:lnTo>
                  <a:lnTo>
                    <a:pt x="3166" y="14203"/>
                  </a:lnTo>
                  <a:lnTo>
                    <a:pt x="3151" y="14217"/>
                  </a:lnTo>
                  <a:lnTo>
                    <a:pt x="3138" y="14233"/>
                  </a:lnTo>
                  <a:lnTo>
                    <a:pt x="3124" y="14249"/>
                  </a:lnTo>
                  <a:lnTo>
                    <a:pt x="3112" y="14265"/>
                  </a:lnTo>
                  <a:lnTo>
                    <a:pt x="3100" y="14282"/>
                  </a:lnTo>
                  <a:lnTo>
                    <a:pt x="3089" y="14299"/>
                  </a:lnTo>
                  <a:lnTo>
                    <a:pt x="3079" y="14316"/>
                  </a:lnTo>
                  <a:lnTo>
                    <a:pt x="3070" y="14335"/>
                  </a:lnTo>
                  <a:lnTo>
                    <a:pt x="3061" y="14353"/>
                  </a:lnTo>
                  <a:lnTo>
                    <a:pt x="3053" y="14372"/>
                  </a:lnTo>
                  <a:lnTo>
                    <a:pt x="3046" y="14391"/>
                  </a:lnTo>
                  <a:lnTo>
                    <a:pt x="3039" y="14411"/>
                  </a:lnTo>
                  <a:lnTo>
                    <a:pt x="3034" y="14431"/>
                  </a:lnTo>
                  <a:lnTo>
                    <a:pt x="3029" y="14452"/>
                  </a:lnTo>
                  <a:lnTo>
                    <a:pt x="3025" y="14473"/>
                  </a:lnTo>
                  <a:lnTo>
                    <a:pt x="3022" y="14493"/>
                  </a:lnTo>
                  <a:lnTo>
                    <a:pt x="3020" y="14514"/>
                  </a:lnTo>
                  <a:lnTo>
                    <a:pt x="3018" y="14536"/>
                  </a:lnTo>
                  <a:lnTo>
                    <a:pt x="3018" y="14557"/>
                  </a:lnTo>
                  <a:lnTo>
                    <a:pt x="3019" y="14583"/>
                  </a:lnTo>
                  <a:lnTo>
                    <a:pt x="3020" y="14608"/>
                  </a:lnTo>
                  <a:lnTo>
                    <a:pt x="3024" y="14633"/>
                  </a:lnTo>
                  <a:lnTo>
                    <a:pt x="3028" y="14658"/>
                  </a:lnTo>
                  <a:lnTo>
                    <a:pt x="3034" y="14682"/>
                  </a:lnTo>
                  <a:lnTo>
                    <a:pt x="3040" y="14707"/>
                  </a:lnTo>
                  <a:lnTo>
                    <a:pt x="3048" y="14730"/>
                  </a:lnTo>
                  <a:lnTo>
                    <a:pt x="3057" y="14753"/>
                  </a:lnTo>
                  <a:lnTo>
                    <a:pt x="3067" y="14775"/>
                  </a:lnTo>
                  <a:lnTo>
                    <a:pt x="3078" y="14797"/>
                  </a:lnTo>
                  <a:lnTo>
                    <a:pt x="3090" y="14818"/>
                  </a:lnTo>
                  <a:lnTo>
                    <a:pt x="3103" y="14838"/>
                  </a:lnTo>
                  <a:lnTo>
                    <a:pt x="3117" y="14857"/>
                  </a:lnTo>
                  <a:lnTo>
                    <a:pt x="3132" y="14876"/>
                  </a:lnTo>
                  <a:lnTo>
                    <a:pt x="3149" y="14894"/>
                  </a:lnTo>
                  <a:lnTo>
                    <a:pt x="3165" y="14912"/>
                  </a:lnTo>
                  <a:lnTo>
                    <a:pt x="3183" y="14928"/>
                  </a:lnTo>
                  <a:lnTo>
                    <a:pt x="3201" y="14945"/>
                  </a:lnTo>
                  <a:lnTo>
                    <a:pt x="3220" y="14960"/>
                  </a:lnTo>
                  <a:lnTo>
                    <a:pt x="3239" y="14974"/>
                  </a:lnTo>
                  <a:lnTo>
                    <a:pt x="3260" y="14987"/>
                  </a:lnTo>
                  <a:lnTo>
                    <a:pt x="3280" y="14999"/>
                  </a:lnTo>
                  <a:lnTo>
                    <a:pt x="3302" y="15010"/>
                  </a:lnTo>
                  <a:lnTo>
                    <a:pt x="3325" y="15020"/>
                  </a:lnTo>
                  <a:lnTo>
                    <a:pt x="3348" y="15029"/>
                  </a:lnTo>
                  <a:lnTo>
                    <a:pt x="3371" y="15037"/>
                  </a:lnTo>
                  <a:lnTo>
                    <a:pt x="3395" y="15043"/>
                  </a:lnTo>
                  <a:lnTo>
                    <a:pt x="3419" y="15049"/>
                  </a:lnTo>
                  <a:lnTo>
                    <a:pt x="3444" y="15053"/>
                  </a:lnTo>
                  <a:lnTo>
                    <a:pt x="3469" y="15056"/>
                  </a:lnTo>
                  <a:lnTo>
                    <a:pt x="3495" y="15058"/>
                  </a:lnTo>
                  <a:lnTo>
                    <a:pt x="3521" y="15059"/>
                  </a:lnTo>
                  <a:lnTo>
                    <a:pt x="12574" y="15059"/>
                  </a:lnTo>
                  <a:lnTo>
                    <a:pt x="12600" y="15058"/>
                  </a:lnTo>
                  <a:lnTo>
                    <a:pt x="12626" y="15056"/>
                  </a:lnTo>
                  <a:lnTo>
                    <a:pt x="12651" y="15053"/>
                  </a:lnTo>
                  <a:lnTo>
                    <a:pt x="12676" y="15049"/>
                  </a:lnTo>
                  <a:lnTo>
                    <a:pt x="12700" y="15043"/>
                  </a:lnTo>
                  <a:lnTo>
                    <a:pt x="12724" y="15037"/>
                  </a:lnTo>
                  <a:lnTo>
                    <a:pt x="12747" y="15029"/>
                  </a:lnTo>
                  <a:lnTo>
                    <a:pt x="12770" y="15020"/>
                  </a:lnTo>
                  <a:lnTo>
                    <a:pt x="12793" y="15010"/>
                  </a:lnTo>
                  <a:lnTo>
                    <a:pt x="12814" y="14999"/>
                  </a:lnTo>
                  <a:lnTo>
                    <a:pt x="12835" y="14987"/>
                  </a:lnTo>
                  <a:lnTo>
                    <a:pt x="12856" y="14974"/>
                  </a:lnTo>
                  <a:lnTo>
                    <a:pt x="12875" y="14960"/>
                  </a:lnTo>
                  <a:lnTo>
                    <a:pt x="12894" y="14945"/>
                  </a:lnTo>
                  <a:lnTo>
                    <a:pt x="12912" y="14928"/>
                  </a:lnTo>
                  <a:lnTo>
                    <a:pt x="12930" y="14912"/>
                  </a:lnTo>
                  <a:lnTo>
                    <a:pt x="12946" y="14894"/>
                  </a:lnTo>
                  <a:lnTo>
                    <a:pt x="12963" y="14876"/>
                  </a:lnTo>
                  <a:lnTo>
                    <a:pt x="12978" y="14857"/>
                  </a:lnTo>
                  <a:lnTo>
                    <a:pt x="12992" y="14838"/>
                  </a:lnTo>
                  <a:lnTo>
                    <a:pt x="13005" y="14818"/>
                  </a:lnTo>
                  <a:lnTo>
                    <a:pt x="13017" y="14797"/>
                  </a:lnTo>
                  <a:lnTo>
                    <a:pt x="13028" y="14775"/>
                  </a:lnTo>
                  <a:lnTo>
                    <a:pt x="13038" y="14753"/>
                  </a:lnTo>
                  <a:lnTo>
                    <a:pt x="13047" y="14730"/>
                  </a:lnTo>
                  <a:lnTo>
                    <a:pt x="13055" y="14707"/>
                  </a:lnTo>
                  <a:lnTo>
                    <a:pt x="13061" y="14682"/>
                  </a:lnTo>
                  <a:lnTo>
                    <a:pt x="13067" y="14658"/>
                  </a:lnTo>
                  <a:lnTo>
                    <a:pt x="13071" y="14633"/>
                  </a:lnTo>
                  <a:lnTo>
                    <a:pt x="13074" y="14608"/>
                  </a:lnTo>
                  <a:lnTo>
                    <a:pt x="13076" y="14583"/>
                  </a:lnTo>
                  <a:lnTo>
                    <a:pt x="13077" y="14557"/>
                  </a:lnTo>
                  <a:lnTo>
                    <a:pt x="13077" y="14536"/>
                  </a:lnTo>
                  <a:lnTo>
                    <a:pt x="13075" y="14514"/>
                  </a:lnTo>
                  <a:lnTo>
                    <a:pt x="13073" y="14493"/>
                  </a:lnTo>
                  <a:lnTo>
                    <a:pt x="13070" y="14473"/>
                  </a:lnTo>
                  <a:lnTo>
                    <a:pt x="13066" y="14452"/>
                  </a:lnTo>
                  <a:lnTo>
                    <a:pt x="13061" y="14431"/>
                  </a:lnTo>
                  <a:lnTo>
                    <a:pt x="13056" y="14411"/>
                  </a:lnTo>
                  <a:lnTo>
                    <a:pt x="13049" y="14391"/>
                  </a:lnTo>
                  <a:lnTo>
                    <a:pt x="13042" y="14372"/>
                  </a:lnTo>
                  <a:lnTo>
                    <a:pt x="13034" y="14353"/>
                  </a:lnTo>
                  <a:lnTo>
                    <a:pt x="13025" y="14335"/>
                  </a:lnTo>
                  <a:lnTo>
                    <a:pt x="13016" y="14316"/>
                  </a:lnTo>
                  <a:lnTo>
                    <a:pt x="13006" y="14299"/>
                  </a:lnTo>
                  <a:lnTo>
                    <a:pt x="12995" y="14282"/>
                  </a:lnTo>
                  <a:lnTo>
                    <a:pt x="12983" y="14265"/>
                  </a:lnTo>
                  <a:lnTo>
                    <a:pt x="12971" y="14249"/>
                  </a:lnTo>
                  <a:lnTo>
                    <a:pt x="12957" y="14233"/>
                  </a:lnTo>
                  <a:lnTo>
                    <a:pt x="12944" y="14217"/>
                  </a:lnTo>
                  <a:lnTo>
                    <a:pt x="12930" y="14203"/>
                  </a:lnTo>
                  <a:lnTo>
                    <a:pt x="12915" y="14188"/>
                  </a:lnTo>
                  <a:lnTo>
                    <a:pt x="12900" y="14174"/>
                  </a:lnTo>
                  <a:lnTo>
                    <a:pt x="12884" y="14161"/>
                  </a:lnTo>
                  <a:lnTo>
                    <a:pt x="12867" y="14149"/>
                  </a:lnTo>
                  <a:lnTo>
                    <a:pt x="12850" y="14137"/>
                  </a:lnTo>
                  <a:lnTo>
                    <a:pt x="12833" y="14126"/>
                  </a:lnTo>
                  <a:lnTo>
                    <a:pt x="12815" y="14116"/>
                  </a:lnTo>
                  <a:lnTo>
                    <a:pt x="12796" y="14106"/>
                  </a:lnTo>
                  <a:lnTo>
                    <a:pt x="12776" y="14098"/>
                  </a:lnTo>
                  <a:lnTo>
                    <a:pt x="12757" y="14090"/>
                  </a:lnTo>
                  <a:lnTo>
                    <a:pt x="12737" y="14082"/>
                  </a:lnTo>
                  <a:lnTo>
                    <a:pt x="12717" y="14076"/>
                  </a:lnTo>
                  <a:lnTo>
                    <a:pt x="12696" y="14070"/>
                  </a:lnTo>
                  <a:lnTo>
                    <a:pt x="9556" y="13663"/>
                  </a:lnTo>
                  <a:lnTo>
                    <a:pt x="9556" y="13053"/>
                  </a:lnTo>
                  <a:lnTo>
                    <a:pt x="14591" y="13053"/>
                  </a:lnTo>
                  <a:lnTo>
                    <a:pt x="14669" y="13050"/>
                  </a:lnTo>
                  <a:lnTo>
                    <a:pt x="14745" y="13044"/>
                  </a:lnTo>
                  <a:lnTo>
                    <a:pt x="14820" y="13035"/>
                  </a:lnTo>
                  <a:lnTo>
                    <a:pt x="14894" y="13021"/>
                  </a:lnTo>
                  <a:lnTo>
                    <a:pt x="14967" y="13004"/>
                  </a:lnTo>
                  <a:lnTo>
                    <a:pt x="15039" y="12984"/>
                  </a:lnTo>
                  <a:lnTo>
                    <a:pt x="15108" y="12959"/>
                  </a:lnTo>
                  <a:lnTo>
                    <a:pt x="15177" y="12933"/>
                  </a:lnTo>
                  <a:lnTo>
                    <a:pt x="15243" y="12902"/>
                  </a:lnTo>
                  <a:lnTo>
                    <a:pt x="15308" y="12869"/>
                  </a:lnTo>
                  <a:lnTo>
                    <a:pt x="15371" y="12833"/>
                  </a:lnTo>
                  <a:lnTo>
                    <a:pt x="15432" y="12794"/>
                  </a:lnTo>
                  <a:lnTo>
                    <a:pt x="15491" y="12752"/>
                  </a:lnTo>
                  <a:lnTo>
                    <a:pt x="15548" y="12707"/>
                  </a:lnTo>
                  <a:lnTo>
                    <a:pt x="15602" y="12660"/>
                  </a:lnTo>
                  <a:lnTo>
                    <a:pt x="15654" y="12610"/>
                  </a:lnTo>
                  <a:lnTo>
                    <a:pt x="15705" y="12558"/>
                  </a:lnTo>
                  <a:lnTo>
                    <a:pt x="15752" y="12504"/>
                  </a:lnTo>
                  <a:lnTo>
                    <a:pt x="15796" y="12446"/>
                  </a:lnTo>
                  <a:lnTo>
                    <a:pt x="15838" y="12387"/>
                  </a:lnTo>
                  <a:lnTo>
                    <a:pt x="15878" y="12326"/>
                  </a:lnTo>
                  <a:lnTo>
                    <a:pt x="15914" y="12264"/>
                  </a:lnTo>
                  <a:lnTo>
                    <a:pt x="15947" y="12198"/>
                  </a:lnTo>
                  <a:lnTo>
                    <a:pt x="15977" y="12132"/>
                  </a:lnTo>
                  <a:lnTo>
                    <a:pt x="16003" y="12064"/>
                  </a:lnTo>
                  <a:lnTo>
                    <a:pt x="16028" y="11994"/>
                  </a:lnTo>
                  <a:lnTo>
                    <a:pt x="16048" y="11922"/>
                  </a:lnTo>
                  <a:lnTo>
                    <a:pt x="16065" y="11850"/>
                  </a:lnTo>
                  <a:lnTo>
                    <a:pt x="16078" y="11776"/>
                  </a:lnTo>
                  <a:lnTo>
                    <a:pt x="16087" y="11700"/>
                  </a:lnTo>
                  <a:lnTo>
                    <a:pt x="16093" y="11624"/>
                  </a:lnTo>
                  <a:lnTo>
                    <a:pt x="16095" y="11547"/>
                  </a:lnTo>
                  <a:lnTo>
                    <a:pt x="16095" y="1506"/>
                  </a:lnTo>
                  <a:lnTo>
                    <a:pt x="16093" y="1429"/>
                  </a:lnTo>
                  <a:lnTo>
                    <a:pt x="16087" y="1352"/>
                  </a:lnTo>
                  <a:lnTo>
                    <a:pt x="16078" y="1277"/>
                  </a:lnTo>
                  <a:lnTo>
                    <a:pt x="16064" y="1203"/>
                  </a:lnTo>
                  <a:lnTo>
                    <a:pt x="16048" y="1130"/>
                  </a:lnTo>
                  <a:lnTo>
                    <a:pt x="16028" y="1058"/>
                  </a:lnTo>
                  <a:lnTo>
                    <a:pt x="16003" y="988"/>
                  </a:lnTo>
                  <a:lnTo>
                    <a:pt x="15976" y="920"/>
                  </a:lnTo>
                  <a:lnTo>
                    <a:pt x="15946" y="853"/>
                  </a:lnTo>
                  <a:lnTo>
                    <a:pt x="15913" y="788"/>
                  </a:lnTo>
                  <a:lnTo>
                    <a:pt x="15877" y="725"/>
                  </a:lnTo>
                  <a:lnTo>
                    <a:pt x="15837" y="664"/>
                  </a:lnTo>
                  <a:lnTo>
                    <a:pt x="15795" y="605"/>
                  </a:lnTo>
                  <a:lnTo>
                    <a:pt x="15750" y="548"/>
                  </a:lnTo>
                  <a:lnTo>
                    <a:pt x="15703" y="493"/>
                  </a:lnTo>
                  <a:lnTo>
                    <a:pt x="15652" y="441"/>
                  </a:lnTo>
                  <a:lnTo>
                    <a:pt x="15600" y="392"/>
                  </a:lnTo>
                  <a:lnTo>
                    <a:pt x="15546" y="344"/>
                  </a:lnTo>
                  <a:lnTo>
                    <a:pt x="15488" y="299"/>
                  </a:lnTo>
                  <a:lnTo>
                    <a:pt x="15429" y="257"/>
                  </a:lnTo>
                  <a:lnTo>
                    <a:pt x="15369" y="218"/>
                  </a:lnTo>
                  <a:lnTo>
                    <a:pt x="15305" y="182"/>
                  </a:lnTo>
                  <a:lnTo>
                    <a:pt x="15240" y="149"/>
                  </a:lnTo>
                  <a:lnTo>
                    <a:pt x="15174" y="118"/>
                  </a:lnTo>
                  <a:lnTo>
                    <a:pt x="15105" y="91"/>
                  </a:lnTo>
                  <a:lnTo>
                    <a:pt x="15035" y="67"/>
                  </a:lnTo>
                  <a:lnTo>
                    <a:pt x="14963" y="47"/>
                  </a:lnTo>
                  <a:lnTo>
                    <a:pt x="14890" y="30"/>
                  </a:lnTo>
                  <a:lnTo>
                    <a:pt x="14815" y="17"/>
                  </a:lnTo>
                  <a:lnTo>
                    <a:pt x="14740" y="8"/>
                  </a:lnTo>
                  <a:lnTo>
                    <a:pt x="14664" y="2"/>
                  </a:lnTo>
                  <a:lnTo>
                    <a:pt x="145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6" name="Group 42"/>
          <p:cNvGrpSpPr/>
          <p:nvPr/>
        </p:nvGrpSpPr>
        <p:grpSpPr>
          <a:xfrm>
            <a:off x="6792063" y="3663271"/>
            <a:ext cx="303955" cy="441191"/>
            <a:chOff x="8591550" y="2065338"/>
            <a:chExt cx="474663" cy="688975"/>
          </a:xfrm>
          <a:solidFill>
            <a:schemeClr val="bg1">
              <a:lumMod val="65000"/>
            </a:schemeClr>
          </a:solidFill>
        </p:grpSpPr>
        <p:sp>
          <p:nvSpPr>
            <p:cNvPr id="47" name="Freeform 100"/>
            <p:cNvSpPr>
              <a:spLocks noEditPoints="1"/>
            </p:cNvSpPr>
            <p:nvPr/>
          </p:nvSpPr>
          <p:spPr bwMode="auto">
            <a:xfrm>
              <a:off x="8591550" y="2065338"/>
              <a:ext cx="474663" cy="688975"/>
            </a:xfrm>
            <a:custGeom>
              <a:avLst/>
              <a:gdLst>
                <a:gd name="T0" fmla="*/ 2887 w 11063"/>
                <a:gd name="T1" fmla="*/ 9929 h 16058"/>
                <a:gd name="T2" fmla="*/ 2451 w 11063"/>
                <a:gd name="T3" fmla="*/ 9123 h 16058"/>
                <a:gd name="T4" fmla="*/ 1855 w 11063"/>
                <a:gd name="T5" fmla="*/ 8041 h 16058"/>
                <a:gd name="T6" fmla="*/ 1427 w 11063"/>
                <a:gd name="T7" fmla="*/ 7165 h 16058"/>
                <a:gd name="T8" fmla="*/ 1122 w 11063"/>
                <a:gd name="T9" fmla="*/ 6318 h 16058"/>
                <a:gd name="T10" fmla="*/ 1006 w 11063"/>
                <a:gd name="T11" fmla="*/ 5520 h 16058"/>
                <a:gd name="T12" fmla="*/ 1362 w 11063"/>
                <a:gd name="T13" fmla="*/ 3764 h 16058"/>
                <a:gd name="T14" fmla="*/ 2332 w 11063"/>
                <a:gd name="T15" fmla="*/ 2327 h 16058"/>
                <a:gd name="T16" fmla="*/ 3771 w 11063"/>
                <a:gd name="T17" fmla="*/ 1359 h 16058"/>
                <a:gd name="T18" fmla="*/ 5532 w 11063"/>
                <a:gd name="T19" fmla="*/ 1004 h 16058"/>
                <a:gd name="T20" fmla="*/ 7292 w 11063"/>
                <a:gd name="T21" fmla="*/ 1359 h 16058"/>
                <a:gd name="T22" fmla="*/ 8731 w 11063"/>
                <a:gd name="T23" fmla="*/ 2327 h 16058"/>
                <a:gd name="T24" fmla="*/ 9701 w 11063"/>
                <a:gd name="T25" fmla="*/ 3764 h 16058"/>
                <a:gd name="T26" fmla="*/ 10057 w 11063"/>
                <a:gd name="T27" fmla="*/ 5520 h 16058"/>
                <a:gd name="T28" fmla="*/ 9941 w 11063"/>
                <a:gd name="T29" fmla="*/ 6314 h 16058"/>
                <a:gd name="T30" fmla="*/ 9636 w 11063"/>
                <a:gd name="T31" fmla="*/ 7163 h 16058"/>
                <a:gd name="T32" fmla="*/ 9207 w 11063"/>
                <a:gd name="T33" fmla="*/ 8042 h 16058"/>
                <a:gd name="T34" fmla="*/ 8612 w 11063"/>
                <a:gd name="T35" fmla="*/ 9129 h 16058"/>
                <a:gd name="T36" fmla="*/ 8179 w 11063"/>
                <a:gd name="T37" fmla="*/ 9932 h 16058"/>
                <a:gd name="T38" fmla="*/ 5484 w 11063"/>
                <a:gd name="T39" fmla="*/ 15054 h 16058"/>
                <a:gd name="T40" fmla="*/ 5160 w 11063"/>
                <a:gd name="T41" fmla="*/ 15030 h 16058"/>
                <a:gd name="T42" fmla="*/ 4907 w 11063"/>
                <a:gd name="T43" fmla="*/ 14937 h 16058"/>
                <a:gd name="T44" fmla="*/ 4698 w 11063"/>
                <a:gd name="T45" fmla="*/ 14732 h 16058"/>
                <a:gd name="T46" fmla="*/ 6658 w 11063"/>
                <a:gd name="T47" fmla="*/ 14161 h 16058"/>
                <a:gd name="T48" fmla="*/ 6436 w 11063"/>
                <a:gd name="T49" fmla="*/ 14651 h 16058"/>
                <a:gd name="T50" fmla="*/ 6202 w 11063"/>
                <a:gd name="T51" fmla="*/ 14919 h 16058"/>
                <a:gd name="T52" fmla="*/ 5915 w 11063"/>
                <a:gd name="T53" fmla="*/ 15031 h 16058"/>
                <a:gd name="T54" fmla="*/ 5532 w 11063"/>
                <a:gd name="T55" fmla="*/ 15054 h 16058"/>
                <a:gd name="T56" fmla="*/ 3763 w 11063"/>
                <a:gd name="T57" fmla="*/ 12094 h 16058"/>
                <a:gd name="T58" fmla="*/ 3603 w 11063"/>
                <a:gd name="T59" fmla="*/ 11605 h 16058"/>
                <a:gd name="T60" fmla="*/ 7351 w 11063"/>
                <a:gd name="T61" fmla="*/ 11943 h 16058"/>
                <a:gd name="T62" fmla="*/ 4290 w 11063"/>
                <a:gd name="T63" fmla="*/ 13799 h 16058"/>
                <a:gd name="T64" fmla="*/ 4145 w 11063"/>
                <a:gd name="T65" fmla="*/ 13340 h 16058"/>
                <a:gd name="T66" fmla="*/ 7149 w 11063"/>
                <a:gd name="T67" fmla="*/ 12594 h 16058"/>
                <a:gd name="T68" fmla="*/ 7016 w 11063"/>
                <a:gd name="T69" fmla="*/ 13038 h 16058"/>
                <a:gd name="T70" fmla="*/ 6835 w 11063"/>
                <a:gd name="T71" fmla="*/ 13637 h 16058"/>
                <a:gd name="T72" fmla="*/ 3630 w 11063"/>
                <a:gd name="T73" fmla="*/ 335 h 16058"/>
                <a:gd name="T74" fmla="*/ 1812 w 11063"/>
                <a:gd name="T75" fmla="*/ 1434 h 16058"/>
                <a:gd name="T76" fmla="*/ 545 w 11063"/>
                <a:gd name="T77" fmla="*/ 3127 h 16058"/>
                <a:gd name="T78" fmla="*/ 7 w 11063"/>
                <a:gd name="T79" fmla="*/ 5236 h 16058"/>
                <a:gd name="T80" fmla="*/ 234 w 11063"/>
                <a:gd name="T81" fmla="*/ 6861 h 16058"/>
                <a:gd name="T82" fmla="*/ 910 w 11063"/>
                <a:gd name="T83" fmla="*/ 8405 h 16058"/>
                <a:gd name="T84" fmla="*/ 1748 w 11063"/>
                <a:gd name="T85" fmla="*/ 9927 h 16058"/>
                <a:gd name="T86" fmla="*/ 2463 w 11063"/>
                <a:gd name="T87" fmla="*/ 11392 h 16058"/>
                <a:gd name="T88" fmla="*/ 3065 w 11063"/>
                <a:gd name="T89" fmla="*/ 13245 h 16058"/>
                <a:gd name="T90" fmla="*/ 3552 w 11063"/>
                <a:gd name="T91" fmla="*/ 14718 h 16058"/>
                <a:gd name="T92" fmla="*/ 4207 w 11063"/>
                <a:gd name="T93" fmla="*/ 15672 h 16058"/>
                <a:gd name="T94" fmla="*/ 5340 w 11063"/>
                <a:gd name="T95" fmla="*/ 16053 h 16058"/>
                <a:gd name="T96" fmla="*/ 6643 w 11063"/>
                <a:gd name="T97" fmla="*/ 15823 h 16058"/>
                <a:gd name="T98" fmla="*/ 7387 w 11063"/>
                <a:gd name="T99" fmla="*/ 15011 h 16058"/>
                <a:gd name="T100" fmla="*/ 7880 w 11063"/>
                <a:gd name="T101" fmla="*/ 13666 h 16058"/>
                <a:gd name="T102" fmla="*/ 8442 w 11063"/>
                <a:gd name="T103" fmla="*/ 11841 h 16058"/>
                <a:gd name="T104" fmla="*/ 9115 w 11063"/>
                <a:gd name="T105" fmla="*/ 10307 h 16058"/>
                <a:gd name="T106" fmla="*/ 9949 w 11063"/>
                <a:gd name="T107" fmla="*/ 8788 h 16058"/>
                <a:gd name="T108" fmla="*/ 10691 w 11063"/>
                <a:gd name="T109" fmla="*/ 7241 h 16058"/>
                <a:gd name="T110" fmla="*/ 11058 w 11063"/>
                <a:gd name="T111" fmla="*/ 5709 h 16058"/>
                <a:gd name="T112" fmla="*/ 10727 w 11063"/>
                <a:gd name="T113" fmla="*/ 3622 h 16058"/>
                <a:gd name="T114" fmla="*/ 9626 w 11063"/>
                <a:gd name="T115" fmla="*/ 1809 h 16058"/>
                <a:gd name="T116" fmla="*/ 7929 w 11063"/>
                <a:gd name="T117" fmla="*/ 544 h 16058"/>
                <a:gd name="T118" fmla="*/ 5816 w 11063"/>
                <a:gd name="T119" fmla="*/ 7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63" h="16058">
                  <a:moveTo>
                    <a:pt x="7881" y="10538"/>
                  </a:moveTo>
                  <a:lnTo>
                    <a:pt x="3187" y="10538"/>
                  </a:lnTo>
                  <a:lnTo>
                    <a:pt x="3140" y="10437"/>
                  </a:lnTo>
                  <a:lnTo>
                    <a:pt x="3092" y="10335"/>
                  </a:lnTo>
                  <a:lnTo>
                    <a:pt x="3041" y="10234"/>
                  </a:lnTo>
                  <a:lnTo>
                    <a:pt x="2991" y="10132"/>
                  </a:lnTo>
                  <a:lnTo>
                    <a:pt x="2940" y="10030"/>
                  </a:lnTo>
                  <a:lnTo>
                    <a:pt x="2887" y="9929"/>
                  </a:lnTo>
                  <a:lnTo>
                    <a:pt x="2835" y="9827"/>
                  </a:lnTo>
                  <a:lnTo>
                    <a:pt x="2781" y="9727"/>
                  </a:lnTo>
                  <a:lnTo>
                    <a:pt x="2728" y="9626"/>
                  </a:lnTo>
                  <a:lnTo>
                    <a:pt x="2672" y="9524"/>
                  </a:lnTo>
                  <a:lnTo>
                    <a:pt x="2618" y="9424"/>
                  </a:lnTo>
                  <a:lnTo>
                    <a:pt x="2563" y="9324"/>
                  </a:lnTo>
                  <a:lnTo>
                    <a:pt x="2507" y="9223"/>
                  </a:lnTo>
                  <a:lnTo>
                    <a:pt x="2451" y="9123"/>
                  </a:lnTo>
                  <a:lnTo>
                    <a:pt x="2396" y="9024"/>
                  </a:lnTo>
                  <a:lnTo>
                    <a:pt x="2340" y="8924"/>
                  </a:lnTo>
                  <a:lnTo>
                    <a:pt x="2217" y="8703"/>
                  </a:lnTo>
                  <a:lnTo>
                    <a:pt x="2094" y="8483"/>
                  </a:lnTo>
                  <a:lnTo>
                    <a:pt x="2034" y="8372"/>
                  </a:lnTo>
                  <a:lnTo>
                    <a:pt x="1973" y="8262"/>
                  </a:lnTo>
                  <a:lnTo>
                    <a:pt x="1914" y="8151"/>
                  </a:lnTo>
                  <a:lnTo>
                    <a:pt x="1855" y="8041"/>
                  </a:lnTo>
                  <a:lnTo>
                    <a:pt x="1796" y="7931"/>
                  </a:lnTo>
                  <a:lnTo>
                    <a:pt x="1740" y="7820"/>
                  </a:lnTo>
                  <a:lnTo>
                    <a:pt x="1684" y="7711"/>
                  </a:lnTo>
                  <a:lnTo>
                    <a:pt x="1629" y="7600"/>
                  </a:lnTo>
                  <a:lnTo>
                    <a:pt x="1576" y="7491"/>
                  </a:lnTo>
                  <a:lnTo>
                    <a:pt x="1525" y="7383"/>
                  </a:lnTo>
                  <a:lnTo>
                    <a:pt x="1475" y="7273"/>
                  </a:lnTo>
                  <a:lnTo>
                    <a:pt x="1427" y="7165"/>
                  </a:lnTo>
                  <a:lnTo>
                    <a:pt x="1381" y="7057"/>
                  </a:lnTo>
                  <a:lnTo>
                    <a:pt x="1337" y="6950"/>
                  </a:lnTo>
                  <a:lnTo>
                    <a:pt x="1294" y="6843"/>
                  </a:lnTo>
                  <a:lnTo>
                    <a:pt x="1255" y="6736"/>
                  </a:lnTo>
                  <a:lnTo>
                    <a:pt x="1218" y="6631"/>
                  </a:lnTo>
                  <a:lnTo>
                    <a:pt x="1183" y="6526"/>
                  </a:lnTo>
                  <a:lnTo>
                    <a:pt x="1151" y="6421"/>
                  </a:lnTo>
                  <a:lnTo>
                    <a:pt x="1122" y="6318"/>
                  </a:lnTo>
                  <a:lnTo>
                    <a:pt x="1095" y="6214"/>
                  </a:lnTo>
                  <a:lnTo>
                    <a:pt x="1072" y="6112"/>
                  </a:lnTo>
                  <a:lnTo>
                    <a:pt x="1053" y="6012"/>
                  </a:lnTo>
                  <a:lnTo>
                    <a:pt x="1036" y="5911"/>
                  </a:lnTo>
                  <a:lnTo>
                    <a:pt x="1023" y="5812"/>
                  </a:lnTo>
                  <a:lnTo>
                    <a:pt x="1014" y="5714"/>
                  </a:lnTo>
                  <a:lnTo>
                    <a:pt x="1008" y="5616"/>
                  </a:lnTo>
                  <a:lnTo>
                    <a:pt x="1006" y="5520"/>
                  </a:lnTo>
                  <a:lnTo>
                    <a:pt x="1012" y="5288"/>
                  </a:lnTo>
                  <a:lnTo>
                    <a:pt x="1029" y="5059"/>
                  </a:lnTo>
                  <a:lnTo>
                    <a:pt x="1058" y="4833"/>
                  </a:lnTo>
                  <a:lnTo>
                    <a:pt x="1098" y="4611"/>
                  </a:lnTo>
                  <a:lnTo>
                    <a:pt x="1149" y="4393"/>
                  </a:lnTo>
                  <a:lnTo>
                    <a:pt x="1210" y="4178"/>
                  </a:lnTo>
                  <a:lnTo>
                    <a:pt x="1280" y="3968"/>
                  </a:lnTo>
                  <a:lnTo>
                    <a:pt x="1362" y="3764"/>
                  </a:lnTo>
                  <a:lnTo>
                    <a:pt x="1452" y="3564"/>
                  </a:lnTo>
                  <a:lnTo>
                    <a:pt x="1553" y="3369"/>
                  </a:lnTo>
                  <a:lnTo>
                    <a:pt x="1661" y="3179"/>
                  </a:lnTo>
                  <a:lnTo>
                    <a:pt x="1779" y="2997"/>
                  </a:lnTo>
                  <a:lnTo>
                    <a:pt x="1906" y="2819"/>
                  </a:lnTo>
                  <a:lnTo>
                    <a:pt x="2041" y="2649"/>
                  </a:lnTo>
                  <a:lnTo>
                    <a:pt x="2182" y="2485"/>
                  </a:lnTo>
                  <a:lnTo>
                    <a:pt x="2332" y="2327"/>
                  </a:lnTo>
                  <a:lnTo>
                    <a:pt x="2490" y="2178"/>
                  </a:lnTo>
                  <a:lnTo>
                    <a:pt x="2654" y="2036"/>
                  </a:lnTo>
                  <a:lnTo>
                    <a:pt x="2825" y="1902"/>
                  </a:lnTo>
                  <a:lnTo>
                    <a:pt x="3003" y="1776"/>
                  </a:lnTo>
                  <a:lnTo>
                    <a:pt x="3186" y="1658"/>
                  </a:lnTo>
                  <a:lnTo>
                    <a:pt x="3376" y="1550"/>
                  </a:lnTo>
                  <a:lnTo>
                    <a:pt x="3571" y="1449"/>
                  </a:lnTo>
                  <a:lnTo>
                    <a:pt x="3771" y="1359"/>
                  </a:lnTo>
                  <a:lnTo>
                    <a:pt x="3977" y="1279"/>
                  </a:lnTo>
                  <a:lnTo>
                    <a:pt x="4187" y="1207"/>
                  </a:lnTo>
                  <a:lnTo>
                    <a:pt x="4402" y="1146"/>
                  </a:lnTo>
                  <a:lnTo>
                    <a:pt x="4620" y="1096"/>
                  </a:lnTo>
                  <a:lnTo>
                    <a:pt x="4843" y="1056"/>
                  </a:lnTo>
                  <a:lnTo>
                    <a:pt x="5069" y="1027"/>
                  </a:lnTo>
                  <a:lnTo>
                    <a:pt x="5299" y="1010"/>
                  </a:lnTo>
                  <a:lnTo>
                    <a:pt x="5532" y="1004"/>
                  </a:lnTo>
                  <a:lnTo>
                    <a:pt x="5764" y="1010"/>
                  </a:lnTo>
                  <a:lnTo>
                    <a:pt x="5993" y="1027"/>
                  </a:lnTo>
                  <a:lnTo>
                    <a:pt x="6219" y="1056"/>
                  </a:lnTo>
                  <a:lnTo>
                    <a:pt x="6443" y="1096"/>
                  </a:lnTo>
                  <a:lnTo>
                    <a:pt x="6661" y="1146"/>
                  </a:lnTo>
                  <a:lnTo>
                    <a:pt x="6876" y="1207"/>
                  </a:lnTo>
                  <a:lnTo>
                    <a:pt x="7086" y="1279"/>
                  </a:lnTo>
                  <a:lnTo>
                    <a:pt x="7292" y="1359"/>
                  </a:lnTo>
                  <a:lnTo>
                    <a:pt x="7492" y="1449"/>
                  </a:lnTo>
                  <a:lnTo>
                    <a:pt x="7687" y="1550"/>
                  </a:lnTo>
                  <a:lnTo>
                    <a:pt x="7877" y="1658"/>
                  </a:lnTo>
                  <a:lnTo>
                    <a:pt x="8060" y="1776"/>
                  </a:lnTo>
                  <a:lnTo>
                    <a:pt x="8238" y="1902"/>
                  </a:lnTo>
                  <a:lnTo>
                    <a:pt x="8409" y="2036"/>
                  </a:lnTo>
                  <a:lnTo>
                    <a:pt x="8573" y="2178"/>
                  </a:lnTo>
                  <a:lnTo>
                    <a:pt x="8731" y="2327"/>
                  </a:lnTo>
                  <a:lnTo>
                    <a:pt x="8881" y="2485"/>
                  </a:lnTo>
                  <a:lnTo>
                    <a:pt x="9022" y="2649"/>
                  </a:lnTo>
                  <a:lnTo>
                    <a:pt x="9157" y="2819"/>
                  </a:lnTo>
                  <a:lnTo>
                    <a:pt x="9283" y="2997"/>
                  </a:lnTo>
                  <a:lnTo>
                    <a:pt x="9402" y="3179"/>
                  </a:lnTo>
                  <a:lnTo>
                    <a:pt x="9510" y="3369"/>
                  </a:lnTo>
                  <a:lnTo>
                    <a:pt x="9611" y="3564"/>
                  </a:lnTo>
                  <a:lnTo>
                    <a:pt x="9701" y="3764"/>
                  </a:lnTo>
                  <a:lnTo>
                    <a:pt x="9783" y="3968"/>
                  </a:lnTo>
                  <a:lnTo>
                    <a:pt x="9853" y="4178"/>
                  </a:lnTo>
                  <a:lnTo>
                    <a:pt x="9914" y="4393"/>
                  </a:lnTo>
                  <a:lnTo>
                    <a:pt x="9965" y="4611"/>
                  </a:lnTo>
                  <a:lnTo>
                    <a:pt x="10005" y="4833"/>
                  </a:lnTo>
                  <a:lnTo>
                    <a:pt x="10034" y="5059"/>
                  </a:lnTo>
                  <a:lnTo>
                    <a:pt x="10051" y="5288"/>
                  </a:lnTo>
                  <a:lnTo>
                    <a:pt x="10057" y="5520"/>
                  </a:lnTo>
                  <a:lnTo>
                    <a:pt x="10055" y="5615"/>
                  </a:lnTo>
                  <a:lnTo>
                    <a:pt x="10049" y="5713"/>
                  </a:lnTo>
                  <a:lnTo>
                    <a:pt x="10040" y="5810"/>
                  </a:lnTo>
                  <a:lnTo>
                    <a:pt x="10027" y="5908"/>
                  </a:lnTo>
                  <a:lnTo>
                    <a:pt x="10010" y="6009"/>
                  </a:lnTo>
                  <a:lnTo>
                    <a:pt x="9990" y="6110"/>
                  </a:lnTo>
                  <a:lnTo>
                    <a:pt x="9967" y="6211"/>
                  </a:lnTo>
                  <a:lnTo>
                    <a:pt x="9941" y="6314"/>
                  </a:lnTo>
                  <a:lnTo>
                    <a:pt x="9911" y="6418"/>
                  </a:lnTo>
                  <a:lnTo>
                    <a:pt x="9880" y="6523"/>
                  </a:lnTo>
                  <a:lnTo>
                    <a:pt x="9845" y="6627"/>
                  </a:lnTo>
                  <a:lnTo>
                    <a:pt x="9808" y="6733"/>
                  </a:lnTo>
                  <a:lnTo>
                    <a:pt x="9769" y="6840"/>
                  </a:lnTo>
                  <a:lnTo>
                    <a:pt x="9726" y="6947"/>
                  </a:lnTo>
                  <a:lnTo>
                    <a:pt x="9682" y="7054"/>
                  </a:lnTo>
                  <a:lnTo>
                    <a:pt x="9636" y="7163"/>
                  </a:lnTo>
                  <a:lnTo>
                    <a:pt x="9588" y="7271"/>
                  </a:lnTo>
                  <a:lnTo>
                    <a:pt x="9538" y="7381"/>
                  </a:lnTo>
                  <a:lnTo>
                    <a:pt x="9486" y="7490"/>
                  </a:lnTo>
                  <a:lnTo>
                    <a:pt x="9433" y="7599"/>
                  </a:lnTo>
                  <a:lnTo>
                    <a:pt x="9378" y="7710"/>
                  </a:lnTo>
                  <a:lnTo>
                    <a:pt x="9323" y="7820"/>
                  </a:lnTo>
                  <a:lnTo>
                    <a:pt x="9266" y="7932"/>
                  </a:lnTo>
                  <a:lnTo>
                    <a:pt x="9207" y="8042"/>
                  </a:lnTo>
                  <a:lnTo>
                    <a:pt x="9149" y="8153"/>
                  </a:lnTo>
                  <a:lnTo>
                    <a:pt x="9089" y="8264"/>
                  </a:lnTo>
                  <a:lnTo>
                    <a:pt x="9028" y="8375"/>
                  </a:lnTo>
                  <a:lnTo>
                    <a:pt x="8968" y="8487"/>
                  </a:lnTo>
                  <a:lnTo>
                    <a:pt x="8845" y="8708"/>
                  </a:lnTo>
                  <a:lnTo>
                    <a:pt x="8722" y="8930"/>
                  </a:lnTo>
                  <a:lnTo>
                    <a:pt x="8667" y="9029"/>
                  </a:lnTo>
                  <a:lnTo>
                    <a:pt x="8612" y="9129"/>
                  </a:lnTo>
                  <a:lnTo>
                    <a:pt x="8557" y="9228"/>
                  </a:lnTo>
                  <a:lnTo>
                    <a:pt x="8501" y="9329"/>
                  </a:lnTo>
                  <a:lnTo>
                    <a:pt x="8447" y="9429"/>
                  </a:lnTo>
                  <a:lnTo>
                    <a:pt x="8392" y="9529"/>
                  </a:lnTo>
                  <a:lnTo>
                    <a:pt x="8338" y="9630"/>
                  </a:lnTo>
                  <a:lnTo>
                    <a:pt x="8284" y="9730"/>
                  </a:lnTo>
                  <a:lnTo>
                    <a:pt x="8231" y="9831"/>
                  </a:lnTo>
                  <a:lnTo>
                    <a:pt x="8179" y="9932"/>
                  </a:lnTo>
                  <a:lnTo>
                    <a:pt x="8127" y="10033"/>
                  </a:lnTo>
                  <a:lnTo>
                    <a:pt x="8076" y="10134"/>
                  </a:lnTo>
                  <a:lnTo>
                    <a:pt x="8026" y="10235"/>
                  </a:lnTo>
                  <a:lnTo>
                    <a:pt x="7976" y="10336"/>
                  </a:lnTo>
                  <a:lnTo>
                    <a:pt x="7928" y="10437"/>
                  </a:lnTo>
                  <a:lnTo>
                    <a:pt x="7881" y="10538"/>
                  </a:lnTo>
                  <a:close/>
                  <a:moveTo>
                    <a:pt x="5532" y="15054"/>
                  </a:moveTo>
                  <a:lnTo>
                    <a:pt x="5484" y="15054"/>
                  </a:lnTo>
                  <a:lnTo>
                    <a:pt x="5439" y="15053"/>
                  </a:lnTo>
                  <a:lnTo>
                    <a:pt x="5395" y="15052"/>
                  </a:lnTo>
                  <a:lnTo>
                    <a:pt x="5352" y="15050"/>
                  </a:lnTo>
                  <a:lnTo>
                    <a:pt x="5311" y="15048"/>
                  </a:lnTo>
                  <a:lnTo>
                    <a:pt x="5272" y="15045"/>
                  </a:lnTo>
                  <a:lnTo>
                    <a:pt x="5234" y="15041"/>
                  </a:lnTo>
                  <a:lnTo>
                    <a:pt x="5197" y="15036"/>
                  </a:lnTo>
                  <a:lnTo>
                    <a:pt x="5160" y="15030"/>
                  </a:lnTo>
                  <a:lnTo>
                    <a:pt x="5125" y="15023"/>
                  </a:lnTo>
                  <a:lnTo>
                    <a:pt x="5091" y="15015"/>
                  </a:lnTo>
                  <a:lnTo>
                    <a:pt x="5059" y="15006"/>
                  </a:lnTo>
                  <a:lnTo>
                    <a:pt x="5027" y="14995"/>
                  </a:lnTo>
                  <a:lnTo>
                    <a:pt x="4995" y="14983"/>
                  </a:lnTo>
                  <a:lnTo>
                    <a:pt x="4965" y="14969"/>
                  </a:lnTo>
                  <a:lnTo>
                    <a:pt x="4936" y="14954"/>
                  </a:lnTo>
                  <a:lnTo>
                    <a:pt x="4907" y="14937"/>
                  </a:lnTo>
                  <a:lnTo>
                    <a:pt x="4880" y="14919"/>
                  </a:lnTo>
                  <a:lnTo>
                    <a:pt x="4852" y="14898"/>
                  </a:lnTo>
                  <a:lnTo>
                    <a:pt x="4825" y="14876"/>
                  </a:lnTo>
                  <a:lnTo>
                    <a:pt x="4799" y="14852"/>
                  </a:lnTo>
                  <a:lnTo>
                    <a:pt x="4773" y="14825"/>
                  </a:lnTo>
                  <a:lnTo>
                    <a:pt x="4748" y="14796"/>
                  </a:lnTo>
                  <a:lnTo>
                    <a:pt x="4723" y="14765"/>
                  </a:lnTo>
                  <a:lnTo>
                    <a:pt x="4698" y="14732"/>
                  </a:lnTo>
                  <a:lnTo>
                    <a:pt x="4673" y="14696"/>
                  </a:lnTo>
                  <a:lnTo>
                    <a:pt x="4648" y="14658"/>
                  </a:lnTo>
                  <a:lnTo>
                    <a:pt x="4624" y="14618"/>
                  </a:lnTo>
                  <a:lnTo>
                    <a:pt x="4600" y="14574"/>
                  </a:lnTo>
                  <a:lnTo>
                    <a:pt x="4576" y="14527"/>
                  </a:lnTo>
                  <a:lnTo>
                    <a:pt x="4552" y="14479"/>
                  </a:lnTo>
                  <a:lnTo>
                    <a:pt x="4527" y="14427"/>
                  </a:lnTo>
                  <a:lnTo>
                    <a:pt x="6658" y="14161"/>
                  </a:lnTo>
                  <a:lnTo>
                    <a:pt x="6630" y="14236"/>
                  </a:lnTo>
                  <a:lnTo>
                    <a:pt x="6602" y="14308"/>
                  </a:lnTo>
                  <a:lnTo>
                    <a:pt x="6573" y="14375"/>
                  </a:lnTo>
                  <a:lnTo>
                    <a:pt x="6546" y="14438"/>
                  </a:lnTo>
                  <a:lnTo>
                    <a:pt x="6518" y="14496"/>
                  </a:lnTo>
                  <a:lnTo>
                    <a:pt x="6491" y="14552"/>
                  </a:lnTo>
                  <a:lnTo>
                    <a:pt x="6464" y="14603"/>
                  </a:lnTo>
                  <a:lnTo>
                    <a:pt x="6436" y="14651"/>
                  </a:lnTo>
                  <a:lnTo>
                    <a:pt x="6408" y="14695"/>
                  </a:lnTo>
                  <a:lnTo>
                    <a:pt x="6380" y="14736"/>
                  </a:lnTo>
                  <a:lnTo>
                    <a:pt x="6352" y="14773"/>
                  </a:lnTo>
                  <a:lnTo>
                    <a:pt x="6323" y="14808"/>
                  </a:lnTo>
                  <a:lnTo>
                    <a:pt x="6294" y="14841"/>
                  </a:lnTo>
                  <a:lnTo>
                    <a:pt x="6264" y="14869"/>
                  </a:lnTo>
                  <a:lnTo>
                    <a:pt x="6233" y="14895"/>
                  </a:lnTo>
                  <a:lnTo>
                    <a:pt x="6202" y="14919"/>
                  </a:lnTo>
                  <a:lnTo>
                    <a:pt x="6170" y="14940"/>
                  </a:lnTo>
                  <a:lnTo>
                    <a:pt x="6137" y="14959"/>
                  </a:lnTo>
                  <a:lnTo>
                    <a:pt x="6103" y="14976"/>
                  </a:lnTo>
                  <a:lnTo>
                    <a:pt x="6068" y="14990"/>
                  </a:lnTo>
                  <a:lnTo>
                    <a:pt x="6031" y="15003"/>
                  </a:lnTo>
                  <a:lnTo>
                    <a:pt x="5994" y="15014"/>
                  </a:lnTo>
                  <a:lnTo>
                    <a:pt x="5955" y="15023"/>
                  </a:lnTo>
                  <a:lnTo>
                    <a:pt x="5915" y="15031"/>
                  </a:lnTo>
                  <a:lnTo>
                    <a:pt x="5873" y="15038"/>
                  </a:lnTo>
                  <a:lnTo>
                    <a:pt x="5829" y="15043"/>
                  </a:lnTo>
                  <a:lnTo>
                    <a:pt x="5785" y="15047"/>
                  </a:lnTo>
                  <a:lnTo>
                    <a:pt x="5738" y="15050"/>
                  </a:lnTo>
                  <a:lnTo>
                    <a:pt x="5689" y="15052"/>
                  </a:lnTo>
                  <a:lnTo>
                    <a:pt x="5638" y="15053"/>
                  </a:lnTo>
                  <a:lnTo>
                    <a:pt x="5586" y="15054"/>
                  </a:lnTo>
                  <a:lnTo>
                    <a:pt x="5532" y="15054"/>
                  </a:lnTo>
                  <a:close/>
                  <a:moveTo>
                    <a:pt x="3890" y="12499"/>
                  </a:moveTo>
                  <a:lnTo>
                    <a:pt x="3873" y="12442"/>
                  </a:lnTo>
                  <a:lnTo>
                    <a:pt x="3855" y="12386"/>
                  </a:lnTo>
                  <a:lnTo>
                    <a:pt x="3838" y="12328"/>
                  </a:lnTo>
                  <a:lnTo>
                    <a:pt x="3820" y="12269"/>
                  </a:lnTo>
                  <a:lnTo>
                    <a:pt x="3802" y="12211"/>
                  </a:lnTo>
                  <a:lnTo>
                    <a:pt x="3783" y="12153"/>
                  </a:lnTo>
                  <a:lnTo>
                    <a:pt x="3763" y="12094"/>
                  </a:lnTo>
                  <a:lnTo>
                    <a:pt x="3744" y="12033"/>
                  </a:lnTo>
                  <a:lnTo>
                    <a:pt x="3725" y="11974"/>
                  </a:lnTo>
                  <a:lnTo>
                    <a:pt x="3705" y="11913"/>
                  </a:lnTo>
                  <a:lnTo>
                    <a:pt x="3685" y="11853"/>
                  </a:lnTo>
                  <a:lnTo>
                    <a:pt x="3665" y="11792"/>
                  </a:lnTo>
                  <a:lnTo>
                    <a:pt x="3645" y="11729"/>
                  </a:lnTo>
                  <a:lnTo>
                    <a:pt x="3624" y="11667"/>
                  </a:lnTo>
                  <a:lnTo>
                    <a:pt x="3603" y="11605"/>
                  </a:lnTo>
                  <a:lnTo>
                    <a:pt x="3581" y="11542"/>
                  </a:lnTo>
                  <a:lnTo>
                    <a:pt x="7487" y="11542"/>
                  </a:lnTo>
                  <a:lnTo>
                    <a:pt x="7464" y="11609"/>
                  </a:lnTo>
                  <a:lnTo>
                    <a:pt x="7440" y="11677"/>
                  </a:lnTo>
                  <a:lnTo>
                    <a:pt x="7417" y="11744"/>
                  </a:lnTo>
                  <a:lnTo>
                    <a:pt x="7395" y="11811"/>
                  </a:lnTo>
                  <a:lnTo>
                    <a:pt x="7373" y="11878"/>
                  </a:lnTo>
                  <a:lnTo>
                    <a:pt x="7351" y="11943"/>
                  </a:lnTo>
                  <a:lnTo>
                    <a:pt x="7330" y="12008"/>
                  </a:lnTo>
                  <a:lnTo>
                    <a:pt x="7309" y="12074"/>
                  </a:lnTo>
                  <a:lnTo>
                    <a:pt x="3890" y="12499"/>
                  </a:lnTo>
                  <a:close/>
                  <a:moveTo>
                    <a:pt x="6835" y="13637"/>
                  </a:moveTo>
                  <a:lnTo>
                    <a:pt x="4342" y="13948"/>
                  </a:lnTo>
                  <a:lnTo>
                    <a:pt x="4325" y="13899"/>
                  </a:lnTo>
                  <a:lnTo>
                    <a:pt x="4309" y="13850"/>
                  </a:lnTo>
                  <a:lnTo>
                    <a:pt x="4290" y="13799"/>
                  </a:lnTo>
                  <a:lnTo>
                    <a:pt x="4273" y="13747"/>
                  </a:lnTo>
                  <a:lnTo>
                    <a:pt x="4256" y="13693"/>
                  </a:lnTo>
                  <a:lnTo>
                    <a:pt x="4238" y="13638"/>
                  </a:lnTo>
                  <a:lnTo>
                    <a:pt x="4220" y="13582"/>
                  </a:lnTo>
                  <a:lnTo>
                    <a:pt x="4202" y="13524"/>
                  </a:lnTo>
                  <a:lnTo>
                    <a:pt x="4183" y="13465"/>
                  </a:lnTo>
                  <a:lnTo>
                    <a:pt x="4164" y="13403"/>
                  </a:lnTo>
                  <a:lnTo>
                    <a:pt x="4145" y="13340"/>
                  </a:lnTo>
                  <a:lnTo>
                    <a:pt x="4124" y="13276"/>
                  </a:lnTo>
                  <a:lnTo>
                    <a:pt x="4104" y="13210"/>
                  </a:lnTo>
                  <a:lnTo>
                    <a:pt x="4083" y="13141"/>
                  </a:lnTo>
                  <a:lnTo>
                    <a:pt x="4062" y="13070"/>
                  </a:lnTo>
                  <a:lnTo>
                    <a:pt x="4041" y="12998"/>
                  </a:lnTo>
                  <a:lnTo>
                    <a:pt x="4038" y="12990"/>
                  </a:lnTo>
                  <a:lnTo>
                    <a:pt x="4036" y="12983"/>
                  </a:lnTo>
                  <a:lnTo>
                    <a:pt x="7149" y="12594"/>
                  </a:lnTo>
                  <a:lnTo>
                    <a:pt x="7132" y="12651"/>
                  </a:lnTo>
                  <a:lnTo>
                    <a:pt x="7116" y="12707"/>
                  </a:lnTo>
                  <a:lnTo>
                    <a:pt x="7098" y="12763"/>
                  </a:lnTo>
                  <a:lnTo>
                    <a:pt x="7081" y="12819"/>
                  </a:lnTo>
                  <a:lnTo>
                    <a:pt x="7064" y="12876"/>
                  </a:lnTo>
                  <a:lnTo>
                    <a:pt x="7047" y="12931"/>
                  </a:lnTo>
                  <a:lnTo>
                    <a:pt x="7031" y="12985"/>
                  </a:lnTo>
                  <a:lnTo>
                    <a:pt x="7016" y="13038"/>
                  </a:lnTo>
                  <a:lnTo>
                    <a:pt x="6992" y="13121"/>
                  </a:lnTo>
                  <a:lnTo>
                    <a:pt x="6968" y="13202"/>
                  </a:lnTo>
                  <a:lnTo>
                    <a:pt x="6945" y="13280"/>
                  </a:lnTo>
                  <a:lnTo>
                    <a:pt x="6921" y="13355"/>
                  </a:lnTo>
                  <a:lnTo>
                    <a:pt x="6899" y="13429"/>
                  </a:lnTo>
                  <a:lnTo>
                    <a:pt x="6878" y="13500"/>
                  </a:lnTo>
                  <a:lnTo>
                    <a:pt x="6856" y="13570"/>
                  </a:lnTo>
                  <a:lnTo>
                    <a:pt x="6835" y="13637"/>
                  </a:lnTo>
                  <a:close/>
                  <a:moveTo>
                    <a:pt x="5532" y="0"/>
                  </a:moveTo>
                  <a:lnTo>
                    <a:pt x="5247" y="7"/>
                  </a:lnTo>
                  <a:lnTo>
                    <a:pt x="4966" y="28"/>
                  </a:lnTo>
                  <a:lnTo>
                    <a:pt x="4689" y="63"/>
                  </a:lnTo>
                  <a:lnTo>
                    <a:pt x="4417" y="112"/>
                  </a:lnTo>
                  <a:lnTo>
                    <a:pt x="4149" y="174"/>
                  </a:lnTo>
                  <a:lnTo>
                    <a:pt x="3886" y="248"/>
                  </a:lnTo>
                  <a:lnTo>
                    <a:pt x="3630" y="335"/>
                  </a:lnTo>
                  <a:lnTo>
                    <a:pt x="3378" y="434"/>
                  </a:lnTo>
                  <a:lnTo>
                    <a:pt x="3133" y="544"/>
                  </a:lnTo>
                  <a:lnTo>
                    <a:pt x="2894" y="666"/>
                  </a:lnTo>
                  <a:lnTo>
                    <a:pt x="2663" y="799"/>
                  </a:lnTo>
                  <a:lnTo>
                    <a:pt x="2439" y="942"/>
                  </a:lnTo>
                  <a:lnTo>
                    <a:pt x="2222" y="1097"/>
                  </a:lnTo>
                  <a:lnTo>
                    <a:pt x="2013" y="1261"/>
                  </a:lnTo>
                  <a:lnTo>
                    <a:pt x="1812" y="1434"/>
                  </a:lnTo>
                  <a:lnTo>
                    <a:pt x="1620" y="1617"/>
                  </a:lnTo>
                  <a:lnTo>
                    <a:pt x="1437" y="1809"/>
                  </a:lnTo>
                  <a:lnTo>
                    <a:pt x="1263" y="2009"/>
                  </a:lnTo>
                  <a:lnTo>
                    <a:pt x="1099" y="2217"/>
                  </a:lnTo>
                  <a:lnTo>
                    <a:pt x="944" y="2434"/>
                  </a:lnTo>
                  <a:lnTo>
                    <a:pt x="801" y="2658"/>
                  </a:lnTo>
                  <a:lnTo>
                    <a:pt x="668" y="2888"/>
                  </a:lnTo>
                  <a:lnTo>
                    <a:pt x="545" y="3127"/>
                  </a:lnTo>
                  <a:lnTo>
                    <a:pt x="434" y="3371"/>
                  </a:lnTo>
                  <a:lnTo>
                    <a:pt x="336" y="3622"/>
                  </a:lnTo>
                  <a:lnTo>
                    <a:pt x="248" y="3879"/>
                  </a:lnTo>
                  <a:lnTo>
                    <a:pt x="174" y="4141"/>
                  </a:lnTo>
                  <a:lnTo>
                    <a:pt x="113" y="4408"/>
                  </a:lnTo>
                  <a:lnTo>
                    <a:pt x="63" y="4679"/>
                  </a:lnTo>
                  <a:lnTo>
                    <a:pt x="28" y="4956"/>
                  </a:lnTo>
                  <a:lnTo>
                    <a:pt x="7" y="5236"/>
                  </a:lnTo>
                  <a:lnTo>
                    <a:pt x="0" y="5520"/>
                  </a:lnTo>
                  <a:lnTo>
                    <a:pt x="5" y="5710"/>
                  </a:lnTo>
                  <a:lnTo>
                    <a:pt x="21" y="5900"/>
                  </a:lnTo>
                  <a:lnTo>
                    <a:pt x="46" y="6092"/>
                  </a:lnTo>
                  <a:lnTo>
                    <a:pt x="81" y="6284"/>
                  </a:lnTo>
                  <a:lnTo>
                    <a:pt x="125" y="6475"/>
                  </a:lnTo>
                  <a:lnTo>
                    <a:pt x="176" y="6668"/>
                  </a:lnTo>
                  <a:lnTo>
                    <a:pt x="234" y="6861"/>
                  </a:lnTo>
                  <a:lnTo>
                    <a:pt x="301" y="7053"/>
                  </a:lnTo>
                  <a:lnTo>
                    <a:pt x="373" y="7247"/>
                  </a:lnTo>
                  <a:lnTo>
                    <a:pt x="451" y="7440"/>
                  </a:lnTo>
                  <a:lnTo>
                    <a:pt x="534" y="7634"/>
                  </a:lnTo>
                  <a:lnTo>
                    <a:pt x="623" y="7826"/>
                  </a:lnTo>
                  <a:lnTo>
                    <a:pt x="715" y="8020"/>
                  </a:lnTo>
                  <a:lnTo>
                    <a:pt x="811" y="8213"/>
                  </a:lnTo>
                  <a:lnTo>
                    <a:pt x="910" y="8405"/>
                  </a:lnTo>
                  <a:lnTo>
                    <a:pt x="1012" y="8597"/>
                  </a:lnTo>
                  <a:lnTo>
                    <a:pt x="1115" y="8789"/>
                  </a:lnTo>
                  <a:lnTo>
                    <a:pt x="1221" y="8980"/>
                  </a:lnTo>
                  <a:lnTo>
                    <a:pt x="1327" y="9171"/>
                  </a:lnTo>
                  <a:lnTo>
                    <a:pt x="1433" y="9361"/>
                  </a:lnTo>
                  <a:lnTo>
                    <a:pt x="1539" y="9550"/>
                  </a:lnTo>
                  <a:lnTo>
                    <a:pt x="1644" y="9739"/>
                  </a:lnTo>
                  <a:lnTo>
                    <a:pt x="1748" y="9927"/>
                  </a:lnTo>
                  <a:lnTo>
                    <a:pt x="1850" y="10115"/>
                  </a:lnTo>
                  <a:lnTo>
                    <a:pt x="1949" y="10300"/>
                  </a:lnTo>
                  <a:lnTo>
                    <a:pt x="2046" y="10485"/>
                  </a:lnTo>
                  <a:lnTo>
                    <a:pt x="2138" y="10670"/>
                  </a:lnTo>
                  <a:lnTo>
                    <a:pt x="2228" y="10852"/>
                  </a:lnTo>
                  <a:lnTo>
                    <a:pt x="2311" y="11033"/>
                  </a:lnTo>
                  <a:lnTo>
                    <a:pt x="2391" y="11214"/>
                  </a:lnTo>
                  <a:lnTo>
                    <a:pt x="2463" y="11392"/>
                  </a:lnTo>
                  <a:lnTo>
                    <a:pt x="2529" y="11569"/>
                  </a:lnTo>
                  <a:lnTo>
                    <a:pt x="2621" y="11829"/>
                  </a:lnTo>
                  <a:lnTo>
                    <a:pt x="2706" y="12083"/>
                  </a:lnTo>
                  <a:lnTo>
                    <a:pt x="2787" y="12329"/>
                  </a:lnTo>
                  <a:lnTo>
                    <a:pt x="2861" y="12568"/>
                  </a:lnTo>
                  <a:lnTo>
                    <a:pt x="2933" y="12801"/>
                  </a:lnTo>
                  <a:lnTo>
                    <a:pt x="3000" y="13026"/>
                  </a:lnTo>
                  <a:lnTo>
                    <a:pt x="3065" y="13245"/>
                  </a:lnTo>
                  <a:lnTo>
                    <a:pt x="3128" y="13456"/>
                  </a:lnTo>
                  <a:lnTo>
                    <a:pt x="3188" y="13658"/>
                  </a:lnTo>
                  <a:lnTo>
                    <a:pt x="3248" y="13855"/>
                  </a:lnTo>
                  <a:lnTo>
                    <a:pt x="3308" y="14043"/>
                  </a:lnTo>
                  <a:lnTo>
                    <a:pt x="3367" y="14223"/>
                  </a:lnTo>
                  <a:lnTo>
                    <a:pt x="3428" y="14396"/>
                  </a:lnTo>
                  <a:lnTo>
                    <a:pt x="3489" y="14562"/>
                  </a:lnTo>
                  <a:lnTo>
                    <a:pt x="3552" y="14718"/>
                  </a:lnTo>
                  <a:lnTo>
                    <a:pt x="3619" y="14867"/>
                  </a:lnTo>
                  <a:lnTo>
                    <a:pt x="3688" y="15007"/>
                  </a:lnTo>
                  <a:lnTo>
                    <a:pt x="3761" y="15140"/>
                  </a:lnTo>
                  <a:lnTo>
                    <a:pt x="3839" y="15263"/>
                  </a:lnTo>
                  <a:lnTo>
                    <a:pt x="3922" y="15379"/>
                  </a:lnTo>
                  <a:lnTo>
                    <a:pt x="4011" y="15485"/>
                  </a:lnTo>
                  <a:lnTo>
                    <a:pt x="4105" y="15582"/>
                  </a:lnTo>
                  <a:lnTo>
                    <a:pt x="4207" y="15672"/>
                  </a:lnTo>
                  <a:lnTo>
                    <a:pt x="4316" y="15752"/>
                  </a:lnTo>
                  <a:lnTo>
                    <a:pt x="4433" y="15822"/>
                  </a:lnTo>
                  <a:lnTo>
                    <a:pt x="4559" y="15884"/>
                  </a:lnTo>
                  <a:lnTo>
                    <a:pt x="4694" y="15937"/>
                  </a:lnTo>
                  <a:lnTo>
                    <a:pt x="4840" y="15981"/>
                  </a:lnTo>
                  <a:lnTo>
                    <a:pt x="4995" y="16014"/>
                  </a:lnTo>
                  <a:lnTo>
                    <a:pt x="5161" y="16038"/>
                  </a:lnTo>
                  <a:lnTo>
                    <a:pt x="5340" y="16053"/>
                  </a:lnTo>
                  <a:lnTo>
                    <a:pt x="5532" y="16058"/>
                  </a:lnTo>
                  <a:lnTo>
                    <a:pt x="5726" y="16053"/>
                  </a:lnTo>
                  <a:lnTo>
                    <a:pt x="5907" y="16039"/>
                  </a:lnTo>
                  <a:lnTo>
                    <a:pt x="6076" y="16014"/>
                  </a:lnTo>
                  <a:lnTo>
                    <a:pt x="6232" y="15981"/>
                  </a:lnTo>
                  <a:lnTo>
                    <a:pt x="6379" y="15938"/>
                  </a:lnTo>
                  <a:lnTo>
                    <a:pt x="6516" y="15885"/>
                  </a:lnTo>
                  <a:lnTo>
                    <a:pt x="6643" y="15823"/>
                  </a:lnTo>
                  <a:lnTo>
                    <a:pt x="6760" y="15753"/>
                  </a:lnTo>
                  <a:lnTo>
                    <a:pt x="6870" y="15673"/>
                  </a:lnTo>
                  <a:lnTo>
                    <a:pt x="6972" y="15584"/>
                  </a:lnTo>
                  <a:lnTo>
                    <a:pt x="7066" y="15487"/>
                  </a:lnTo>
                  <a:lnTo>
                    <a:pt x="7155" y="15381"/>
                  </a:lnTo>
                  <a:lnTo>
                    <a:pt x="7237" y="15266"/>
                  </a:lnTo>
                  <a:lnTo>
                    <a:pt x="7315" y="15143"/>
                  </a:lnTo>
                  <a:lnTo>
                    <a:pt x="7387" y="15011"/>
                  </a:lnTo>
                  <a:lnTo>
                    <a:pt x="7455" y="14871"/>
                  </a:lnTo>
                  <a:lnTo>
                    <a:pt x="7521" y="14723"/>
                  </a:lnTo>
                  <a:lnTo>
                    <a:pt x="7584" y="14567"/>
                  </a:lnTo>
                  <a:lnTo>
                    <a:pt x="7645" y="14402"/>
                  </a:lnTo>
                  <a:lnTo>
                    <a:pt x="7704" y="14229"/>
                  </a:lnTo>
                  <a:lnTo>
                    <a:pt x="7762" y="14050"/>
                  </a:lnTo>
                  <a:lnTo>
                    <a:pt x="7821" y="13862"/>
                  </a:lnTo>
                  <a:lnTo>
                    <a:pt x="7880" y="13666"/>
                  </a:lnTo>
                  <a:lnTo>
                    <a:pt x="7939" y="13464"/>
                  </a:lnTo>
                  <a:lnTo>
                    <a:pt x="8002" y="13253"/>
                  </a:lnTo>
                  <a:lnTo>
                    <a:pt x="8065" y="13035"/>
                  </a:lnTo>
                  <a:lnTo>
                    <a:pt x="8132" y="12810"/>
                  </a:lnTo>
                  <a:lnTo>
                    <a:pt x="8203" y="12578"/>
                  </a:lnTo>
                  <a:lnTo>
                    <a:pt x="8277" y="12340"/>
                  </a:lnTo>
                  <a:lnTo>
                    <a:pt x="8357" y="12094"/>
                  </a:lnTo>
                  <a:lnTo>
                    <a:pt x="8442" y="11841"/>
                  </a:lnTo>
                  <a:lnTo>
                    <a:pt x="8534" y="11581"/>
                  </a:lnTo>
                  <a:lnTo>
                    <a:pt x="8600" y="11403"/>
                  </a:lnTo>
                  <a:lnTo>
                    <a:pt x="8673" y="11224"/>
                  </a:lnTo>
                  <a:lnTo>
                    <a:pt x="8752" y="11043"/>
                  </a:lnTo>
                  <a:lnTo>
                    <a:pt x="8836" y="10861"/>
                  </a:lnTo>
                  <a:lnTo>
                    <a:pt x="8926" y="10678"/>
                  </a:lnTo>
                  <a:lnTo>
                    <a:pt x="9018" y="10493"/>
                  </a:lnTo>
                  <a:lnTo>
                    <a:pt x="9115" y="10307"/>
                  </a:lnTo>
                  <a:lnTo>
                    <a:pt x="9214" y="10121"/>
                  </a:lnTo>
                  <a:lnTo>
                    <a:pt x="9316" y="9932"/>
                  </a:lnTo>
                  <a:lnTo>
                    <a:pt x="9421" y="9743"/>
                  </a:lnTo>
                  <a:lnTo>
                    <a:pt x="9525" y="9554"/>
                  </a:lnTo>
                  <a:lnTo>
                    <a:pt x="9632" y="9363"/>
                  </a:lnTo>
                  <a:lnTo>
                    <a:pt x="9737" y="9172"/>
                  </a:lnTo>
                  <a:lnTo>
                    <a:pt x="9844" y="8980"/>
                  </a:lnTo>
                  <a:lnTo>
                    <a:pt x="9949" y="8788"/>
                  </a:lnTo>
                  <a:lnTo>
                    <a:pt x="10052" y="8596"/>
                  </a:lnTo>
                  <a:lnTo>
                    <a:pt x="10154" y="8402"/>
                  </a:lnTo>
                  <a:lnTo>
                    <a:pt x="10253" y="8210"/>
                  </a:lnTo>
                  <a:lnTo>
                    <a:pt x="10349" y="8016"/>
                  </a:lnTo>
                  <a:lnTo>
                    <a:pt x="10441" y="7822"/>
                  </a:lnTo>
                  <a:lnTo>
                    <a:pt x="10529" y="7629"/>
                  </a:lnTo>
                  <a:lnTo>
                    <a:pt x="10612" y="7435"/>
                  </a:lnTo>
                  <a:lnTo>
                    <a:pt x="10691" y="7241"/>
                  </a:lnTo>
                  <a:lnTo>
                    <a:pt x="10763" y="7048"/>
                  </a:lnTo>
                  <a:lnTo>
                    <a:pt x="10829" y="6856"/>
                  </a:lnTo>
                  <a:lnTo>
                    <a:pt x="10888" y="6663"/>
                  </a:lnTo>
                  <a:lnTo>
                    <a:pt x="10939" y="6470"/>
                  </a:lnTo>
                  <a:lnTo>
                    <a:pt x="10983" y="6280"/>
                  </a:lnTo>
                  <a:lnTo>
                    <a:pt x="11017" y="6088"/>
                  </a:lnTo>
                  <a:lnTo>
                    <a:pt x="11042" y="5898"/>
                  </a:lnTo>
                  <a:lnTo>
                    <a:pt x="11058" y="5709"/>
                  </a:lnTo>
                  <a:lnTo>
                    <a:pt x="11063" y="5520"/>
                  </a:lnTo>
                  <a:lnTo>
                    <a:pt x="11056" y="5236"/>
                  </a:lnTo>
                  <a:lnTo>
                    <a:pt x="11035" y="4956"/>
                  </a:lnTo>
                  <a:lnTo>
                    <a:pt x="11000" y="4679"/>
                  </a:lnTo>
                  <a:lnTo>
                    <a:pt x="10950" y="4408"/>
                  </a:lnTo>
                  <a:lnTo>
                    <a:pt x="10889" y="4141"/>
                  </a:lnTo>
                  <a:lnTo>
                    <a:pt x="10815" y="3879"/>
                  </a:lnTo>
                  <a:lnTo>
                    <a:pt x="10727" y="3622"/>
                  </a:lnTo>
                  <a:lnTo>
                    <a:pt x="10629" y="3371"/>
                  </a:lnTo>
                  <a:lnTo>
                    <a:pt x="10518" y="3127"/>
                  </a:lnTo>
                  <a:lnTo>
                    <a:pt x="10395" y="2888"/>
                  </a:lnTo>
                  <a:lnTo>
                    <a:pt x="10262" y="2658"/>
                  </a:lnTo>
                  <a:lnTo>
                    <a:pt x="10119" y="2434"/>
                  </a:lnTo>
                  <a:lnTo>
                    <a:pt x="9964" y="2217"/>
                  </a:lnTo>
                  <a:lnTo>
                    <a:pt x="9800" y="2009"/>
                  </a:lnTo>
                  <a:lnTo>
                    <a:pt x="9626" y="1809"/>
                  </a:lnTo>
                  <a:lnTo>
                    <a:pt x="9443" y="1617"/>
                  </a:lnTo>
                  <a:lnTo>
                    <a:pt x="9251" y="1434"/>
                  </a:lnTo>
                  <a:lnTo>
                    <a:pt x="9050" y="1261"/>
                  </a:lnTo>
                  <a:lnTo>
                    <a:pt x="8841" y="1097"/>
                  </a:lnTo>
                  <a:lnTo>
                    <a:pt x="8624" y="942"/>
                  </a:lnTo>
                  <a:lnTo>
                    <a:pt x="8400" y="799"/>
                  </a:lnTo>
                  <a:lnTo>
                    <a:pt x="8169" y="666"/>
                  </a:lnTo>
                  <a:lnTo>
                    <a:pt x="7929" y="544"/>
                  </a:lnTo>
                  <a:lnTo>
                    <a:pt x="7685" y="434"/>
                  </a:lnTo>
                  <a:lnTo>
                    <a:pt x="7433" y="335"/>
                  </a:lnTo>
                  <a:lnTo>
                    <a:pt x="7176" y="248"/>
                  </a:lnTo>
                  <a:lnTo>
                    <a:pt x="6913" y="174"/>
                  </a:lnTo>
                  <a:lnTo>
                    <a:pt x="6646" y="112"/>
                  </a:lnTo>
                  <a:lnTo>
                    <a:pt x="6374" y="63"/>
                  </a:lnTo>
                  <a:lnTo>
                    <a:pt x="6097" y="28"/>
                  </a:lnTo>
                  <a:lnTo>
                    <a:pt x="5816" y="7"/>
                  </a:lnTo>
                  <a:lnTo>
                    <a:pt x="553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Freeform 101"/>
            <p:cNvSpPr>
              <a:spLocks/>
            </p:cNvSpPr>
            <p:nvPr/>
          </p:nvSpPr>
          <p:spPr bwMode="auto">
            <a:xfrm>
              <a:off x="8699500" y="2173288"/>
              <a:ext cx="139700" cy="139700"/>
            </a:xfrm>
            <a:custGeom>
              <a:avLst/>
              <a:gdLst>
                <a:gd name="T0" fmla="*/ 2559 w 3269"/>
                <a:gd name="T1" fmla="*/ 35 h 3262"/>
                <a:gd name="T2" fmla="*/ 1981 w 3269"/>
                <a:gd name="T3" fmla="*/ 183 h 3262"/>
                <a:gd name="T4" fmla="*/ 1455 w 3269"/>
                <a:gd name="T5" fmla="*/ 437 h 3262"/>
                <a:gd name="T6" fmla="*/ 990 w 3269"/>
                <a:gd name="T7" fmla="*/ 783 h 3262"/>
                <a:gd name="T8" fmla="*/ 601 w 3269"/>
                <a:gd name="T9" fmla="*/ 1210 h 3262"/>
                <a:gd name="T10" fmla="*/ 298 w 3269"/>
                <a:gd name="T11" fmla="*/ 1706 h 3262"/>
                <a:gd name="T12" fmla="*/ 96 w 3269"/>
                <a:gd name="T13" fmla="*/ 2259 h 3262"/>
                <a:gd name="T14" fmla="*/ 4 w 3269"/>
                <a:gd name="T15" fmla="*/ 2856 h 3262"/>
                <a:gd name="T16" fmla="*/ 3 w 3269"/>
                <a:gd name="T17" fmla="*/ 3049 h 3262"/>
                <a:gd name="T18" fmla="*/ 15 w 3269"/>
                <a:gd name="T19" fmla="*/ 3097 h 3262"/>
                <a:gd name="T20" fmla="*/ 37 w 3269"/>
                <a:gd name="T21" fmla="*/ 3141 h 3262"/>
                <a:gd name="T22" fmla="*/ 66 w 3269"/>
                <a:gd name="T23" fmla="*/ 3180 h 3262"/>
                <a:gd name="T24" fmla="*/ 101 w 3269"/>
                <a:gd name="T25" fmla="*/ 3212 h 3262"/>
                <a:gd name="T26" fmla="*/ 143 w 3269"/>
                <a:gd name="T27" fmla="*/ 3237 h 3262"/>
                <a:gd name="T28" fmla="*/ 189 w 3269"/>
                <a:gd name="T29" fmla="*/ 3254 h 3262"/>
                <a:gd name="T30" fmla="*/ 239 w 3269"/>
                <a:gd name="T31" fmla="*/ 3262 h 3262"/>
                <a:gd name="T32" fmla="*/ 290 w 3269"/>
                <a:gd name="T33" fmla="*/ 3259 h 3262"/>
                <a:gd name="T34" fmla="*/ 338 w 3269"/>
                <a:gd name="T35" fmla="*/ 3247 h 3262"/>
                <a:gd name="T36" fmla="*/ 382 w 3269"/>
                <a:gd name="T37" fmla="*/ 3226 h 3262"/>
                <a:gd name="T38" fmla="*/ 421 w 3269"/>
                <a:gd name="T39" fmla="*/ 3197 h 3262"/>
                <a:gd name="T40" fmla="*/ 453 w 3269"/>
                <a:gd name="T41" fmla="*/ 3161 h 3262"/>
                <a:gd name="T42" fmla="*/ 478 w 3269"/>
                <a:gd name="T43" fmla="*/ 3119 h 3262"/>
                <a:gd name="T44" fmla="*/ 495 w 3269"/>
                <a:gd name="T45" fmla="*/ 3073 h 3262"/>
                <a:gd name="T46" fmla="*/ 503 w 3269"/>
                <a:gd name="T47" fmla="*/ 3024 h 3262"/>
                <a:gd name="T48" fmla="*/ 532 w 3269"/>
                <a:gd name="T49" fmla="*/ 2630 h 3262"/>
                <a:gd name="T50" fmla="*/ 656 w 3269"/>
                <a:gd name="T51" fmla="*/ 2149 h 3262"/>
                <a:gd name="T52" fmla="*/ 867 w 3269"/>
                <a:gd name="T53" fmla="*/ 1711 h 3262"/>
                <a:gd name="T54" fmla="*/ 1157 w 3269"/>
                <a:gd name="T55" fmla="*/ 1325 h 3262"/>
                <a:gd name="T56" fmla="*/ 1514 w 3269"/>
                <a:gd name="T57" fmla="*/ 1001 h 3262"/>
                <a:gd name="T58" fmla="*/ 1928 w 3269"/>
                <a:gd name="T59" fmla="*/ 750 h 3262"/>
                <a:gd name="T60" fmla="*/ 2390 w 3269"/>
                <a:gd name="T61" fmla="*/ 581 h 3262"/>
                <a:gd name="T62" fmla="*/ 2889 w 3269"/>
                <a:gd name="T63" fmla="*/ 505 h 3262"/>
                <a:gd name="T64" fmla="*/ 3056 w 3269"/>
                <a:gd name="T65" fmla="*/ 499 h 3262"/>
                <a:gd name="T66" fmla="*/ 3104 w 3269"/>
                <a:gd name="T67" fmla="*/ 487 h 3262"/>
                <a:gd name="T68" fmla="*/ 3148 w 3269"/>
                <a:gd name="T69" fmla="*/ 466 h 3262"/>
                <a:gd name="T70" fmla="*/ 3186 w 3269"/>
                <a:gd name="T71" fmla="*/ 437 h 3262"/>
                <a:gd name="T72" fmla="*/ 3219 w 3269"/>
                <a:gd name="T73" fmla="*/ 402 h 3262"/>
                <a:gd name="T74" fmla="*/ 3244 w 3269"/>
                <a:gd name="T75" fmla="*/ 359 h 3262"/>
                <a:gd name="T76" fmla="*/ 3261 w 3269"/>
                <a:gd name="T77" fmla="*/ 314 h 3262"/>
                <a:gd name="T78" fmla="*/ 3269 w 3269"/>
                <a:gd name="T79" fmla="*/ 264 h 3262"/>
                <a:gd name="T80" fmla="*/ 3266 w 3269"/>
                <a:gd name="T81" fmla="*/ 213 h 3262"/>
                <a:gd name="T82" fmla="*/ 3254 w 3269"/>
                <a:gd name="T83" fmla="*/ 165 h 3262"/>
                <a:gd name="T84" fmla="*/ 3233 w 3269"/>
                <a:gd name="T85" fmla="*/ 120 h 3262"/>
                <a:gd name="T86" fmla="*/ 3204 w 3269"/>
                <a:gd name="T87" fmla="*/ 82 h 3262"/>
                <a:gd name="T88" fmla="*/ 3168 w 3269"/>
                <a:gd name="T89" fmla="*/ 50 h 3262"/>
                <a:gd name="T90" fmla="*/ 3126 w 3269"/>
                <a:gd name="T91" fmla="*/ 25 h 3262"/>
                <a:gd name="T92" fmla="*/ 3080 w 3269"/>
                <a:gd name="T93" fmla="*/ 8 h 3262"/>
                <a:gd name="T94" fmla="*/ 3031 w 3269"/>
                <a:gd name="T95" fmla="*/ 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69" h="3262">
                  <a:moveTo>
                    <a:pt x="3018" y="0"/>
                  </a:moveTo>
                  <a:lnTo>
                    <a:pt x="2863" y="4"/>
                  </a:lnTo>
                  <a:lnTo>
                    <a:pt x="2710" y="15"/>
                  </a:lnTo>
                  <a:lnTo>
                    <a:pt x="2559" y="35"/>
                  </a:lnTo>
                  <a:lnTo>
                    <a:pt x="2410" y="61"/>
                  </a:lnTo>
                  <a:lnTo>
                    <a:pt x="2264" y="95"/>
                  </a:lnTo>
                  <a:lnTo>
                    <a:pt x="2121" y="136"/>
                  </a:lnTo>
                  <a:lnTo>
                    <a:pt x="1981" y="183"/>
                  </a:lnTo>
                  <a:lnTo>
                    <a:pt x="1844" y="237"/>
                  </a:lnTo>
                  <a:lnTo>
                    <a:pt x="1710" y="297"/>
                  </a:lnTo>
                  <a:lnTo>
                    <a:pt x="1580" y="364"/>
                  </a:lnTo>
                  <a:lnTo>
                    <a:pt x="1455" y="437"/>
                  </a:lnTo>
                  <a:lnTo>
                    <a:pt x="1332" y="515"/>
                  </a:lnTo>
                  <a:lnTo>
                    <a:pt x="1213" y="599"/>
                  </a:lnTo>
                  <a:lnTo>
                    <a:pt x="1100" y="689"/>
                  </a:lnTo>
                  <a:lnTo>
                    <a:pt x="990" y="783"/>
                  </a:lnTo>
                  <a:lnTo>
                    <a:pt x="885" y="883"/>
                  </a:lnTo>
                  <a:lnTo>
                    <a:pt x="785" y="988"/>
                  </a:lnTo>
                  <a:lnTo>
                    <a:pt x="690" y="1097"/>
                  </a:lnTo>
                  <a:lnTo>
                    <a:pt x="601" y="1210"/>
                  </a:lnTo>
                  <a:lnTo>
                    <a:pt x="516" y="1329"/>
                  </a:lnTo>
                  <a:lnTo>
                    <a:pt x="438" y="1450"/>
                  </a:lnTo>
                  <a:lnTo>
                    <a:pt x="365" y="1577"/>
                  </a:lnTo>
                  <a:lnTo>
                    <a:pt x="298" y="1706"/>
                  </a:lnTo>
                  <a:lnTo>
                    <a:pt x="238" y="1840"/>
                  </a:lnTo>
                  <a:lnTo>
                    <a:pt x="183" y="1976"/>
                  </a:lnTo>
                  <a:lnTo>
                    <a:pt x="136" y="2117"/>
                  </a:lnTo>
                  <a:lnTo>
                    <a:pt x="96" y="2259"/>
                  </a:lnTo>
                  <a:lnTo>
                    <a:pt x="62" y="2405"/>
                  </a:lnTo>
                  <a:lnTo>
                    <a:pt x="36" y="2553"/>
                  </a:lnTo>
                  <a:lnTo>
                    <a:pt x="16" y="2704"/>
                  </a:lnTo>
                  <a:lnTo>
                    <a:pt x="4" y="2856"/>
                  </a:lnTo>
                  <a:lnTo>
                    <a:pt x="0" y="3011"/>
                  </a:lnTo>
                  <a:lnTo>
                    <a:pt x="0" y="3024"/>
                  </a:lnTo>
                  <a:lnTo>
                    <a:pt x="1" y="3037"/>
                  </a:lnTo>
                  <a:lnTo>
                    <a:pt x="3" y="3049"/>
                  </a:lnTo>
                  <a:lnTo>
                    <a:pt x="5" y="3061"/>
                  </a:lnTo>
                  <a:lnTo>
                    <a:pt x="8" y="3073"/>
                  </a:lnTo>
                  <a:lnTo>
                    <a:pt x="11" y="3085"/>
                  </a:lnTo>
                  <a:lnTo>
                    <a:pt x="15" y="3097"/>
                  </a:lnTo>
                  <a:lnTo>
                    <a:pt x="20" y="3108"/>
                  </a:lnTo>
                  <a:lnTo>
                    <a:pt x="25" y="3119"/>
                  </a:lnTo>
                  <a:lnTo>
                    <a:pt x="30" y="3130"/>
                  </a:lnTo>
                  <a:lnTo>
                    <a:pt x="37" y="3141"/>
                  </a:lnTo>
                  <a:lnTo>
                    <a:pt x="44" y="3151"/>
                  </a:lnTo>
                  <a:lnTo>
                    <a:pt x="51" y="3161"/>
                  </a:lnTo>
                  <a:lnTo>
                    <a:pt x="58" y="3171"/>
                  </a:lnTo>
                  <a:lnTo>
                    <a:pt x="66" y="3180"/>
                  </a:lnTo>
                  <a:lnTo>
                    <a:pt x="74" y="3189"/>
                  </a:lnTo>
                  <a:lnTo>
                    <a:pt x="83" y="3197"/>
                  </a:lnTo>
                  <a:lnTo>
                    <a:pt x="92" y="3205"/>
                  </a:lnTo>
                  <a:lnTo>
                    <a:pt x="101" y="3212"/>
                  </a:lnTo>
                  <a:lnTo>
                    <a:pt x="111" y="3219"/>
                  </a:lnTo>
                  <a:lnTo>
                    <a:pt x="121" y="3226"/>
                  </a:lnTo>
                  <a:lnTo>
                    <a:pt x="132" y="3232"/>
                  </a:lnTo>
                  <a:lnTo>
                    <a:pt x="143" y="3237"/>
                  </a:lnTo>
                  <a:lnTo>
                    <a:pt x="154" y="3242"/>
                  </a:lnTo>
                  <a:lnTo>
                    <a:pt x="165" y="3247"/>
                  </a:lnTo>
                  <a:lnTo>
                    <a:pt x="177" y="3251"/>
                  </a:lnTo>
                  <a:lnTo>
                    <a:pt x="189" y="3254"/>
                  </a:lnTo>
                  <a:lnTo>
                    <a:pt x="201" y="3257"/>
                  </a:lnTo>
                  <a:lnTo>
                    <a:pt x="214" y="3259"/>
                  </a:lnTo>
                  <a:lnTo>
                    <a:pt x="227" y="3261"/>
                  </a:lnTo>
                  <a:lnTo>
                    <a:pt x="239" y="3262"/>
                  </a:lnTo>
                  <a:lnTo>
                    <a:pt x="252" y="3262"/>
                  </a:lnTo>
                  <a:lnTo>
                    <a:pt x="265" y="3262"/>
                  </a:lnTo>
                  <a:lnTo>
                    <a:pt x="278" y="3261"/>
                  </a:lnTo>
                  <a:lnTo>
                    <a:pt x="290" y="3259"/>
                  </a:lnTo>
                  <a:lnTo>
                    <a:pt x="302" y="3257"/>
                  </a:lnTo>
                  <a:lnTo>
                    <a:pt x="315" y="3254"/>
                  </a:lnTo>
                  <a:lnTo>
                    <a:pt x="326" y="3251"/>
                  </a:lnTo>
                  <a:lnTo>
                    <a:pt x="338" y="3247"/>
                  </a:lnTo>
                  <a:lnTo>
                    <a:pt x="349" y="3242"/>
                  </a:lnTo>
                  <a:lnTo>
                    <a:pt x="360" y="3237"/>
                  </a:lnTo>
                  <a:lnTo>
                    <a:pt x="371" y="3232"/>
                  </a:lnTo>
                  <a:lnTo>
                    <a:pt x="382" y="3226"/>
                  </a:lnTo>
                  <a:lnTo>
                    <a:pt x="393" y="3219"/>
                  </a:lnTo>
                  <a:lnTo>
                    <a:pt x="403" y="3212"/>
                  </a:lnTo>
                  <a:lnTo>
                    <a:pt x="412" y="3205"/>
                  </a:lnTo>
                  <a:lnTo>
                    <a:pt x="421" y="3197"/>
                  </a:lnTo>
                  <a:lnTo>
                    <a:pt x="430" y="3189"/>
                  </a:lnTo>
                  <a:lnTo>
                    <a:pt x="438" y="3180"/>
                  </a:lnTo>
                  <a:lnTo>
                    <a:pt x="446" y="3171"/>
                  </a:lnTo>
                  <a:lnTo>
                    <a:pt x="453" y="3161"/>
                  </a:lnTo>
                  <a:lnTo>
                    <a:pt x="460" y="3151"/>
                  </a:lnTo>
                  <a:lnTo>
                    <a:pt x="467" y="3141"/>
                  </a:lnTo>
                  <a:lnTo>
                    <a:pt x="473" y="3130"/>
                  </a:lnTo>
                  <a:lnTo>
                    <a:pt x="478" y="3119"/>
                  </a:lnTo>
                  <a:lnTo>
                    <a:pt x="483" y="3108"/>
                  </a:lnTo>
                  <a:lnTo>
                    <a:pt x="488" y="3097"/>
                  </a:lnTo>
                  <a:lnTo>
                    <a:pt x="492" y="3085"/>
                  </a:lnTo>
                  <a:lnTo>
                    <a:pt x="495" y="3073"/>
                  </a:lnTo>
                  <a:lnTo>
                    <a:pt x="498" y="3061"/>
                  </a:lnTo>
                  <a:lnTo>
                    <a:pt x="500" y="3049"/>
                  </a:lnTo>
                  <a:lnTo>
                    <a:pt x="502" y="3037"/>
                  </a:lnTo>
                  <a:lnTo>
                    <a:pt x="503" y="3024"/>
                  </a:lnTo>
                  <a:lnTo>
                    <a:pt x="503" y="3011"/>
                  </a:lnTo>
                  <a:lnTo>
                    <a:pt x="506" y="2882"/>
                  </a:lnTo>
                  <a:lnTo>
                    <a:pt x="516" y="2755"/>
                  </a:lnTo>
                  <a:lnTo>
                    <a:pt x="532" y="2630"/>
                  </a:lnTo>
                  <a:lnTo>
                    <a:pt x="554" y="2506"/>
                  </a:lnTo>
                  <a:lnTo>
                    <a:pt x="583" y="2385"/>
                  </a:lnTo>
                  <a:lnTo>
                    <a:pt x="617" y="2265"/>
                  </a:lnTo>
                  <a:lnTo>
                    <a:pt x="656" y="2149"/>
                  </a:lnTo>
                  <a:lnTo>
                    <a:pt x="701" y="2035"/>
                  </a:lnTo>
                  <a:lnTo>
                    <a:pt x="752" y="1924"/>
                  </a:lnTo>
                  <a:lnTo>
                    <a:pt x="807" y="1816"/>
                  </a:lnTo>
                  <a:lnTo>
                    <a:pt x="867" y="1711"/>
                  </a:lnTo>
                  <a:lnTo>
                    <a:pt x="934" y="1609"/>
                  </a:lnTo>
                  <a:lnTo>
                    <a:pt x="1003" y="1511"/>
                  </a:lnTo>
                  <a:lnTo>
                    <a:pt x="1078" y="1416"/>
                  </a:lnTo>
                  <a:lnTo>
                    <a:pt x="1157" y="1325"/>
                  </a:lnTo>
                  <a:lnTo>
                    <a:pt x="1240" y="1238"/>
                  </a:lnTo>
                  <a:lnTo>
                    <a:pt x="1328" y="1154"/>
                  </a:lnTo>
                  <a:lnTo>
                    <a:pt x="1419" y="1076"/>
                  </a:lnTo>
                  <a:lnTo>
                    <a:pt x="1514" y="1001"/>
                  </a:lnTo>
                  <a:lnTo>
                    <a:pt x="1612" y="931"/>
                  </a:lnTo>
                  <a:lnTo>
                    <a:pt x="1715" y="865"/>
                  </a:lnTo>
                  <a:lnTo>
                    <a:pt x="1820" y="805"/>
                  </a:lnTo>
                  <a:lnTo>
                    <a:pt x="1928" y="750"/>
                  </a:lnTo>
                  <a:lnTo>
                    <a:pt x="2040" y="700"/>
                  </a:lnTo>
                  <a:lnTo>
                    <a:pt x="2154" y="654"/>
                  </a:lnTo>
                  <a:lnTo>
                    <a:pt x="2270" y="615"/>
                  </a:lnTo>
                  <a:lnTo>
                    <a:pt x="2390" y="581"/>
                  </a:lnTo>
                  <a:lnTo>
                    <a:pt x="2512" y="553"/>
                  </a:lnTo>
                  <a:lnTo>
                    <a:pt x="2635" y="531"/>
                  </a:lnTo>
                  <a:lnTo>
                    <a:pt x="2761" y="515"/>
                  </a:lnTo>
                  <a:lnTo>
                    <a:pt x="2889" y="505"/>
                  </a:lnTo>
                  <a:lnTo>
                    <a:pt x="3018" y="502"/>
                  </a:lnTo>
                  <a:lnTo>
                    <a:pt x="3031" y="502"/>
                  </a:lnTo>
                  <a:lnTo>
                    <a:pt x="3044" y="501"/>
                  </a:lnTo>
                  <a:lnTo>
                    <a:pt x="3056" y="499"/>
                  </a:lnTo>
                  <a:lnTo>
                    <a:pt x="3068" y="497"/>
                  </a:lnTo>
                  <a:lnTo>
                    <a:pt x="3080" y="494"/>
                  </a:lnTo>
                  <a:lnTo>
                    <a:pt x="3092" y="491"/>
                  </a:lnTo>
                  <a:lnTo>
                    <a:pt x="3104" y="487"/>
                  </a:lnTo>
                  <a:lnTo>
                    <a:pt x="3115" y="482"/>
                  </a:lnTo>
                  <a:lnTo>
                    <a:pt x="3126" y="477"/>
                  </a:lnTo>
                  <a:lnTo>
                    <a:pt x="3137" y="472"/>
                  </a:lnTo>
                  <a:lnTo>
                    <a:pt x="3148" y="466"/>
                  </a:lnTo>
                  <a:lnTo>
                    <a:pt x="3158" y="459"/>
                  </a:lnTo>
                  <a:lnTo>
                    <a:pt x="3168" y="452"/>
                  </a:lnTo>
                  <a:lnTo>
                    <a:pt x="3177" y="445"/>
                  </a:lnTo>
                  <a:lnTo>
                    <a:pt x="3186" y="437"/>
                  </a:lnTo>
                  <a:lnTo>
                    <a:pt x="3196" y="429"/>
                  </a:lnTo>
                  <a:lnTo>
                    <a:pt x="3204" y="420"/>
                  </a:lnTo>
                  <a:lnTo>
                    <a:pt x="3212" y="411"/>
                  </a:lnTo>
                  <a:lnTo>
                    <a:pt x="3219" y="402"/>
                  </a:lnTo>
                  <a:lnTo>
                    <a:pt x="3226" y="391"/>
                  </a:lnTo>
                  <a:lnTo>
                    <a:pt x="3233" y="381"/>
                  </a:lnTo>
                  <a:lnTo>
                    <a:pt x="3239" y="370"/>
                  </a:lnTo>
                  <a:lnTo>
                    <a:pt x="3244" y="359"/>
                  </a:lnTo>
                  <a:lnTo>
                    <a:pt x="3249" y="348"/>
                  </a:lnTo>
                  <a:lnTo>
                    <a:pt x="3254" y="337"/>
                  </a:lnTo>
                  <a:lnTo>
                    <a:pt x="3258" y="325"/>
                  </a:lnTo>
                  <a:lnTo>
                    <a:pt x="3261" y="314"/>
                  </a:lnTo>
                  <a:lnTo>
                    <a:pt x="3264" y="301"/>
                  </a:lnTo>
                  <a:lnTo>
                    <a:pt x="3266" y="289"/>
                  </a:lnTo>
                  <a:lnTo>
                    <a:pt x="3268" y="277"/>
                  </a:lnTo>
                  <a:lnTo>
                    <a:pt x="3269" y="264"/>
                  </a:lnTo>
                  <a:lnTo>
                    <a:pt x="3269" y="251"/>
                  </a:lnTo>
                  <a:lnTo>
                    <a:pt x="3269" y="238"/>
                  </a:lnTo>
                  <a:lnTo>
                    <a:pt x="3268" y="226"/>
                  </a:lnTo>
                  <a:lnTo>
                    <a:pt x="3266" y="213"/>
                  </a:lnTo>
                  <a:lnTo>
                    <a:pt x="3264" y="201"/>
                  </a:lnTo>
                  <a:lnTo>
                    <a:pt x="3261" y="189"/>
                  </a:lnTo>
                  <a:lnTo>
                    <a:pt x="3258" y="177"/>
                  </a:lnTo>
                  <a:lnTo>
                    <a:pt x="3254" y="165"/>
                  </a:lnTo>
                  <a:lnTo>
                    <a:pt x="3249" y="154"/>
                  </a:lnTo>
                  <a:lnTo>
                    <a:pt x="3244" y="143"/>
                  </a:lnTo>
                  <a:lnTo>
                    <a:pt x="3239" y="132"/>
                  </a:lnTo>
                  <a:lnTo>
                    <a:pt x="3233" y="120"/>
                  </a:lnTo>
                  <a:lnTo>
                    <a:pt x="3226" y="110"/>
                  </a:lnTo>
                  <a:lnTo>
                    <a:pt x="3219" y="100"/>
                  </a:lnTo>
                  <a:lnTo>
                    <a:pt x="3212" y="91"/>
                  </a:lnTo>
                  <a:lnTo>
                    <a:pt x="3204" y="82"/>
                  </a:lnTo>
                  <a:lnTo>
                    <a:pt x="3196" y="73"/>
                  </a:lnTo>
                  <a:lnTo>
                    <a:pt x="3186" y="65"/>
                  </a:lnTo>
                  <a:lnTo>
                    <a:pt x="3177" y="57"/>
                  </a:lnTo>
                  <a:lnTo>
                    <a:pt x="3168" y="50"/>
                  </a:lnTo>
                  <a:lnTo>
                    <a:pt x="3158" y="43"/>
                  </a:lnTo>
                  <a:lnTo>
                    <a:pt x="3148" y="36"/>
                  </a:lnTo>
                  <a:lnTo>
                    <a:pt x="3137" y="30"/>
                  </a:lnTo>
                  <a:lnTo>
                    <a:pt x="3126" y="25"/>
                  </a:lnTo>
                  <a:lnTo>
                    <a:pt x="3115" y="20"/>
                  </a:lnTo>
                  <a:lnTo>
                    <a:pt x="3104" y="15"/>
                  </a:lnTo>
                  <a:lnTo>
                    <a:pt x="3092" y="11"/>
                  </a:lnTo>
                  <a:lnTo>
                    <a:pt x="3080" y="8"/>
                  </a:lnTo>
                  <a:lnTo>
                    <a:pt x="3068" y="5"/>
                  </a:lnTo>
                  <a:lnTo>
                    <a:pt x="3056" y="3"/>
                  </a:lnTo>
                  <a:lnTo>
                    <a:pt x="3044" y="1"/>
                  </a:lnTo>
                  <a:lnTo>
                    <a:pt x="3031" y="0"/>
                  </a:lnTo>
                  <a:lnTo>
                    <a:pt x="30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9" name="Group 27"/>
          <p:cNvGrpSpPr/>
          <p:nvPr/>
        </p:nvGrpSpPr>
        <p:grpSpPr>
          <a:xfrm>
            <a:off x="10114912" y="2122452"/>
            <a:ext cx="1463815" cy="880636"/>
            <a:chOff x="10114912" y="2122452"/>
            <a:chExt cx="1463815" cy="880636"/>
          </a:xfrm>
        </p:grpSpPr>
        <p:sp>
          <p:nvSpPr>
            <p:cNvPr id="50" name="Rectangular Callout 49"/>
            <p:cNvSpPr/>
            <p:nvPr/>
          </p:nvSpPr>
          <p:spPr>
            <a:xfrm>
              <a:off x="10114912" y="2122452"/>
              <a:ext cx="1463815" cy="880636"/>
            </a:xfrm>
            <a:prstGeom prst="wedgeRectCallout">
              <a:avLst>
                <a:gd name="adj1" fmla="val -22338"/>
                <a:gd name="adj2" fmla="val 71257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Freeform 213"/>
            <p:cNvSpPr>
              <a:spLocks noEditPoints="1"/>
            </p:cNvSpPr>
            <p:nvPr/>
          </p:nvSpPr>
          <p:spPr bwMode="auto">
            <a:xfrm>
              <a:off x="10587745" y="2221325"/>
              <a:ext cx="379918" cy="379919"/>
            </a:xfrm>
            <a:custGeom>
              <a:avLst/>
              <a:gdLst>
                <a:gd name="T0" fmla="*/ 8330 w 16095"/>
                <a:gd name="T1" fmla="*/ 13155 h 16095"/>
                <a:gd name="T2" fmla="*/ 8153 w 16095"/>
                <a:gd name="T3" fmla="*/ 13120 h 16095"/>
                <a:gd name="T4" fmla="*/ 5125 w 16095"/>
                <a:gd name="T5" fmla="*/ 12104 h 16095"/>
                <a:gd name="T6" fmla="*/ 5125 w 16095"/>
                <a:gd name="T7" fmla="*/ 12104 h 16095"/>
                <a:gd name="T8" fmla="*/ 4694 w 16095"/>
                <a:gd name="T9" fmla="*/ 11707 h 16095"/>
                <a:gd name="T10" fmla="*/ 1577 w 16095"/>
                <a:gd name="T11" fmla="*/ 10451 h 16095"/>
                <a:gd name="T12" fmla="*/ 15800 w 16095"/>
                <a:gd name="T13" fmla="*/ 45 h 16095"/>
                <a:gd name="T14" fmla="*/ 15716 w 16095"/>
                <a:gd name="T15" fmla="*/ 15 h 16095"/>
                <a:gd name="T16" fmla="*/ 15627 w 16095"/>
                <a:gd name="T17" fmla="*/ 1 h 16095"/>
                <a:gd name="T18" fmla="*/ 15537 w 16095"/>
                <a:gd name="T19" fmla="*/ 3 h 16095"/>
                <a:gd name="T20" fmla="*/ 15448 w 16095"/>
                <a:gd name="T21" fmla="*/ 21 h 16095"/>
                <a:gd name="T22" fmla="*/ 15362 w 16095"/>
                <a:gd name="T23" fmla="*/ 55 h 16095"/>
                <a:gd name="T24" fmla="*/ 210 w 16095"/>
                <a:gd name="T25" fmla="*/ 10154 h 16095"/>
                <a:gd name="T26" fmla="*/ 145 w 16095"/>
                <a:gd name="T27" fmla="*/ 10209 h 16095"/>
                <a:gd name="T28" fmla="*/ 91 w 16095"/>
                <a:gd name="T29" fmla="*/ 10275 h 16095"/>
                <a:gd name="T30" fmla="*/ 48 w 16095"/>
                <a:gd name="T31" fmla="*/ 10348 h 16095"/>
                <a:gd name="T32" fmla="*/ 18 w 16095"/>
                <a:gd name="T33" fmla="*/ 10428 h 16095"/>
                <a:gd name="T34" fmla="*/ 3 w 16095"/>
                <a:gd name="T35" fmla="*/ 10511 h 16095"/>
                <a:gd name="T36" fmla="*/ 1 w 16095"/>
                <a:gd name="T37" fmla="*/ 10597 h 16095"/>
                <a:gd name="T38" fmla="*/ 15 w 16095"/>
                <a:gd name="T39" fmla="*/ 10682 h 16095"/>
                <a:gd name="T40" fmla="*/ 42 w 16095"/>
                <a:gd name="T41" fmla="*/ 10764 h 16095"/>
                <a:gd name="T42" fmla="*/ 82 w 16095"/>
                <a:gd name="T43" fmla="*/ 10838 h 16095"/>
                <a:gd name="T44" fmla="*/ 134 w 16095"/>
                <a:gd name="T45" fmla="*/ 10904 h 16095"/>
                <a:gd name="T46" fmla="*/ 197 w 16095"/>
                <a:gd name="T47" fmla="*/ 10961 h 16095"/>
                <a:gd name="T48" fmla="*/ 269 w 16095"/>
                <a:gd name="T49" fmla="*/ 11007 h 16095"/>
                <a:gd name="T50" fmla="*/ 6102 w 16095"/>
                <a:gd name="T51" fmla="*/ 15842 h 16095"/>
                <a:gd name="T52" fmla="*/ 6148 w 16095"/>
                <a:gd name="T53" fmla="*/ 15910 h 16095"/>
                <a:gd name="T54" fmla="*/ 6206 w 16095"/>
                <a:gd name="T55" fmla="*/ 15968 h 16095"/>
                <a:gd name="T56" fmla="*/ 6270 w 16095"/>
                <a:gd name="T57" fmla="*/ 16018 h 16095"/>
                <a:gd name="T58" fmla="*/ 6341 w 16095"/>
                <a:gd name="T59" fmla="*/ 16055 h 16095"/>
                <a:gd name="T60" fmla="*/ 6419 w 16095"/>
                <a:gd name="T61" fmla="*/ 16081 h 16095"/>
                <a:gd name="T62" fmla="*/ 6499 w 16095"/>
                <a:gd name="T63" fmla="*/ 16093 h 16095"/>
                <a:gd name="T64" fmla="*/ 6572 w 16095"/>
                <a:gd name="T65" fmla="*/ 16094 h 16095"/>
                <a:gd name="T66" fmla="*/ 6652 w 16095"/>
                <a:gd name="T67" fmla="*/ 16082 h 16095"/>
                <a:gd name="T68" fmla="*/ 6729 w 16095"/>
                <a:gd name="T69" fmla="*/ 16058 h 16095"/>
                <a:gd name="T70" fmla="*/ 6800 w 16095"/>
                <a:gd name="T71" fmla="*/ 16022 h 16095"/>
                <a:gd name="T72" fmla="*/ 6866 w 16095"/>
                <a:gd name="T73" fmla="*/ 15974 h 16095"/>
                <a:gd name="T74" fmla="*/ 6922 w 16095"/>
                <a:gd name="T75" fmla="*/ 15917 h 16095"/>
                <a:gd name="T76" fmla="*/ 6970 w 16095"/>
                <a:gd name="T77" fmla="*/ 15851 h 16095"/>
                <a:gd name="T78" fmla="*/ 12958 w 16095"/>
                <a:gd name="T79" fmla="*/ 16081 h 16095"/>
                <a:gd name="T80" fmla="*/ 13077 w 16095"/>
                <a:gd name="T81" fmla="*/ 16095 h 16095"/>
                <a:gd name="T82" fmla="*/ 13157 w 16095"/>
                <a:gd name="T83" fmla="*/ 16089 h 16095"/>
                <a:gd name="T84" fmla="*/ 13234 w 16095"/>
                <a:gd name="T85" fmla="*/ 16070 h 16095"/>
                <a:gd name="T86" fmla="*/ 13309 w 16095"/>
                <a:gd name="T87" fmla="*/ 16038 h 16095"/>
                <a:gd name="T88" fmla="*/ 13415 w 16095"/>
                <a:gd name="T89" fmla="*/ 15964 h 16095"/>
                <a:gd name="T90" fmla="*/ 13504 w 16095"/>
                <a:gd name="T91" fmla="*/ 15858 h 16095"/>
                <a:gd name="T92" fmla="*/ 13561 w 16095"/>
                <a:gd name="T93" fmla="*/ 15730 h 16095"/>
                <a:gd name="T94" fmla="*/ 16093 w 16095"/>
                <a:gd name="T95" fmla="*/ 548 h 16095"/>
                <a:gd name="T96" fmla="*/ 16093 w 16095"/>
                <a:gd name="T97" fmla="*/ 457 h 16095"/>
                <a:gd name="T98" fmla="*/ 16076 w 16095"/>
                <a:gd name="T99" fmla="*/ 367 h 16095"/>
                <a:gd name="T100" fmla="*/ 16045 w 16095"/>
                <a:gd name="T101" fmla="*/ 284 h 16095"/>
                <a:gd name="T102" fmla="*/ 15997 w 16095"/>
                <a:gd name="T103" fmla="*/ 206 h 16095"/>
                <a:gd name="T104" fmla="*/ 15938 w 16095"/>
                <a:gd name="T105" fmla="*/ 138 h 16095"/>
                <a:gd name="T106" fmla="*/ 15865 w 16095"/>
                <a:gd name="T107" fmla="*/ 80 h 16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095" h="16095">
                  <a:moveTo>
                    <a:pt x="12684" y="14892"/>
                  </a:moveTo>
                  <a:lnTo>
                    <a:pt x="8388" y="13174"/>
                  </a:lnTo>
                  <a:lnTo>
                    <a:pt x="8368" y="13167"/>
                  </a:lnTo>
                  <a:lnTo>
                    <a:pt x="8349" y="13161"/>
                  </a:lnTo>
                  <a:lnTo>
                    <a:pt x="8330" y="13155"/>
                  </a:lnTo>
                  <a:lnTo>
                    <a:pt x="8310" y="13149"/>
                  </a:lnTo>
                  <a:lnTo>
                    <a:pt x="8271" y="13140"/>
                  </a:lnTo>
                  <a:lnTo>
                    <a:pt x="8232" y="13132"/>
                  </a:lnTo>
                  <a:lnTo>
                    <a:pt x="8192" y="13125"/>
                  </a:lnTo>
                  <a:lnTo>
                    <a:pt x="8153" y="13120"/>
                  </a:lnTo>
                  <a:lnTo>
                    <a:pt x="8114" y="13117"/>
                  </a:lnTo>
                  <a:lnTo>
                    <a:pt x="8074" y="13114"/>
                  </a:lnTo>
                  <a:lnTo>
                    <a:pt x="14689" y="2860"/>
                  </a:lnTo>
                  <a:lnTo>
                    <a:pt x="12684" y="14892"/>
                  </a:lnTo>
                  <a:close/>
                  <a:moveTo>
                    <a:pt x="5125" y="12104"/>
                  </a:moveTo>
                  <a:lnTo>
                    <a:pt x="5123" y="12102"/>
                  </a:lnTo>
                  <a:lnTo>
                    <a:pt x="5121" y="12099"/>
                  </a:lnTo>
                  <a:lnTo>
                    <a:pt x="14648" y="1902"/>
                  </a:lnTo>
                  <a:lnTo>
                    <a:pt x="6527" y="14558"/>
                  </a:lnTo>
                  <a:lnTo>
                    <a:pt x="5125" y="12104"/>
                  </a:lnTo>
                  <a:close/>
                  <a:moveTo>
                    <a:pt x="1577" y="10451"/>
                  </a:moveTo>
                  <a:lnTo>
                    <a:pt x="13234" y="2679"/>
                  </a:lnTo>
                  <a:lnTo>
                    <a:pt x="4759" y="11751"/>
                  </a:lnTo>
                  <a:lnTo>
                    <a:pt x="4726" y="11729"/>
                  </a:lnTo>
                  <a:lnTo>
                    <a:pt x="4694" y="11707"/>
                  </a:lnTo>
                  <a:lnTo>
                    <a:pt x="4678" y="11697"/>
                  </a:lnTo>
                  <a:lnTo>
                    <a:pt x="4661" y="11687"/>
                  </a:lnTo>
                  <a:lnTo>
                    <a:pt x="4643" y="11677"/>
                  </a:lnTo>
                  <a:lnTo>
                    <a:pt x="4625" y="11669"/>
                  </a:lnTo>
                  <a:lnTo>
                    <a:pt x="1577" y="10451"/>
                  </a:lnTo>
                  <a:close/>
                  <a:moveTo>
                    <a:pt x="15865" y="80"/>
                  </a:moveTo>
                  <a:lnTo>
                    <a:pt x="15850" y="70"/>
                  </a:lnTo>
                  <a:lnTo>
                    <a:pt x="15833" y="61"/>
                  </a:lnTo>
                  <a:lnTo>
                    <a:pt x="15817" y="53"/>
                  </a:lnTo>
                  <a:lnTo>
                    <a:pt x="15800" y="45"/>
                  </a:lnTo>
                  <a:lnTo>
                    <a:pt x="15784" y="38"/>
                  </a:lnTo>
                  <a:lnTo>
                    <a:pt x="15767" y="31"/>
                  </a:lnTo>
                  <a:lnTo>
                    <a:pt x="15750" y="25"/>
                  </a:lnTo>
                  <a:lnTo>
                    <a:pt x="15733" y="20"/>
                  </a:lnTo>
                  <a:lnTo>
                    <a:pt x="15716" y="15"/>
                  </a:lnTo>
                  <a:lnTo>
                    <a:pt x="15698" y="11"/>
                  </a:lnTo>
                  <a:lnTo>
                    <a:pt x="15681" y="8"/>
                  </a:lnTo>
                  <a:lnTo>
                    <a:pt x="15662" y="5"/>
                  </a:lnTo>
                  <a:lnTo>
                    <a:pt x="15645" y="3"/>
                  </a:lnTo>
                  <a:lnTo>
                    <a:pt x="15627" y="1"/>
                  </a:lnTo>
                  <a:lnTo>
                    <a:pt x="15609" y="0"/>
                  </a:lnTo>
                  <a:lnTo>
                    <a:pt x="15592" y="0"/>
                  </a:lnTo>
                  <a:lnTo>
                    <a:pt x="15574" y="0"/>
                  </a:lnTo>
                  <a:lnTo>
                    <a:pt x="15556" y="1"/>
                  </a:lnTo>
                  <a:lnTo>
                    <a:pt x="15537" y="3"/>
                  </a:lnTo>
                  <a:lnTo>
                    <a:pt x="15520" y="5"/>
                  </a:lnTo>
                  <a:lnTo>
                    <a:pt x="15501" y="8"/>
                  </a:lnTo>
                  <a:lnTo>
                    <a:pt x="15483" y="12"/>
                  </a:lnTo>
                  <a:lnTo>
                    <a:pt x="15465" y="16"/>
                  </a:lnTo>
                  <a:lnTo>
                    <a:pt x="15448" y="21"/>
                  </a:lnTo>
                  <a:lnTo>
                    <a:pt x="15430" y="26"/>
                  </a:lnTo>
                  <a:lnTo>
                    <a:pt x="15413" y="32"/>
                  </a:lnTo>
                  <a:lnTo>
                    <a:pt x="15396" y="39"/>
                  </a:lnTo>
                  <a:lnTo>
                    <a:pt x="15379" y="47"/>
                  </a:lnTo>
                  <a:lnTo>
                    <a:pt x="15362" y="55"/>
                  </a:lnTo>
                  <a:lnTo>
                    <a:pt x="15346" y="64"/>
                  </a:lnTo>
                  <a:lnTo>
                    <a:pt x="15329" y="74"/>
                  </a:lnTo>
                  <a:lnTo>
                    <a:pt x="15313" y="84"/>
                  </a:lnTo>
                  <a:lnTo>
                    <a:pt x="224" y="10144"/>
                  </a:lnTo>
                  <a:lnTo>
                    <a:pt x="210" y="10154"/>
                  </a:lnTo>
                  <a:lnTo>
                    <a:pt x="196" y="10164"/>
                  </a:lnTo>
                  <a:lnTo>
                    <a:pt x="182" y="10175"/>
                  </a:lnTo>
                  <a:lnTo>
                    <a:pt x="169" y="10186"/>
                  </a:lnTo>
                  <a:lnTo>
                    <a:pt x="157" y="10197"/>
                  </a:lnTo>
                  <a:lnTo>
                    <a:pt x="145" y="10209"/>
                  </a:lnTo>
                  <a:lnTo>
                    <a:pt x="133" y="10222"/>
                  </a:lnTo>
                  <a:lnTo>
                    <a:pt x="122" y="10234"/>
                  </a:lnTo>
                  <a:lnTo>
                    <a:pt x="111" y="10247"/>
                  </a:lnTo>
                  <a:lnTo>
                    <a:pt x="100" y="10262"/>
                  </a:lnTo>
                  <a:lnTo>
                    <a:pt x="91" y="10275"/>
                  </a:lnTo>
                  <a:lnTo>
                    <a:pt x="80" y="10289"/>
                  </a:lnTo>
                  <a:lnTo>
                    <a:pt x="71" y="10304"/>
                  </a:lnTo>
                  <a:lnTo>
                    <a:pt x="63" y="10318"/>
                  </a:lnTo>
                  <a:lnTo>
                    <a:pt x="55" y="10333"/>
                  </a:lnTo>
                  <a:lnTo>
                    <a:pt x="48" y="10348"/>
                  </a:lnTo>
                  <a:lnTo>
                    <a:pt x="41" y="10363"/>
                  </a:lnTo>
                  <a:lnTo>
                    <a:pt x="34" y="10379"/>
                  </a:lnTo>
                  <a:lnTo>
                    <a:pt x="29" y="10395"/>
                  </a:lnTo>
                  <a:lnTo>
                    <a:pt x="23" y="10411"/>
                  </a:lnTo>
                  <a:lnTo>
                    <a:pt x="18" y="10428"/>
                  </a:lnTo>
                  <a:lnTo>
                    <a:pt x="14" y="10444"/>
                  </a:lnTo>
                  <a:lnTo>
                    <a:pt x="10" y="10460"/>
                  </a:lnTo>
                  <a:lnTo>
                    <a:pt x="7" y="10477"/>
                  </a:lnTo>
                  <a:lnTo>
                    <a:pt x="5" y="10494"/>
                  </a:lnTo>
                  <a:lnTo>
                    <a:pt x="3" y="10511"/>
                  </a:lnTo>
                  <a:lnTo>
                    <a:pt x="1" y="10528"/>
                  </a:lnTo>
                  <a:lnTo>
                    <a:pt x="0" y="10545"/>
                  </a:lnTo>
                  <a:lnTo>
                    <a:pt x="0" y="10562"/>
                  </a:lnTo>
                  <a:lnTo>
                    <a:pt x="0" y="10579"/>
                  </a:lnTo>
                  <a:lnTo>
                    <a:pt x="1" y="10597"/>
                  </a:lnTo>
                  <a:lnTo>
                    <a:pt x="3" y="10614"/>
                  </a:lnTo>
                  <a:lnTo>
                    <a:pt x="5" y="10632"/>
                  </a:lnTo>
                  <a:lnTo>
                    <a:pt x="8" y="10649"/>
                  </a:lnTo>
                  <a:lnTo>
                    <a:pt x="11" y="10666"/>
                  </a:lnTo>
                  <a:lnTo>
                    <a:pt x="15" y="10682"/>
                  </a:lnTo>
                  <a:lnTo>
                    <a:pt x="19" y="10699"/>
                  </a:lnTo>
                  <a:lnTo>
                    <a:pt x="24" y="10715"/>
                  </a:lnTo>
                  <a:lnTo>
                    <a:pt x="29" y="10731"/>
                  </a:lnTo>
                  <a:lnTo>
                    <a:pt x="35" y="10747"/>
                  </a:lnTo>
                  <a:lnTo>
                    <a:pt x="42" y="10764"/>
                  </a:lnTo>
                  <a:lnTo>
                    <a:pt x="49" y="10779"/>
                  </a:lnTo>
                  <a:lnTo>
                    <a:pt x="56" y="10794"/>
                  </a:lnTo>
                  <a:lnTo>
                    <a:pt x="64" y="10809"/>
                  </a:lnTo>
                  <a:lnTo>
                    <a:pt x="73" y="10824"/>
                  </a:lnTo>
                  <a:lnTo>
                    <a:pt x="82" y="10838"/>
                  </a:lnTo>
                  <a:lnTo>
                    <a:pt x="92" y="10852"/>
                  </a:lnTo>
                  <a:lnTo>
                    <a:pt x="102" y="10865"/>
                  </a:lnTo>
                  <a:lnTo>
                    <a:pt x="112" y="10878"/>
                  </a:lnTo>
                  <a:lnTo>
                    <a:pt x="123" y="10891"/>
                  </a:lnTo>
                  <a:lnTo>
                    <a:pt x="134" y="10904"/>
                  </a:lnTo>
                  <a:lnTo>
                    <a:pt x="146" y="10916"/>
                  </a:lnTo>
                  <a:lnTo>
                    <a:pt x="158" y="10929"/>
                  </a:lnTo>
                  <a:lnTo>
                    <a:pt x="171" y="10940"/>
                  </a:lnTo>
                  <a:lnTo>
                    <a:pt x="183" y="10951"/>
                  </a:lnTo>
                  <a:lnTo>
                    <a:pt x="197" y="10961"/>
                  </a:lnTo>
                  <a:lnTo>
                    <a:pt x="210" y="10972"/>
                  </a:lnTo>
                  <a:lnTo>
                    <a:pt x="224" y="10981"/>
                  </a:lnTo>
                  <a:lnTo>
                    <a:pt x="239" y="10990"/>
                  </a:lnTo>
                  <a:lnTo>
                    <a:pt x="253" y="10999"/>
                  </a:lnTo>
                  <a:lnTo>
                    <a:pt x="269" y="11007"/>
                  </a:lnTo>
                  <a:lnTo>
                    <a:pt x="285" y="11015"/>
                  </a:lnTo>
                  <a:lnTo>
                    <a:pt x="300" y="11022"/>
                  </a:lnTo>
                  <a:lnTo>
                    <a:pt x="316" y="11029"/>
                  </a:lnTo>
                  <a:lnTo>
                    <a:pt x="4251" y="12603"/>
                  </a:lnTo>
                  <a:lnTo>
                    <a:pt x="6102" y="15842"/>
                  </a:lnTo>
                  <a:lnTo>
                    <a:pt x="6110" y="15856"/>
                  </a:lnTo>
                  <a:lnTo>
                    <a:pt x="6119" y="15870"/>
                  </a:lnTo>
                  <a:lnTo>
                    <a:pt x="6128" y="15884"/>
                  </a:lnTo>
                  <a:lnTo>
                    <a:pt x="6138" y="15897"/>
                  </a:lnTo>
                  <a:lnTo>
                    <a:pt x="6148" y="15910"/>
                  </a:lnTo>
                  <a:lnTo>
                    <a:pt x="6159" y="15922"/>
                  </a:lnTo>
                  <a:lnTo>
                    <a:pt x="6170" y="15934"/>
                  </a:lnTo>
                  <a:lnTo>
                    <a:pt x="6181" y="15946"/>
                  </a:lnTo>
                  <a:lnTo>
                    <a:pt x="6194" y="15957"/>
                  </a:lnTo>
                  <a:lnTo>
                    <a:pt x="6206" y="15968"/>
                  </a:lnTo>
                  <a:lnTo>
                    <a:pt x="6218" y="15979"/>
                  </a:lnTo>
                  <a:lnTo>
                    <a:pt x="6230" y="15989"/>
                  </a:lnTo>
                  <a:lnTo>
                    <a:pt x="6243" y="15999"/>
                  </a:lnTo>
                  <a:lnTo>
                    <a:pt x="6257" y="16008"/>
                  </a:lnTo>
                  <a:lnTo>
                    <a:pt x="6270" y="16018"/>
                  </a:lnTo>
                  <a:lnTo>
                    <a:pt x="6284" y="16026"/>
                  </a:lnTo>
                  <a:lnTo>
                    <a:pt x="6298" y="16034"/>
                  </a:lnTo>
                  <a:lnTo>
                    <a:pt x="6312" y="16041"/>
                  </a:lnTo>
                  <a:lnTo>
                    <a:pt x="6326" y="16048"/>
                  </a:lnTo>
                  <a:lnTo>
                    <a:pt x="6341" y="16055"/>
                  </a:lnTo>
                  <a:lnTo>
                    <a:pt x="6357" y="16061"/>
                  </a:lnTo>
                  <a:lnTo>
                    <a:pt x="6372" y="16067"/>
                  </a:lnTo>
                  <a:lnTo>
                    <a:pt x="6388" y="16072"/>
                  </a:lnTo>
                  <a:lnTo>
                    <a:pt x="6403" y="16076"/>
                  </a:lnTo>
                  <a:lnTo>
                    <a:pt x="6419" y="16081"/>
                  </a:lnTo>
                  <a:lnTo>
                    <a:pt x="6435" y="16084"/>
                  </a:lnTo>
                  <a:lnTo>
                    <a:pt x="6451" y="16087"/>
                  </a:lnTo>
                  <a:lnTo>
                    <a:pt x="6467" y="16090"/>
                  </a:lnTo>
                  <a:lnTo>
                    <a:pt x="6483" y="16092"/>
                  </a:lnTo>
                  <a:lnTo>
                    <a:pt x="6499" y="16093"/>
                  </a:lnTo>
                  <a:lnTo>
                    <a:pt x="6516" y="16094"/>
                  </a:lnTo>
                  <a:lnTo>
                    <a:pt x="6533" y="16095"/>
                  </a:lnTo>
                  <a:lnTo>
                    <a:pt x="6539" y="16095"/>
                  </a:lnTo>
                  <a:lnTo>
                    <a:pt x="6555" y="16095"/>
                  </a:lnTo>
                  <a:lnTo>
                    <a:pt x="6572" y="16094"/>
                  </a:lnTo>
                  <a:lnTo>
                    <a:pt x="6588" y="16093"/>
                  </a:lnTo>
                  <a:lnTo>
                    <a:pt x="6604" y="16091"/>
                  </a:lnTo>
                  <a:lnTo>
                    <a:pt x="6620" y="16088"/>
                  </a:lnTo>
                  <a:lnTo>
                    <a:pt x="6636" y="16085"/>
                  </a:lnTo>
                  <a:lnTo>
                    <a:pt x="6652" y="16082"/>
                  </a:lnTo>
                  <a:lnTo>
                    <a:pt x="6667" y="16078"/>
                  </a:lnTo>
                  <a:lnTo>
                    <a:pt x="6683" y="16074"/>
                  </a:lnTo>
                  <a:lnTo>
                    <a:pt x="6699" y="16069"/>
                  </a:lnTo>
                  <a:lnTo>
                    <a:pt x="6714" y="16063"/>
                  </a:lnTo>
                  <a:lnTo>
                    <a:pt x="6729" y="16058"/>
                  </a:lnTo>
                  <a:lnTo>
                    <a:pt x="6743" y="16051"/>
                  </a:lnTo>
                  <a:lnTo>
                    <a:pt x="6758" y="16045"/>
                  </a:lnTo>
                  <a:lnTo>
                    <a:pt x="6772" y="16037"/>
                  </a:lnTo>
                  <a:lnTo>
                    <a:pt x="6786" y="16030"/>
                  </a:lnTo>
                  <a:lnTo>
                    <a:pt x="6800" y="16022"/>
                  </a:lnTo>
                  <a:lnTo>
                    <a:pt x="6813" y="16013"/>
                  </a:lnTo>
                  <a:lnTo>
                    <a:pt x="6827" y="16003"/>
                  </a:lnTo>
                  <a:lnTo>
                    <a:pt x="6840" y="15994"/>
                  </a:lnTo>
                  <a:lnTo>
                    <a:pt x="6852" y="15984"/>
                  </a:lnTo>
                  <a:lnTo>
                    <a:pt x="6866" y="15974"/>
                  </a:lnTo>
                  <a:lnTo>
                    <a:pt x="6878" y="15963"/>
                  </a:lnTo>
                  <a:lnTo>
                    <a:pt x="6889" y="15952"/>
                  </a:lnTo>
                  <a:lnTo>
                    <a:pt x="6901" y="15941"/>
                  </a:lnTo>
                  <a:lnTo>
                    <a:pt x="6912" y="15929"/>
                  </a:lnTo>
                  <a:lnTo>
                    <a:pt x="6922" y="15917"/>
                  </a:lnTo>
                  <a:lnTo>
                    <a:pt x="6933" y="15904"/>
                  </a:lnTo>
                  <a:lnTo>
                    <a:pt x="6943" y="15891"/>
                  </a:lnTo>
                  <a:lnTo>
                    <a:pt x="6952" y="15878"/>
                  </a:lnTo>
                  <a:lnTo>
                    <a:pt x="6961" y="15864"/>
                  </a:lnTo>
                  <a:lnTo>
                    <a:pt x="6970" y="15851"/>
                  </a:lnTo>
                  <a:lnTo>
                    <a:pt x="8014" y="14108"/>
                  </a:lnTo>
                  <a:lnTo>
                    <a:pt x="12890" y="16059"/>
                  </a:lnTo>
                  <a:lnTo>
                    <a:pt x="12913" y="16067"/>
                  </a:lnTo>
                  <a:lnTo>
                    <a:pt x="12936" y="16074"/>
                  </a:lnTo>
                  <a:lnTo>
                    <a:pt x="12958" y="16081"/>
                  </a:lnTo>
                  <a:lnTo>
                    <a:pt x="12983" y="16086"/>
                  </a:lnTo>
                  <a:lnTo>
                    <a:pt x="13006" y="16090"/>
                  </a:lnTo>
                  <a:lnTo>
                    <a:pt x="13030" y="16093"/>
                  </a:lnTo>
                  <a:lnTo>
                    <a:pt x="13053" y="16094"/>
                  </a:lnTo>
                  <a:lnTo>
                    <a:pt x="13077" y="16095"/>
                  </a:lnTo>
                  <a:lnTo>
                    <a:pt x="13093" y="16095"/>
                  </a:lnTo>
                  <a:lnTo>
                    <a:pt x="13109" y="16094"/>
                  </a:lnTo>
                  <a:lnTo>
                    <a:pt x="13124" y="16093"/>
                  </a:lnTo>
                  <a:lnTo>
                    <a:pt x="13141" y="16091"/>
                  </a:lnTo>
                  <a:lnTo>
                    <a:pt x="13157" y="16089"/>
                  </a:lnTo>
                  <a:lnTo>
                    <a:pt x="13173" y="16086"/>
                  </a:lnTo>
                  <a:lnTo>
                    <a:pt x="13188" y="16083"/>
                  </a:lnTo>
                  <a:lnTo>
                    <a:pt x="13204" y="16079"/>
                  </a:lnTo>
                  <a:lnTo>
                    <a:pt x="13219" y="16075"/>
                  </a:lnTo>
                  <a:lnTo>
                    <a:pt x="13234" y="16070"/>
                  </a:lnTo>
                  <a:lnTo>
                    <a:pt x="13250" y="16064"/>
                  </a:lnTo>
                  <a:lnTo>
                    <a:pt x="13265" y="16059"/>
                  </a:lnTo>
                  <a:lnTo>
                    <a:pt x="13279" y="16052"/>
                  </a:lnTo>
                  <a:lnTo>
                    <a:pt x="13294" y="16046"/>
                  </a:lnTo>
                  <a:lnTo>
                    <a:pt x="13309" y="16038"/>
                  </a:lnTo>
                  <a:lnTo>
                    <a:pt x="13324" y="16031"/>
                  </a:lnTo>
                  <a:lnTo>
                    <a:pt x="13348" y="16016"/>
                  </a:lnTo>
                  <a:lnTo>
                    <a:pt x="13371" y="15999"/>
                  </a:lnTo>
                  <a:lnTo>
                    <a:pt x="13394" y="15982"/>
                  </a:lnTo>
                  <a:lnTo>
                    <a:pt x="13415" y="15964"/>
                  </a:lnTo>
                  <a:lnTo>
                    <a:pt x="13435" y="15945"/>
                  </a:lnTo>
                  <a:lnTo>
                    <a:pt x="13454" y="15924"/>
                  </a:lnTo>
                  <a:lnTo>
                    <a:pt x="13473" y="15903"/>
                  </a:lnTo>
                  <a:lnTo>
                    <a:pt x="13489" y="15881"/>
                  </a:lnTo>
                  <a:lnTo>
                    <a:pt x="13504" y="15858"/>
                  </a:lnTo>
                  <a:lnTo>
                    <a:pt x="13518" y="15833"/>
                  </a:lnTo>
                  <a:lnTo>
                    <a:pt x="13531" y="15808"/>
                  </a:lnTo>
                  <a:lnTo>
                    <a:pt x="13542" y="15783"/>
                  </a:lnTo>
                  <a:lnTo>
                    <a:pt x="13552" y="15757"/>
                  </a:lnTo>
                  <a:lnTo>
                    <a:pt x="13561" y="15730"/>
                  </a:lnTo>
                  <a:lnTo>
                    <a:pt x="13568" y="15703"/>
                  </a:lnTo>
                  <a:lnTo>
                    <a:pt x="13573" y="15675"/>
                  </a:lnTo>
                  <a:lnTo>
                    <a:pt x="16088" y="585"/>
                  </a:lnTo>
                  <a:lnTo>
                    <a:pt x="16091" y="567"/>
                  </a:lnTo>
                  <a:lnTo>
                    <a:pt x="16093" y="548"/>
                  </a:lnTo>
                  <a:lnTo>
                    <a:pt x="16094" y="530"/>
                  </a:lnTo>
                  <a:lnTo>
                    <a:pt x="16095" y="512"/>
                  </a:lnTo>
                  <a:lnTo>
                    <a:pt x="16095" y="493"/>
                  </a:lnTo>
                  <a:lnTo>
                    <a:pt x="16094" y="475"/>
                  </a:lnTo>
                  <a:lnTo>
                    <a:pt x="16093" y="457"/>
                  </a:lnTo>
                  <a:lnTo>
                    <a:pt x="16091" y="439"/>
                  </a:lnTo>
                  <a:lnTo>
                    <a:pt x="16088" y="420"/>
                  </a:lnTo>
                  <a:lnTo>
                    <a:pt x="16085" y="402"/>
                  </a:lnTo>
                  <a:lnTo>
                    <a:pt x="16081" y="385"/>
                  </a:lnTo>
                  <a:lnTo>
                    <a:pt x="16076" y="367"/>
                  </a:lnTo>
                  <a:lnTo>
                    <a:pt x="16071" y="350"/>
                  </a:lnTo>
                  <a:lnTo>
                    <a:pt x="16066" y="333"/>
                  </a:lnTo>
                  <a:lnTo>
                    <a:pt x="16059" y="317"/>
                  </a:lnTo>
                  <a:lnTo>
                    <a:pt x="16052" y="300"/>
                  </a:lnTo>
                  <a:lnTo>
                    <a:pt x="16045" y="284"/>
                  </a:lnTo>
                  <a:lnTo>
                    <a:pt x="16037" y="268"/>
                  </a:lnTo>
                  <a:lnTo>
                    <a:pt x="16028" y="251"/>
                  </a:lnTo>
                  <a:lnTo>
                    <a:pt x="16019" y="236"/>
                  </a:lnTo>
                  <a:lnTo>
                    <a:pt x="16008" y="221"/>
                  </a:lnTo>
                  <a:lnTo>
                    <a:pt x="15997" y="206"/>
                  </a:lnTo>
                  <a:lnTo>
                    <a:pt x="15987" y="192"/>
                  </a:lnTo>
                  <a:lnTo>
                    <a:pt x="15975" y="178"/>
                  </a:lnTo>
                  <a:lnTo>
                    <a:pt x="15963" y="164"/>
                  </a:lnTo>
                  <a:lnTo>
                    <a:pt x="15951" y="151"/>
                  </a:lnTo>
                  <a:lnTo>
                    <a:pt x="15938" y="138"/>
                  </a:lnTo>
                  <a:lnTo>
                    <a:pt x="15924" y="126"/>
                  </a:lnTo>
                  <a:lnTo>
                    <a:pt x="15910" y="114"/>
                  </a:lnTo>
                  <a:lnTo>
                    <a:pt x="15896" y="102"/>
                  </a:lnTo>
                  <a:lnTo>
                    <a:pt x="15881" y="92"/>
                  </a:lnTo>
                  <a:lnTo>
                    <a:pt x="15865" y="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14912" y="2622488"/>
              <a:ext cx="14638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Lorem Ipsum</a:t>
              </a:r>
            </a:p>
          </p:txBody>
        </p:sp>
      </p:grpSp>
      <p:grpSp>
        <p:nvGrpSpPr>
          <p:cNvPr id="53" name="Group 22"/>
          <p:cNvGrpSpPr/>
          <p:nvPr/>
        </p:nvGrpSpPr>
        <p:grpSpPr>
          <a:xfrm>
            <a:off x="8794557" y="4544347"/>
            <a:ext cx="2431140" cy="1120497"/>
            <a:chOff x="8794557" y="4544347"/>
            <a:chExt cx="2431140" cy="1120497"/>
          </a:xfrm>
        </p:grpSpPr>
        <p:sp>
          <p:nvSpPr>
            <p:cNvPr id="54" name="TextBox 29"/>
            <p:cNvSpPr txBox="1"/>
            <p:nvPr/>
          </p:nvSpPr>
          <p:spPr>
            <a:xfrm>
              <a:off x="8794557" y="4833847"/>
              <a:ext cx="2431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用户可以在投影仪或者计算机上进行演示，也可以将演示文稿打印出来，制作成胶片，以便应用到更广泛的领域中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TextBox 30"/>
            <p:cNvSpPr txBox="1"/>
            <p:nvPr/>
          </p:nvSpPr>
          <p:spPr>
            <a:xfrm>
              <a:off x="8794557" y="4544347"/>
              <a:ext cx="15627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3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6032" y="482964"/>
            <a:ext cx="5797318" cy="965260"/>
            <a:chOff x="6264832" y="1562464"/>
            <a:chExt cx="5797318" cy="965260"/>
          </a:xfrm>
        </p:grpSpPr>
        <p:grpSp>
          <p:nvGrpSpPr>
            <p:cNvPr id="3" name="组合 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年度工作概述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2" name="图片占位符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05" y="1518606"/>
            <a:ext cx="5265153" cy="1395509"/>
          </a:xfrm>
          <a:prstGeom prst="rect">
            <a:avLst/>
          </a:prstGeom>
        </p:spPr>
      </p:pic>
      <p:pic>
        <p:nvPicPr>
          <p:cNvPr id="13" name="图片占位符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806" y="3049863"/>
            <a:ext cx="5265153" cy="1395509"/>
          </a:xfrm>
          <a:prstGeom prst="rect">
            <a:avLst/>
          </a:prstGeom>
        </p:spPr>
      </p:pic>
      <p:pic>
        <p:nvPicPr>
          <p:cNvPr id="14" name="图片占位符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93" y="4579853"/>
            <a:ext cx="5251778" cy="139804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8469" y="1795069"/>
            <a:ext cx="2031325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8469" y="2322206"/>
            <a:ext cx="3877985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此处添加标题此处添加标题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8469" y="2850956"/>
            <a:ext cx="2031325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8469" y="3477143"/>
            <a:ext cx="4401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Group 1"/>
          <p:cNvGrpSpPr/>
          <p:nvPr/>
        </p:nvGrpSpPr>
        <p:grpSpPr>
          <a:xfrm>
            <a:off x="6323805" y="1524013"/>
            <a:ext cx="1499396" cy="1391369"/>
            <a:chOff x="6323805" y="1524013"/>
            <a:chExt cx="1499396" cy="1391369"/>
          </a:xfrm>
        </p:grpSpPr>
        <p:sp>
          <p:nvSpPr>
            <p:cNvPr id="20" name="Right Triangle 18"/>
            <p:cNvSpPr/>
            <p:nvPr/>
          </p:nvSpPr>
          <p:spPr>
            <a:xfrm>
              <a:off x="6323805" y="1524013"/>
              <a:ext cx="1499396" cy="13913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6323805" y="2256734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Group 2"/>
          <p:cNvGrpSpPr/>
          <p:nvPr/>
        </p:nvGrpSpPr>
        <p:grpSpPr>
          <a:xfrm>
            <a:off x="6323805" y="3055270"/>
            <a:ext cx="1499396" cy="1391369"/>
            <a:chOff x="6323805" y="3055270"/>
            <a:chExt cx="1499396" cy="1391369"/>
          </a:xfrm>
        </p:grpSpPr>
        <p:sp>
          <p:nvSpPr>
            <p:cNvPr id="23" name="Right Triangle 20"/>
            <p:cNvSpPr/>
            <p:nvPr/>
          </p:nvSpPr>
          <p:spPr>
            <a:xfrm>
              <a:off x="6323805" y="3055270"/>
              <a:ext cx="1499396" cy="13913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6323805" y="3787991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" name="Group 3"/>
          <p:cNvGrpSpPr/>
          <p:nvPr/>
        </p:nvGrpSpPr>
        <p:grpSpPr>
          <a:xfrm>
            <a:off x="6323805" y="4586527"/>
            <a:ext cx="1499396" cy="1391369"/>
            <a:chOff x="6323805" y="4586527"/>
            <a:chExt cx="1499396" cy="1391369"/>
          </a:xfrm>
        </p:grpSpPr>
        <p:sp>
          <p:nvSpPr>
            <p:cNvPr id="26" name="Right Triangle 22"/>
            <p:cNvSpPr/>
            <p:nvPr/>
          </p:nvSpPr>
          <p:spPr>
            <a:xfrm>
              <a:off x="6323805" y="4586527"/>
              <a:ext cx="1499396" cy="1391369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TextBox 23"/>
            <p:cNvSpPr txBox="1"/>
            <p:nvPr/>
          </p:nvSpPr>
          <p:spPr>
            <a:xfrm>
              <a:off x="6323805" y="5319248"/>
              <a:ext cx="6783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b="1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47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5400000">
            <a:off x="3787380" y="-245149"/>
            <a:ext cx="4788608" cy="5532908"/>
            <a:chOff x="1385458" y="991717"/>
            <a:chExt cx="3799418" cy="4389967"/>
          </a:xfrm>
        </p:grpSpPr>
        <p:grpSp>
          <p:nvGrpSpPr>
            <p:cNvPr id="3" name="组合 2">
              <a:extLst>
                <a:ext uri="{FF2B5EF4-FFF2-40B4-BE49-F238E27FC236}">
                  <a16:creationId xmlns="" xmlns:a16="http://schemas.microsoft.com/office/drawing/2014/main" id="{4D3B9094-1BAC-43B0-819B-DB0E370D3645}"/>
                </a:ext>
              </a:extLst>
            </p:cNvPr>
            <p:cNvGrpSpPr/>
            <p:nvPr/>
          </p:nvGrpSpPr>
          <p:grpSpPr>
            <a:xfrm>
              <a:off x="1385458" y="991717"/>
              <a:ext cx="3799418" cy="4389967"/>
              <a:chOff x="1039093" y="743787"/>
              <a:chExt cx="2849563" cy="3292475"/>
            </a:xfrm>
          </p:grpSpPr>
          <p:sp>
            <p:nvSpPr>
              <p:cNvPr id="7" name="Freeform 52">
                <a:extLst>
                  <a:ext uri="{FF2B5EF4-FFF2-40B4-BE49-F238E27FC236}">
                    <a16:creationId xmlns="" xmlns:a16="http://schemas.microsoft.com/office/drawing/2014/main" id="{BBB432FE-3DD4-42FD-B57B-52177EB6E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9093" y="1567699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8 w 1037"/>
                  <a:gd name="T3" fmla="*/ 1037 h 1037"/>
                  <a:gd name="T4" fmla="*/ 0 w 1037"/>
                  <a:gd name="T5" fmla="*/ 519 h 1037"/>
                  <a:gd name="T6" fmla="*/ 518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8" y="1037"/>
                    </a:lnTo>
                    <a:lnTo>
                      <a:pt x="0" y="519"/>
                    </a:lnTo>
                    <a:lnTo>
                      <a:pt x="518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64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Freeform 54">
                <a:extLst>
                  <a:ext uri="{FF2B5EF4-FFF2-40B4-BE49-F238E27FC236}">
                    <a16:creationId xmlns="" xmlns:a16="http://schemas.microsoft.com/office/drawing/2014/main" id="{7100CCB8-E643-48AC-A590-D2F3A6C3BA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743787"/>
                <a:ext cx="1646238" cy="1646238"/>
              </a:xfrm>
              <a:custGeom>
                <a:avLst/>
                <a:gdLst>
                  <a:gd name="T0" fmla="*/ 1037 w 1037"/>
                  <a:gd name="T1" fmla="*/ 519 h 1037"/>
                  <a:gd name="T2" fmla="*/ 519 w 1037"/>
                  <a:gd name="T3" fmla="*/ 1037 h 1037"/>
                  <a:gd name="T4" fmla="*/ 0 w 1037"/>
                  <a:gd name="T5" fmla="*/ 519 h 1037"/>
                  <a:gd name="T6" fmla="*/ 519 w 1037"/>
                  <a:gd name="T7" fmla="*/ 0 h 1037"/>
                  <a:gd name="T8" fmla="*/ 1037 w 1037"/>
                  <a:gd name="T9" fmla="*/ 519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7">
                    <a:moveTo>
                      <a:pt x="1037" y="519"/>
                    </a:moveTo>
                    <a:lnTo>
                      <a:pt x="519" y="1037"/>
                    </a:lnTo>
                    <a:lnTo>
                      <a:pt x="0" y="519"/>
                    </a:lnTo>
                    <a:lnTo>
                      <a:pt x="519" y="0"/>
                    </a:lnTo>
                    <a:lnTo>
                      <a:pt x="1037" y="519"/>
                    </a:lnTo>
                    <a:close/>
                  </a:path>
                </a:pathLst>
              </a:custGeom>
              <a:solidFill>
                <a:srgbClr val="00A9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Freeform 58">
                <a:extLst>
                  <a:ext uri="{FF2B5EF4-FFF2-40B4-BE49-F238E27FC236}">
                    <a16:creationId xmlns="" xmlns:a16="http://schemas.microsoft.com/office/drawing/2014/main" id="{6F725922-1C40-4565-8C67-6F0B6D51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1418" y="2391612"/>
                <a:ext cx="1646238" cy="1644650"/>
              </a:xfrm>
              <a:custGeom>
                <a:avLst/>
                <a:gdLst>
                  <a:gd name="T0" fmla="*/ 1037 w 1037"/>
                  <a:gd name="T1" fmla="*/ 518 h 1036"/>
                  <a:gd name="T2" fmla="*/ 519 w 1037"/>
                  <a:gd name="T3" fmla="*/ 1036 h 1036"/>
                  <a:gd name="T4" fmla="*/ 0 w 1037"/>
                  <a:gd name="T5" fmla="*/ 518 h 1036"/>
                  <a:gd name="T6" fmla="*/ 519 w 1037"/>
                  <a:gd name="T7" fmla="*/ 0 h 1036"/>
                  <a:gd name="T8" fmla="*/ 1037 w 1037"/>
                  <a:gd name="T9" fmla="*/ 518 h 10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1036">
                    <a:moveTo>
                      <a:pt x="1037" y="518"/>
                    </a:moveTo>
                    <a:lnTo>
                      <a:pt x="519" y="1036"/>
                    </a:lnTo>
                    <a:lnTo>
                      <a:pt x="0" y="518"/>
                    </a:lnTo>
                    <a:lnTo>
                      <a:pt x="519" y="0"/>
                    </a:lnTo>
                    <a:lnTo>
                      <a:pt x="1037" y="518"/>
                    </a:lnTo>
                    <a:close/>
                  </a:path>
                </a:pathLst>
              </a:custGeom>
              <a:solidFill>
                <a:srgbClr val="0095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Freeform 73">
                <a:extLst>
                  <a:ext uri="{FF2B5EF4-FFF2-40B4-BE49-F238E27FC236}">
                    <a16:creationId xmlns="" xmlns:a16="http://schemas.microsoft.com/office/drawing/2014/main" id="{09E69AF2-8C8B-4E01-86A5-13C841D50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656" y="1183524"/>
                <a:ext cx="2413000" cy="2414588"/>
              </a:xfrm>
              <a:custGeom>
                <a:avLst/>
                <a:gdLst>
                  <a:gd name="T0" fmla="*/ 1520 w 1520"/>
                  <a:gd name="T1" fmla="*/ 761 h 1521"/>
                  <a:gd name="T2" fmla="*/ 760 w 1520"/>
                  <a:gd name="T3" fmla="*/ 1521 h 1521"/>
                  <a:gd name="T4" fmla="*/ 0 w 1520"/>
                  <a:gd name="T5" fmla="*/ 761 h 1521"/>
                  <a:gd name="T6" fmla="*/ 760 w 1520"/>
                  <a:gd name="T7" fmla="*/ 0 h 1521"/>
                  <a:gd name="T8" fmla="*/ 1520 w 1520"/>
                  <a:gd name="T9" fmla="*/ 761 h 1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21">
                    <a:moveTo>
                      <a:pt x="1520" y="761"/>
                    </a:moveTo>
                    <a:lnTo>
                      <a:pt x="760" y="1521"/>
                    </a:lnTo>
                    <a:lnTo>
                      <a:pt x="0" y="761"/>
                    </a:lnTo>
                    <a:lnTo>
                      <a:pt x="760" y="0"/>
                    </a:lnTo>
                    <a:lnTo>
                      <a:pt x="1520" y="7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42148F50-8EB9-4D0B-BCDA-792820FCA5C7}"/>
                </a:ext>
              </a:extLst>
            </p:cNvPr>
            <p:cNvGrpSpPr/>
            <p:nvPr/>
          </p:nvGrpSpPr>
          <p:grpSpPr>
            <a:xfrm>
              <a:off x="3153509" y="1960329"/>
              <a:ext cx="1009019" cy="2364485"/>
              <a:chOff x="4261295" y="262650"/>
              <a:chExt cx="756764" cy="1773364"/>
            </a:xfrm>
          </p:grpSpPr>
          <p:sp>
            <p:nvSpPr>
              <p:cNvPr id="5" name="TextBox 7">
                <a:extLst>
                  <a:ext uri="{FF2B5EF4-FFF2-40B4-BE49-F238E27FC236}">
                    <a16:creationId xmlns="" xmlns:a16="http://schemas.microsoft.com/office/drawing/2014/main" id="{B5344690-EA46-4279-8869-1E0875E05AFA}"/>
                  </a:ext>
                </a:extLst>
              </p:cNvPr>
              <p:cNvSpPr txBox="1"/>
              <p:nvPr/>
            </p:nvSpPr>
            <p:spPr>
              <a:xfrm rot="16200000">
                <a:off x="4150703" y="990435"/>
                <a:ext cx="1350150" cy="384563"/>
              </a:xfrm>
              <a:prstGeom prst="rect">
                <a:avLst/>
              </a:prstGeom>
              <a:noFill/>
            </p:spPr>
            <p:txBody>
              <a:bodyPr wrap="square" lIns="0" tIns="0" rIns="0" bIns="0" anchor="b" anchorCtr="0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Contents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 rot="16200000">
                <a:off x="3720862" y="803083"/>
                <a:ext cx="1773364" cy="69249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33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第二部分</a:t>
                </a:r>
                <a:endParaRPr kumimoji="0" lang="zh-CN" altLang="en-US" sz="5333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3811856" y="5262257"/>
            <a:ext cx="47343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4400" b="1" kern="0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工作成果展示 </a:t>
            </a:r>
            <a:endParaRPr lang="en-US" altLang="zh-CN" sz="4400" b="1" kern="0" spc="3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lvl="0" algn="ctr">
              <a:defRPr/>
            </a:pPr>
            <a:r>
              <a:rPr kumimoji="0" lang="en-US" altLang="zh-CN" sz="1600" b="1" i="0" u="none" strike="noStrike" kern="0" cap="none" spc="30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ADD THE TITLE</a:t>
            </a:r>
            <a:endParaRPr kumimoji="0" lang="zh-CN" altLang="en-US" sz="1600" b="1" i="0" u="none" strike="noStrike" kern="0" cap="none" spc="30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10261014" y="873276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10767978" y="394304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608519" y="6192575"/>
            <a:ext cx="1735506" cy="1732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210830" y="969661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17794" y="49068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0" y="5869518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2006557" y="2275267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9931357" y="5191928"/>
            <a:ext cx="457243" cy="456538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12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00632" y="434949"/>
            <a:ext cx="5797318" cy="965260"/>
            <a:chOff x="6264832" y="1562464"/>
            <a:chExt cx="5797318" cy="965260"/>
          </a:xfrm>
        </p:grpSpPr>
        <p:grpSp>
          <p:nvGrpSpPr>
            <p:cNvPr id="13" name="组合 12"/>
            <p:cNvGrpSpPr/>
            <p:nvPr/>
          </p:nvGrpSpPr>
          <p:grpSpPr>
            <a:xfrm>
              <a:off x="6264832" y="1562464"/>
              <a:ext cx="1012268" cy="965260"/>
              <a:chOff x="1385458" y="991717"/>
              <a:chExt cx="4603751" cy="438996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="" xmlns:a16="http://schemas.microsoft.com/office/drawing/2014/main" id="{4D3B9094-1BAC-43B0-819B-DB0E370D3645}"/>
                  </a:ext>
                </a:extLst>
              </p:cNvPr>
              <p:cNvGrpSpPr/>
              <p:nvPr/>
            </p:nvGrpSpPr>
            <p:grpSpPr>
              <a:xfrm>
                <a:off x="1385458" y="991717"/>
                <a:ext cx="4603751" cy="4389967"/>
                <a:chOff x="1039093" y="743787"/>
                <a:chExt cx="3452813" cy="3292475"/>
              </a:xfrm>
            </p:grpSpPr>
            <p:sp>
              <p:nvSpPr>
                <p:cNvPr id="17" name="Freeform 52">
                  <a:extLst>
                    <a:ext uri="{FF2B5EF4-FFF2-40B4-BE49-F238E27FC236}">
                      <a16:creationId xmlns="" xmlns:a16="http://schemas.microsoft.com/office/drawing/2014/main" id="{BBB432FE-3DD4-42FD-B57B-52177EB6E4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9093" y="1567699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8 w 1037"/>
                    <a:gd name="T3" fmla="*/ 1037 h 1037"/>
                    <a:gd name="T4" fmla="*/ 0 w 1037"/>
                    <a:gd name="T5" fmla="*/ 519 h 1037"/>
                    <a:gd name="T6" fmla="*/ 518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8" y="1037"/>
                      </a:lnTo>
                      <a:lnTo>
                        <a:pt x="0" y="519"/>
                      </a:lnTo>
                      <a:lnTo>
                        <a:pt x="518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64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Freeform 54">
                  <a:extLst>
                    <a:ext uri="{FF2B5EF4-FFF2-40B4-BE49-F238E27FC236}">
                      <a16:creationId xmlns="" xmlns:a16="http://schemas.microsoft.com/office/drawing/2014/main" id="{7100CCB8-E643-48AC-A590-D2F3A6C3B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743787"/>
                  <a:ext cx="1646238" cy="1646238"/>
                </a:xfrm>
                <a:custGeom>
                  <a:avLst/>
                  <a:gdLst>
                    <a:gd name="T0" fmla="*/ 1037 w 1037"/>
                    <a:gd name="T1" fmla="*/ 519 h 1037"/>
                    <a:gd name="T2" fmla="*/ 519 w 1037"/>
                    <a:gd name="T3" fmla="*/ 1037 h 1037"/>
                    <a:gd name="T4" fmla="*/ 0 w 1037"/>
                    <a:gd name="T5" fmla="*/ 519 h 1037"/>
                    <a:gd name="T6" fmla="*/ 519 w 1037"/>
                    <a:gd name="T7" fmla="*/ 0 h 1037"/>
                    <a:gd name="T8" fmla="*/ 1037 w 1037"/>
                    <a:gd name="T9" fmla="*/ 519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7">
                      <a:moveTo>
                        <a:pt x="1037" y="519"/>
                      </a:moveTo>
                      <a:lnTo>
                        <a:pt x="519" y="1037"/>
                      </a:lnTo>
                      <a:lnTo>
                        <a:pt x="0" y="519"/>
                      </a:lnTo>
                      <a:lnTo>
                        <a:pt x="519" y="0"/>
                      </a:lnTo>
                      <a:lnTo>
                        <a:pt x="1037" y="519"/>
                      </a:lnTo>
                      <a:close/>
                    </a:path>
                  </a:pathLst>
                </a:custGeom>
                <a:solidFill>
                  <a:srgbClr val="00A9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" name="Freeform 58">
                  <a:extLst>
                    <a:ext uri="{FF2B5EF4-FFF2-40B4-BE49-F238E27FC236}">
                      <a16:creationId xmlns="" xmlns:a16="http://schemas.microsoft.com/office/drawing/2014/main" id="{6F725922-1C40-4565-8C67-6F0B6D517D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1418" y="2391612"/>
                  <a:ext cx="1646238" cy="1644650"/>
                </a:xfrm>
                <a:custGeom>
                  <a:avLst/>
                  <a:gdLst>
                    <a:gd name="T0" fmla="*/ 1037 w 1037"/>
                    <a:gd name="T1" fmla="*/ 518 h 1036"/>
                    <a:gd name="T2" fmla="*/ 519 w 1037"/>
                    <a:gd name="T3" fmla="*/ 1036 h 1036"/>
                    <a:gd name="T4" fmla="*/ 0 w 1037"/>
                    <a:gd name="T5" fmla="*/ 518 h 1036"/>
                    <a:gd name="T6" fmla="*/ 519 w 1037"/>
                    <a:gd name="T7" fmla="*/ 0 h 1036"/>
                    <a:gd name="T8" fmla="*/ 1037 w 1037"/>
                    <a:gd name="T9" fmla="*/ 518 h 1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37" h="1036">
                      <a:moveTo>
                        <a:pt x="1037" y="518"/>
                      </a:moveTo>
                      <a:lnTo>
                        <a:pt x="519" y="1036"/>
                      </a:lnTo>
                      <a:lnTo>
                        <a:pt x="0" y="518"/>
                      </a:lnTo>
                      <a:lnTo>
                        <a:pt x="519" y="0"/>
                      </a:lnTo>
                      <a:lnTo>
                        <a:pt x="1037" y="518"/>
                      </a:lnTo>
                      <a:close/>
                    </a:path>
                  </a:pathLst>
                </a:custGeom>
                <a:solidFill>
                  <a:srgbClr val="0095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" name="Freeform 73">
                  <a:extLst>
                    <a:ext uri="{FF2B5EF4-FFF2-40B4-BE49-F238E27FC236}">
                      <a16:creationId xmlns="" xmlns:a16="http://schemas.microsoft.com/office/drawing/2014/main" id="{09E69AF2-8C8B-4E01-86A5-13C841D508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75656" y="1183524"/>
                  <a:ext cx="2413000" cy="2414588"/>
                </a:xfrm>
                <a:custGeom>
                  <a:avLst/>
                  <a:gdLst>
                    <a:gd name="T0" fmla="*/ 1520 w 1520"/>
                    <a:gd name="T1" fmla="*/ 761 h 1521"/>
                    <a:gd name="T2" fmla="*/ 760 w 1520"/>
                    <a:gd name="T3" fmla="*/ 1521 h 1521"/>
                    <a:gd name="T4" fmla="*/ 0 w 1520"/>
                    <a:gd name="T5" fmla="*/ 761 h 1521"/>
                    <a:gd name="T6" fmla="*/ 760 w 1520"/>
                    <a:gd name="T7" fmla="*/ 0 h 1521"/>
                    <a:gd name="T8" fmla="*/ 1520 w 1520"/>
                    <a:gd name="T9" fmla="*/ 761 h 1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20" h="1521">
                      <a:moveTo>
                        <a:pt x="1520" y="761"/>
                      </a:moveTo>
                      <a:lnTo>
                        <a:pt x="760" y="1521"/>
                      </a:lnTo>
                      <a:lnTo>
                        <a:pt x="0" y="761"/>
                      </a:lnTo>
                      <a:lnTo>
                        <a:pt x="760" y="0"/>
                      </a:lnTo>
                      <a:lnTo>
                        <a:pt x="1520" y="7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" name="Freeform 74">
                  <a:extLst>
                    <a:ext uri="{FF2B5EF4-FFF2-40B4-BE49-F238E27FC236}">
                      <a16:creationId xmlns="" xmlns:a16="http://schemas.microsoft.com/office/drawing/2014/main" id="{F7FBA36E-0343-4A09-BF22-3F8D1D7549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1618" y="2472574"/>
                  <a:ext cx="1030288" cy="1028700"/>
                </a:xfrm>
                <a:custGeom>
                  <a:avLst/>
                  <a:gdLst>
                    <a:gd name="T0" fmla="*/ 649 w 649"/>
                    <a:gd name="T1" fmla="*/ 324 h 648"/>
                    <a:gd name="T2" fmla="*/ 325 w 649"/>
                    <a:gd name="T3" fmla="*/ 648 h 648"/>
                    <a:gd name="T4" fmla="*/ 0 w 649"/>
                    <a:gd name="T5" fmla="*/ 324 h 648"/>
                    <a:gd name="T6" fmla="*/ 325 w 649"/>
                    <a:gd name="T7" fmla="*/ 0 h 648"/>
                    <a:gd name="T8" fmla="*/ 649 w 649"/>
                    <a:gd name="T9" fmla="*/ 324 h 6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648">
                      <a:moveTo>
                        <a:pt x="649" y="324"/>
                      </a:moveTo>
                      <a:lnTo>
                        <a:pt x="325" y="648"/>
                      </a:lnTo>
                      <a:lnTo>
                        <a:pt x="0" y="324"/>
                      </a:lnTo>
                      <a:lnTo>
                        <a:pt x="325" y="0"/>
                      </a:lnTo>
                      <a:lnTo>
                        <a:pt x="649" y="324"/>
                      </a:lnTo>
                      <a:close/>
                    </a:path>
                  </a:pathLst>
                </a:custGeom>
                <a:solidFill>
                  <a:srgbClr val="49B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219170"/>
                  <a:endParaRPr lang="zh-CN" altLang="en-US" sz="2400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" name="Rectangle 9">
                <a:extLst>
                  <a:ext uri="{FF2B5EF4-FFF2-40B4-BE49-F238E27FC236}">
                    <a16:creationId xmlns="" xmlns:a16="http://schemas.microsoft.com/office/drawing/2014/main" id="{C231FF43-A215-43DC-8A7F-4BD0E9251E8C}"/>
                  </a:ext>
                </a:extLst>
              </p:cNvPr>
              <p:cNvSpPr/>
              <p:nvPr/>
            </p:nvSpPr>
            <p:spPr>
              <a:xfrm>
                <a:off x="2122265" y="2221113"/>
                <a:ext cx="3062612" cy="157082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1219170"/>
                <a:r>
                  <a:rPr lang="en-US" altLang="zh-CN" sz="2400" b="1" kern="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E450E6C3-29A0-46C6-9E0B-7831B526E39C}"/>
                </a:ext>
              </a:extLst>
            </p:cNvPr>
            <p:cNvSpPr/>
            <p:nvPr/>
          </p:nvSpPr>
          <p:spPr>
            <a:xfrm>
              <a:off x="7327829" y="1786718"/>
              <a:ext cx="473432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工作成果展示 </a:t>
              </a:r>
              <a:r>
                <a:rPr lang="en-US" altLang="zh-CN" sz="1100" b="1" spc="300" dirty="0" smtClean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ADD THE TITLE</a:t>
              </a:r>
              <a:endParaRPr lang="zh-CN" altLang="en-US" sz="11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6"/>
          <p:cNvGrpSpPr/>
          <p:nvPr/>
        </p:nvGrpSpPr>
        <p:grpSpPr>
          <a:xfrm>
            <a:off x="6254068" y="1436928"/>
            <a:ext cx="4916535" cy="2928570"/>
            <a:chOff x="6254068" y="1436928"/>
            <a:chExt cx="4916535" cy="2928570"/>
          </a:xfrm>
        </p:grpSpPr>
        <p:sp>
          <p:nvSpPr>
            <p:cNvPr id="23" name="Freeform 25"/>
            <p:cNvSpPr/>
            <p:nvPr/>
          </p:nvSpPr>
          <p:spPr>
            <a:xfrm>
              <a:off x="6254068" y="1436928"/>
              <a:ext cx="4916535" cy="2928570"/>
            </a:xfrm>
            <a:custGeom>
              <a:avLst/>
              <a:gdLst>
                <a:gd name="connsiteX0" fmla="*/ 2981828 w 4916535"/>
                <a:gd name="connsiteY0" fmla="*/ 0 h 2928570"/>
                <a:gd name="connsiteX1" fmla="*/ 4916535 w 4916535"/>
                <a:gd name="connsiteY1" fmla="*/ 1900152 h 2928570"/>
                <a:gd name="connsiteX2" fmla="*/ 569401 w 4916535"/>
                <a:gd name="connsiteY2" fmla="*/ 2928570 h 2928570"/>
                <a:gd name="connsiteX3" fmla="*/ 0 w 4916535"/>
                <a:gd name="connsiteY3" fmla="*/ 2928570 h 292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6535" h="2928570">
                  <a:moveTo>
                    <a:pt x="2981828" y="0"/>
                  </a:moveTo>
                  <a:lnTo>
                    <a:pt x="4916535" y="1900152"/>
                  </a:lnTo>
                  <a:lnTo>
                    <a:pt x="569401" y="2928570"/>
                  </a:lnTo>
                  <a:lnTo>
                    <a:pt x="0" y="292857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7959905" y="2767293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60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en-US" sz="60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Title 1"/>
            <p:cNvSpPr txBox="1">
              <a:spLocks/>
            </p:cNvSpPr>
            <p:nvPr/>
          </p:nvSpPr>
          <p:spPr>
            <a:xfrm>
              <a:off x="8884439" y="2697765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26" name="TextBox 42"/>
            <p:cNvSpPr txBox="1"/>
            <p:nvPr/>
          </p:nvSpPr>
          <p:spPr>
            <a:xfrm>
              <a:off x="8884439" y="2923770"/>
              <a:ext cx="22084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</a:t>
              </a:r>
              <a:endParaRPr lang="id-ID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7" name="Group 43"/>
            <p:cNvGrpSpPr/>
            <p:nvPr/>
          </p:nvGrpSpPr>
          <p:grpSpPr>
            <a:xfrm>
              <a:off x="9065938" y="2056687"/>
              <a:ext cx="363812" cy="528075"/>
              <a:chOff x="9856788" y="2057400"/>
              <a:chExt cx="474662" cy="688975"/>
            </a:xfrm>
            <a:solidFill>
              <a:schemeClr val="bg1"/>
            </a:solidFill>
          </p:grpSpPr>
          <p:sp>
            <p:nvSpPr>
              <p:cNvPr id="28" name="Freeform 110"/>
              <p:cNvSpPr>
                <a:spLocks noEditPoints="1"/>
              </p:cNvSpPr>
              <p:nvPr/>
            </p:nvSpPr>
            <p:spPr bwMode="auto">
              <a:xfrm>
                <a:off x="9856788" y="2057400"/>
                <a:ext cx="474662" cy="688975"/>
              </a:xfrm>
              <a:custGeom>
                <a:avLst/>
                <a:gdLst>
                  <a:gd name="T0" fmla="*/ 1009 w 11063"/>
                  <a:gd name="T1" fmla="*/ 1454 h 16058"/>
                  <a:gd name="T2" fmla="*/ 1036 w 11063"/>
                  <a:gd name="T3" fmla="*/ 1334 h 16058"/>
                  <a:gd name="T4" fmla="*/ 1091 w 11063"/>
                  <a:gd name="T5" fmla="*/ 1225 h 16058"/>
                  <a:gd name="T6" fmla="*/ 1171 w 11063"/>
                  <a:gd name="T7" fmla="*/ 1134 h 16058"/>
                  <a:gd name="T8" fmla="*/ 1268 w 11063"/>
                  <a:gd name="T9" fmla="*/ 1065 h 16058"/>
                  <a:gd name="T10" fmla="*/ 1383 w 11063"/>
                  <a:gd name="T11" fmla="*/ 1020 h 16058"/>
                  <a:gd name="T12" fmla="*/ 1509 w 11063"/>
                  <a:gd name="T13" fmla="*/ 1004 h 16058"/>
                  <a:gd name="T14" fmla="*/ 9655 w 11063"/>
                  <a:gd name="T15" fmla="*/ 1014 h 16058"/>
                  <a:gd name="T16" fmla="*/ 9772 w 11063"/>
                  <a:gd name="T17" fmla="*/ 1053 h 16058"/>
                  <a:gd name="T18" fmla="*/ 9874 w 11063"/>
                  <a:gd name="T19" fmla="*/ 1118 h 16058"/>
                  <a:gd name="T20" fmla="*/ 9957 w 11063"/>
                  <a:gd name="T21" fmla="*/ 1205 h 16058"/>
                  <a:gd name="T22" fmla="*/ 10018 w 11063"/>
                  <a:gd name="T23" fmla="*/ 1310 h 16058"/>
                  <a:gd name="T24" fmla="*/ 10051 w 11063"/>
                  <a:gd name="T25" fmla="*/ 1429 h 16058"/>
                  <a:gd name="T26" fmla="*/ 10057 w 11063"/>
                  <a:gd name="T27" fmla="*/ 13044 h 16058"/>
                  <a:gd name="T28" fmla="*/ 10057 w 11063"/>
                  <a:gd name="T29" fmla="*/ 14553 h 16058"/>
                  <a:gd name="T30" fmla="*/ 10041 w 11063"/>
                  <a:gd name="T31" fmla="*/ 14677 h 16058"/>
                  <a:gd name="T32" fmla="*/ 9996 w 11063"/>
                  <a:gd name="T33" fmla="*/ 14791 h 16058"/>
                  <a:gd name="T34" fmla="*/ 9927 w 11063"/>
                  <a:gd name="T35" fmla="*/ 14890 h 16058"/>
                  <a:gd name="T36" fmla="*/ 9835 w 11063"/>
                  <a:gd name="T37" fmla="*/ 14968 h 16058"/>
                  <a:gd name="T38" fmla="*/ 9727 w 11063"/>
                  <a:gd name="T39" fmla="*/ 15023 h 16058"/>
                  <a:gd name="T40" fmla="*/ 9606 w 11063"/>
                  <a:gd name="T41" fmla="*/ 15051 h 16058"/>
                  <a:gd name="T42" fmla="*/ 1457 w 11063"/>
                  <a:gd name="T43" fmla="*/ 15051 h 16058"/>
                  <a:gd name="T44" fmla="*/ 1336 w 11063"/>
                  <a:gd name="T45" fmla="*/ 15024 h 16058"/>
                  <a:gd name="T46" fmla="*/ 1227 w 11063"/>
                  <a:gd name="T47" fmla="*/ 14969 h 16058"/>
                  <a:gd name="T48" fmla="*/ 1136 w 11063"/>
                  <a:gd name="T49" fmla="*/ 14890 h 16058"/>
                  <a:gd name="T50" fmla="*/ 1066 w 11063"/>
                  <a:gd name="T51" fmla="*/ 14791 h 16058"/>
                  <a:gd name="T52" fmla="*/ 1022 w 11063"/>
                  <a:gd name="T53" fmla="*/ 14678 h 16058"/>
                  <a:gd name="T54" fmla="*/ 1006 w 11063"/>
                  <a:gd name="T55" fmla="*/ 14553 h 16058"/>
                  <a:gd name="T56" fmla="*/ 1509 w 11063"/>
                  <a:gd name="T57" fmla="*/ 1 h 16058"/>
                  <a:gd name="T58" fmla="*/ 1131 w 11063"/>
                  <a:gd name="T59" fmla="*/ 48 h 16058"/>
                  <a:gd name="T60" fmla="*/ 789 w 11063"/>
                  <a:gd name="T61" fmla="*/ 183 h 16058"/>
                  <a:gd name="T62" fmla="*/ 494 w 11063"/>
                  <a:gd name="T63" fmla="*/ 391 h 16058"/>
                  <a:gd name="T64" fmla="*/ 257 w 11063"/>
                  <a:gd name="T65" fmla="*/ 664 h 16058"/>
                  <a:gd name="T66" fmla="*/ 92 w 11063"/>
                  <a:gd name="T67" fmla="*/ 989 h 16058"/>
                  <a:gd name="T68" fmla="*/ 8 w 11063"/>
                  <a:gd name="T69" fmla="*/ 1352 h 16058"/>
                  <a:gd name="T70" fmla="*/ 8 w 11063"/>
                  <a:gd name="T71" fmla="*/ 14706 h 16058"/>
                  <a:gd name="T72" fmla="*/ 92 w 11063"/>
                  <a:gd name="T73" fmla="*/ 15070 h 16058"/>
                  <a:gd name="T74" fmla="*/ 257 w 11063"/>
                  <a:gd name="T75" fmla="*/ 15395 h 16058"/>
                  <a:gd name="T76" fmla="*/ 494 w 11063"/>
                  <a:gd name="T77" fmla="*/ 15667 h 16058"/>
                  <a:gd name="T78" fmla="*/ 789 w 11063"/>
                  <a:gd name="T79" fmla="*/ 15876 h 16058"/>
                  <a:gd name="T80" fmla="*/ 1131 w 11063"/>
                  <a:gd name="T81" fmla="*/ 16011 h 16058"/>
                  <a:gd name="T82" fmla="*/ 1509 w 11063"/>
                  <a:gd name="T83" fmla="*/ 16058 h 16058"/>
                  <a:gd name="T84" fmla="*/ 9858 w 11063"/>
                  <a:gd name="T85" fmla="*/ 16027 h 16058"/>
                  <a:gd name="T86" fmla="*/ 10208 w 11063"/>
                  <a:gd name="T87" fmla="*/ 15909 h 16058"/>
                  <a:gd name="T88" fmla="*/ 10514 w 11063"/>
                  <a:gd name="T89" fmla="*/ 15714 h 16058"/>
                  <a:gd name="T90" fmla="*/ 10763 w 11063"/>
                  <a:gd name="T91" fmla="*/ 15453 h 16058"/>
                  <a:gd name="T92" fmla="*/ 10944 w 11063"/>
                  <a:gd name="T93" fmla="*/ 15138 h 16058"/>
                  <a:gd name="T94" fmla="*/ 11046 w 11063"/>
                  <a:gd name="T95" fmla="*/ 14781 h 16058"/>
                  <a:gd name="T96" fmla="*/ 11061 w 11063"/>
                  <a:gd name="T97" fmla="*/ 1428 h 16058"/>
                  <a:gd name="T98" fmla="*/ 10996 w 11063"/>
                  <a:gd name="T99" fmla="*/ 1058 h 16058"/>
                  <a:gd name="T100" fmla="*/ 10845 w 11063"/>
                  <a:gd name="T101" fmla="*/ 725 h 16058"/>
                  <a:gd name="T102" fmla="*/ 10620 w 11063"/>
                  <a:gd name="T103" fmla="*/ 441 h 16058"/>
                  <a:gd name="T104" fmla="*/ 10337 w 11063"/>
                  <a:gd name="T105" fmla="*/ 218 h 16058"/>
                  <a:gd name="T106" fmla="*/ 10003 w 11063"/>
                  <a:gd name="T107" fmla="*/ 67 h 16058"/>
                  <a:gd name="T108" fmla="*/ 9632 w 11063"/>
                  <a:gd name="T109" fmla="*/ 2 h 16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063" h="16058">
                    <a:moveTo>
                      <a:pt x="10057" y="2509"/>
                    </a:moveTo>
                    <a:lnTo>
                      <a:pt x="1006" y="2510"/>
                    </a:lnTo>
                    <a:lnTo>
                      <a:pt x="1006" y="1505"/>
                    </a:lnTo>
                    <a:lnTo>
                      <a:pt x="1007" y="1480"/>
                    </a:lnTo>
                    <a:lnTo>
                      <a:pt x="1009" y="1454"/>
                    </a:lnTo>
                    <a:lnTo>
                      <a:pt x="1012" y="1429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7"/>
                    </a:lnTo>
                    <a:lnTo>
                      <a:pt x="1036" y="1334"/>
                    </a:lnTo>
                    <a:lnTo>
                      <a:pt x="1045" y="1311"/>
                    </a:lnTo>
                    <a:lnTo>
                      <a:pt x="1055" y="1289"/>
                    </a:lnTo>
                    <a:lnTo>
                      <a:pt x="1066" y="1267"/>
                    </a:lnTo>
                    <a:lnTo>
                      <a:pt x="1078" y="1245"/>
                    </a:lnTo>
                    <a:lnTo>
                      <a:pt x="1091" y="1225"/>
                    </a:lnTo>
                    <a:lnTo>
                      <a:pt x="1105" y="1205"/>
                    </a:lnTo>
                    <a:lnTo>
                      <a:pt x="1120" y="1186"/>
                    </a:lnTo>
                    <a:lnTo>
                      <a:pt x="1136" y="1168"/>
                    </a:lnTo>
                    <a:lnTo>
                      <a:pt x="1153" y="1151"/>
                    </a:lnTo>
                    <a:lnTo>
                      <a:pt x="1171" y="1134"/>
                    </a:lnTo>
                    <a:lnTo>
                      <a:pt x="1189" y="1119"/>
                    </a:lnTo>
                    <a:lnTo>
                      <a:pt x="1208" y="1104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5"/>
                    </a:lnTo>
                    <a:lnTo>
                      <a:pt x="1290" y="1054"/>
                    </a:lnTo>
                    <a:lnTo>
                      <a:pt x="1312" y="1044"/>
                    </a:lnTo>
                    <a:lnTo>
                      <a:pt x="1336" y="1035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5"/>
                    </a:lnTo>
                    <a:lnTo>
                      <a:pt x="1432" y="1010"/>
                    </a:lnTo>
                    <a:lnTo>
                      <a:pt x="1457" y="1007"/>
                    </a:lnTo>
                    <a:lnTo>
                      <a:pt x="1482" y="1005"/>
                    </a:lnTo>
                    <a:lnTo>
                      <a:pt x="1509" y="1004"/>
                    </a:lnTo>
                    <a:lnTo>
                      <a:pt x="9554" y="1004"/>
                    </a:lnTo>
                    <a:lnTo>
                      <a:pt x="9581" y="1005"/>
                    </a:lnTo>
                    <a:lnTo>
                      <a:pt x="9606" y="1007"/>
                    </a:lnTo>
                    <a:lnTo>
                      <a:pt x="9631" y="1010"/>
                    </a:lnTo>
                    <a:lnTo>
                      <a:pt x="9655" y="1014"/>
                    </a:lnTo>
                    <a:lnTo>
                      <a:pt x="9680" y="1020"/>
                    </a:lnTo>
                    <a:lnTo>
                      <a:pt x="9703" y="1027"/>
                    </a:lnTo>
                    <a:lnTo>
                      <a:pt x="9727" y="1034"/>
                    </a:lnTo>
                    <a:lnTo>
                      <a:pt x="9750" y="1043"/>
                    </a:lnTo>
                    <a:lnTo>
                      <a:pt x="9772" y="1053"/>
                    </a:lnTo>
                    <a:lnTo>
                      <a:pt x="9794" y="1064"/>
                    </a:lnTo>
                    <a:lnTo>
                      <a:pt x="9815" y="1076"/>
                    </a:lnTo>
                    <a:lnTo>
                      <a:pt x="9835" y="1089"/>
                    </a:lnTo>
                    <a:lnTo>
                      <a:pt x="9855" y="1103"/>
                    </a:lnTo>
                    <a:lnTo>
                      <a:pt x="9874" y="1118"/>
                    </a:lnTo>
                    <a:lnTo>
                      <a:pt x="9892" y="1134"/>
                    </a:lnTo>
                    <a:lnTo>
                      <a:pt x="9909" y="1151"/>
                    </a:lnTo>
                    <a:lnTo>
                      <a:pt x="9927" y="1168"/>
                    </a:lnTo>
                    <a:lnTo>
                      <a:pt x="9943" y="1186"/>
                    </a:lnTo>
                    <a:lnTo>
                      <a:pt x="9957" y="1205"/>
                    </a:lnTo>
                    <a:lnTo>
                      <a:pt x="9971" y="1225"/>
                    </a:lnTo>
                    <a:lnTo>
                      <a:pt x="9984" y="1245"/>
                    </a:lnTo>
                    <a:lnTo>
                      <a:pt x="9996" y="1267"/>
                    </a:lnTo>
                    <a:lnTo>
                      <a:pt x="10008" y="1288"/>
                    </a:lnTo>
                    <a:lnTo>
                      <a:pt x="10018" y="1310"/>
                    </a:lnTo>
                    <a:lnTo>
                      <a:pt x="10026" y="1333"/>
                    </a:lnTo>
                    <a:lnTo>
                      <a:pt x="10034" y="1356"/>
                    </a:lnTo>
                    <a:lnTo>
                      <a:pt x="10041" y="1380"/>
                    </a:lnTo>
                    <a:lnTo>
                      <a:pt x="10047" y="1404"/>
                    </a:lnTo>
                    <a:lnTo>
                      <a:pt x="10051" y="1429"/>
                    </a:lnTo>
                    <a:lnTo>
                      <a:pt x="10054" y="1454"/>
                    </a:lnTo>
                    <a:lnTo>
                      <a:pt x="10056" y="1479"/>
                    </a:lnTo>
                    <a:lnTo>
                      <a:pt x="10057" y="1505"/>
                    </a:lnTo>
                    <a:lnTo>
                      <a:pt x="10057" y="2509"/>
                    </a:lnTo>
                    <a:close/>
                    <a:moveTo>
                      <a:pt x="10057" y="13044"/>
                    </a:moveTo>
                    <a:lnTo>
                      <a:pt x="1006" y="13045"/>
                    </a:lnTo>
                    <a:lnTo>
                      <a:pt x="1006" y="3011"/>
                    </a:lnTo>
                    <a:lnTo>
                      <a:pt x="10057" y="3011"/>
                    </a:lnTo>
                    <a:lnTo>
                      <a:pt x="10057" y="13044"/>
                    </a:lnTo>
                    <a:close/>
                    <a:moveTo>
                      <a:pt x="10057" y="14553"/>
                    </a:moveTo>
                    <a:lnTo>
                      <a:pt x="10056" y="14578"/>
                    </a:lnTo>
                    <a:lnTo>
                      <a:pt x="10054" y="14604"/>
                    </a:lnTo>
                    <a:lnTo>
                      <a:pt x="10051" y="14629"/>
                    </a:lnTo>
                    <a:lnTo>
                      <a:pt x="10047" y="14653"/>
                    </a:lnTo>
                    <a:lnTo>
                      <a:pt x="10041" y="14677"/>
                    </a:lnTo>
                    <a:lnTo>
                      <a:pt x="10034" y="14701"/>
                    </a:lnTo>
                    <a:lnTo>
                      <a:pt x="10026" y="14724"/>
                    </a:lnTo>
                    <a:lnTo>
                      <a:pt x="10018" y="14747"/>
                    </a:lnTo>
                    <a:lnTo>
                      <a:pt x="10008" y="14769"/>
                    </a:lnTo>
                    <a:lnTo>
                      <a:pt x="9996" y="14791"/>
                    </a:lnTo>
                    <a:lnTo>
                      <a:pt x="9984" y="14813"/>
                    </a:lnTo>
                    <a:lnTo>
                      <a:pt x="9971" y="14833"/>
                    </a:lnTo>
                    <a:lnTo>
                      <a:pt x="9957" y="14853"/>
                    </a:lnTo>
                    <a:lnTo>
                      <a:pt x="9943" y="14872"/>
                    </a:lnTo>
                    <a:lnTo>
                      <a:pt x="9927" y="14890"/>
                    </a:lnTo>
                    <a:lnTo>
                      <a:pt x="9909" y="14907"/>
                    </a:lnTo>
                    <a:lnTo>
                      <a:pt x="9892" y="14924"/>
                    </a:lnTo>
                    <a:lnTo>
                      <a:pt x="9874" y="14939"/>
                    </a:lnTo>
                    <a:lnTo>
                      <a:pt x="9855" y="14954"/>
                    </a:lnTo>
                    <a:lnTo>
                      <a:pt x="9835" y="14968"/>
                    </a:lnTo>
                    <a:lnTo>
                      <a:pt x="9815" y="14981"/>
                    </a:lnTo>
                    <a:lnTo>
                      <a:pt x="9794" y="14993"/>
                    </a:lnTo>
                    <a:lnTo>
                      <a:pt x="9772" y="15004"/>
                    </a:lnTo>
                    <a:lnTo>
                      <a:pt x="9750" y="15014"/>
                    </a:lnTo>
                    <a:lnTo>
                      <a:pt x="9727" y="15023"/>
                    </a:lnTo>
                    <a:lnTo>
                      <a:pt x="9703" y="15031"/>
                    </a:lnTo>
                    <a:lnTo>
                      <a:pt x="9680" y="15038"/>
                    </a:lnTo>
                    <a:lnTo>
                      <a:pt x="9655" y="15043"/>
                    </a:lnTo>
                    <a:lnTo>
                      <a:pt x="9631" y="15048"/>
                    </a:lnTo>
                    <a:lnTo>
                      <a:pt x="9606" y="15051"/>
                    </a:lnTo>
                    <a:lnTo>
                      <a:pt x="9581" y="15053"/>
                    </a:lnTo>
                    <a:lnTo>
                      <a:pt x="9554" y="15054"/>
                    </a:lnTo>
                    <a:lnTo>
                      <a:pt x="1509" y="15054"/>
                    </a:lnTo>
                    <a:lnTo>
                      <a:pt x="1482" y="15053"/>
                    </a:lnTo>
                    <a:lnTo>
                      <a:pt x="1457" y="15051"/>
                    </a:lnTo>
                    <a:lnTo>
                      <a:pt x="1432" y="15048"/>
                    </a:lnTo>
                    <a:lnTo>
                      <a:pt x="1407" y="15044"/>
                    </a:lnTo>
                    <a:lnTo>
                      <a:pt x="1383" y="15038"/>
                    </a:lnTo>
                    <a:lnTo>
                      <a:pt x="1359" y="15031"/>
                    </a:lnTo>
                    <a:lnTo>
                      <a:pt x="1336" y="15024"/>
                    </a:lnTo>
                    <a:lnTo>
                      <a:pt x="1312" y="15015"/>
                    </a:lnTo>
                    <a:lnTo>
                      <a:pt x="1290" y="15005"/>
                    </a:lnTo>
                    <a:lnTo>
                      <a:pt x="1268" y="14994"/>
                    </a:lnTo>
                    <a:lnTo>
                      <a:pt x="1248" y="14982"/>
                    </a:lnTo>
                    <a:lnTo>
                      <a:pt x="1227" y="14969"/>
                    </a:lnTo>
                    <a:lnTo>
                      <a:pt x="1208" y="14955"/>
                    </a:lnTo>
                    <a:lnTo>
                      <a:pt x="1189" y="14940"/>
                    </a:lnTo>
                    <a:lnTo>
                      <a:pt x="1171" y="14924"/>
                    </a:lnTo>
                    <a:lnTo>
                      <a:pt x="1153" y="14907"/>
                    </a:lnTo>
                    <a:lnTo>
                      <a:pt x="1136" y="14890"/>
                    </a:lnTo>
                    <a:lnTo>
                      <a:pt x="1120" y="14872"/>
                    </a:lnTo>
                    <a:lnTo>
                      <a:pt x="1105" y="14853"/>
                    </a:lnTo>
                    <a:lnTo>
                      <a:pt x="1091" y="14833"/>
                    </a:lnTo>
                    <a:lnTo>
                      <a:pt x="1078" y="14813"/>
                    </a:lnTo>
                    <a:lnTo>
                      <a:pt x="1066" y="14791"/>
                    </a:lnTo>
                    <a:lnTo>
                      <a:pt x="1055" y="14770"/>
                    </a:lnTo>
                    <a:lnTo>
                      <a:pt x="1045" y="14748"/>
                    </a:lnTo>
                    <a:lnTo>
                      <a:pt x="1036" y="14725"/>
                    </a:lnTo>
                    <a:lnTo>
                      <a:pt x="1028" y="14702"/>
                    </a:lnTo>
                    <a:lnTo>
                      <a:pt x="1022" y="14678"/>
                    </a:lnTo>
                    <a:lnTo>
                      <a:pt x="1016" y="14654"/>
                    </a:lnTo>
                    <a:lnTo>
                      <a:pt x="1012" y="14629"/>
                    </a:lnTo>
                    <a:lnTo>
                      <a:pt x="1009" y="14604"/>
                    </a:lnTo>
                    <a:lnTo>
                      <a:pt x="1007" y="14579"/>
                    </a:lnTo>
                    <a:lnTo>
                      <a:pt x="1006" y="14553"/>
                    </a:lnTo>
                    <a:lnTo>
                      <a:pt x="1006" y="13547"/>
                    </a:lnTo>
                    <a:lnTo>
                      <a:pt x="10057" y="13546"/>
                    </a:lnTo>
                    <a:lnTo>
                      <a:pt x="10057" y="14553"/>
                    </a:lnTo>
                    <a:close/>
                    <a:moveTo>
                      <a:pt x="9554" y="0"/>
                    </a:moveTo>
                    <a:lnTo>
                      <a:pt x="1509" y="1"/>
                    </a:lnTo>
                    <a:lnTo>
                      <a:pt x="1431" y="3"/>
                    </a:lnTo>
                    <a:lnTo>
                      <a:pt x="1354" y="8"/>
                    </a:lnTo>
                    <a:lnTo>
                      <a:pt x="1278" y="18"/>
                    </a:lnTo>
                    <a:lnTo>
                      <a:pt x="1204" y="31"/>
                    </a:lnTo>
                    <a:lnTo>
                      <a:pt x="1131" y="48"/>
                    </a:lnTo>
                    <a:lnTo>
                      <a:pt x="1060" y="68"/>
                    </a:lnTo>
                    <a:lnTo>
                      <a:pt x="990" y="92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89" y="183"/>
                    </a:lnTo>
                    <a:lnTo>
                      <a:pt x="726" y="219"/>
                    </a:lnTo>
                    <a:lnTo>
                      <a:pt x="665" y="258"/>
                    </a:lnTo>
                    <a:lnTo>
                      <a:pt x="605" y="300"/>
                    </a:lnTo>
                    <a:lnTo>
                      <a:pt x="549" y="344"/>
                    </a:lnTo>
                    <a:lnTo>
                      <a:pt x="494" y="391"/>
                    </a:lnTo>
                    <a:lnTo>
                      <a:pt x="442" y="442"/>
                    </a:lnTo>
                    <a:lnTo>
                      <a:pt x="391" y="494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7" y="664"/>
                    </a:lnTo>
                    <a:lnTo>
                      <a:pt x="218" y="726"/>
                    </a:lnTo>
                    <a:lnTo>
                      <a:pt x="182" y="789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9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2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8"/>
                    </a:lnTo>
                    <a:lnTo>
                      <a:pt x="0" y="1505"/>
                    </a:lnTo>
                    <a:lnTo>
                      <a:pt x="0" y="14553"/>
                    </a:lnTo>
                    <a:lnTo>
                      <a:pt x="2" y="14630"/>
                    </a:lnTo>
                    <a:lnTo>
                      <a:pt x="8" y="14706"/>
                    </a:lnTo>
                    <a:lnTo>
                      <a:pt x="17" y="14781"/>
                    </a:lnTo>
                    <a:lnTo>
                      <a:pt x="30" y="14856"/>
                    </a:lnTo>
                    <a:lnTo>
                      <a:pt x="47" y="14929"/>
                    </a:lnTo>
                    <a:lnTo>
                      <a:pt x="67" y="15000"/>
                    </a:lnTo>
                    <a:lnTo>
                      <a:pt x="92" y="15070"/>
                    </a:lnTo>
                    <a:lnTo>
                      <a:pt x="119" y="15139"/>
                    </a:lnTo>
                    <a:lnTo>
                      <a:pt x="149" y="15205"/>
                    </a:lnTo>
                    <a:lnTo>
                      <a:pt x="182" y="15270"/>
                    </a:lnTo>
                    <a:lnTo>
                      <a:pt x="218" y="15333"/>
                    </a:lnTo>
                    <a:lnTo>
                      <a:pt x="257" y="15395"/>
                    </a:lnTo>
                    <a:lnTo>
                      <a:pt x="300" y="15453"/>
                    </a:lnTo>
                    <a:lnTo>
                      <a:pt x="344" y="15510"/>
                    </a:lnTo>
                    <a:lnTo>
                      <a:pt x="391" y="15565"/>
                    </a:lnTo>
                    <a:lnTo>
                      <a:pt x="442" y="15617"/>
                    </a:lnTo>
                    <a:lnTo>
                      <a:pt x="494" y="15667"/>
                    </a:lnTo>
                    <a:lnTo>
                      <a:pt x="549" y="15714"/>
                    </a:lnTo>
                    <a:lnTo>
                      <a:pt x="605" y="15759"/>
                    </a:lnTo>
                    <a:lnTo>
                      <a:pt x="665" y="15801"/>
                    </a:lnTo>
                    <a:lnTo>
                      <a:pt x="726" y="15840"/>
                    </a:lnTo>
                    <a:lnTo>
                      <a:pt x="789" y="15876"/>
                    </a:lnTo>
                    <a:lnTo>
                      <a:pt x="854" y="15909"/>
                    </a:lnTo>
                    <a:lnTo>
                      <a:pt x="921" y="15940"/>
                    </a:lnTo>
                    <a:lnTo>
                      <a:pt x="990" y="15967"/>
                    </a:lnTo>
                    <a:lnTo>
                      <a:pt x="1060" y="15991"/>
                    </a:lnTo>
                    <a:lnTo>
                      <a:pt x="1131" y="16011"/>
                    </a:lnTo>
                    <a:lnTo>
                      <a:pt x="1204" y="16028"/>
                    </a:lnTo>
                    <a:lnTo>
                      <a:pt x="1278" y="16041"/>
                    </a:lnTo>
                    <a:lnTo>
                      <a:pt x="1354" y="16050"/>
                    </a:lnTo>
                    <a:lnTo>
                      <a:pt x="1431" y="16056"/>
                    </a:lnTo>
                    <a:lnTo>
                      <a:pt x="1509" y="16058"/>
                    </a:lnTo>
                    <a:lnTo>
                      <a:pt x="9554" y="16057"/>
                    </a:lnTo>
                    <a:lnTo>
                      <a:pt x="9632" y="16055"/>
                    </a:lnTo>
                    <a:lnTo>
                      <a:pt x="9708" y="16050"/>
                    </a:lnTo>
                    <a:lnTo>
                      <a:pt x="9784" y="16040"/>
                    </a:lnTo>
                    <a:lnTo>
                      <a:pt x="9858" y="16027"/>
                    </a:lnTo>
                    <a:lnTo>
                      <a:pt x="9932" y="16010"/>
                    </a:lnTo>
                    <a:lnTo>
                      <a:pt x="10003" y="15990"/>
                    </a:lnTo>
                    <a:lnTo>
                      <a:pt x="10073" y="15966"/>
                    </a:lnTo>
                    <a:lnTo>
                      <a:pt x="10142" y="15940"/>
                    </a:lnTo>
                    <a:lnTo>
                      <a:pt x="10208" y="15909"/>
                    </a:lnTo>
                    <a:lnTo>
                      <a:pt x="10274" y="15875"/>
                    </a:lnTo>
                    <a:lnTo>
                      <a:pt x="10337" y="15839"/>
                    </a:lnTo>
                    <a:lnTo>
                      <a:pt x="10397" y="15800"/>
                    </a:lnTo>
                    <a:lnTo>
                      <a:pt x="10457" y="15758"/>
                    </a:lnTo>
                    <a:lnTo>
                      <a:pt x="10514" y="15714"/>
                    </a:lnTo>
                    <a:lnTo>
                      <a:pt x="10568" y="15667"/>
                    </a:lnTo>
                    <a:lnTo>
                      <a:pt x="10620" y="15616"/>
                    </a:lnTo>
                    <a:lnTo>
                      <a:pt x="10671" y="15564"/>
                    </a:lnTo>
                    <a:lnTo>
                      <a:pt x="10718" y="15510"/>
                    </a:lnTo>
                    <a:lnTo>
                      <a:pt x="10763" y="15453"/>
                    </a:lnTo>
                    <a:lnTo>
                      <a:pt x="10806" y="15394"/>
                    </a:lnTo>
                    <a:lnTo>
                      <a:pt x="10845" y="15332"/>
                    </a:lnTo>
                    <a:lnTo>
                      <a:pt x="10881" y="15269"/>
                    </a:lnTo>
                    <a:lnTo>
                      <a:pt x="10914" y="15205"/>
                    </a:lnTo>
                    <a:lnTo>
                      <a:pt x="10944" y="15138"/>
                    </a:lnTo>
                    <a:lnTo>
                      <a:pt x="10971" y="15069"/>
                    </a:lnTo>
                    <a:lnTo>
                      <a:pt x="10996" y="15000"/>
                    </a:lnTo>
                    <a:lnTo>
                      <a:pt x="11016" y="14928"/>
                    </a:lnTo>
                    <a:lnTo>
                      <a:pt x="11032" y="14856"/>
                    </a:lnTo>
                    <a:lnTo>
                      <a:pt x="11046" y="14781"/>
                    </a:lnTo>
                    <a:lnTo>
                      <a:pt x="11055" y="14706"/>
                    </a:lnTo>
                    <a:lnTo>
                      <a:pt x="11061" y="14630"/>
                    </a:lnTo>
                    <a:lnTo>
                      <a:pt x="11063" y="14553"/>
                    </a:lnTo>
                    <a:lnTo>
                      <a:pt x="11063" y="1505"/>
                    </a:lnTo>
                    <a:lnTo>
                      <a:pt x="11061" y="1428"/>
                    </a:lnTo>
                    <a:lnTo>
                      <a:pt x="11055" y="1352"/>
                    </a:lnTo>
                    <a:lnTo>
                      <a:pt x="11046" y="1277"/>
                    </a:lnTo>
                    <a:lnTo>
                      <a:pt x="11032" y="1202"/>
                    </a:lnTo>
                    <a:lnTo>
                      <a:pt x="11016" y="1129"/>
                    </a:lnTo>
                    <a:lnTo>
                      <a:pt x="10996" y="1058"/>
                    </a:lnTo>
                    <a:lnTo>
                      <a:pt x="10971" y="988"/>
                    </a:lnTo>
                    <a:lnTo>
                      <a:pt x="10944" y="919"/>
                    </a:lnTo>
                    <a:lnTo>
                      <a:pt x="10914" y="853"/>
                    </a:lnTo>
                    <a:lnTo>
                      <a:pt x="10881" y="788"/>
                    </a:lnTo>
                    <a:lnTo>
                      <a:pt x="10845" y="725"/>
                    </a:lnTo>
                    <a:lnTo>
                      <a:pt x="10806" y="663"/>
                    </a:lnTo>
                    <a:lnTo>
                      <a:pt x="10763" y="605"/>
                    </a:lnTo>
                    <a:lnTo>
                      <a:pt x="10718" y="548"/>
                    </a:lnTo>
                    <a:lnTo>
                      <a:pt x="10671" y="493"/>
                    </a:lnTo>
                    <a:lnTo>
                      <a:pt x="10620" y="441"/>
                    </a:lnTo>
                    <a:lnTo>
                      <a:pt x="10568" y="391"/>
                    </a:lnTo>
                    <a:lnTo>
                      <a:pt x="10514" y="344"/>
                    </a:lnTo>
                    <a:lnTo>
                      <a:pt x="10457" y="299"/>
                    </a:lnTo>
                    <a:lnTo>
                      <a:pt x="10397" y="257"/>
                    </a:lnTo>
                    <a:lnTo>
                      <a:pt x="10337" y="218"/>
                    </a:lnTo>
                    <a:lnTo>
                      <a:pt x="10274" y="182"/>
                    </a:lnTo>
                    <a:lnTo>
                      <a:pt x="10208" y="149"/>
                    </a:lnTo>
                    <a:lnTo>
                      <a:pt x="10142" y="118"/>
                    </a:lnTo>
                    <a:lnTo>
                      <a:pt x="10073" y="91"/>
                    </a:lnTo>
                    <a:lnTo>
                      <a:pt x="10003" y="67"/>
                    </a:lnTo>
                    <a:lnTo>
                      <a:pt x="9932" y="47"/>
                    </a:lnTo>
                    <a:lnTo>
                      <a:pt x="9858" y="30"/>
                    </a:lnTo>
                    <a:lnTo>
                      <a:pt x="9784" y="17"/>
                    </a:lnTo>
                    <a:lnTo>
                      <a:pt x="9708" y="8"/>
                    </a:lnTo>
                    <a:lnTo>
                      <a:pt x="9632" y="2"/>
                    </a:lnTo>
                    <a:lnTo>
                      <a:pt x="95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9" name="Freeform 111"/>
              <p:cNvSpPr>
                <a:spLocks/>
              </p:cNvSpPr>
              <p:nvPr/>
            </p:nvSpPr>
            <p:spPr bwMode="auto">
              <a:xfrm>
                <a:off x="10050463" y="2122488"/>
                <a:ext cx="87312" cy="20638"/>
              </a:xfrm>
              <a:custGeom>
                <a:avLst/>
                <a:gdLst>
                  <a:gd name="T0" fmla="*/ 2010 w 2011"/>
                  <a:gd name="T1" fmla="*/ 276 h 502"/>
                  <a:gd name="T2" fmla="*/ 2003 w 2011"/>
                  <a:gd name="T3" fmla="*/ 314 h 502"/>
                  <a:gd name="T4" fmla="*/ 1991 w 2011"/>
                  <a:gd name="T5" fmla="*/ 349 h 502"/>
                  <a:gd name="T6" fmla="*/ 1975 w 2011"/>
                  <a:gd name="T7" fmla="*/ 382 h 502"/>
                  <a:gd name="T8" fmla="*/ 1954 w 2011"/>
                  <a:gd name="T9" fmla="*/ 411 h 502"/>
                  <a:gd name="T10" fmla="*/ 1929 w 2011"/>
                  <a:gd name="T11" fmla="*/ 437 h 502"/>
                  <a:gd name="T12" fmla="*/ 1900 w 2011"/>
                  <a:gd name="T13" fmla="*/ 459 h 502"/>
                  <a:gd name="T14" fmla="*/ 1868 w 2011"/>
                  <a:gd name="T15" fmla="*/ 477 h 502"/>
                  <a:gd name="T16" fmla="*/ 1834 w 2011"/>
                  <a:gd name="T17" fmla="*/ 491 h 502"/>
                  <a:gd name="T18" fmla="*/ 1798 w 2011"/>
                  <a:gd name="T19" fmla="*/ 499 h 502"/>
                  <a:gd name="T20" fmla="*/ 1760 w 2011"/>
                  <a:gd name="T21" fmla="*/ 502 h 502"/>
                  <a:gd name="T22" fmla="*/ 225 w 2011"/>
                  <a:gd name="T23" fmla="*/ 501 h 502"/>
                  <a:gd name="T24" fmla="*/ 188 w 2011"/>
                  <a:gd name="T25" fmla="*/ 494 h 502"/>
                  <a:gd name="T26" fmla="*/ 153 w 2011"/>
                  <a:gd name="T27" fmla="*/ 482 h 502"/>
                  <a:gd name="T28" fmla="*/ 120 w 2011"/>
                  <a:gd name="T29" fmla="*/ 466 h 502"/>
                  <a:gd name="T30" fmla="*/ 91 w 2011"/>
                  <a:gd name="T31" fmla="*/ 445 h 502"/>
                  <a:gd name="T32" fmla="*/ 65 w 2011"/>
                  <a:gd name="T33" fmla="*/ 420 h 502"/>
                  <a:gd name="T34" fmla="*/ 43 w 2011"/>
                  <a:gd name="T35" fmla="*/ 392 h 502"/>
                  <a:gd name="T36" fmla="*/ 25 w 2011"/>
                  <a:gd name="T37" fmla="*/ 360 h 502"/>
                  <a:gd name="T38" fmla="*/ 11 w 2011"/>
                  <a:gd name="T39" fmla="*/ 326 h 502"/>
                  <a:gd name="T40" fmla="*/ 3 w 2011"/>
                  <a:gd name="T41" fmla="*/ 289 h 502"/>
                  <a:gd name="T42" fmla="*/ 0 w 2011"/>
                  <a:gd name="T43" fmla="*/ 251 h 502"/>
                  <a:gd name="T44" fmla="*/ 3 w 2011"/>
                  <a:gd name="T45" fmla="*/ 213 h 502"/>
                  <a:gd name="T46" fmla="*/ 11 w 2011"/>
                  <a:gd name="T47" fmla="*/ 177 h 502"/>
                  <a:gd name="T48" fmla="*/ 25 w 2011"/>
                  <a:gd name="T49" fmla="*/ 143 h 502"/>
                  <a:gd name="T50" fmla="*/ 43 w 2011"/>
                  <a:gd name="T51" fmla="*/ 111 h 502"/>
                  <a:gd name="T52" fmla="*/ 65 w 2011"/>
                  <a:gd name="T53" fmla="*/ 83 h 502"/>
                  <a:gd name="T54" fmla="*/ 91 w 2011"/>
                  <a:gd name="T55" fmla="*/ 58 h 502"/>
                  <a:gd name="T56" fmla="*/ 120 w 2011"/>
                  <a:gd name="T57" fmla="*/ 37 h 502"/>
                  <a:gd name="T58" fmla="*/ 153 w 2011"/>
                  <a:gd name="T59" fmla="*/ 21 h 502"/>
                  <a:gd name="T60" fmla="*/ 188 w 2011"/>
                  <a:gd name="T61" fmla="*/ 8 h 502"/>
                  <a:gd name="T62" fmla="*/ 225 w 2011"/>
                  <a:gd name="T63" fmla="*/ 1 h 502"/>
                  <a:gd name="T64" fmla="*/ 1760 w 2011"/>
                  <a:gd name="T65" fmla="*/ 0 h 502"/>
                  <a:gd name="T66" fmla="*/ 1798 w 2011"/>
                  <a:gd name="T67" fmla="*/ 3 h 502"/>
                  <a:gd name="T68" fmla="*/ 1834 w 2011"/>
                  <a:gd name="T69" fmla="*/ 11 h 502"/>
                  <a:gd name="T70" fmla="*/ 1868 w 2011"/>
                  <a:gd name="T71" fmla="*/ 26 h 502"/>
                  <a:gd name="T72" fmla="*/ 1900 w 2011"/>
                  <a:gd name="T73" fmla="*/ 44 h 502"/>
                  <a:gd name="T74" fmla="*/ 1929 w 2011"/>
                  <a:gd name="T75" fmla="*/ 66 h 502"/>
                  <a:gd name="T76" fmla="*/ 1954 w 2011"/>
                  <a:gd name="T77" fmla="*/ 92 h 502"/>
                  <a:gd name="T78" fmla="*/ 1975 w 2011"/>
                  <a:gd name="T79" fmla="*/ 121 h 502"/>
                  <a:gd name="T80" fmla="*/ 1991 w 2011"/>
                  <a:gd name="T81" fmla="*/ 154 h 502"/>
                  <a:gd name="T82" fmla="*/ 2003 w 2011"/>
                  <a:gd name="T83" fmla="*/ 189 h 502"/>
                  <a:gd name="T84" fmla="*/ 2010 w 2011"/>
                  <a:gd name="T85" fmla="*/ 22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11" h="502">
                    <a:moveTo>
                      <a:pt x="2011" y="251"/>
                    </a:moveTo>
                    <a:lnTo>
                      <a:pt x="2011" y="264"/>
                    </a:lnTo>
                    <a:lnTo>
                      <a:pt x="2010" y="276"/>
                    </a:lnTo>
                    <a:lnTo>
                      <a:pt x="2008" y="289"/>
                    </a:lnTo>
                    <a:lnTo>
                      <a:pt x="2006" y="302"/>
                    </a:lnTo>
                    <a:lnTo>
                      <a:pt x="2003" y="314"/>
                    </a:lnTo>
                    <a:lnTo>
                      <a:pt x="2000" y="326"/>
                    </a:lnTo>
                    <a:lnTo>
                      <a:pt x="1996" y="338"/>
                    </a:lnTo>
                    <a:lnTo>
                      <a:pt x="1991" y="349"/>
                    </a:lnTo>
                    <a:lnTo>
                      <a:pt x="1986" y="360"/>
                    </a:lnTo>
                    <a:lnTo>
                      <a:pt x="1981" y="371"/>
                    </a:lnTo>
                    <a:lnTo>
                      <a:pt x="1975" y="382"/>
                    </a:lnTo>
                    <a:lnTo>
                      <a:pt x="1968" y="392"/>
                    </a:lnTo>
                    <a:lnTo>
                      <a:pt x="1961" y="402"/>
                    </a:lnTo>
                    <a:lnTo>
                      <a:pt x="1954" y="411"/>
                    </a:lnTo>
                    <a:lnTo>
                      <a:pt x="1946" y="420"/>
                    </a:lnTo>
                    <a:lnTo>
                      <a:pt x="1938" y="429"/>
                    </a:lnTo>
                    <a:lnTo>
                      <a:pt x="1929" y="437"/>
                    </a:lnTo>
                    <a:lnTo>
                      <a:pt x="1920" y="445"/>
                    </a:lnTo>
                    <a:lnTo>
                      <a:pt x="1910" y="452"/>
                    </a:lnTo>
                    <a:lnTo>
                      <a:pt x="1900" y="459"/>
                    </a:lnTo>
                    <a:lnTo>
                      <a:pt x="1890" y="466"/>
                    </a:lnTo>
                    <a:lnTo>
                      <a:pt x="1879" y="472"/>
                    </a:lnTo>
                    <a:lnTo>
                      <a:pt x="1868" y="477"/>
                    </a:lnTo>
                    <a:lnTo>
                      <a:pt x="1857" y="482"/>
                    </a:lnTo>
                    <a:lnTo>
                      <a:pt x="1846" y="487"/>
                    </a:lnTo>
                    <a:lnTo>
                      <a:pt x="1834" y="491"/>
                    </a:lnTo>
                    <a:lnTo>
                      <a:pt x="1822" y="494"/>
                    </a:lnTo>
                    <a:lnTo>
                      <a:pt x="1810" y="497"/>
                    </a:lnTo>
                    <a:lnTo>
                      <a:pt x="1798" y="499"/>
                    </a:lnTo>
                    <a:lnTo>
                      <a:pt x="1785" y="501"/>
                    </a:lnTo>
                    <a:lnTo>
                      <a:pt x="1773" y="502"/>
                    </a:lnTo>
                    <a:lnTo>
                      <a:pt x="1760" y="502"/>
                    </a:lnTo>
                    <a:lnTo>
                      <a:pt x="251" y="502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499"/>
                    </a:lnTo>
                    <a:lnTo>
                      <a:pt x="200" y="497"/>
                    </a:lnTo>
                    <a:lnTo>
                      <a:pt x="188" y="494"/>
                    </a:lnTo>
                    <a:lnTo>
                      <a:pt x="176" y="491"/>
                    </a:lnTo>
                    <a:lnTo>
                      <a:pt x="165" y="487"/>
                    </a:lnTo>
                    <a:lnTo>
                      <a:pt x="153" y="482"/>
                    </a:lnTo>
                    <a:lnTo>
                      <a:pt x="142" y="477"/>
                    </a:lnTo>
                    <a:lnTo>
                      <a:pt x="132" y="472"/>
                    </a:lnTo>
                    <a:lnTo>
                      <a:pt x="120" y="466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5"/>
                    </a:lnTo>
                    <a:lnTo>
                      <a:pt x="82" y="437"/>
                    </a:lnTo>
                    <a:lnTo>
                      <a:pt x="73" y="429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2"/>
                    </a:lnTo>
                    <a:lnTo>
                      <a:pt x="43" y="392"/>
                    </a:lnTo>
                    <a:lnTo>
                      <a:pt x="36" y="382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8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89"/>
                    </a:lnTo>
                    <a:lnTo>
                      <a:pt x="1" y="276"/>
                    </a:lnTo>
                    <a:lnTo>
                      <a:pt x="0" y="264"/>
                    </a:lnTo>
                    <a:lnTo>
                      <a:pt x="0" y="251"/>
                    </a:lnTo>
                    <a:lnTo>
                      <a:pt x="0" y="238"/>
                    </a:lnTo>
                    <a:lnTo>
                      <a:pt x="1" y="225"/>
                    </a:lnTo>
                    <a:lnTo>
                      <a:pt x="3" y="213"/>
                    </a:lnTo>
                    <a:lnTo>
                      <a:pt x="5" y="201"/>
                    </a:lnTo>
                    <a:lnTo>
                      <a:pt x="8" y="189"/>
                    </a:lnTo>
                    <a:lnTo>
                      <a:pt x="11" y="177"/>
                    </a:lnTo>
                    <a:lnTo>
                      <a:pt x="15" y="165"/>
                    </a:lnTo>
                    <a:lnTo>
                      <a:pt x="20" y="154"/>
                    </a:lnTo>
                    <a:lnTo>
                      <a:pt x="25" y="143"/>
                    </a:lnTo>
                    <a:lnTo>
                      <a:pt x="30" y="132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3"/>
                    </a:lnTo>
                    <a:lnTo>
                      <a:pt x="73" y="74"/>
                    </a:lnTo>
                    <a:lnTo>
                      <a:pt x="82" y="66"/>
                    </a:lnTo>
                    <a:lnTo>
                      <a:pt x="91" y="58"/>
                    </a:lnTo>
                    <a:lnTo>
                      <a:pt x="100" y="51"/>
                    </a:lnTo>
                    <a:lnTo>
                      <a:pt x="110" y="44"/>
                    </a:lnTo>
                    <a:lnTo>
                      <a:pt x="120" y="37"/>
                    </a:lnTo>
                    <a:lnTo>
                      <a:pt x="132" y="31"/>
                    </a:lnTo>
                    <a:lnTo>
                      <a:pt x="142" y="26"/>
                    </a:lnTo>
                    <a:lnTo>
                      <a:pt x="153" y="21"/>
                    </a:lnTo>
                    <a:lnTo>
                      <a:pt x="165" y="15"/>
                    </a:lnTo>
                    <a:lnTo>
                      <a:pt x="176" y="11"/>
                    </a:lnTo>
                    <a:lnTo>
                      <a:pt x="188" y="8"/>
                    </a:lnTo>
                    <a:lnTo>
                      <a:pt x="200" y="5"/>
                    </a:lnTo>
                    <a:lnTo>
                      <a:pt x="213" y="3"/>
                    </a:lnTo>
                    <a:lnTo>
                      <a:pt x="225" y="1"/>
                    </a:lnTo>
                    <a:lnTo>
                      <a:pt x="238" y="0"/>
                    </a:lnTo>
                    <a:lnTo>
                      <a:pt x="251" y="0"/>
                    </a:lnTo>
                    <a:lnTo>
                      <a:pt x="1760" y="0"/>
                    </a:lnTo>
                    <a:lnTo>
                      <a:pt x="1773" y="0"/>
                    </a:lnTo>
                    <a:lnTo>
                      <a:pt x="1785" y="1"/>
                    </a:lnTo>
                    <a:lnTo>
                      <a:pt x="1798" y="3"/>
                    </a:lnTo>
                    <a:lnTo>
                      <a:pt x="1810" y="5"/>
                    </a:lnTo>
                    <a:lnTo>
                      <a:pt x="1822" y="8"/>
                    </a:lnTo>
                    <a:lnTo>
                      <a:pt x="1834" y="11"/>
                    </a:lnTo>
                    <a:lnTo>
                      <a:pt x="1846" y="15"/>
                    </a:lnTo>
                    <a:lnTo>
                      <a:pt x="1857" y="21"/>
                    </a:lnTo>
                    <a:lnTo>
                      <a:pt x="1868" y="26"/>
                    </a:lnTo>
                    <a:lnTo>
                      <a:pt x="1879" y="31"/>
                    </a:lnTo>
                    <a:lnTo>
                      <a:pt x="1890" y="37"/>
                    </a:lnTo>
                    <a:lnTo>
                      <a:pt x="1900" y="44"/>
                    </a:lnTo>
                    <a:lnTo>
                      <a:pt x="1910" y="51"/>
                    </a:lnTo>
                    <a:lnTo>
                      <a:pt x="1920" y="58"/>
                    </a:lnTo>
                    <a:lnTo>
                      <a:pt x="1929" y="66"/>
                    </a:lnTo>
                    <a:lnTo>
                      <a:pt x="1938" y="74"/>
                    </a:lnTo>
                    <a:lnTo>
                      <a:pt x="1946" y="83"/>
                    </a:lnTo>
                    <a:lnTo>
                      <a:pt x="1954" y="92"/>
                    </a:lnTo>
                    <a:lnTo>
                      <a:pt x="1961" y="101"/>
                    </a:lnTo>
                    <a:lnTo>
                      <a:pt x="1968" y="111"/>
                    </a:lnTo>
                    <a:lnTo>
                      <a:pt x="1975" y="121"/>
                    </a:lnTo>
                    <a:lnTo>
                      <a:pt x="1981" y="132"/>
                    </a:lnTo>
                    <a:lnTo>
                      <a:pt x="1986" y="143"/>
                    </a:lnTo>
                    <a:lnTo>
                      <a:pt x="1991" y="154"/>
                    </a:lnTo>
                    <a:lnTo>
                      <a:pt x="1996" y="165"/>
                    </a:lnTo>
                    <a:lnTo>
                      <a:pt x="2000" y="177"/>
                    </a:lnTo>
                    <a:lnTo>
                      <a:pt x="2003" y="189"/>
                    </a:lnTo>
                    <a:lnTo>
                      <a:pt x="2006" y="201"/>
                    </a:lnTo>
                    <a:lnTo>
                      <a:pt x="2008" y="213"/>
                    </a:lnTo>
                    <a:lnTo>
                      <a:pt x="2010" y="225"/>
                    </a:lnTo>
                    <a:lnTo>
                      <a:pt x="2011" y="238"/>
                    </a:lnTo>
                    <a:lnTo>
                      <a:pt x="2011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0" name="Freeform 112"/>
              <p:cNvSpPr>
                <a:spLocks/>
              </p:cNvSpPr>
              <p:nvPr/>
            </p:nvSpPr>
            <p:spPr bwMode="auto">
              <a:xfrm>
                <a:off x="10072688" y="2660650"/>
                <a:ext cx="42862" cy="20638"/>
              </a:xfrm>
              <a:custGeom>
                <a:avLst/>
                <a:gdLst>
                  <a:gd name="T0" fmla="*/ 1004 w 1005"/>
                  <a:gd name="T1" fmla="*/ 277 h 503"/>
                  <a:gd name="T2" fmla="*/ 997 w 1005"/>
                  <a:gd name="T3" fmla="*/ 314 h 503"/>
                  <a:gd name="T4" fmla="*/ 985 w 1005"/>
                  <a:gd name="T5" fmla="*/ 349 h 503"/>
                  <a:gd name="T6" fmla="*/ 969 w 1005"/>
                  <a:gd name="T7" fmla="*/ 381 h 503"/>
                  <a:gd name="T8" fmla="*/ 948 w 1005"/>
                  <a:gd name="T9" fmla="*/ 411 h 503"/>
                  <a:gd name="T10" fmla="*/ 923 w 1005"/>
                  <a:gd name="T11" fmla="*/ 437 h 503"/>
                  <a:gd name="T12" fmla="*/ 894 w 1005"/>
                  <a:gd name="T13" fmla="*/ 459 h 503"/>
                  <a:gd name="T14" fmla="*/ 863 w 1005"/>
                  <a:gd name="T15" fmla="*/ 477 h 503"/>
                  <a:gd name="T16" fmla="*/ 828 w 1005"/>
                  <a:gd name="T17" fmla="*/ 491 h 503"/>
                  <a:gd name="T18" fmla="*/ 792 w 1005"/>
                  <a:gd name="T19" fmla="*/ 500 h 503"/>
                  <a:gd name="T20" fmla="*/ 754 w 1005"/>
                  <a:gd name="T21" fmla="*/ 503 h 503"/>
                  <a:gd name="T22" fmla="*/ 225 w 1005"/>
                  <a:gd name="T23" fmla="*/ 501 h 503"/>
                  <a:gd name="T24" fmla="*/ 188 w 1005"/>
                  <a:gd name="T25" fmla="*/ 495 h 503"/>
                  <a:gd name="T26" fmla="*/ 153 w 1005"/>
                  <a:gd name="T27" fmla="*/ 482 h 503"/>
                  <a:gd name="T28" fmla="*/ 120 w 1005"/>
                  <a:gd name="T29" fmla="*/ 465 h 503"/>
                  <a:gd name="T30" fmla="*/ 91 w 1005"/>
                  <a:gd name="T31" fmla="*/ 444 h 503"/>
                  <a:gd name="T32" fmla="*/ 65 w 1005"/>
                  <a:gd name="T33" fmla="*/ 420 h 503"/>
                  <a:gd name="T34" fmla="*/ 43 w 1005"/>
                  <a:gd name="T35" fmla="*/ 391 h 503"/>
                  <a:gd name="T36" fmla="*/ 25 w 1005"/>
                  <a:gd name="T37" fmla="*/ 360 h 503"/>
                  <a:gd name="T38" fmla="*/ 11 w 1005"/>
                  <a:gd name="T39" fmla="*/ 326 h 503"/>
                  <a:gd name="T40" fmla="*/ 3 w 1005"/>
                  <a:gd name="T41" fmla="*/ 290 h 503"/>
                  <a:gd name="T42" fmla="*/ 0 w 1005"/>
                  <a:gd name="T43" fmla="*/ 252 h 503"/>
                  <a:gd name="T44" fmla="*/ 3 w 1005"/>
                  <a:gd name="T45" fmla="*/ 214 h 503"/>
                  <a:gd name="T46" fmla="*/ 11 w 1005"/>
                  <a:gd name="T47" fmla="*/ 176 h 503"/>
                  <a:gd name="T48" fmla="*/ 25 w 1005"/>
                  <a:gd name="T49" fmla="*/ 142 h 503"/>
                  <a:gd name="T50" fmla="*/ 43 w 1005"/>
                  <a:gd name="T51" fmla="*/ 111 h 503"/>
                  <a:gd name="T52" fmla="*/ 65 w 1005"/>
                  <a:gd name="T53" fmla="*/ 82 h 503"/>
                  <a:gd name="T54" fmla="*/ 91 w 1005"/>
                  <a:gd name="T55" fmla="*/ 58 h 503"/>
                  <a:gd name="T56" fmla="*/ 120 w 1005"/>
                  <a:gd name="T57" fmla="*/ 37 h 503"/>
                  <a:gd name="T58" fmla="*/ 153 w 1005"/>
                  <a:gd name="T59" fmla="*/ 20 h 503"/>
                  <a:gd name="T60" fmla="*/ 188 w 1005"/>
                  <a:gd name="T61" fmla="*/ 8 h 503"/>
                  <a:gd name="T62" fmla="*/ 225 w 1005"/>
                  <a:gd name="T63" fmla="*/ 2 h 503"/>
                  <a:gd name="T64" fmla="*/ 754 w 1005"/>
                  <a:gd name="T65" fmla="*/ 0 h 503"/>
                  <a:gd name="T66" fmla="*/ 792 w 1005"/>
                  <a:gd name="T67" fmla="*/ 3 h 503"/>
                  <a:gd name="T68" fmla="*/ 828 w 1005"/>
                  <a:gd name="T69" fmla="*/ 12 h 503"/>
                  <a:gd name="T70" fmla="*/ 863 w 1005"/>
                  <a:gd name="T71" fmla="*/ 25 h 503"/>
                  <a:gd name="T72" fmla="*/ 894 w 1005"/>
                  <a:gd name="T73" fmla="*/ 43 h 503"/>
                  <a:gd name="T74" fmla="*/ 923 w 1005"/>
                  <a:gd name="T75" fmla="*/ 65 h 503"/>
                  <a:gd name="T76" fmla="*/ 948 w 1005"/>
                  <a:gd name="T77" fmla="*/ 92 h 503"/>
                  <a:gd name="T78" fmla="*/ 969 w 1005"/>
                  <a:gd name="T79" fmla="*/ 121 h 503"/>
                  <a:gd name="T80" fmla="*/ 985 w 1005"/>
                  <a:gd name="T81" fmla="*/ 153 h 503"/>
                  <a:gd name="T82" fmla="*/ 997 w 1005"/>
                  <a:gd name="T83" fmla="*/ 188 h 503"/>
                  <a:gd name="T84" fmla="*/ 1004 w 1005"/>
                  <a:gd name="T85" fmla="*/ 226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5" h="503">
                    <a:moveTo>
                      <a:pt x="1005" y="252"/>
                    </a:moveTo>
                    <a:lnTo>
                      <a:pt x="1005" y="264"/>
                    </a:lnTo>
                    <a:lnTo>
                      <a:pt x="1004" y="277"/>
                    </a:lnTo>
                    <a:lnTo>
                      <a:pt x="1002" y="290"/>
                    </a:lnTo>
                    <a:lnTo>
                      <a:pt x="1000" y="302"/>
                    </a:lnTo>
                    <a:lnTo>
                      <a:pt x="997" y="314"/>
                    </a:lnTo>
                    <a:lnTo>
                      <a:pt x="994" y="326"/>
                    </a:lnTo>
                    <a:lnTo>
                      <a:pt x="990" y="337"/>
                    </a:lnTo>
                    <a:lnTo>
                      <a:pt x="985" y="349"/>
                    </a:lnTo>
                    <a:lnTo>
                      <a:pt x="980" y="360"/>
                    </a:lnTo>
                    <a:lnTo>
                      <a:pt x="975" y="371"/>
                    </a:lnTo>
                    <a:lnTo>
                      <a:pt x="969" y="381"/>
                    </a:lnTo>
                    <a:lnTo>
                      <a:pt x="962" y="391"/>
                    </a:lnTo>
                    <a:lnTo>
                      <a:pt x="955" y="401"/>
                    </a:lnTo>
                    <a:lnTo>
                      <a:pt x="948" y="411"/>
                    </a:lnTo>
                    <a:lnTo>
                      <a:pt x="940" y="420"/>
                    </a:lnTo>
                    <a:lnTo>
                      <a:pt x="932" y="428"/>
                    </a:lnTo>
                    <a:lnTo>
                      <a:pt x="923" y="437"/>
                    </a:lnTo>
                    <a:lnTo>
                      <a:pt x="914" y="444"/>
                    </a:lnTo>
                    <a:lnTo>
                      <a:pt x="904" y="452"/>
                    </a:lnTo>
                    <a:lnTo>
                      <a:pt x="894" y="459"/>
                    </a:lnTo>
                    <a:lnTo>
                      <a:pt x="884" y="465"/>
                    </a:lnTo>
                    <a:lnTo>
                      <a:pt x="874" y="471"/>
                    </a:lnTo>
                    <a:lnTo>
                      <a:pt x="863" y="477"/>
                    </a:lnTo>
                    <a:lnTo>
                      <a:pt x="851" y="482"/>
                    </a:lnTo>
                    <a:lnTo>
                      <a:pt x="840" y="486"/>
                    </a:lnTo>
                    <a:lnTo>
                      <a:pt x="828" y="491"/>
                    </a:lnTo>
                    <a:lnTo>
                      <a:pt x="816" y="495"/>
                    </a:lnTo>
                    <a:lnTo>
                      <a:pt x="804" y="497"/>
                    </a:lnTo>
                    <a:lnTo>
                      <a:pt x="792" y="500"/>
                    </a:lnTo>
                    <a:lnTo>
                      <a:pt x="779" y="501"/>
                    </a:lnTo>
                    <a:lnTo>
                      <a:pt x="767" y="502"/>
                    </a:lnTo>
                    <a:lnTo>
                      <a:pt x="754" y="503"/>
                    </a:lnTo>
                    <a:lnTo>
                      <a:pt x="251" y="503"/>
                    </a:lnTo>
                    <a:lnTo>
                      <a:pt x="238" y="502"/>
                    </a:lnTo>
                    <a:lnTo>
                      <a:pt x="225" y="501"/>
                    </a:lnTo>
                    <a:lnTo>
                      <a:pt x="213" y="500"/>
                    </a:lnTo>
                    <a:lnTo>
                      <a:pt x="200" y="497"/>
                    </a:lnTo>
                    <a:lnTo>
                      <a:pt x="188" y="495"/>
                    </a:lnTo>
                    <a:lnTo>
                      <a:pt x="176" y="491"/>
                    </a:lnTo>
                    <a:lnTo>
                      <a:pt x="165" y="486"/>
                    </a:lnTo>
                    <a:lnTo>
                      <a:pt x="153" y="482"/>
                    </a:lnTo>
                    <a:lnTo>
                      <a:pt x="141" y="477"/>
                    </a:lnTo>
                    <a:lnTo>
                      <a:pt x="131" y="471"/>
                    </a:lnTo>
                    <a:lnTo>
                      <a:pt x="120" y="465"/>
                    </a:lnTo>
                    <a:lnTo>
                      <a:pt x="110" y="459"/>
                    </a:lnTo>
                    <a:lnTo>
                      <a:pt x="100" y="452"/>
                    </a:lnTo>
                    <a:lnTo>
                      <a:pt x="91" y="444"/>
                    </a:lnTo>
                    <a:lnTo>
                      <a:pt x="82" y="437"/>
                    </a:lnTo>
                    <a:lnTo>
                      <a:pt x="73" y="428"/>
                    </a:lnTo>
                    <a:lnTo>
                      <a:pt x="65" y="420"/>
                    </a:lnTo>
                    <a:lnTo>
                      <a:pt x="57" y="411"/>
                    </a:lnTo>
                    <a:lnTo>
                      <a:pt x="49" y="401"/>
                    </a:lnTo>
                    <a:lnTo>
                      <a:pt x="43" y="391"/>
                    </a:lnTo>
                    <a:lnTo>
                      <a:pt x="36" y="381"/>
                    </a:lnTo>
                    <a:lnTo>
                      <a:pt x="30" y="371"/>
                    </a:lnTo>
                    <a:lnTo>
                      <a:pt x="25" y="360"/>
                    </a:lnTo>
                    <a:lnTo>
                      <a:pt x="20" y="349"/>
                    </a:lnTo>
                    <a:lnTo>
                      <a:pt x="15" y="337"/>
                    </a:lnTo>
                    <a:lnTo>
                      <a:pt x="11" y="326"/>
                    </a:lnTo>
                    <a:lnTo>
                      <a:pt x="8" y="314"/>
                    </a:lnTo>
                    <a:lnTo>
                      <a:pt x="5" y="302"/>
                    </a:lnTo>
                    <a:lnTo>
                      <a:pt x="3" y="290"/>
                    </a:lnTo>
                    <a:lnTo>
                      <a:pt x="1" y="277"/>
                    </a:lnTo>
                    <a:lnTo>
                      <a:pt x="0" y="264"/>
                    </a:lnTo>
                    <a:lnTo>
                      <a:pt x="0" y="252"/>
                    </a:lnTo>
                    <a:lnTo>
                      <a:pt x="0" y="239"/>
                    </a:lnTo>
                    <a:lnTo>
                      <a:pt x="1" y="226"/>
                    </a:lnTo>
                    <a:lnTo>
                      <a:pt x="3" y="214"/>
                    </a:lnTo>
                    <a:lnTo>
                      <a:pt x="5" y="200"/>
                    </a:lnTo>
                    <a:lnTo>
                      <a:pt x="8" y="188"/>
                    </a:lnTo>
                    <a:lnTo>
                      <a:pt x="11" y="176"/>
                    </a:lnTo>
                    <a:lnTo>
                      <a:pt x="15" y="165"/>
                    </a:lnTo>
                    <a:lnTo>
                      <a:pt x="20" y="153"/>
                    </a:lnTo>
                    <a:lnTo>
                      <a:pt x="25" y="142"/>
                    </a:lnTo>
                    <a:lnTo>
                      <a:pt x="30" y="131"/>
                    </a:lnTo>
                    <a:lnTo>
                      <a:pt x="36" y="121"/>
                    </a:lnTo>
                    <a:lnTo>
                      <a:pt x="43" y="111"/>
                    </a:lnTo>
                    <a:lnTo>
                      <a:pt x="49" y="101"/>
                    </a:lnTo>
                    <a:lnTo>
                      <a:pt x="57" y="92"/>
                    </a:lnTo>
                    <a:lnTo>
                      <a:pt x="65" y="82"/>
                    </a:lnTo>
                    <a:lnTo>
                      <a:pt x="73" y="74"/>
                    </a:lnTo>
                    <a:lnTo>
                      <a:pt x="82" y="65"/>
                    </a:lnTo>
                    <a:lnTo>
                      <a:pt x="91" y="58"/>
                    </a:lnTo>
                    <a:lnTo>
                      <a:pt x="100" y="50"/>
                    </a:lnTo>
                    <a:lnTo>
                      <a:pt x="110" y="43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1" y="25"/>
                    </a:lnTo>
                    <a:lnTo>
                      <a:pt x="153" y="20"/>
                    </a:lnTo>
                    <a:lnTo>
                      <a:pt x="165" y="16"/>
                    </a:lnTo>
                    <a:lnTo>
                      <a:pt x="176" y="12"/>
                    </a:lnTo>
                    <a:lnTo>
                      <a:pt x="188" y="8"/>
                    </a:lnTo>
                    <a:lnTo>
                      <a:pt x="200" y="6"/>
                    </a:lnTo>
                    <a:lnTo>
                      <a:pt x="213" y="3"/>
                    </a:lnTo>
                    <a:lnTo>
                      <a:pt x="225" y="2"/>
                    </a:lnTo>
                    <a:lnTo>
                      <a:pt x="238" y="1"/>
                    </a:lnTo>
                    <a:lnTo>
                      <a:pt x="251" y="0"/>
                    </a:lnTo>
                    <a:lnTo>
                      <a:pt x="754" y="0"/>
                    </a:lnTo>
                    <a:lnTo>
                      <a:pt x="767" y="1"/>
                    </a:lnTo>
                    <a:lnTo>
                      <a:pt x="779" y="2"/>
                    </a:lnTo>
                    <a:lnTo>
                      <a:pt x="792" y="3"/>
                    </a:lnTo>
                    <a:lnTo>
                      <a:pt x="804" y="6"/>
                    </a:lnTo>
                    <a:lnTo>
                      <a:pt x="816" y="8"/>
                    </a:lnTo>
                    <a:lnTo>
                      <a:pt x="828" y="12"/>
                    </a:lnTo>
                    <a:lnTo>
                      <a:pt x="840" y="16"/>
                    </a:lnTo>
                    <a:lnTo>
                      <a:pt x="851" y="20"/>
                    </a:lnTo>
                    <a:lnTo>
                      <a:pt x="863" y="25"/>
                    </a:lnTo>
                    <a:lnTo>
                      <a:pt x="874" y="31"/>
                    </a:lnTo>
                    <a:lnTo>
                      <a:pt x="884" y="37"/>
                    </a:lnTo>
                    <a:lnTo>
                      <a:pt x="894" y="43"/>
                    </a:lnTo>
                    <a:lnTo>
                      <a:pt x="904" y="50"/>
                    </a:lnTo>
                    <a:lnTo>
                      <a:pt x="914" y="58"/>
                    </a:lnTo>
                    <a:lnTo>
                      <a:pt x="923" y="65"/>
                    </a:lnTo>
                    <a:lnTo>
                      <a:pt x="932" y="74"/>
                    </a:lnTo>
                    <a:lnTo>
                      <a:pt x="940" y="82"/>
                    </a:lnTo>
                    <a:lnTo>
                      <a:pt x="948" y="92"/>
                    </a:lnTo>
                    <a:lnTo>
                      <a:pt x="955" y="101"/>
                    </a:lnTo>
                    <a:lnTo>
                      <a:pt x="962" y="111"/>
                    </a:lnTo>
                    <a:lnTo>
                      <a:pt x="969" y="121"/>
                    </a:lnTo>
                    <a:lnTo>
                      <a:pt x="975" y="131"/>
                    </a:lnTo>
                    <a:lnTo>
                      <a:pt x="980" y="142"/>
                    </a:lnTo>
                    <a:lnTo>
                      <a:pt x="985" y="153"/>
                    </a:lnTo>
                    <a:lnTo>
                      <a:pt x="990" y="165"/>
                    </a:lnTo>
                    <a:lnTo>
                      <a:pt x="994" y="176"/>
                    </a:lnTo>
                    <a:lnTo>
                      <a:pt x="997" y="188"/>
                    </a:lnTo>
                    <a:lnTo>
                      <a:pt x="1000" y="200"/>
                    </a:lnTo>
                    <a:lnTo>
                      <a:pt x="1002" y="214"/>
                    </a:lnTo>
                    <a:lnTo>
                      <a:pt x="1004" y="226"/>
                    </a:lnTo>
                    <a:lnTo>
                      <a:pt x="1005" y="239"/>
                    </a:lnTo>
                    <a:lnTo>
                      <a:pt x="100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Group 4"/>
          <p:cNvGrpSpPr/>
          <p:nvPr/>
        </p:nvGrpSpPr>
        <p:grpSpPr>
          <a:xfrm>
            <a:off x="3547417" y="2169070"/>
            <a:ext cx="4838823" cy="2928570"/>
            <a:chOff x="3547417" y="2169070"/>
            <a:chExt cx="4838823" cy="2928570"/>
          </a:xfrm>
        </p:grpSpPr>
        <p:sp>
          <p:nvSpPr>
            <p:cNvPr id="32" name="Freeform 24"/>
            <p:cNvSpPr/>
            <p:nvPr/>
          </p:nvSpPr>
          <p:spPr>
            <a:xfrm>
              <a:off x="3547417" y="2169070"/>
              <a:ext cx="4838823" cy="2928570"/>
            </a:xfrm>
            <a:custGeom>
              <a:avLst/>
              <a:gdLst>
                <a:gd name="connsiteX0" fmla="*/ 2981828 w 4838823"/>
                <a:gd name="connsiteY0" fmla="*/ 0 h 2928570"/>
                <a:gd name="connsiteX1" fmla="*/ 4838823 w 4838823"/>
                <a:gd name="connsiteY1" fmla="*/ 1823828 h 2928570"/>
                <a:gd name="connsiteX2" fmla="*/ 169067 w 4838823"/>
                <a:gd name="connsiteY2" fmla="*/ 2928570 h 2928570"/>
                <a:gd name="connsiteX3" fmla="*/ 0 w 4838823"/>
                <a:gd name="connsiteY3" fmla="*/ 2928570 h 292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8823" h="2928570">
                  <a:moveTo>
                    <a:pt x="2981828" y="0"/>
                  </a:moveTo>
                  <a:lnTo>
                    <a:pt x="4838823" y="1823828"/>
                  </a:lnTo>
                  <a:lnTo>
                    <a:pt x="169067" y="2928570"/>
                  </a:lnTo>
                  <a:lnTo>
                    <a:pt x="0" y="29285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3" name="Group 34"/>
            <p:cNvGrpSpPr/>
            <p:nvPr/>
          </p:nvGrpSpPr>
          <p:grpSpPr>
            <a:xfrm>
              <a:off x="6254068" y="2728513"/>
              <a:ext cx="564958" cy="528594"/>
              <a:chOff x="6964363" y="2108200"/>
              <a:chExt cx="690562" cy="646113"/>
            </a:xfrm>
            <a:solidFill>
              <a:schemeClr val="bg1"/>
            </a:solidFill>
          </p:grpSpPr>
          <p:sp>
            <p:nvSpPr>
              <p:cNvPr id="37" name="Freeform 91"/>
              <p:cNvSpPr>
                <a:spLocks noEditPoints="1"/>
              </p:cNvSpPr>
              <p:nvPr/>
            </p:nvSpPr>
            <p:spPr bwMode="auto">
              <a:xfrm>
                <a:off x="7050088" y="2193925"/>
                <a:ext cx="519112" cy="344488"/>
              </a:xfrm>
              <a:custGeom>
                <a:avLst/>
                <a:gdLst>
                  <a:gd name="T0" fmla="*/ 503 w 12071"/>
                  <a:gd name="T1" fmla="*/ 502 h 8033"/>
                  <a:gd name="T2" fmla="*/ 11568 w 12071"/>
                  <a:gd name="T3" fmla="*/ 0 h 8033"/>
                  <a:gd name="T4" fmla="*/ 452 w 12071"/>
                  <a:gd name="T5" fmla="*/ 5 h 8033"/>
                  <a:gd name="T6" fmla="*/ 377 w 12071"/>
                  <a:gd name="T7" fmla="*/ 18 h 8033"/>
                  <a:gd name="T8" fmla="*/ 307 w 12071"/>
                  <a:gd name="T9" fmla="*/ 41 h 8033"/>
                  <a:gd name="T10" fmla="*/ 242 w 12071"/>
                  <a:gd name="T11" fmla="*/ 74 h 8033"/>
                  <a:gd name="T12" fmla="*/ 183 w 12071"/>
                  <a:gd name="T13" fmla="*/ 116 h 8033"/>
                  <a:gd name="T14" fmla="*/ 131 w 12071"/>
                  <a:gd name="T15" fmla="*/ 166 h 8033"/>
                  <a:gd name="T16" fmla="*/ 85 w 12071"/>
                  <a:gd name="T17" fmla="*/ 222 h 8033"/>
                  <a:gd name="T18" fmla="*/ 49 w 12071"/>
                  <a:gd name="T19" fmla="*/ 284 h 8033"/>
                  <a:gd name="T20" fmla="*/ 22 w 12071"/>
                  <a:gd name="T21" fmla="*/ 353 h 8033"/>
                  <a:gd name="T22" fmla="*/ 6 w 12071"/>
                  <a:gd name="T23" fmla="*/ 426 h 8033"/>
                  <a:gd name="T24" fmla="*/ 0 w 12071"/>
                  <a:gd name="T25" fmla="*/ 502 h 8033"/>
                  <a:gd name="T26" fmla="*/ 3 w 12071"/>
                  <a:gd name="T27" fmla="*/ 7582 h 8033"/>
                  <a:gd name="T28" fmla="*/ 16 w 12071"/>
                  <a:gd name="T29" fmla="*/ 7656 h 8033"/>
                  <a:gd name="T30" fmla="*/ 39 w 12071"/>
                  <a:gd name="T31" fmla="*/ 7726 h 8033"/>
                  <a:gd name="T32" fmla="*/ 72 w 12071"/>
                  <a:gd name="T33" fmla="*/ 7792 h 8033"/>
                  <a:gd name="T34" fmla="*/ 115 w 12071"/>
                  <a:gd name="T35" fmla="*/ 7850 h 8033"/>
                  <a:gd name="T36" fmla="*/ 165 w 12071"/>
                  <a:gd name="T37" fmla="*/ 7902 h 8033"/>
                  <a:gd name="T38" fmla="*/ 221 w 12071"/>
                  <a:gd name="T39" fmla="*/ 7947 h 8033"/>
                  <a:gd name="T40" fmla="*/ 285 w 12071"/>
                  <a:gd name="T41" fmla="*/ 7983 h 8033"/>
                  <a:gd name="T42" fmla="*/ 353 w 12071"/>
                  <a:gd name="T43" fmla="*/ 8011 h 8033"/>
                  <a:gd name="T44" fmla="*/ 426 w 12071"/>
                  <a:gd name="T45" fmla="*/ 8027 h 8033"/>
                  <a:gd name="T46" fmla="*/ 503 w 12071"/>
                  <a:gd name="T47" fmla="*/ 8033 h 8033"/>
                  <a:gd name="T48" fmla="*/ 11619 w 12071"/>
                  <a:gd name="T49" fmla="*/ 8030 h 8033"/>
                  <a:gd name="T50" fmla="*/ 11694 w 12071"/>
                  <a:gd name="T51" fmla="*/ 8017 h 8033"/>
                  <a:gd name="T52" fmla="*/ 11764 w 12071"/>
                  <a:gd name="T53" fmla="*/ 7994 h 8033"/>
                  <a:gd name="T54" fmla="*/ 11829 w 12071"/>
                  <a:gd name="T55" fmla="*/ 7960 h 8033"/>
                  <a:gd name="T56" fmla="*/ 11888 w 12071"/>
                  <a:gd name="T57" fmla="*/ 7918 h 8033"/>
                  <a:gd name="T58" fmla="*/ 11940 w 12071"/>
                  <a:gd name="T59" fmla="*/ 7868 h 8033"/>
                  <a:gd name="T60" fmla="*/ 11986 w 12071"/>
                  <a:gd name="T61" fmla="*/ 7812 h 8033"/>
                  <a:gd name="T62" fmla="*/ 12022 w 12071"/>
                  <a:gd name="T63" fmla="*/ 7749 h 8033"/>
                  <a:gd name="T64" fmla="*/ 12049 w 12071"/>
                  <a:gd name="T65" fmla="*/ 7680 h 8033"/>
                  <a:gd name="T66" fmla="*/ 12065 w 12071"/>
                  <a:gd name="T67" fmla="*/ 7607 h 8033"/>
                  <a:gd name="T68" fmla="*/ 12071 w 12071"/>
                  <a:gd name="T69" fmla="*/ 7531 h 8033"/>
                  <a:gd name="T70" fmla="*/ 12068 w 12071"/>
                  <a:gd name="T71" fmla="*/ 451 h 8033"/>
                  <a:gd name="T72" fmla="*/ 12055 w 12071"/>
                  <a:gd name="T73" fmla="*/ 377 h 8033"/>
                  <a:gd name="T74" fmla="*/ 12032 w 12071"/>
                  <a:gd name="T75" fmla="*/ 306 h 8033"/>
                  <a:gd name="T76" fmla="*/ 11999 w 12071"/>
                  <a:gd name="T77" fmla="*/ 242 h 8033"/>
                  <a:gd name="T78" fmla="*/ 11956 w 12071"/>
                  <a:gd name="T79" fmla="*/ 183 h 8033"/>
                  <a:gd name="T80" fmla="*/ 11906 w 12071"/>
                  <a:gd name="T81" fmla="*/ 131 h 8033"/>
                  <a:gd name="T82" fmla="*/ 11850 w 12071"/>
                  <a:gd name="T83" fmla="*/ 85 h 8033"/>
                  <a:gd name="T84" fmla="*/ 11786 w 12071"/>
                  <a:gd name="T85" fmla="*/ 49 h 8033"/>
                  <a:gd name="T86" fmla="*/ 11718 w 12071"/>
                  <a:gd name="T87" fmla="*/ 22 h 8033"/>
                  <a:gd name="T88" fmla="*/ 11645 w 12071"/>
                  <a:gd name="T89" fmla="*/ 6 h 8033"/>
                  <a:gd name="T90" fmla="*/ 11568 w 12071"/>
                  <a:gd name="T91" fmla="*/ 0 h 80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071" h="8033">
                    <a:moveTo>
                      <a:pt x="11568" y="7533"/>
                    </a:moveTo>
                    <a:lnTo>
                      <a:pt x="503" y="7533"/>
                    </a:lnTo>
                    <a:lnTo>
                      <a:pt x="503" y="502"/>
                    </a:lnTo>
                    <a:lnTo>
                      <a:pt x="11568" y="502"/>
                    </a:lnTo>
                    <a:lnTo>
                      <a:pt x="11568" y="7533"/>
                    </a:lnTo>
                    <a:close/>
                    <a:moveTo>
                      <a:pt x="11568" y="0"/>
                    </a:moveTo>
                    <a:lnTo>
                      <a:pt x="503" y="2"/>
                    </a:lnTo>
                    <a:lnTo>
                      <a:pt x="477" y="3"/>
                    </a:lnTo>
                    <a:lnTo>
                      <a:pt x="452" y="5"/>
                    </a:lnTo>
                    <a:lnTo>
                      <a:pt x="426" y="8"/>
                    </a:lnTo>
                    <a:lnTo>
                      <a:pt x="401" y="12"/>
                    </a:lnTo>
                    <a:lnTo>
                      <a:pt x="377" y="18"/>
                    </a:lnTo>
                    <a:lnTo>
                      <a:pt x="353" y="24"/>
                    </a:lnTo>
                    <a:lnTo>
                      <a:pt x="330" y="32"/>
                    </a:lnTo>
                    <a:lnTo>
                      <a:pt x="307" y="41"/>
                    </a:lnTo>
                    <a:lnTo>
                      <a:pt x="285" y="51"/>
                    </a:lnTo>
                    <a:lnTo>
                      <a:pt x="263" y="62"/>
                    </a:lnTo>
                    <a:lnTo>
                      <a:pt x="242" y="74"/>
                    </a:lnTo>
                    <a:lnTo>
                      <a:pt x="221" y="87"/>
                    </a:lnTo>
                    <a:lnTo>
                      <a:pt x="202" y="102"/>
                    </a:lnTo>
                    <a:lnTo>
                      <a:pt x="183" y="116"/>
                    </a:lnTo>
                    <a:lnTo>
                      <a:pt x="165" y="132"/>
                    </a:lnTo>
                    <a:lnTo>
                      <a:pt x="147" y="148"/>
                    </a:lnTo>
                    <a:lnTo>
                      <a:pt x="131" y="166"/>
                    </a:lnTo>
                    <a:lnTo>
                      <a:pt x="115" y="184"/>
                    </a:lnTo>
                    <a:lnTo>
                      <a:pt x="99" y="202"/>
                    </a:lnTo>
                    <a:lnTo>
                      <a:pt x="85" y="222"/>
                    </a:lnTo>
                    <a:lnTo>
                      <a:pt x="72" y="242"/>
                    </a:lnTo>
                    <a:lnTo>
                      <a:pt x="60" y="263"/>
                    </a:lnTo>
                    <a:lnTo>
                      <a:pt x="49" y="284"/>
                    </a:lnTo>
                    <a:lnTo>
                      <a:pt x="39" y="307"/>
                    </a:lnTo>
                    <a:lnTo>
                      <a:pt x="30" y="329"/>
                    </a:lnTo>
                    <a:lnTo>
                      <a:pt x="22" y="353"/>
                    </a:lnTo>
                    <a:lnTo>
                      <a:pt x="16" y="377"/>
                    </a:lnTo>
                    <a:lnTo>
                      <a:pt x="10" y="401"/>
                    </a:lnTo>
                    <a:lnTo>
                      <a:pt x="6" y="426"/>
                    </a:lnTo>
                    <a:lnTo>
                      <a:pt x="3" y="451"/>
                    </a:lnTo>
                    <a:lnTo>
                      <a:pt x="1" y="476"/>
                    </a:lnTo>
                    <a:lnTo>
                      <a:pt x="0" y="502"/>
                    </a:lnTo>
                    <a:lnTo>
                      <a:pt x="0" y="7531"/>
                    </a:lnTo>
                    <a:lnTo>
                      <a:pt x="1" y="7557"/>
                    </a:lnTo>
                    <a:lnTo>
                      <a:pt x="3" y="7582"/>
                    </a:lnTo>
                    <a:lnTo>
                      <a:pt x="6" y="7607"/>
                    </a:lnTo>
                    <a:lnTo>
                      <a:pt x="10" y="7632"/>
                    </a:lnTo>
                    <a:lnTo>
                      <a:pt x="16" y="7656"/>
                    </a:lnTo>
                    <a:lnTo>
                      <a:pt x="22" y="7680"/>
                    </a:lnTo>
                    <a:lnTo>
                      <a:pt x="30" y="7703"/>
                    </a:lnTo>
                    <a:lnTo>
                      <a:pt x="39" y="7726"/>
                    </a:lnTo>
                    <a:lnTo>
                      <a:pt x="49" y="7749"/>
                    </a:lnTo>
                    <a:lnTo>
                      <a:pt x="60" y="7771"/>
                    </a:lnTo>
                    <a:lnTo>
                      <a:pt x="72" y="7792"/>
                    </a:lnTo>
                    <a:lnTo>
                      <a:pt x="85" y="7812"/>
                    </a:lnTo>
                    <a:lnTo>
                      <a:pt x="99" y="7831"/>
                    </a:lnTo>
                    <a:lnTo>
                      <a:pt x="115" y="7850"/>
                    </a:lnTo>
                    <a:lnTo>
                      <a:pt x="131" y="7868"/>
                    </a:lnTo>
                    <a:lnTo>
                      <a:pt x="147" y="7886"/>
                    </a:lnTo>
                    <a:lnTo>
                      <a:pt x="165" y="7902"/>
                    </a:lnTo>
                    <a:lnTo>
                      <a:pt x="183" y="7918"/>
                    </a:lnTo>
                    <a:lnTo>
                      <a:pt x="202" y="7933"/>
                    </a:lnTo>
                    <a:lnTo>
                      <a:pt x="221" y="7947"/>
                    </a:lnTo>
                    <a:lnTo>
                      <a:pt x="242" y="7960"/>
                    </a:lnTo>
                    <a:lnTo>
                      <a:pt x="263" y="7972"/>
                    </a:lnTo>
                    <a:lnTo>
                      <a:pt x="285" y="7983"/>
                    </a:lnTo>
                    <a:lnTo>
                      <a:pt x="307" y="7994"/>
                    </a:lnTo>
                    <a:lnTo>
                      <a:pt x="330" y="8003"/>
                    </a:lnTo>
                    <a:lnTo>
                      <a:pt x="353" y="8011"/>
                    </a:lnTo>
                    <a:lnTo>
                      <a:pt x="377" y="8017"/>
                    </a:lnTo>
                    <a:lnTo>
                      <a:pt x="401" y="8023"/>
                    </a:lnTo>
                    <a:lnTo>
                      <a:pt x="426" y="8027"/>
                    </a:lnTo>
                    <a:lnTo>
                      <a:pt x="452" y="8030"/>
                    </a:lnTo>
                    <a:lnTo>
                      <a:pt x="477" y="8032"/>
                    </a:lnTo>
                    <a:lnTo>
                      <a:pt x="503" y="8033"/>
                    </a:lnTo>
                    <a:lnTo>
                      <a:pt x="11568" y="8033"/>
                    </a:lnTo>
                    <a:lnTo>
                      <a:pt x="11594" y="8032"/>
                    </a:lnTo>
                    <a:lnTo>
                      <a:pt x="11619" y="8030"/>
                    </a:lnTo>
                    <a:lnTo>
                      <a:pt x="11645" y="8027"/>
                    </a:lnTo>
                    <a:lnTo>
                      <a:pt x="11670" y="8023"/>
                    </a:lnTo>
                    <a:lnTo>
                      <a:pt x="11694" y="8017"/>
                    </a:lnTo>
                    <a:lnTo>
                      <a:pt x="11718" y="8011"/>
                    </a:lnTo>
                    <a:lnTo>
                      <a:pt x="11741" y="8003"/>
                    </a:lnTo>
                    <a:lnTo>
                      <a:pt x="11764" y="7994"/>
                    </a:lnTo>
                    <a:lnTo>
                      <a:pt x="11786" y="7983"/>
                    </a:lnTo>
                    <a:lnTo>
                      <a:pt x="11809" y="7972"/>
                    </a:lnTo>
                    <a:lnTo>
                      <a:pt x="11829" y="7960"/>
                    </a:lnTo>
                    <a:lnTo>
                      <a:pt x="11850" y="7947"/>
                    </a:lnTo>
                    <a:lnTo>
                      <a:pt x="11869" y="7933"/>
                    </a:lnTo>
                    <a:lnTo>
                      <a:pt x="11888" y="7918"/>
                    </a:lnTo>
                    <a:lnTo>
                      <a:pt x="11906" y="7902"/>
                    </a:lnTo>
                    <a:lnTo>
                      <a:pt x="11924" y="7886"/>
                    </a:lnTo>
                    <a:lnTo>
                      <a:pt x="11940" y="7868"/>
                    </a:lnTo>
                    <a:lnTo>
                      <a:pt x="11956" y="7850"/>
                    </a:lnTo>
                    <a:lnTo>
                      <a:pt x="11972" y="7831"/>
                    </a:lnTo>
                    <a:lnTo>
                      <a:pt x="11986" y="7812"/>
                    </a:lnTo>
                    <a:lnTo>
                      <a:pt x="11999" y="7792"/>
                    </a:lnTo>
                    <a:lnTo>
                      <a:pt x="12011" y="7771"/>
                    </a:lnTo>
                    <a:lnTo>
                      <a:pt x="12022" y="7749"/>
                    </a:lnTo>
                    <a:lnTo>
                      <a:pt x="12032" y="7726"/>
                    </a:lnTo>
                    <a:lnTo>
                      <a:pt x="12041" y="7703"/>
                    </a:lnTo>
                    <a:lnTo>
                      <a:pt x="12049" y="7680"/>
                    </a:lnTo>
                    <a:lnTo>
                      <a:pt x="12055" y="7656"/>
                    </a:lnTo>
                    <a:lnTo>
                      <a:pt x="12061" y="7632"/>
                    </a:lnTo>
                    <a:lnTo>
                      <a:pt x="12065" y="7607"/>
                    </a:lnTo>
                    <a:lnTo>
                      <a:pt x="12068" y="7582"/>
                    </a:lnTo>
                    <a:lnTo>
                      <a:pt x="12070" y="7557"/>
                    </a:lnTo>
                    <a:lnTo>
                      <a:pt x="12071" y="7531"/>
                    </a:lnTo>
                    <a:lnTo>
                      <a:pt x="12071" y="502"/>
                    </a:lnTo>
                    <a:lnTo>
                      <a:pt x="12070" y="476"/>
                    </a:lnTo>
                    <a:lnTo>
                      <a:pt x="12068" y="451"/>
                    </a:lnTo>
                    <a:lnTo>
                      <a:pt x="12065" y="426"/>
                    </a:lnTo>
                    <a:lnTo>
                      <a:pt x="12061" y="401"/>
                    </a:lnTo>
                    <a:lnTo>
                      <a:pt x="12055" y="377"/>
                    </a:lnTo>
                    <a:lnTo>
                      <a:pt x="12049" y="353"/>
                    </a:lnTo>
                    <a:lnTo>
                      <a:pt x="12041" y="329"/>
                    </a:lnTo>
                    <a:lnTo>
                      <a:pt x="12032" y="306"/>
                    </a:lnTo>
                    <a:lnTo>
                      <a:pt x="12022" y="284"/>
                    </a:lnTo>
                    <a:lnTo>
                      <a:pt x="12011" y="263"/>
                    </a:lnTo>
                    <a:lnTo>
                      <a:pt x="11999" y="242"/>
                    </a:lnTo>
                    <a:lnTo>
                      <a:pt x="11986" y="221"/>
                    </a:lnTo>
                    <a:lnTo>
                      <a:pt x="11972" y="202"/>
                    </a:lnTo>
                    <a:lnTo>
                      <a:pt x="11956" y="183"/>
                    </a:lnTo>
                    <a:lnTo>
                      <a:pt x="11940" y="165"/>
                    </a:lnTo>
                    <a:lnTo>
                      <a:pt x="11924" y="147"/>
                    </a:lnTo>
                    <a:lnTo>
                      <a:pt x="11906" y="131"/>
                    </a:lnTo>
                    <a:lnTo>
                      <a:pt x="11888" y="115"/>
                    </a:lnTo>
                    <a:lnTo>
                      <a:pt x="11869" y="100"/>
                    </a:lnTo>
                    <a:lnTo>
                      <a:pt x="11850" y="85"/>
                    </a:lnTo>
                    <a:lnTo>
                      <a:pt x="11829" y="72"/>
                    </a:lnTo>
                    <a:lnTo>
                      <a:pt x="11809" y="60"/>
                    </a:lnTo>
                    <a:lnTo>
                      <a:pt x="11786" y="49"/>
                    </a:lnTo>
                    <a:lnTo>
                      <a:pt x="11764" y="39"/>
                    </a:lnTo>
                    <a:lnTo>
                      <a:pt x="11741" y="30"/>
                    </a:lnTo>
                    <a:lnTo>
                      <a:pt x="11718" y="22"/>
                    </a:lnTo>
                    <a:lnTo>
                      <a:pt x="11694" y="16"/>
                    </a:lnTo>
                    <a:lnTo>
                      <a:pt x="11670" y="10"/>
                    </a:lnTo>
                    <a:lnTo>
                      <a:pt x="11645" y="6"/>
                    </a:lnTo>
                    <a:lnTo>
                      <a:pt x="11619" y="3"/>
                    </a:lnTo>
                    <a:lnTo>
                      <a:pt x="11594" y="1"/>
                    </a:lnTo>
                    <a:lnTo>
                      <a:pt x="1156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Freeform 92"/>
              <p:cNvSpPr>
                <a:spLocks noEditPoints="1"/>
              </p:cNvSpPr>
              <p:nvPr/>
            </p:nvSpPr>
            <p:spPr bwMode="auto">
              <a:xfrm>
                <a:off x="6964363" y="2108200"/>
                <a:ext cx="690562" cy="646113"/>
              </a:xfrm>
              <a:custGeom>
                <a:avLst/>
                <a:gdLst>
                  <a:gd name="T0" fmla="*/ 15066 w 16095"/>
                  <a:gd name="T1" fmla="*/ 11696 h 15059"/>
                  <a:gd name="T2" fmla="*/ 14988 w 16095"/>
                  <a:gd name="T3" fmla="*/ 11847 h 15059"/>
                  <a:gd name="T4" fmla="*/ 14867 w 16095"/>
                  <a:gd name="T5" fmla="*/ 11963 h 15059"/>
                  <a:gd name="T6" fmla="*/ 14712 w 16095"/>
                  <a:gd name="T7" fmla="*/ 12033 h 15059"/>
                  <a:gd name="T8" fmla="*/ 6036 w 16095"/>
                  <a:gd name="T9" fmla="*/ 12049 h 15059"/>
                  <a:gd name="T10" fmla="*/ 1359 w 16095"/>
                  <a:gd name="T11" fmla="*/ 12027 h 15059"/>
                  <a:gd name="T12" fmla="*/ 1208 w 16095"/>
                  <a:gd name="T13" fmla="*/ 11949 h 15059"/>
                  <a:gd name="T14" fmla="*/ 1091 w 16095"/>
                  <a:gd name="T15" fmla="*/ 11828 h 15059"/>
                  <a:gd name="T16" fmla="*/ 1022 w 16095"/>
                  <a:gd name="T17" fmla="*/ 11672 h 15059"/>
                  <a:gd name="T18" fmla="*/ 1007 w 16095"/>
                  <a:gd name="T19" fmla="*/ 1480 h 15059"/>
                  <a:gd name="T20" fmla="*/ 1045 w 16095"/>
                  <a:gd name="T21" fmla="*/ 1310 h 15059"/>
                  <a:gd name="T22" fmla="*/ 1137 w 16095"/>
                  <a:gd name="T23" fmla="*/ 1169 h 15059"/>
                  <a:gd name="T24" fmla="*/ 1268 w 16095"/>
                  <a:gd name="T25" fmla="*/ 1064 h 15059"/>
                  <a:gd name="T26" fmla="*/ 1432 w 16095"/>
                  <a:gd name="T27" fmla="*/ 1010 h 15059"/>
                  <a:gd name="T28" fmla="*/ 14663 w 16095"/>
                  <a:gd name="T29" fmla="*/ 1010 h 15059"/>
                  <a:gd name="T30" fmla="*/ 14826 w 16095"/>
                  <a:gd name="T31" fmla="*/ 1064 h 15059"/>
                  <a:gd name="T32" fmla="*/ 14958 w 16095"/>
                  <a:gd name="T33" fmla="*/ 1169 h 15059"/>
                  <a:gd name="T34" fmla="*/ 15050 w 16095"/>
                  <a:gd name="T35" fmla="*/ 1310 h 15059"/>
                  <a:gd name="T36" fmla="*/ 15088 w 16095"/>
                  <a:gd name="T37" fmla="*/ 1480 h 15059"/>
                  <a:gd name="T38" fmla="*/ 1279 w 16095"/>
                  <a:gd name="T39" fmla="*/ 17 h 15059"/>
                  <a:gd name="T40" fmla="*/ 790 w 16095"/>
                  <a:gd name="T41" fmla="*/ 182 h 15059"/>
                  <a:gd name="T42" fmla="*/ 391 w 16095"/>
                  <a:gd name="T43" fmla="*/ 493 h 15059"/>
                  <a:gd name="T44" fmla="*/ 119 w 16095"/>
                  <a:gd name="T45" fmla="*/ 920 h 15059"/>
                  <a:gd name="T46" fmla="*/ 2 w 16095"/>
                  <a:gd name="T47" fmla="*/ 1429 h 15059"/>
                  <a:gd name="T48" fmla="*/ 47 w 16095"/>
                  <a:gd name="T49" fmla="*/ 11922 h 15059"/>
                  <a:gd name="T50" fmla="*/ 257 w 16095"/>
                  <a:gd name="T51" fmla="*/ 12387 h 15059"/>
                  <a:gd name="T52" fmla="*/ 604 w 16095"/>
                  <a:gd name="T53" fmla="*/ 12752 h 15059"/>
                  <a:gd name="T54" fmla="*/ 1056 w 16095"/>
                  <a:gd name="T55" fmla="*/ 12984 h 15059"/>
                  <a:gd name="T56" fmla="*/ 6539 w 16095"/>
                  <a:gd name="T57" fmla="*/ 13053 h 15059"/>
                  <a:gd name="T58" fmla="*/ 3299 w 16095"/>
                  <a:gd name="T59" fmla="*/ 14106 h 15059"/>
                  <a:gd name="T60" fmla="*/ 3180 w 16095"/>
                  <a:gd name="T61" fmla="*/ 14188 h 15059"/>
                  <a:gd name="T62" fmla="*/ 3089 w 16095"/>
                  <a:gd name="T63" fmla="*/ 14299 h 15059"/>
                  <a:gd name="T64" fmla="*/ 3034 w 16095"/>
                  <a:gd name="T65" fmla="*/ 14431 h 15059"/>
                  <a:gd name="T66" fmla="*/ 3019 w 16095"/>
                  <a:gd name="T67" fmla="*/ 14583 h 15059"/>
                  <a:gd name="T68" fmla="*/ 3057 w 16095"/>
                  <a:gd name="T69" fmla="*/ 14753 h 15059"/>
                  <a:gd name="T70" fmla="*/ 3149 w 16095"/>
                  <a:gd name="T71" fmla="*/ 14894 h 15059"/>
                  <a:gd name="T72" fmla="*/ 3280 w 16095"/>
                  <a:gd name="T73" fmla="*/ 14999 h 15059"/>
                  <a:gd name="T74" fmla="*/ 3444 w 16095"/>
                  <a:gd name="T75" fmla="*/ 15053 h 15059"/>
                  <a:gd name="T76" fmla="*/ 12651 w 16095"/>
                  <a:gd name="T77" fmla="*/ 15053 h 15059"/>
                  <a:gd name="T78" fmla="*/ 12814 w 16095"/>
                  <a:gd name="T79" fmla="*/ 14999 h 15059"/>
                  <a:gd name="T80" fmla="*/ 12946 w 16095"/>
                  <a:gd name="T81" fmla="*/ 14894 h 15059"/>
                  <a:gd name="T82" fmla="*/ 13038 w 16095"/>
                  <a:gd name="T83" fmla="*/ 14753 h 15059"/>
                  <a:gd name="T84" fmla="*/ 13076 w 16095"/>
                  <a:gd name="T85" fmla="*/ 14583 h 15059"/>
                  <a:gd name="T86" fmla="*/ 13061 w 16095"/>
                  <a:gd name="T87" fmla="*/ 14431 h 15059"/>
                  <a:gd name="T88" fmla="*/ 13006 w 16095"/>
                  <a:gd name="T89" fmla="*/ 14299 h 15059"/>
                  <a:gd name="T90" fmla="*/ 12915 w 16095"/>
                  <a:gd name="T91" fmla="*/ 14188 h 15059"/>
                  <a:gd name="T92" fmla="*/ 12796 w 16095"/>
                  <a:gd name="T93" fmla="*/ 14106 h 15059"/>
                  <a:gd name="T94" fmla="*/ 9556 w 16095"/>
                  <a:gd name="T95" fmla="*/ 13053 h 15059"/>
                  <a:gd name="T96" fmla="*/ 15039 w 16095"/>
                  <a:gd name="T97" fmla="*/ 12984 h 15059"/>
                  <a:gd name="T98" fmla="*/ 15491 w 16095"/>
                  <a:gd name="T99" fmla="*/ 12752 h 15059"/>
                  <a:gd name="T100" fmla="*/ 15838 w 16095"/>
                  <a:gd name="T101" fmla="*/ 12387 h 15059"/>
                  <a:gd name="T102" fmla="*/ 16048 w 16095"/>
                  <a:gd name="T103" fmla="*/ 11922 h 15059"/>
                  <a:gd name="T104" fmla="*/ 16093 w 16095"/>
                  <a:gd name="T105" fmla="*/ 1429 h 15059"/>
                  <a:gd name="T106" fmla="*/ 15976 w 16095"/>
                  <a:gd name="T107" fmla="*/ 920 h 15059"/>
                  <a:gd name="T108" fmla="*/ 15703 w 16095"/>
                  <a:gd name="T109" fmla="*/ 493 h 15059"/>
                  <a:gd name="T110" fmla="*/ 15305 w 16095"/>
                  <a:gd name="T111" fmla="*/ 182 h 15059"/>
                  <a:gd name="T112" fmla="*/ 14815 w 16095"/>
                  <a:gd name="T113" fmla="*/ 17 h 15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095" h="15059">
                    <a:moveTo>
                      <a:pt x="15089" y="11547"/>
                    </a:moveTo>
                    <a:lnTo>
                      <a:pt x="15088" y="11573"/>
                    </a:lnTo>
                    <a:lnTo>
                      <a:pt x="15086" y="11598"/>
                    </a:lnTo>
                    <a:lnTo>
                      <a:pt x="15083" y="11623"/>
                    </a:lnTo>
                    <a:lnTo>
                      <a:pt x="15079" y="11648"/>
                    </a:lnTo>
                    <a:lnTo>
                      <a:pt x="15073" y="11672"/>
                    </a:lnTo>
                    <a:lnTo>
                      <a:pt x="15066" y="11696"/>
                    </a:lnTo>
                    <a:lnTo>
                      <a:pt x="15059" y="11719"/>
                    </a:lnTo>
                    <a:lnTo>
                      <a:pt x="15050" y="11743"/>
                    </a:lnTo>
                    <a:lnTo>
                      <a:pt x="15040" y="11765"/>
                    </a:lnTo>
                    <a:lnTo>
                      <a:pt x="15029" y="11786"/>
                    </a:lnTo>
                    <a:lnTo>
                      <a:pt x="15016" y="11807"/>
                    </a:lnTo>
                    <a:lnTo>
                      <a:pt x="15003" y="11828"/>
                    </a:lnTo>
                    <a:lnTo>
                      <a:pt x="14988" y="11847"/>
                    </a:lnTo>
                    <a:lnTo>
                      <a:pt x="14974" y="11866"/>
                    </a:lnTo>
                    <a:lnTo>
                      <a:pt x="14958" y="11884"/>
                    </a:lnTo>
                    <a:lnTo>
                      <a:pt x="14941" y="11902"/>
                    </a:lnTo>
                    <a:lnTo>
                      <a:pt x="14924" y="11918"/>
                    </a:lnTo>
                    <a:lnTo>
                      <a:pt x="14906" y="11934"/>
                    </a:lnTo>
                    <a:lnTo>
                      <a:pt x="14887" y="11949"/>
                    </a:lnTo>
                    <a:lnTo>
                      <a:pt x="14867" y="11963"/>
                    </a:lnTo>
                    <a:lnTo>
                      <a:pt x="14847" y="11977"/>
                    </a:lnTo>
                    <a:lnTo>
                      <a:pt x="14826" y="11989"/>
                    </a:lnTo>
                    <a:lnTo>
                      <a:pt x="14803" y="12000"/>
                    </a:lnTo>
                    <a:lnTo>
                      <a:pt x="14781" y="12010"/>
                    </a:lnTo>
                    <a:lnTo>
                      <a:pt x="14759" y="12019"/>
                    </a:lnTo>
                    <a:lnTo>
                      <a:pt x="14735" y="12027"/>
                    </a:lnTo>
                    <a:lnTo>
                      <a:pt x="14712" y="12033"/>
                    </a:lnTo>
                    <a:lnTo>
                      <a:pt x="14687" y="12039"/>
                    </a:lnTo>
                    <a:lnTo>
                      <a:pt x="14663" y="12043"/>
                    </a:lnTo>
                    <a:lnTo>
                      <a:pt x="14637" y="12047"/>
                    </a:lnTo>
                    <a:lnTo>
                      <a:pt x="14612" y="12048"/>
                    </a:lnTo>
                    <a:lnTo>
                      <a:pt x="14586" y="12049"/>
                    </a:lnTo>
                    <a:lnTo>
                      <a:pt x="10059" y="12049"/>
                    </a:lnTo>
                    <a:lnTo>
                      <a:pt x="6036" y="12049"/>
                    </a:lnTo>
                    <a:lnTo>
                      <a:pt x="1509" y="12049"/>
                    </a:lnTo>
                    <a:lnTo>
                      <a:pt x="1483" y="12048"/>
                    </a:lnTo>
                    <a:lnTo>
                      <a:pt x="1458" y="12047"/>
                    </a:lnTo>
                    <a:lnTo>
                      <a:pt x="1432" y="12043"/>
                    </a:lnTo>
                    <a:lnTo>
                      <a:pt x="1407" y="12039"/>
                    </a:lnTo>
                    <a:lnTo>
                      <a:pt x="1383" y="12033"/>
                    </a:lnTo>
                    <a:lnTo>
                      <a:pt x="1359" y="12027"/>
                    </a:lnTo>
                    <a:lnTo>
                      <a:pt x="1336" y="12019"/>
                    </a:lnTo>
                    <a:lnTo>
                      <a:pt x="1313" y="12010"/>
                    </a:lnTo>
                    <a:lnTo>
                      <a:pt x="1291" y="12000"/>
                    </a:lnTo>
                    <a:lnTo>
                      <a:pt x="1268" y="11989"/>
                    </a:lnTo>
                    <a:lnTo>
                      <a:pt x="1248" y="11977"/>
                    </a:lnTo>
                    <a:lnTo>
                      <a:pt x="1227" y="11963"/>
                    </a:lnTo>
                    <a:lnTo>
                      <a:pt x="1208" y="11949"/>
                    </a:lnTo>
                    <a:lnTo>
                      <a:pt x="1189" y="11934"/>
                    </a:lnTo>
                    <a:lnTo>
                      <a:pt x="1171" y="11918"/>
                    </a:lnTo>
                    <a:lnTo>
                      <a:pt x="1153" y="11902"/>
                    </a:lnTo>
                    <a:lnTo>
                      <a:pt x="1137" y="11884"/>
                    </a:lnTo>
                    <a:lnTo>
                      <a:pt x="1121" y="11866"/>
                    </a:lnTo>
                    <a:lnTo>
                      <a:pt x="1106" y="11847"/>
                    </a:lnTo>
                    <a:lnTo>
                      <a:pt x="1091" y="11828"/>
                    </a:lnTo>
                    <a:lnTo>
                      <a:pt x="1078" y="11807"/>
                    </a:lnTo>
                    <a:lnTo>
                      <a:pt x="1066" y="11786"/>
                    </a:lnTo>
                    <a:lnTo>
                      <a:pt x="1055" y="11765"/>
                    </a:lnTo>
                    <a:lnTo>
                      <a:pt x="1045" y="11743"/>
                    </a:lnTo>
                    <a:lnTo>
                      <a:pt x="1036" y="11719"/>
                    </a:lnTo>
                    <a:lnTo>
                      <a:pt x="1028" y="11696"/>
                    </a:lnTo>
                    <a:lnTo>
                      <a:pt x="1022" y="11672"/>
                    </a:lnTo>
                    <a:lnTo>
                      <a:pt x="1016" y="11648"/>
                    </a:lnTo>
                    <a:lnTo>
                      <a:pt x="1012" y="11623"/>
                    </a:lnTo>
                    <a:lnTo>
                      <a:pt x="1009" y="11598"/>
                    </a:lnTo>
                    <a:lnTo>
                      <a:pt x="1007" y="11573"/>
                    </a:lnTo>
                    <a:lnTo>
                      <a:pt x="1006" y="11547"/>
                    </a:lnTo>
                    <a:lnTo>
                      <a:pt x="1006" y="1506"/>
                    </a:lnTo>
                    <a:lnTo>
                      <a:pt x="1007" y="1480"/>
                    </a:lnTo>
                    <a:lnTo>
                      <a:pt x="1009" y="1455"/>
                    </a:lnTo>
                    <a:lnTo>
                      <a:pt x="1012" y="1430"/>
                    </a:lnTo>
                    <a:lnTo>
                      <a:pt x="1016" y="1405"/>
                    </a:lnTo>
                    <a:lnTo>
                      <a:pt x="1022" y="1381"/>
                    </a:lnTo>
                    <a:lnTo>
                      <a:pt x="1028" y="1356"/>
                    </a:lnTo>
                    <a:lnTo>
                      <a:pt x="1036" y="1333"/>
                    </a:lnTo>
                    <a:lnTo>
                      <a:pt x="1045" y="1310"/>
                    </a:lnTo>
                    <a:lnTo>
                      <a:pt x="1055" y="1288"/>
                    </a:lnTo>
                    <a:lnTo>
                      <a:pt x="1066" y="1267"/>
                    </a:lnTo>
                    <a:lnTo>
                      <a:pt x="1078" y="1246"/>
                    </a:lnTo>
                    <a:lnTo>
                      <a:pt x="1091" y="1225"/>
                    </a:lnTo>
                    <a:lnTo>
                      <a:pt x="1106" y="1206"/>
                    </a:lnTo>
                    <a:lnTo>
                      <a:pt x="1121" y="1187"/>
                    </a:lnTo>
                    <a:lnTo>
                      <a:pt x="1137" y="1169"/>
                    </a:lnTo>
                    <a:lnTo>
                      <a:pt x="1153" y="1151"/>
                    </a:lnTo>
                    <a:lnTo>
                      <a:pt x="1171" y="1135"/>
                    </a:lnTo>
                    <a:lnTo>
                      <a:pt x="1189" y="1119"/>
                    </a:lnTo>
                    <a:lnTo>
                      <a:pt x="1208" y="1103"/>
                    </a:lnTo>
                    <a:lnTo>
                      <a:pt x="1227" y="1090"/>
                    </a:lnTo>
                    <a:lnTo>
                      <a:pt x="1248" y="1077"/>
                    </a:lnTo>
                    <a:lnTo>
                      <a:pt x="1268" y="1064"/>
                    </a:lnTo>
                    <a:lnTo>
                      <a:pt x="1291" y="1053"/>
                    </a:lnTo>
                    <a:lnTo>
                      <a:pt x="1313" y="1043"/>
                    </a:lnTo>
                    <a:lnTo>
                      <a:pt x="1336" y="1034"/>
                    </a:lnTo>
                    <a:lnTo>
                      <a:pt x="1359" y="1027"/>
                    </a:lnTo>
                    <a:lnTo>
                      <a:pt x="1383" y="1020"/>
                    </a:lnTo>
                    <a:lnTo>
                      <a:pt x="1407" y="1014"/>
                    </a:lnTo>
                    <a:lnTo>
                      <a:pt x="1432" y="1010"/>
                    </a:lnTo>
                    <a:lnTo>
                      <a:pt x="1458" y="1007"/>
                    </a:lnTo>
                    <a:lnTo>
                      <a:pt x="1483" y="1005"/>
                    </a:lnTo>
                    <a:lnTo>
                      <a:pt x="1509" y="1004"/>
                    </a:lnTo>
                    <a:lnTo>
                      <a:pt x="14586" y="1004"/>
                    </a:lnTo>
                    <a:lnTo>
                      <a:pt x="14612" y="1005"/>
                    </a:lnTo>
                    <a:lnTo>
                      <a:pt x="14637" y="1007"/>
                    </a:lnTo>
                    <a:lnTo>
                      <a:pt x="14663" y="1010"/>
                    </a:lnTo>
                    <a:lnTo>
                      <a:pt x="14687" y="1014"/>
                    </a:lnTo>
                    <a:lnTo>
                      <a:pt x="14712" y="1020"/>
                    </a:lnTo>
                    <a:lnTo>
                      <a:pt x="14735" y="1027"/>
                    </a:lnTo>
                    <a:lnTo>
                      <a:pt x="14759" y="1034"/>
                    </a:lnTo>
                    <a:lnTo>
                      <a:pt x="14781" y="1043"/>
                    </a:lnTo>
                    <a:lnTo>
                      <a:pt x="14803" y="1053"/>
                    </a:lnTo>
                    <a:lnTo>
                      <a:pt x="14826" y="1064"/>
                    </a:lnTo>
                    <a:lnTo>
                      <a:pt x="14847" y="1077"/>
                    </a:lnTo>
                    <a:lnTo>
                      <a:pt x="14867" y="1090"/>
                    </a:lnTo>
                    <a:lnTo>
                      <a:pt x="14887" y="1103"/>
                    </a:lnTo>
                    <a:lnTo>
                      <a:pt x="14906" y="1119"/>
                    </a:lnTo>
                    <a:lnTo>
                      <a:pt x="14924" y="1135"/>
                    </a:lnTo>
                    <a:lnTo>
                      <a:pt x="14941" y="1151"/>
                    </a:lnTo>
                    <a:lnTo>
                      <a:pt x="14958" y="1169"/>
                    </a:lnTo>
                    <a:lnTo>
                      <a:pt x="14974" y="1187"/>
                    </a:lnTo>
                    <a:lnTo>
                      <a:pt x="14988" y="1206"/>
                    </a:lnTo>
                    <a:lnTo>
                      <a:pt x="15003" y="1225"/>
                    </a:lnTo>
                    <a:lnTo>
                      <a:pt x="15016" y="1246"/>
                    </a:lnTo>
                    <a:lnTo>
                      <a:pt x="15029" y="1267"/>
                    </a:lnTo>
                    <a:lnTo>
                      <a:pt x="15040" y="1288"/>
                    </a:lnTo>
                    <a:lnTo>
                      <a:pt x="15050" y="1310"/>
                    </a:lnTo>
                    <a:lnTo>
                      <a:pt x="15059" y="1333"/>
                    </a:lnTo>
                    <a:lnTo>
                      <a:pt x="15066" y="1356"/>
                    </a:lnTo>
                    <a:lnTo>
                      <a:pt x="15073" y="1381"/>
                    </a:lnTo>
                    <a:lnTo>
                      <a:pt x="15079" y="1405"/>
                    </a:lnTo>
                    <a:lnTo>
                      <a:pt x="15083" y="1430"/>
                    </a:lnTo>
                    <a:lnTo>
                      <a:pt x="15086" y="1455"/>
                    </a:lnTo>
                    <a:lnTo>
                      <a:pt x="15088" y="1480"/>
                    </a:lnTo>
                    <a:lnTo>
                      <a:pt x="15089" y="1506"/>
                    </a:lnTo>
                    <a:lnTo>
                      <a:pt x="15089" y="11547"/>
                    </a:lnTo>
                    <a:close/>
                    <a:moveTo>
                      <a:pt x="14586" y="0"/>
                    </a:moveTo>
                    <a:lnTo>
                      <a:pt x="1509" y="0"/>
                    </a:lnTo>
                    <a:lnTo>
                      <a:pt x="1431" y="2"/>
                    </a:lnTo>
                    <a:lnTo>
                      <a:pt x="1354" y="8"/>
                    </a:lnTo>
                    <a:lnTo>
                      <a:pt x="1279" y="17"/>
                    </a:lnTo>
                    <a:lnTo>
                      <a:pt x="1204" y="30"/>
                    </a:lnTo>
                    <a:lnTo>
                      <a:pt x="1132" y="47"/>
                    </a:lnTo>
                    <a:lnTo>
                      <a:pt x="1060" y="67"/>
                    </a:lnTo>
                    <a:lnTo>
                      <a:pt x="990" y="91"/>
                    </a:lnTo>
                    <a:lnTo>
                      <a:pt x="921" y="118"/>
                    </a:lnTo>
                    <a:lnTo>
                      <a:pt x="854" y="149"/>
                    </a:lnTo>
                    <a:lnTo>
                      <a:pt x="790" y="182"/>
                    </a:lnTo>
                    <a:lnTo>
                      <a:pt x="726" y="218"/>
                    </a:lnTo>
                    <a:lnTo>
                      <a:pt x="665" y="257"/>
                    </a:lnTo>
                    <a:lnTo>
                      <a:pt x="606" y="299"/>
                    </a:lnTo>
                    <a:lnTo>
                      <a:pt x="549" y="344"/>
                    </a:lnTo>
                    <a:lnTo>
                      <a:pt x="494" y="392"/>
                    </a:lnTo>
                    <a:lnTo>
                      <a:pt x="442" y="441"/>
                    </a:lnTo>
                    <a:lnTo>
                      <a:pt x="391" y="493"/>
                    </a:lnTo>
                    <a:lnTo>
                      <a:pt x="344" y="548"/>
                    </a:lnTo>
                    <a:lnTo>
                      <a:pt x="300" y="605"/>
                    </a:lnTo>
                    <a:lnTo>
                      <a:pt x="258" y="664"/>
                    </a:lnTo>
                    <a:lnTo>
                      <a:pt x="218" y="725"/>
                    </a:lnTo>
                    <a:lnTo>
                      <a:pt x="182" y="788"/>
                    </a:lnTo>
                    <a:lnTo>
                      <a:pt x="149" y="853"/>
                    </a:lnTo>
                    <a:lnTo>
                      <a:pt x="119" y="920"/>
                    </a:lnTo>
                    <a:lnTo>
                      <a:pt x="92" y="988"/>
                    </a:lnTo>
                    <a:lnTo>
                      <a:pt x="67" y="1058"/>
                    </a:lnTo>
                    <a:lnTo>
                      <a:pt x="47" y="1130"/>
                    </a:lnTo>
                    <a:lnTo>
                      <a:pt x="30" y="1203"/>
                    </a:lnTo>
                    <a:lnTo>
                      <a:pt x="17" y="1277"/>
                    </a:lnTo>
                    <a:lnTo>
                      <a:pt x="8" y="1352"/>
                    </a:lnTo>
                    <a:lnTo>
                      <a:pt x="2" y="1429"/>
                    </a:lnTo>
                    <a:lnTo>
                      <a:pt x="0" y="1506"/>
                    </a:lnTo>
                    <a:lnTo>
                      <a:pt x="0" y="11547"/>
                    </a:lnTo>
                    <a:lnTo>
                      <a:pt x="2" y="11624"/>
                    </a:lnTo>
                    <a:lnTo>
                      <a:pt x="8" y="11700"/>
                    </a:lnTo>
                    <a:lnTo>
                      <a:pt x="17" y="11776"/>
                    </a:lnTo>
                    <a:lnTo>
                      <a:pt x="30" y="11850"/>
                    </a:lnTo>
                    <a:lnTo>
                      <a:pt x="47" y="11922"/>
                    </a:lnTo>
                    <a:lnTo>
                      <a:pt x="67" y="11994"/>
                    </a:lnTo>
                    <a:lnTo>
                      <a:pt x="92" y="12064"/>
                    </a:lnTo>
                    <a:lnTo>
                      <a:pt x="118" y="12132"/>
                    </a:lnTo>
                    <a:lnTo>
                      <a:pt x="148" y="12198"/>
                    </a:lnTo>
                    <a:lnTo>
                      <a:pt x="181" y="12264"/>
                    </a:lnTo>
                    <a:lnTo>
                      <a:pt x="217" y="12326"/>
                    </a:lnTo>
                    <a:lnTo>
                      <a:pt x="257" y="12387"/>
                    </a:lnTo>
                    <a:lnTo>
                      <a:pt x="299" y="12446"/>
                    </a:lnTo>
                    <a:lnTo>
                      <a:pt x="343" y="12504"/>
                    </a:lnTo>
                    <a:lnTo>
                      <a:pt x="390" y="12558"/>
                    </a:lnTo>
                    <a:lnTo>
                      <a:pt x="441" y="12610"/>
                    </a:lnTo>
                    <a:lnTo>
                      <a:pt x="493" y="12660"/>
                    </a:lnTo>
                    <a:lnTo>
                      <a:pt x="547" y="12707"/>
                    </a:lnTo>
                    <a:lnTo>
                      <a:pt x="604" y="12752"/>
                    </a:lnTo>
                    <a:lnTo>
                      <a:pt x="663" y="12794"/>
                    </a:lnTo>
                    <a:lnTo>
                      <a:pt x="724" y="12833"/>
                    </a:lnTo>
                    <a:lnTo>
                      <a:pt x="787" y="12869"/>
                    </a:lnTo>
                    <a:lnTo>
                      <a:pt x="852" y="12902"/>
                    </a:lnTo>
                    <a:lnTo>
                      <a:pt x="918" y="12933"/>
                    </a:lnTo>
                    <a:lnTo>
                      <a:pt x="987" y="12959"/>
                    </a:lnTo>
                    <a:lnTo>
                      <a:pt x="1056" y="12984"/>
                    </a:lnTo>
                    <a:lnTo>
                      <a:pt x="1128" y="13004"/>
                    </a:lnTo>
                    <a:lnTo>
                      <a:pt x="1201" y="13021"/>
                    </a:lnTo>
                    <a:lnTo>
                      <a:pt x="1275" y="13035"/>
                    </a:lnTo>
                    <a:lnTo>
                      <a:pt x="1350" y="13044"/>
                    </a:lnTo>
                    <a:lnTo>
                      <a:pt x="1426" y="13050"/>
                    </a:lnTo>
                    <a:lnTo>
                      <a:pt x="1504" y="13053"/>
                    </a:lnTo>
                    <a:lnTo>
                      <a:pt x="6539" y="13053"/>
                    </a:lnTo>
                    <a:lnTo>
                      <a:pt x="6539" y="13663"/>
                    </a:lnTo>
                    <a:lnTo>
                      <a:pt x="3399" y="14070"/>
                    </a:lnTo>
                    <a:lnTo>
                      <a:pt x="3378" y="14076"/>
                    </a:lnTo>
                    <a:lnTo>
                      <a:pt x="3358" y="14082"/>
                    </a:lnTo>
                    <a:lnTo>
                      <a:pt x="3338" y="14090"/>
                    </a:lnTo>
                    <a:lnTo>
                      <a:pt x="3319" y="14098"/>
                    </a:lnTo>
                    <a:lnTo>
                      <a:pt x="3299" y="14106"/>
                    </a:lnTo>
                    <a:lnTo>
                      <a:pt x="3280" y="14116"/>
                    </a:lnTo>
                    <a:lnTo>
                      <a:pt x="3262" y="14126"/>
                    </a:lnTo>
                    <a:lnTo>
                      <a:pt x="3245" y="14137"/>
                    </a:lnTo>
                    <a:lnTo>
                      <a:pt x="3228" y="14149"/>
                    </a:lnTo>
                    <a:lnTo>
                      <a:pt x="3211" y="14161"/>
                    </a:lnTo>
                    <a:lnTo>
                      <a:pt x="3196" y="14174"/>
                    </a:lnTo>
                    <a:lnTo>
                      <a:pt x="3180" y="14188"/>
                    </a:lnTo>
                    <a:lnTo>
                      <a:pt x="3166" y="14203"/>
                    </a:lnTo>
                    <a:lnTo>
                      <a:pt x="3151" y="14217"/>
                    </a:lnTo>
                    <a:lnTo>
                      <a:pt x="3138" y="14233"/>
                    </a:lnTo>
                    <a:lnTo>
                      <a:pt x="3124" y="14249"/>
                    </a:lnTo>
                    <a:lnTo>
                      <a:pt x="3112" y="14265"/>
                    </a:lnTo>
                    <a:lnTo>
                      <a:pt x="3100" y="14282"/>
                    </a:lnTo>
                    <a:lnTo>
                      <a:pt x="3089" y="14299"/>
                    </a:lnTo>
                    <a:lnTo>
                      <a:pt x="3079" y="14316"/>
                    </a:lnTo>
                    <a:lnTo>
                      <a:pt x="3070" y="14335"/>
                    </a:lnTo>
                    <a:lnTo>
                      <a:pt x="3061" y="14353"/>
                    </a:lnTo>
                    <a:lnTo>
                      <a:pt x="3053" y="14372"/>
                    </a:lnTo>
                    <a:lnTo>
                      <a:pt x="3046" y="14391"/>
                    </a:lnTo>
                    <a:lnTo>
                      <a:pt x="3039" y="14411"/>
                    </a:lnTo>
                    <a:lnTo>
                      <a:pt x="3034" y="14431"/>
                    </a:lnTo>
                    <a:lnTo>
                      <a:pt x="3029" y="14452"/>
                    </a:lnTo>
                    <a:lnTo>
                      <a:pt x="3025" y="14473"/>
                    </a:lnTo>
                    <a:lnTo>
                      <a:pt x="3022" y="14493"/>
                    </a:lnTo>
                    <a:lnTo>
                      <a:pt x="3020" y="14514"/>
                    </a:lnTo>
                    <a:lnTo>
                      <a:pt x="3018" y="14536"/>
                    </a:lnTo>
                    <a:lnTo>
                      <a:pt x="3018" y="14557"/>
                    </a:lnTo>
                    <a:lnTo>
                      <a:pt x="3019" y="14583"/>
                    </a:lnTo>
                    <a:lnTo>
                      <a:pt x="3020" y="14608"/>
                    </a:lnTo>
                    <a:lnTo>
                      <a:pt x="3024" y="14633"/>
                    </a:lnTo>
                    <a:lnTo>
                      <a:pt x="3028" y="14658"/>
                    </a:lnTo>
                    <a:lnTo>
                      <a:pt x="3034" y="14682"/>
                    </a:lnTo>
                    <a:lnTo>
                      <a:pt x="3040" y="14707"/>
                    </a:lnTo>
                    <a:lnTo>
                      <a:pt x="3048" y="14730"/>
                    </a:lnTo>
                    <a:lnTo>
                      <a:pt x="3057" y="14753"/>
                    </a:lnTo>
                    <a:lnTo>
                      <a:pt x="3067" y="14775"/>
                    </a:lnTo>
                    <a:lnTo>
                      <a:pt x="3078" y="14797"/>
                    </a:lnTo>
                    <a:lnTo>
                      <a:pt x="3090" y="14818"/>
                    </a:lnTo>
                    <a:lnTo>
                      <a:pt x="3103" y="14838"/>
                    </a:lnTo>
                    <a:lnTo>
                      <a:pt x="3117" y="14857"/>
                    </a:lnTo>
                    <a:lnTo>
                      <a:pt x="3132" y="14876"/>
                    </a:lnTo>
                    <a:lnTo>
                      <a:pt x="3149" y="14894"/>
                    </a:lnTo>
                    <a:lnTo>
                      <a:pt x="3165" y="14912"/>
                    </a:lnTo>
                    <a:lnTo>
                      <a:pt x="3183" y="14928"/>
                    </a:lnTo>
                    <a:lnTo>
                      <a:pt x="3201" y="14945"/>
                    </a:lnTo>
                    <a:lnTo>
                      <a:pt x="3220" y="14960"/>
                    </a:lnTo>
                    <a:lnTo>
                      <a:pt x="3239" y="14974"/>
                    </a:lnTo>
                    <a:lnTo>
                      <a:pt x="3260" y="14987"/>
                    </a:lnTo>
                    <a:lnTo>
                      <a:pt x="3280" y="14999"/>
                    </a:lnTo>
                    <a:lnTo>
                      <a:pt x="3302" y="15010"/>
                    </a:lnTo>
                    <a:lnTo>
                      <a:pt x="3325" y="15020"/>
                    </a:lnTo>
                    <a:lnTo>
                      <a:pt x="3348" y="15029"/>
                    </a:lnTo>
                    <a:lnTo>
                      <a:pt x="3371" y="15037"/>
                    </a:lnTo>
                    <a:lnTo>
                      <a:pt x="3395" y="15043"/>
                    </a:lnTo>
                    <a:lnTo>
                      <a:pt x="3419" y="15049"/>
                    </a:lnTo>
                    <a:lnTo>
                      <a:pt x="3444" y="15053"/>
                    </a:lnTo>
                    <a:lnTo>
                      <a:pt x="3469" y="15056"/>
                    </a:lnTo>
                    <a:lnTo>
                      <a:pt x="3495" y="15058"/>
                    </a:lnTo>
                    <a:lnTo>
                      <a:pt x="3521" y="15059"/>
                    </a:lnTo>
                    <a:lnTo>
                      <a:pt x="12574" y="15059"/>
                    </a:lnTo>
                    <a:lnTo>
                      <a:pt x="12600" y="15058"/>
                    </a:lnTo>
                    <a:lnTo>
                      <a:pt x="12626" y="15056"/>
                    </a:lnTo>
                    <a:lnTo>
                      <a:pt x="12651" y="15053"/>
                    </a:lnTo>
                    <a:lnTo>
                      <a:pt x="12676" y="15049"/>
                    </a:lnTo>
                    <a:lnTo>
                      <a:pt x="12700" y="15043"/>
                    </a:lnTo>
                    <a:lnTo>
                      <a:pt x="12724" y="15037"/>
                    </a:lnTo>
                    <a:lnTo>
                      <a:pt x="12747" y="15029"/>
                    </a:lnTo>
                    <a:lnTo>
                      <a:pt x="12770" y="15020"/>
                    </a:lnTo>
                    <a:lnTo>
                      <a:pt x="12793" y="15010"/>
                    </a:lnTo>
                    <a:lnTo>
                      <a:pt x="12814" y="14999"/>
                    </a:lnTo>
                    <a:lnTo>
                      <a:pt x="12835" y="14987"/>
                    </a:lnTo>
                    <a:lnTo>
                      <a:pt x="12856" y="14974"/>
                    </a:lnTo>
                    <a:lnTo>
                      <a:pt x="12875" y="14960"/>
                    </a:lnTo>
                    <a:lnTo>
                      <a:pt x="12894" y="14945"/>
                    </a:lnTo>
                    <a:lnTo>
                      <a:pt x="12912" y="14928"/>
                    </a:lnTo>
                    <a:lnTo>
                      <a:pt x="12930" y="14912"/>
                    </a:lnTo>
                    <a:lnTo>
                      <a:pt x="12946" y="14894"/>
                    </a:lnTo>
                    <a:lnTo>
                      <a:pt x="12963" y="14876"/>
                    </a:lnTo>
                    <a:lnTo>
                      <a:pt x="12978" y="14857"/>
                    </a:lnTo>
                    <a:lnTo>
                      <a:pt x="12992" y="14838"/>
                    </a:lnTo>
                    <a:lnTo>
                      <a:pt x="13005" y="14818"/>
                    </a:lnTo>
                    <a:lnTo>
                      <a:pt x="13017" y="14797"/>
                    </a:lnTo>
                    <a:lnTo>
                      <a:pt x="13028" y="14775"/>
                    </a:lnTo>
                    <a:lnTo>
                      <a:pt x="13038" y="14753"/>
                    </a:lnTo>
                    <a:lnTo>
                      <a:pt x="13047" y="14730"/>
                    </a:lnTo>
                    <a:lnTo>
                      <a:pt x="13055" y="14707"/>
                    </a:lnTo>
                    <a:lnTo>
                      <a:pt x="13061" y="14682"/>
                    </a:lnTo>
                    <a:lnTo>
                      <a:pt x="13067" y="14658"/>
                    </a:lnTo>
                    <a:lnTo>
                      <a:pt x="13071" y="14633"/>
                    </a:lnTo>
                    <a:lnTo>
                      <a:pt x="13074" y="14608"/>
                    </a:lnTo>
                    <a:lnTo>
                      <a:pt x="13076" y="14583"/>
                    </a:lnTo>
                    <a:lnTo>
                      <a:pt x="13077" y="14557"/>
                    </a:lnTo>
                    <a:lnTo>
                      <a:pt x="13077" y="14536"/>
                    </a:lnTo>
                    <a:lnTo>
                      <a:pt x="13075" y="14514"/>
                    </a:lnTo>
                    <a:lnTo>
                      <a:pt x="13073" y="14493"/>
                    </a:lnTo>
                    <a:lnTo>
                      <a:pt x="13070" y="14473"/>
                    </a:lnTo>
                    <a:lnTo>
                      <a:pt x="13066" y="14452"/>
                    </a:lnTo>
                    <a:lnTo>
                      <a:pt x="13061" y="14431"/>
                    </a:lnTo>
                    <a:lnTo>
                      <a:pt x="13056" y="14411"/>
                    </a:lnTo>
                    <a:lnTo>
                      <a:pt x="13049" y="14391"/>
                    </a:lnTo>
                    <a:lnTo>
                      <a:pt x="13042" y="14372"/>
                    </a:lnTo>
                    <a:lnTo>
                      <a:pt x="13034" y="14353"/>
                    </a:lnTo>
                    <a:lnTo>
                      <a:pt x="13025" y="14335"/>
                    </a:lnTo>
                    <a:lnTo>
                      <a:pt x="13016" y="14316"/>
                    </a:lnTo>
                    <a:lnTo>
                      <a:pt x="13006" y="14299"/>
                    </a:lnTo>
                    <a:lnTo>
                      <a:pt x="12995" y="14282"/>
                    </a:lnTo>
                    <a:lnTo>
                      <a:pt x="12983" y="14265"/>
                    </a:lnTo>
                    <a:lnTo>
                      <a:pt x="12971" y="14249"/>
                    </a:lnTo>
                    <a:lnTo>
                      <a:pt x="12957" y="14233"/>
                    </a:lnTo>
                    <a:lnTo>
                      <a:pt x="12944" y="14217"/>
                    </a:lnTo>
                    <a:lnTo>
                      <a:pt x="12930" y="14203"/>
                    </a:lnTo>
                    <a:lnTo>
                      <a:pt x="12915" y="14188"/>
                    </a:lnTo>
                    <a:lnTo>
                      <a:pt x="12900" y="14174"/>
                    </a:lnTo>
                    <a:lnTo>
                      <a:pt x="12884" y="14161"/>
                    </a:lnTo>
                    <a:lnTo>
                      <a:pt x="12867" y="14149"/>
                    </a:lnTo>
                    <a:lnTo>
                      <a:pt x="12850" y="14137"/>
                    </a:lnTo>
                    <a:lnTo>
                      <a:pt x="12833" y="14126"/>
                    </a:lnTo>
                    <a:lnTo>
                      <a:pt x="12815" y="14116"/>
                    </a:lnTo>
                    <a:lnTo>
                      <a:pt x="12796" y="14106"/>
                    </a:lnTo>
                    <a:lnTo>
                      <a:pt x="12776" y="14098"/>
                    </a:lnTo>
                    <a:lnTo>
                      <a:pt x="12757" y="14090"/>
                    </a:lnTo>
                    <a:lnTo>
                      <a:pt x="12737" y="14082"/>
                    </a:lnTo>
                    <a:lnTo>
                      <a:pt x="12717" y="14076"/>
                    </a:lnTo>
                    <a:lnTo>
                      <a:pt x="12696" y="14070"/>
                    </a:lnTo>
                    <a:lnTo>
                      <a:pt x="9556" y="13663"/>
                    </a:lnTo>
                    <a:lnTo>
                      <a:pt x="9556" y="13053"/>
                    </a:lnTo>
                    <a:lnTo>
                      <a:pt x="14591" y="13053"/>
                    </a:lnTo>
                    <a:lnTo>
                      <a:pt x="14669" y="13050"/>
                    </a:lnTo>
                    <a:lnTo>
                      <a:pt x="14745" y="13044"/>
                    </a:lnTo>
                    <a:lnTo>
                      <a:pt x="14820" y="13035"/>
                    </a:lnTo>
                    <a:lnTo>
                      <a:pt x="14894" y="13021"/>
                    </a:lnTo>
                    <a:lnTo>
                      <a:pt x="14967" y="13004"/>
                    </a:lnTo>
                    <a:lnTo>
                      <a:pt x="15039" y="12984"/>
                    </a:lnTo>
                    <a:lnTo>
                      <a:pt x="15108" y="12959"/>
                    </a:lnTo>
                    <a:lnTo>
                      <a:pt x="15177" y="12933"/>
                    </a:lnTo>
                    <a:lnTo>
                      <a:pt x="15243" y="12902"/>
                    </a:lnTo>
                    <a:lnTo>
                      <a:pt x="15308" y="12869"/>
                    </a:lnTo>
                    <a:lnTo>
                      <a:pt x="15371" y="12833"/>
                    </a:lnTo>
                    <a:lnTo>
                      <a:pt x="15432" y="12794"/>
                    </a:lnTo>
                    <a:lnTo>
                      <a:pt x="15491" y="12752"/>
                    </a:lnTo>
                    <a:lnTo>
                      <a:pt x="15548" y="12707"/>
                    </a:lnTo>
                    <a:lnTo>
                      <a:pt x="15602" y="12660"/>
                    </a:lnTo>
                    <a:lnTo>
                      <a:pt x="15654" y="12610"/>
                    </a:lnTo>
                    <a:lnTo>
                      <a:pt x="15705" y="12558"/>
                    </a:lnTo>
                    <a:lnTo>
                      <a:pt x="15752" y="12504"/>
                    </a:lnTo>
                    <a:lnTo>
                      <a:pt x="15796" y="12446"/>
                    </a:lnTo>
                    <a:lnTo>
                      <a:pt x="15838" y="12387"/>
                    </a:lnTo>
                    <a:lnTo>
                      <a:pt x="15878" y="12326"/>
                    </a:lnTo>
                    <a:lnTo>
                      <a:pt x="15914" y="12264"/>
                    </a:lnTo>
                    <a:lnTo>
                      <a:pt x="15947" y="12198"/>
                    </a:lnTo>
                    <a:lnTo>
                      <a:pt x="15977" y="12132"/>
                    </a:lnTo>
                    <a:lnTo>
                      <a:pt x="16003" y="12064"/>
                    </a:lnTo>
                    <a:lnTo>
                      <a:pt x="16028" y="11994"/>
                    </a:lnTo>
                    <a:lnTo>
                      <a:pt x="16048" y="11922"/>
                    </a:lnTo>
                    <a:lnTo>
                      <a:pt x="16065" y="11850"/>
                    </a:lnTo>
                    <a:lnTo>
                      <a:pt x="16078" y="11776"/>
                    </a:lnTo>
                    <a:lnTo>
                      <a:pt x="16087" y="11700"/>
                    </a:lnTo>
                    <a:lnTo>
                      <a:pt x="16093" y="11624"/>
                    </a:lnTo>
                    <a:lnTo>
                      <a:pt x="16095" y="11547"/>
                    </a:lnTo>
                    <a:lnTo>
                      <a:pt x="16095" y="1506"/>
                    </a:lnTo>
                    <a:lnTo>
                      <a:pt x="16093" y="1429"/>
                    </a:lnTo>
                    <a:lnTo>
                      <a:pt x="16087" y="1352"/>
                    </a:lnTo>
                    <a:lnTo>
                      <a:pt x="16078" y="1277"/>
                    </a:lnTo>
                    <a:lnTo>
                      <a:pt x="16064" y="1203"/>
                    </a:lnTo>
                    <a:lnTo>
                      <a:pt x="16048" y="1130"/>
                    </a:lnTo>
                    <a:lnTo>
                      <a:pt x="16028" y="1058"/>
                    </a:lnTo>
                    <a:lnTo>
                      <a:pt x="16003" y="988"/>
                    </a:lnTo>
                    <a:lnTo>
                      <a:pt x="15976" y="920"/>
                    </a:lnTo>
                    <a:lnTo>
                      <a:pt x="15946" y="853"/>
                    </a:lnTo>
                    <a:lnTo>
                      <a:pt x="15913" y="788"/>
                    </a:lnTo>
                    <a:lnTo>
                      <a:pt x="15877" y="725"/>
                    </a:lnTo>
                    <a:lnTo>
                      <a:pt x="15837" y="664"/>
                    </a:lnTo>
                    <a:lnTo>
                      <a:pt x="15795" y="605"/>
                    </a:lnTo>
                    <a:lnTo>
                      <a:pt x="15750" y="548"/>
                    </a:lnTo>
                    <a:lnTo>
                      <a:pt x="15703" y="493"/>
                    </a:lnTo>
                    <a:lnTo>
                      <a:pt x="15652" y="441"/>
                    </a:lnTo>
                    <a:lnTo>
                      <a:pt x="15600" y="392"/>
                    </a:lnTo>
                    <a:lnTo>
                      <a:pt x="15546" y="344"/>
                    </a:lnTo>
                    <a:lnTo>
                      <a:pt x="15488" y="299"/>
                    </a:lnTo>
                    <a:lnTo>
                      <a:pt x="15429" y="257"/>
                    </a:lnTo>
                    <a:lnTo>
                      <a:pt x="15369" y="218"/>
                    </a:lnTo>
                    <a:lnTo>
                      <a:pt x="15305" y="182"/>
                    </a:lnTo>
                    <a:lnTo>
                      <a:pt x="15240" y="149"/>
                    </a:lnTo>
                    <a:lnTo>
                      <a:pt x="15174" y="118"/>
                    </a:lnTo>
                    <a:lnTo>
                      <a:pt x="15105" y="91"/>
                    </a:lnTo>
                    <a:lnTo>
                      <a:pt x="15035" y="67"/>
                    </a:lnTo>
                    <a:lnTo>
                      <a:pt x="14963" y="47"/>
                    </a:lnTo>
                    <a:lnTo>
                      <a:pt x="14890" y="30"/>
                    </a:lnTo>
                    <a:lnTo>
                      <a:pt x="14815" y="17"/>
                    </a:lnTo>
                    <a:lnTo>
                      <a:pt x="14740" y="8"/>
                    </a:lnTo>
                    <a:lnTo>
                      <a:pt x="14664" y="2"/>
                    </a:lnTo>
                    <a:lnTo>
                      <a:pt x="145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4" name="Title 1"/>
            <p:cNvSpPr txBox="1">
              <a:spLocks/>
            </p:cNvSpPr>
            <p:nvPr/>
          </p:nvSpPr>
          <p:spPr>
            <a:xfrm>
              <a:off x="5171466" y="3445912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60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en-US" sz="60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Title 1"/>
            <p:cNvSpPr txBox="1">
              <a:spLocks/>
            </p:cNvSpPr>
            <p:nvPr/>
          </p:nvSpPr>
          <p:spPr>
            <a:xfrm>
              <a:off x="6096000" y="3376384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36" name="TextBox 39"/>
            <p:cNvSpPr txBox="1"/>
            <p:nvPr/>
          </p:nvSpPr>
          <p:spPr>
            <a:xfrm>
              <a:off x="6096000" y="3602389"/>
              <a:ext cx="22084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</a:t>
              </a:r>
              <a:endParaRPr lang="id-ID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9" name="Group 3"/>
          <p:cNvGrpSpPr/>
          <p:nvPr/>
        </p:nvGrpSpPr>
        <p:grpSpPr>
          <a:xfrm>
            <a:off x="1000821" y="2901213"/>
            <a:ext cx="4661315" cy="2840403"/>
            <a:chOff x="1000821" y="2901213"/>
            <a:chExt cx="4661315" cy="2840403"/>
          </a:xfrm>
        </p:grpSpPr>
        <p:sp>
          <p:nvSpPr>
            <p:cNvPr id="40" name="Freeform 27"/>
            <p:cNvSpPr/>
            <p:nvPr/>
          </p:nvSpPr>
          <p:spPr>
            <a:xfrm>
              <a:off x="1000821" y="2901213"/>
              <a:ext cx="4661315" cy="2840403"/>
            </a:xfrm>
            <a:custGeom>
              <a:avLst/>
              <a:gdLst>
                <a:gd name="connsiteX0" fmla="*/ 2892057 w 4661315"/>
                <a:gd name="connsiteY0" fmla="*/ 0 h 2840403"/>
                <a:gd name="connsiteX1" fmla="*/ 4661315 w 4661315"/>
                <a:gd name="connsiteY1" fmla="*/ 1737658 h 2840403"/>
                <a:gd name="connsiteX2" fmla="*/ 0 w 4661315"/>
                <a:gd name="connsiteY2" fmla="*/ 2840403 h 2840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1315" h="2840403">
                  <a:moveTo>
                    <a:pt x="2892057" y="0"/>
                  </a:moveTo>
                  <a:lnTo>
                    <a:pt x="4661315" y="1737658"/>
                  </a:lnTo>
                  <a:lnTo>
                    <a:pt x="0" y="284040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41" name="Group 28"/>
            <p:cNvGrpSpPr/>
            <p:nvPr/>
          </p:nvGrpSpPr>
          <p:grpSpPr>
            <a:xfrm>
              <a:off x="3554144" y="3538125"/>
              <a:ext cx="546545" cy="475093"/>
              <a:chOff x="3613150" y="3136900"/>
              <a:chExt cx="692150" cy="601663"/>
            </a:xfrm>
            <a:solidFill>
              <a:schemeClr val="bg1"/>
            </a:solidFill>
          </p:grpSpPr>
          <p:sp>
            <p:nvSpPr>
              <p:cNvPr id="45" name="Freeform 179"/>
              <p:cNvSpPr>
                <a:spLocks/>
              </p:cNvSpPr>
              <p:nvPr/>
            </p:nvSpPr>
            <p:spPr bwMode="auto">
              <a:xfrm>
                <a:off x="3721100" y="3244850"/>
                <a:ext cx="249238" cy="160338"/>
              </a:xfrm>
              <a:custGeom>
                <a:avLst/>
                <a:gdLst>
                  <a:gd name="T0" fmla="*/ 4713 w 5797"/>
                  <a:gd name="T1" fmla="*/ 41 h 3756"/>
                  <a:gd name="T2" fmla="*/ 3661 w 5797"/>
                  <a:gd name="T3" fmla="*/ 216 h 3756"/>
                  <a:gd name="T4" fmla="*/ 2695 w 5797"/>
                  <a:gd name="T5" fmla="*/ 516 h 3756"/>
                  <a:gd name="T6" fmla="*/ 1839 w 5797"/>
                  <a:gd name="T7" fmla="*/ 924 h 3756"/>
                  <a:gd name="T8" fmla="*/ 1118 w 5797"/>
                  <a:gd name="T9" fmla="*/ 1423 h 3756"/>
                  <a:gd name="T10" fmla="*/ 556 w 5797"/>
                  <a:gd name="T11" fmla="*/ 2001 h 3756"/>
                  <a:gd name="T12" fmla="*/ 178 w 5797"/>
                  <a:gd name="T13" fmla="*/ 2641 h 3756"/>
                  <a:gd name="T14" fmla="*/ 7 w 5797"/>
                  <a:gd name="T15" fmla="*/ 3329 h 3756"/>
                  <a:gd name="T16" fmla="*/ 3 w 5797"/>
                  <a:gd name="T17" fmla="*/ 3544 h 3756"/>
                  <a:gd name="T18" fmla="*/ 15 w 5797"/>
                  <a:gd name="T19" fmla="*/ 3592 h 3756"/>
                  <a:gd name="T20" fmla="*/ 36 w 5797"/>
                  <a:gd name="T21" fmla="*/ 3636 h 3756"/>
                  <a:gd name="T22" fmla="*/ 65 w 5797"/>
                  <a:gd name="T23" fmla="*/ 3674 h 3756"/>
                  <a:gd name="T24" fmla="*/ 100 w 5797"/>
                  <a:gd name="T25" fmla="*/ 3706 h 3756"/>
                  <a:gd name="T26" fmla="*/ 143 w 5797"/>
                  <a:gd name="T27" fmla="*/ 3731 h 3756"/>
                  <a:gd name="T28" fmla="*/ 189 w 5797"/>
                  <a:gd name="T29" fmla="*/ 3748 h 3756"/>
                  <a:gd name="T30" fmla="*/ 239 w 5797"/>
                  <a:gd name="T31" fmla="*/ 3756 h 3756"/>
                  <a:gd name="T32" fmla="*/ 290 w 5797"/>
                  <a:gd name="T33" fmla="*/ 3753 h 3756"/>
                  <a:gd name="T34" fmla="*/ 338 w 5797"/>
                  <a:gd name="T35" fmla="*/ 3741 h 3756"/>
                  <a:gd name="T36" fmla="*/ 383 w 5797"/>
                  <a:gd name="T37" fmla="*/ 3720 h 3756"/>
                  <a:gd name="T38" fmla="*/ 421 w 5797"/>
                  <a:gd name="T39" fmla="*/ 3691 h 3756"/>
                  <a:gd name="T40" fmla="*/ 453 w 5797"/>
                  <a:gd name="T41" fmla="*/ 3655 h 3756"/>
                  <a:gd name="T42" fmla="*/ 479 w 5797"/>
                  <a:gd name="T43" fmla="*/ 3614 h 3756"/>
                  <a:gd name="T44" fmla="*/ 496 w 5797"/>
                  <a:gd name="T45" fmla="*/ 3568 h 3756"/>
                  <a:gd name="T46" fmla="*/ 504 w 5797"/>
                  <a:gd name="T47" fmla="*/ 3519 h 3756"/>
                  <a:gd name="T48" fmla="*/ 564 w 5797"/>
                  <a:gd name="T49" fmla="*/ 3062 h 3756"/>
                  <a:gd name="T50" fmla="*/ 820 w 5797"/>
                  <a:gd name="T51" fmla="*/ 2496 h 3756"/>
                  <a:gd name="T52" fmla="*/ 1257 w 5797"/>
                  <a:gd name="T53" fmla="*/ 1973 h 3756"/>
                  <a:gd name="T54" fmla="*/ 1848 w 5797"/>
                  <a:gd name="T55" fmla="*/ 1509 h 3756"/>
                  <a:gd name="T56" fmla="*/ 2572 w 5797"/>
                  <a:gd name="T57" fmla="*/ 1115 h 3756"/>
                  <a:gd name="T58" fmla="*/ 3402 w 5797"/>
                  <a:gd name="T59" fmla="*/ 807 h 3756"/>
                  <a:gd name="T60" fmla="*/ 4318 w 5797"/>
                  <a:gd name="T61" fmla="*/ 599 h 3756"/>
                  <a:gd name="T62" fmla="*/ 5294 w 5797"/>
                  <a:gd name="T63" fmla="*/ 505 h 3756"/>
                  <a:gd name="T64" fmla="*/ 5583 w 5797"/>
                  <a:gd name="T65" fmla="*/ 498 h 3756"/>
                  <a:gd name="T66" fmla="*/ 5632 w 5797"/>
                  <a:gd name="T67" fmla="*/ 486 h 3756"/>
                  <a:gd name="T68" fmla="*/ 5676 w 5797"/>
                  <a:gd name="T69" fmla="*/ 465 h 3756"/>
                  <a:gd name="T70" fmla="*/ 5714 w 5797"/>
                  <a:gd name="T71" fmla="*/ 436 h 3756"/>
                  <a:gd name="T72" fmla="*/ 5747 w 5797"/>
                  <a:gd name="T73" fmla="*/ 401 h 3756"/>
                  <a:gd name="T74" fmla="*/ 5772 w 5797"/>
                  <a:gd name="T75" fmla="*/ 359 h 3756"/>
                  <a:gd name="T76" fmla="*/ 5789 w 5797"/>
                  <a:gd name="T77" fmla="*/ 313 h 3756"/>
                  <a:gd name="T78" fmla="*/ 5797 w 5797"/>
                  <a:gd name="T79" fmla="*/ 264 h 3756"/>
                  <a:gd name="T80" fmla="*/ 5794 w 5797"/>
                  <a:gd name="T81" fmla="*/ 212 h 3756"/>
                  <a:gd name="T82" fmla="*/ 5782 w 5797"/>
                  <a:gd name="T83" fmla="*/ 164 h 3756"/>
                  <a:gd name="T84" fmla="*/ 5761 w 5797"/>
                  <a:gd name="T85" fmla="*/ 120 h 3756"/>
                  <a:gd name="T86" fmla="*/ 5732 w 5797"/>
                  <a:gd name="T87" fmla="*/ 82 h 3756"/>
                  <a:gd name="T88" fmla="*/ 5696 w 5797"/>
                  <a:gd name="T89" fmla="*/ 50 h 3756"/>
                  <a:gd name="T90" fmla="*/ 5654 w 5797"/>
                  <a:gd name="T91" fmla="*/ 25 h 3756"/>
                  <a:gd name="T92" fmla="*/ 5609 w 5797"/>
                  <a:gd name="T93" fmla="*/ 8 h 3756"/>
                  <a:gd name="T94" fmla="*/ 5558 w 5797"/>
                  <a:gd name="T95" fmla="*/ 0 h 3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797" h="3756">
                    <a:moveTo>
                      <a:pt x="5545" y="0"/>
                    </a:moveTo>
                    <a:lnTo>
                      <a:pt x="5265" y="5"/>
                    </a:lnTo>
                    <a:lnTo>
                      <a:pt x="4987" y="18"/>
                    </a:lnTo>
                    <a:lnTo>
                      <a:pt x="4713" y="41"/>
                    </a:lnTo>
                    <a:lnTo>
                      <a:pt x="4444" y="73"/>
                    </a:lnTo>
                    <a:lnTo>
                      <a:pt x="4178" y="112"/>
                    </a:lnTo>
                    <a:lnTo>
                      <a:pt x="3917" y="160"/>
                    </a:lnTo>
                    <a:lnTo>
                      <a:pt x="3661" y="216"/>
                    </a:lnTo>
                    <a:lnTo>
                      <a:pt x="3411" y="281"/>
                    </a:lnTo>
                    <a:lnTo>
                      <a:pt x="3166" y="352"/>
                    </a:lnTo>
                    <a:lnTo>
                      <a:pt x="2927" y="431"/>
                    </a:lnTo>
                    <a:lnTo>
                      <a:pt x="2695" y="516"/>
                    </a:lnTo>
                    <a:lnTo>
                      <a:pt x="2470" y="608"/>
                    </a:lnTo>
                    <a:lnTo>
                      <a:pt x="2251" y="707"/>
                    </a:lnTo>
                    <a:lnTo>
                      <a:pt x="2041" y="812"/>
                    </a:lnTo>
                    <a:lnTo>
                      <a:pt x="1839" y="924"/>
                    </a:lnTo>
                    <a:lnTo>
                      <a:pt x="1645" y="1041"/>
                    </a:lnTo>
                    <a:lnTo>
                      <a:pt x="1460" y="1163"/>
                    </a:lnTo>
                    <a:lnTo>
                      <a:pt x="1284" y="1291"/>
                    </a:lnTo>
                    <a:lnTo>
                      <a:pt x="1118" y="1423"/>
                    </a:lnTo>
                    <a:lnTo>
                      <a:pt x="961" y="1562"/>
                    </a:lnTo>
                    <a:lnTo>
                      <a:pt x="815" y="1704"/>
                    </a:lnTo>
                    <a:lnTo>
                      <a:pt x="680" y="1851"/>
                    </a:lnTo>
                    <a:lnTo>
                      <a:pt x="556" y="2001"/>
                    </a:lnTo>
                    <a:lnTo>
                      <a:pt x="443" y="2157"/>
                    </a:lnTo>
                    <a:lnTo>
                      <a:pt x="342" y="2315"/>
                    </a:lnTo>
                    <a:lnTo>
                      <a:pt x="254" y="2477"/>
                    </a:lnTo>
                    <a:lnTo>
                      <a:pt x="178" y="2641"/>
                    </a:lnTo>
                    <a:lnTo>
                      <a:pt x="115" y="2810"/>
                    </a:lnTo>
                    <a:lnTo>
                      <a:pt x="65" y="2980"/>
                    </a:lnTo>
                    <a:lnTo>
                      <a:pt x="29" y="3153"/>
                    </a:lnTo>
                    <a:lnTo>
                      <a:pt x="7" y="3329"/>
                    </a:lnTo>
                    <a:lnTo>
                      <a:pt x="0" y="3506"/>
                    </a:lnTo>
                    <a:lnTo>
                      <a:pt x="0" y="3519"/>
                    </a:lnTo>
                    <a:lnTo>
                      <a:pt x="1" y="3531"/>
                    </a:lnTo>
                    <a:lnTo>
                      <a:pt x="3" y="3544"/>
                    </a:lnTo>
                    <a:lnTo>
                      <a:pt x="5" y="3556"/>
                    </a:lnTo>
                    <a:lnTo>
                      <a:pt x="8" y="3568"/>
                    </a:lnTo>
                    <a:lnTo>
                      <a:pt x="11" y="3580"/>
                    </a:lnTo>
                    <a:lnTo>
                      <a:pt x="15" y="3592"/>
                    </a:lnTo>
                    <a:lnTo>
                      <a:pt x="20" y="3603"/>
                    </a:lnTo>
                    <a:lnTo>
                      <a:pt x="25" y="3614"/>
                    </a:lnTo>
                    <a:lnTo>
                      <a:pt x="30" y="3625"/>
                    </a:lnTo>
                    <a:lnTo>
                      <a:pt x="36" y="3636"/>
                    </a:lnTo>
                    <a:lnTo>
                      <a:pt x="43" y="3646"/>
                    </a:lnTo>
                    <a:lnTo>
                      <a:pt x="50" y="3655"/>
                    </a:lnTo>
                    <a:lnTo>
                      <a:pt x="57" y="3665"/>
                    </a:lnTo>
                    <a:lnTo>
                      <a:pt x="65" y="3674"/>
                    </a:lnTo>
                    <a:lnTo>
                      <a:pt x="73" y="3683"/>
                    </a:lnTo>
                    <a:lnTo>
                      <a:pt x="82" y="3691"/>
                    </a:lnTo>
                    <a:lnTo>
                      <a:pt x="91" y="3699"/>
                    </a:lnTo>
                    <a:lnTo>
                      <a:pt x="100" y="3706"/>
                    </a:lnTo>
                    <a:lnTo>
                      <a:pt x="111" y="3713"/>
                    </a:lnTo>
                    <a:lnTo>
                      <a:pt x="121" y="3720"/>
                    </a:lnTo>
                    <a:lnTo>
                      <a:pt x="132" y="3726"/>
                    </a:lnTo>
                    <a:lnTo>
                      <a:pt x="143" y="3731"/>
                    </a:lnTo>
                    <a:lnTo>
                      <a:pt x="154" y="3736"/>
                    </a:lnTo>
                    <a:lnTo>
                      <a:pt x="165" y="3741"/>
                    </a:lnTo>
                    <a:lnTo>
                      <a:pt x="177" y="3745"/>
                    </a:lnTo>
                    <a:lnTo>
                      <a:pt x="189" y="3748"/>
                    </a:lnTo>
                    <a:lnTo>
                      <a:pt x="201" y="3751"/>
                    </a:lnTo>
                    <a:lnTo>
                      <a:pt x="213" y="3753"/>
                    </a:lnTo>
                    <a:lnTo>
                      <a:pt x="226" y="3755"/>
                    </a:lnTo>
                    <a:lnTo>
                      <a:pt x="239" y="3756"/>
                    </a:lnTo>
                    <a:lnTo>
                      <a:pt x="252" y="3756"/>
                    </a:lnTo>
                    <a:lnTo>
                      <a:pt x="265" y="3756"/>
                    </a:lnTo>
                    <a:lnTo>
                      <a:pt x="278" y="3755"/>
                    </a:lnTo>
                    <a:lnTo>
                      <a:pt x="290" y="3753"/>
                    </a:lnTo>
                    <a:lnTo>
                      <a:pt x="302" y="3751"/>
                    </a:lnTo>
                    <a:lnTo>
                      <a:pt x="315" y="3748"/>
                    </a:lnTo>
                    <a:lnTo>
                      <a:pt x="326" y="3745"/>
                    </a:lnTo>
                    <a:lnTo>
                      <a:pt x="338" y="3741"/>
                    </a:lnTo>
                    <a:lnTo>
                      <a:pt x="349" y="3736"/>
                    </a:lnTo>
                    <a:lnTo>
                      <a:pt x="361" y="3731"/>
                    </a:lnTo>
                    <a:lnTo>
                      <a:pt x="372" y="3726"/>
                    </a:lnTo>
                    <a:lnTo>
                      <a:pt x="383" y="3720"/>
                    </a:lnTo>
                    <a:lnTo>
                      <a:pt x="393" y="3713"/>
                    </a:lnTo>
                    <a:lnTo>
                      <a:pt x="403" y="3706"/>
                    </a:lnTo>
                    <a:lnTo>
                      <a:pt x="412" y="3699"/>
                    </a:lnTo>
                    <a:lnTo>
                      <a:pt x="421" y="3691"/>
                    </a:lnTo>
                    <a:lnTo>
                      <a:pt x="430" y="3683"/>
                    </a:lnTo>
                    <a:lnTo>
                      <a:pt x="438" y="3674"/>
                    </a:lnTo>
                    <a:lnTo>
                      <a:pt x="446" y="3665"/>
                    </a:lnTo>
                    <a:lnTo>
                      <a:pt x="453" y="3655"/>
                    </a:lnTo>
                    <a:lnTo>
                      <a:pt x="460" y="3646"/>
                    </a:lnTo>
                    <a:lnTo>
                      <a:pt x="467" y="3636"/>
                    </a:lnTo>
                    <a:lnTo>
                      <a:pt x="474" y="3625"/>
                    </a:lnTo>
                    <a:lnTo>
                      <a:pt x="479" y="3614"/>
                    </a:lnTo>
                    <a:lnTo>
                      <a:pt x="484" y="3603"/>
                    </a:lnTo>
                    <a:lnTo>
                      <a:pt x="489" y="3592"/>
                    </a:lnTo>
                    <a:lnTo>
                      <a:pt x="493" y="3580"/>
                    </a:lnTo>
                    <a:lnTo>
                      <a:pt x="496" y="3568"/>
                    </a:lnTo>
                    <a:lnTo>
                      <a:pt x="499" y="3556"/>
                    </a:lnTo>
                    <a:lnTo>
                      <a:pt x="501" y="3544"/>
                    </a:lnTo>
                    <a:lnTo>
                      <a:pt x="503" y="3531"/>
                    </a:lnTo>
                    <a:lnTo>
                      <a:pt x="504" y="3519"/>
                    </a:lnTo>
                    <a:lnTo>
                      <a:pt x="504" y="3506"/>
                    </a:lnTo>
                    <a:lnTo>
                      <a:pt x="511" y="3357"/>
                    </a:lnTo>
                    <a:lnTo>
                      <a:pt x="531" y="3208"/>
                    </a:lnTo>
                    <a:lnTo>
                      <a:pt x="564" y="3062"/>
                    </a:lnTo>
                    <a:lnTo>
                      <a:pt x="611" y="2917"/>
                    </a:lnTo>
                    <a:lnTo>
                      <a:pt x="669" y="2775"/>
                    </a:lnTo>
                    <a:lnTo>
                      <a:pt x="739" y="2634"/>
                    </a:lnTo>
                    <a:lnTo>
                      <a:pt x="820" y="2496"/>
                    </a:lnTo>
                    <a:lnTo>
                      <a:pt x="914" y="2361"/>
                    </a:lnTo>
                    <a:lnTo>
                      <a:pt x="1018" y="2229"/>
                    </a:lnTo>
                    <a:lnTo>
                      <a:pt x="1132" y="2100"/>
                    </a:lnTo>
                    <a:lnTo>
                      <a:pt x="1257" y="1973"/>
                    </a:lnTo>
                    <a:lnTo>
                      <a:pt x="1391" y="1851"/>
                    </a:lnTo>
                    <a:lnTo>
                      <a:pt x="1534" y="1733"/>
                    </a:lnTo>
                    <a:lnTo>
                      <a:pt x="1686" y="1619"/>
                    </a:lnTo>
                    <a:lnTo>
                      <a:pt x="1848" y="1509"/>
                    </a:lnTo>
                    <a:lnTo>
                      <a:pt x="2017" y="1403"/>
                    </a:lnTo>
                    <a:lnTo>
                      <a:pt x="2195" y="1302"/>
                    </a:lnTo>
                    <a:lnTo>
                      <a:pt x="2379" y="1206"/>
                    </a:lnTo>
                    <a:lnTo>
                      <a:pt x="2572" y="1115"/>
                    </a:lnTo>
                    <a:lnTo>
                      <a:pt x="2769" y="1030"/>
                    </a:lnTo>
                    <a:lnTo>
                      <a:pt x="2975" y="950"/>
                    </a:lnTo>
                    <a:lnTo>
                      <a:pt x="3186" y="876"/>
                    </a:lnTo>
                    <a:lnTo>
                      <a:pt x="3402" y="807"/>
                    </a:lnTo>
                    <a:lnTo>
                      <a:pt x="3624" y="745"/>
                    </a:lnTo>
                    <a:lnTo>
                      <a:pt x="3851" y="690"/>
                    </a:lnTo>
                    <a:lnTo>
                      <a:pt x="4083" y="641"/>
                    </a:lnTo>
                    <a:lnTo>
                      <a:pt x="4318" y="599"/>
                    </a:lnTo>
                    <a:lnTo>
                      <a:pt x="4557" y="564"/>
                    </a:lnTo>
                    <a:lnTo>
                      <a:pt x="4800" y="537"/>
                    </a:lnTo>
                    <a:lnTo>
                      <a:pt x="5046" y="517"/>
                    </a:lnTo>
                    <a:lnTo>
                      <a:pt x="5294" y="505"/>
                    </a:lnTo>
                    <a:lnTo>
                      <a:pt x="5545" y="501"/>
                    </a:lnTo>
                    <a:lnTo>
                      <a:pt x="5558" y="501"/>
                    </a:lnTo>
                    <a:lnTo>
                      <a:pt x="5571" y="500"/>
                    </a:lnTo>
                    <a:lnTo>
                      <a:pt x="5583" y="498"/>
                    </a:lnTo>
                    <a:lnTo>
                      <a:pt x="5595" y="496"/>
                    </a:lnTo>
                    <a:lnTo>
                      <a:pt x="5609" y="493"/>
                    </a:lnTo>
                    <a:lnTo>
                      <a:pt x="5620" y="490"/>
                    </a:lnTo>
                    <a:lnTo>
                      <a:pt x="5632" y="486"/>
                    </a:lnTo>
                    <a:lnTo>
                      <a:pt x="5643" y="481"/>
                    </a:lnTo>
                    <a:lnTo>
                      <a:pt x="5654" y="476"/>
                    </a:lnTo>
                    <a:lnTo>
                      <a:pt x="5665" y="471"/>
                    </a:lnTo>
                    <a:lnTo>
                      <a:pt x="5676" y="465"/>
                    </a:lnTo>
                    <a:lnTo>
                      <a:pt x="5686" y="458"/>
                    </a:lnTo>
                    <a:lnTo>
                      <a:pt x="5696" y="451"/>
                    </a:lnTo>
                    <a:lnTo>
                      <a:pt x="5705" y="444"/>
                    </a:lnTo>
                    <a:lnTo>
                      <a:pt x="5714" y="436"/>
                    </a:lnTo>
                    <a:lnTo>
                      <a:pt x="5723" y="428"/>
                    </a:lnTo>
                    <a:lnTo>
                      <a:pt x="5732" y="419"/>
                    </a:lnTo>
                    <a:lnTo>
                      <a:pt x="5740" y="410"/>
                    </a:lnTo>
                    <a:lnTo>
                      <a:pt x="5747" y="401"/>
                    </a:lnTo>
                    <a:lnTo>
                      <a:pt x="5754" y="391"/>
                    </a:lnTo>
                    <a:lnTo>
                      <a:pt x="5761" y="381"/>
                    </a:lnTo>
                    <a:lnTo>
                      <a:pt x="5767" y="370"/>
                    </a:lnTo>
                    <a:lnTo>
                      <a:pt x="5772" y="359"/>
                    </a:lnTo>
                    <a:lnTo>
                      <a:pt x="5777" y="348"/>
                    </a:lnTo>
                    <a:lnTo>
                      <a:pt x="5782" y="337"/>
                    </a:lnTo>
                    <a:lnTo>
                      <a:pt x="5786" y="325"/>
                    </a:lnTo>
                    <a:lnTo>
                      <a:pt x="5789" y="313"/>
                    </a:lnTo>
                    <a:lnTo>
                      <a:pt x="5792" y="301"/>
                    </a:lnTo>
                    <a:lnTo>
                      <a:pt x="5794" y="289"/>
                    </a:lnTo>
                    <a:lnTo>
                      <a:pt x="5796" y="277"/>
                    </a:lnTo>
                    <a:lnTo>
                      <a:pt x="5797" y="264"/>
                    </a:lnTo>
                    <a:lnTo>
                      <a:pt x="5797" y="251"/>
                    </a:lnTo>
                    <a:lnTo>
                      <a:pt x="5797" y="237"/>
                    </a:lnTo>
                    <a:lnTo>
                      <a:pt x="5796" y="225"/>
                    </a:lnTo>
                    <a:lnTo>
                      <a:pt x="5794" y="212"/>
                    </a:lnTo>
                    <a:lnTo>
                      <a:pt x="5792" y="200"/>
                    </a:lnTo>
                    <a:lnTo>
                      <a:pt x="5789" y="188"/>
                    </a:lnTo>
                    <a:lnTo>
                      <a:pt x="5786" y="176"/>
                    </a:lnTo>
                    <a:lnTo>
                      <a:pt x="5782" y="164"/>
                    </a:lnTo>
                    <a:lnTo>
                      <a:pt x="5777" y="153"/>
                    </a:lnTo>
                    <a:lnTo>
                      <a:pt x="5772" y="142"/>
                    </a:lnTo>
                    <a:lnTo>
                      <a:pt x="5767" y="131"/>
                    </a:lnTo>
                    <a:lnTo>
                      <a:pt x="5761" y="120"/>
                    </a:lnTo>
                    <a:lnTo>
                      <a:pt x="5754" y="110"/>
                    </a:lnTo>
                    <a:lnTo>
                      <a:pt x="5747" y="100"/>
                    </a:lnTo>
                    <a:lnTo>
                      <a:pt x="5740" y="91"/>
                    </a:lnTo>
                    <a:lnTo>
                      <a:pt x="5732" y="82"/>
                    </a:lnTo>
                    <a:lnTo>
                      <a:pt x="5723" y="73"/>
                    </a:lnTo>
                    <a:lnTo>
                      <a:pt x="5714" y="65"/>
                    </a:lnTo>
                    <a:lnTo>
                      <a:pt x="5705" y="57"/>
                    </a:lnTo>
                    <a:lnTo>
                      <a:pt x="5696" y="50"/>
                    </a:lnTo>
                    <a:lnTo>
                      <a:pt x="5686" y="43"/>
                    </a:lnTo>
                    <a:lnTo>
                      <a:pt x="5676" y="36"/>
                    </a:lnTo>
                    <a:lnTo>
                      <a:pt x="5665" y="30"/>
                    </a:lnTo>
                    <a:lnTo>
                      <a:pt x="5654" y="25"/>
                    </a:lnTo>
                    <a:lnTo>
                      <a:pt x="5643" y="20"/>
                    </a:lnTo>
                    <a:lnTo>
                      <a:pt x="5632" y="15"/>
                    </a:lnTo>
                    <a:lnTo>
                      <a:pt x="5620" y="11"/>
                    </a:lnTo>
                    <a:lnTo>
                      <a:pt x="5609" y="8"/>
                    </a:lnTo>
                    <a:lnTo>
                      <a:pt x="5595" y="5"/>
                    </a:lnTo>
                    <a:lnTo>
                      <a:pt x="5583" y="3"/>
                    </a:lnTo>
                    <a:lnTo>
                      <a:pt x="5571" y="1"/>
                    </a:lnTo>
                    <a:lnTo>
                      <a:pt x="5558" y="0"/>
                    </a:lnTo>
                    <a:lnTo>
                      <a:pt x="554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6" name="Freeform 180"/>
              <p:cNvSpPr>
                <a:spLocks noEditPoints="1"/>
              </p:cNvSpPr>
              <p:nvPr/>
            </p:nvSpPr>
            <p:spPr bwMode="auto">
              <a:xfrm>
                <a:off x="3613150" y="3136900"/>
                <a:ext cx="692150" cy="601663"/>
              </a:xfrm>
              <a:custGeom>
                <a:avLst/>
                <a:gdLst>
                  <a:gd name="T0" fmla="*/ 7365 w 16132"/>
                  <a:gd name="T1" fmla="*/ 10992 h 14023"/>
                  <a:gd name="T2" fmla="*/ 6620 w 16132"/>
                  <a:gd name="T3" fmla="*/ 10910 h 14023"/>
                  <a:gd name="T4" fmla="*/ 6344 w 16132"/>
                  <a:gd name="T5" fmla="*/ 10917 h 14023"/>
                  <a:gd name="T6" fmla="*/ 6106 w 16132"/>
                  <a:gd name="T7" fmla="*/ 10988 h 14023"/>
                  <a:gd name="T8" fmla="*/ 5892 w 16132"/>
                  <a:gd name="T9" fmla="*/ 11114 h 14023"/>
                  <a:gd name="T10" fmla="*/ 5710 w 16132"/>
                  <a:gd name="T11" fmla="*/ 11296 h 14023"/>
                  <a:gd name="T12" fmla="*/ 5336 w 16132"/>
                  <a:gd name="T13" fmla="*/ 11674 h 14023"/>
                  <a:gd name="T14" fmla="*/ 4873 w 16132"/>
                  <a:gd name="T15" fmla="*/ 12065 h 14023"/>
                  <a:gd name="T16" fmla="*/ 4310 w 16132"/>
                  <a:gd name="T17" fmla="*/ 12459 h 14023"/>
                  <a:gd name="T18" fmla="*/ 4388 w 16132"/>
                  <a:gd name="T19" fmla="*/ 11971 h 14023"/>
                  <a:gd name="T20" fmla="*/ 4488 w 16132"/>
                  <a:gd name="T21" fmla="*/ 11553 h 14023"/>
                  <a:gd name="T22" fmla="*/ 4535 w 16132"/>
                  <a:gd name="T23" fmla="*/ 11121 h 14023"/>
                  <a:gd name="T24" fmla="*/ 4531 w 16132"/>
                  <a:gd name="T25" fmla="*/ 10842 h 14023"/>
                  <a:gd name="T26" fmla="*/ 4442 w 16132"/>
                  <a:gd name="T27" fmla="*/ 10547 h 14023"/>
                  <a:gd name="T28" fmla="*/ 4269 w 16132"/>
                  <a:gd name="T29" fmla="*/ 10296 h 14023"/>
                  <a:gd name="T30" fmla="*/ 4023 w 16132"/>
                  <a:gd name="T31" fmla="*/ 10106 h 14023"/>
                  <a:gd name="T32" fmla="*/ 2737 w 16132"/>
                  <a:gd name="T33" fmla="*/ 9277 h 14023"/>
                  <a:gd name="T34" fmla="*/ 1706 w 16132"/>
                  <a:gd name="T35" fmla="*/ 8163 h 14023"/>
                  <a:gd name="T36" fmla="*/ 1123 w 16132"/>
                  <a:gd name="T37" fmla="*/ 6901 h 14023"/>
                  <a:gd name="T38" fmla="*/ 1090 w 16132"/>
                  <a:gd name="T39" fmla="*/ 5248 h 14023"/>
                  <a:gd name="T40" fmla="*/ 2215 w 16132"/>
                  <a:gd name="T41" fmla="*/ 3211 h 14023"/>
                  <a:gd name="T42" fmla="*/ 4409 w 16132"/>
                  <a:gd name="T43" fmla="*/ 1728 h 14023"/>
                  <a:gd name="T44" fmla="*/ 7345 w 16132"/>
                  <a:gd name="T45" fmla="*/ 1028 h 14023"/>
                  <a:gd name="T46" fmla="*/ 10490 w 16132"/>
                  <a:gd name="T47" fmla="*/ 1306 h 14023"/>
                  <a:gd name="T48" fmla="*/ 13054 w 16132"/>
                  <a:gd name="T49" fmla="*/ 2470 h 14023"/>
                  <a:gd name="T50" fmla="*/ 14695 w 16132"/>
                  <a:gd name="T51" fmla="*/ 4290 h 14023"/>
                  <a:gd name="T52" fmla="*/ 15087 w 16132"/>
                  <a:gd name="T53" fmla="*/ 6521 h 14023"/>
                  <a:gd name="T54" fmla="*/ 14100 w 16132"/>
                  <a:gd name="T55" fmla="*/ 8605 h 14023"/>
                  <a:gd name="T56" fmla="*/ 12009 w 16132"/>
                  <a:gd name="T57" fmla="*/ 10162 h 14023"/>
                  <a:gd name="T58" fmla="*/ 9140 w 16132"/>
                  <a:gd name="T59" fmla="*/ 10960 h 14023"/>
                  <a:gd name="T60" fmla="*/ 6051 w 16132"/>
                  <a:gd name="T61" fmla="*/ 189 h 14023"/>
                  <a:gd name="T62" fmla="*/ 2935 w 16132"/>
                  <a:gd name="T63" fmla="*/ 1372 h 14023"/>
                  <a:gd name="T64" fmla="*/ 796 w 16132"/>
                  <a:gd name="T65" fmla="*/ 3405 h 14023"/>
                  <a:gd name="T66" fmla="*/ 0 w 16132"/>
                  <a:gd name="T67" fmla="*/ 6010 h 14023"/>
                  <a:gd name="T68" fmla="*/ 318 w 16132"/>
                  <a:gd name="T69" fmla="*/ 7685 h 14023"/>
                  <a:gd name="T70" fmla="*/ 1211 w 16132"/>
                  <a:gd name="T71" fmla="*/ 9177 h 14023"/>
                  <a:gd name="T72" fmla="*/ 2590 w 16132"/>
                  <a:gd name="T73" fmla="*/ 10421 h 14023"/>
                  <a:gd name="T74" fmla="*/ 3529 w 16132"/>
                  <a:gd name="T75" fmla="*/ 11018 h 14023"/>
                  <a:gd name="T76" fmla="*/ 3392 w 16132"/>
                  <a:gd name="T77" fmla="*/ 11780 h 14023"/>
                  <a:gd name="T78" fmla="*/ 3075 w 16132"/>
                  <a:gd name="T79" fmla="*/ 12505 h 14023"/>
                  <a:gd name="T80" fmla="*/ 2616 w 16132"/>
                  <a:gd name="T81" fmla="*/ 13290 h 14023"/>
                  <a:gd name="T82" fmla="*/ 2522 w 16132"/>
                  <a:gd name="T83" fmla="*/ 13545 h 14023"/>
                  <a:gd name="T84" fmla="*/ 2556 w 16132"/>
                  <a:gd name="T85" fmla="*/ 13746 h 14023"/>
                  <a:gd name="T86" fmla="*/ 2670 w 16132"/>
                  <a:gd name="T87" fmla="*/ 13905 h 14023"/>
                  <a:gd name="T88" fmla="*/ 2841 w 16132"/>
                  <a:gd name="T89" fmla="*/ 14003 h 14023"/>
                  <a:gd name="T90" fmla="*/ 3078 w 16132"/>
                  <a:gd name="T91" fmla="*/ 14016 h 14023"/>
                  <a:gd name="T92" fmla="*/ 3690 w 16132"/>
                  <a:gd name="T93" fmla="*/ 13870 h 14023"/>
                  <a:gd name="T94" fmla="*/ 4910 w 16132"/>
                  <a:gd name="T95" fmla="*/ 13267 h 14023"/>
                  <a:gd name="T96" fmla="*/ 5885 w 16132"/>
                  <a:gd name="T97" fmla="*/ 12528 h 14023"/>
                  <a:gd name="T98" fmla="*/ 6475 w 16132"/>
                  <a:gd name="T99" fmla="*/ 11947 h 14023"/>
                  <a:gd name="T100" fmla="*/ 7278 w 16132"/>
                  <a:gd name="T101" fmla="*/ 11990 h 14023"/>
                  <a:gd name="T102" fmla="*/ 8481 w 16132"/>
                  <a:gd name="T103" fmla="*/ 12012 h 14023"/>
                  <a:gd name="T104" fmla="*/ 11910 w 16132"/>
                  <a:gd name="T105" fmla="*/ 11295 h 14023"/>
                  <a:gd name="T106" fmla="*/ 14530 w 16132"/>
                  <a:gd name="T107" fmla="*/ 9606 h 14023"/>
                  <a:gd name="T108" fmla="*/ 15968 w 16132"/>
                  <a:gd name="T109" fmla="*/ 7221 h 14023"/>
                  <a:gd name="T110" fmla="*/ 15878 w 16132"/>
                  <a:gd name="T111" fmla="*/ 4508 h 14023"/>
                  <a:gd name="T112" fmla="*/ 14290 w 16132"/>
                  <a:gd name="T113" fmla="*/ 2188 h 14023"/>
                  <a:gd name="T114" fmla="*/ 11563 w 16132"/>
                  <a:gd name="T115" fmla="*/ 593 h 14023"/>
                  <a:gd name="T116" fmla="*/ 8066 w 16132"/>
                  <a:gd name="T117" fmla="*/ 0 h 140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132" h="14023">
                    <a:moveTo>
                      <a:pt x="8066" y="11018"/>
                    </a:moveTo>
                    <a:lnTo>
                      <a:pt x="7979" y="11018"/>
                    </a:lnTo>
                    <a:lnTo>
                      <a:pt x="7893" y="11016"/>
                    </a:lnTo>
                    <a:lnTo>
                      <a:pt x="7805" y="11014"/>
                    </a:lnTo>
                    <a:lnTo>
                      <a:pt x="7717" y="11012"/>
                    </a:lnTo>
                    <a:lnTo>
                      <a:pt x="7629" y="11008"/>
                    </a:lnTo>
                    <a:lnTo>
                      <a:pt x="7542" y="11003"/>
                    </a:lnTo>
                    <a:lnTo>
                      <a:pt x="7454" y="10998"/>
                    </a:lnTo>
                    <a:lnTo>
                      <a:pt x="7365" y="10992"/>
                    </a:lnTo>
                    <a:lnTo>
                      <a:pt x="7278" y="10985"/>
                    </a:lnTo>
                    <a:lnTo>
                      <a:pt x="7189" y="10978"/>
                    </a:lnTo>
                    <a:lnTo>
                      <a:pt x="7100" y="10969"/>
                    </a:lnTo>
                    <a:lnTo>
                      <a:pt x="7011" y="10960"/>
                    </a:lnTo>
                    <a:lnTo>
                      <a:pt x="6923" y="10950"/>
                    </a:lnTo>
                    <a:lnTo>
                      <a:pt x="6834" y="10939"/>
                    </a:lnTo>
                    <a:lnTo>
                      <a:pt x="6745" y="10927"/>
                    </a:lnTo>
                    <a:lnTo>
                      <a:pt x="6656" y="10914"/>
                    </a:lnTo>
                    <a:lnTo>
                      <a:pt x="6620" y="10910"/>
                    </a:lnTo>
                    <a:lnTo>
                      <a:pt x="6583" y="10906"/>
                    </a:lnTo>
                    <a:lnTo>
                      <a:pt x="6547" y="10904"/>
                    </a:lnTo>
                    <a:lnTo>
                      <a:pt x="6510" y="10903"/>
                    </a:lnTo>
                    <a:lnTo>
                      <a:pt x="6482" y="10904"/>
                    </a:lnTo>
                    <a:lnTo>
                      <a:pt x="6455" y="10905"/>
                    </a:lnTo>
                    <a:lnTo>
                      <a:pt x="6427" y="10907"/>
                    </a:lnTo>
                    <a:lnTo>
                      <a:pt x="6398" y="10910"/>
                    </a:lnTo>
                    <a:lnTo>
                      <a:pt x="6371" y="10913"/>
                    </a:lnTo>
                    <a:lnTo>
                      <a:pt x="6344" y="10917"/>
                    </a:lnTo>
                    <a:lnTo>
                      <a:pt x="6317" y="10922"/>
                    </a:lnTo>
                    <a:lnTo>
                      <a:pt x="6289" y="10928"/>
                    </a:lnTo>
                    <a:lnTo>
                      <a:pt x="6262" y="10934"/>
                    </a:lnTo>
                    <a:lnTo>
                      <a:pt x="6236" y="10941"/>
                    </a:lnTo>
                    <a:lnTo>
                      <a:pt x="6210" y="10949"/>
                    </a:lnTo>
                    <a:lnTo>
                      <a:pt x="6183" y="10958"/>
                    </a:lnTo>
                    <a:lnTo>
                      <a:pt x="6157" y="10967"/>
                    </a:lnTo>
                    <a:lnTo>
                      <a:pt x="6131" y="10977"/>
                    </a:lnTo>
                    <a:lnTo>
                      <a:pt x="6106" y="10988"/>
                    </a:lnTo>
                    <a:lnTo>
                      <a:pt x="6081" y="10999"/>
                    </a:lnTo>
                    <a:lnTo>
                      <a:pt x="6056" y="11011"/>
                    </a:lnTo>
                    <a:lnTo>
                      <a:pt x="6031" y="11024"/>
                    </a:lnTo>
                    <a:lnTo>
                      <a:pt x="6007" y="11037"/>
                    </a:lnTo>
                    <a:lnTo>
                      <a:pt x="5983" y="11051"/>
                    </a:lnTo>
                    <a:lnTo>
                      <a:pt x="5960" y="11066"/>
                    </a:lnTo>
                    <a:lnTo>
                      <a:pt x="5937" y="11081"/>
                    </a:lnTo>
                    <a:lnTo>
                      <a:pt x="5914" y="11097"/>
                    </a:lnTo>
                    <a:lnTo>
                      <a:pt x="5892" y="11114"/>
                    </a:lnTo>
                    <a:lnTo>
                      <a:pt x="5870" y="11131"/>
                    </a:lnTo>
                    <a:lnTo>
                      <a:pt x="5849" y="11149"/>
                    </a:lnTo>
                    <a:lnTo>
                      <a:pt x="5828" y="11167"/>
                    </a:lnTo>
                    <a:lnTo>
                      <a:pt x="5808" y="11187"/>
                    </a:lnTo>
                    <a:lnTo>
                      <a:pt x="5787" y="11206"/>
                    </a:lnTo>
                    <a:lnTo>
                      <a:pt x="5768" y="11227"/>
                    </a:lnTo>
                    <a:lnTo>
                      <a:pt x="5749" y="11248"/>
                    </a:lnTo>
                    <a:lnTo>
                      <a:pt x="5731" y="11269"/>
                    </a:lnTo>
                    <a:lnTo>
                      <a:pt x="5710" y="11296"/>
                    </a:lnTo>
                    <a:lnTo>
                      <a:pt x="5686" y="11323"/>
                    </a:lnTo>
                    <a:lnTo>
                      <a:pt x="5660" y="11352"/>
                    </a:lnTo>
                    <a:lnTo>
                      <a:pt x="5632" y="11382"/>
                    </a:lnTo>
                    <a:lnTo>
                      <a:pt x="5570" y="11448"/>
                    </a:lnTo>
                    <a:lnTo>
                      <a:pt x="5499" y="11518"/>
                    </a:lnTo>
                    <a:lnTo>
                      <a:pt x="5461" y="11556"/>
                    </a:lnTo>
                    <a:lnTo>
                      <a:pt x="5420" y="11594"/>
                    </a:lnTo>
                    <a:lnTo>
                      <a:pt x="5379" y="11633"/>
                    </a:lnTo>
                    <a:lnTo>
                      <a:pt x="5336" y="11674"/>
                    </a:lnTo>
                    <a:lnTo>
                      <a:pt x="5290" y="11715"/>
                    </a:lnTo>
                    <a:lnTo>
                      <a:pt x="5243" y="11757"/>
                    </a:lnTo>
                    <a:lnTo>
                      <a:pt x="5195" y="11799"/>
                    </a:lnTo>
                    <a:lnTo>
                      <a:pt x="5145" y="11842"/>
                    </a:lnTo>
                    <a:lnTo>
                      <a:pt x="5093" y="11886"/>
                    </a:lnTo>
                    <a:lnTo>
                      <a:pt x="5040" y="11931"/>
                    </a:lnTo>
                    <a:lnTo>
                      <a:pt x="4986" y="11975"/>
                    </a:lnTo>
                    <a:lnTo>
                      <a:pt x="4930" y="12020"/>
                    </a:lnTo>
                    <a:lnTo>
                      <a:pt x="4873" y="12065"/>
                    </a:lnTo>
                    <a:lnTo>
                      <a:pt x="4814" y="12109"/>
                    </a:lnTo>
                    <a:lnTo>
                      <a:pt x="4755" y="12154"/>
                    </a:lnTo>
                    <a:lnTo>
                      <a:pt x="4694" y="12199"/>
                    </a:lnTo>
                    <a:lnTo>
                      <a:pt x="4633" y="12243"/>
                    </a:lnTo>
                    <a:lnTo>
                      <a:pt x="4570" y="12287"/>
                    </a:lnTo>
                    <a:lnTo>
                      <a:pt x="4507" y="12331"/>
                    </a:lnTo>
                    <a:lnTo>
                      <a:pt x="4442" y="12374"/>
                    </a:lnTo>
                    <a:lnTo>
                      <a:pt x="4377" y="12417"/>
                    </a:lnTo>
                    <a:lnTo>
                      <a:pt x="4310" y="12459"/>
                    </a:lnTo>
                    <a:lnTo>
                      <a:pt x="4244" y="12501"/>
                    </a:lnTo>
                    <a:lnTo>
                      <a:pt x="4176" y="12542"/>
                    </a:lnTo>
                    <a:lnTo>
                      <a:pt x="4212" y="12456"/>
                    </a:lnTo>
                    <a:lnTo>
                      <a:pt x="4248" y="12371"/>
                    </a:lnTo>
                    <a:lnTo>
                      <a:pt x="4281" y="12284"/>
                    </a:lnTo>
                    <a:lnTo>
                      <a:pt x="4313" y="12196"/>
                    </a:lnTo>
                    <a:lnTo>
                      <a:pt x="4345" y="12107"/>
                    </a:lnTo>
                    <a:lnTo>
                      <a:pt x="4374" y="12017"/>
                    </a:lnTo>
                    <a:lnTo>
                      <a:pt x="4388" y="11971"/>
                    </a:lnTo>
                    <a:lnTo>
                      <a:pt x="4401" y="11926"/>
                    </a:lnTo>
                    <a:lnTo>
                      <a:pt x="4414" y="11879"/>
                    </a:lnTo>
                    <a:lnTo>
                      <a:pt x="4426" y="11833"/>
                    </a:lnTo>
                    <a:lnTo>
                      <a:pt x="4438" y="11787"/>
                    </a:lnTo>
                    <a:lnTo>
                      <a:pt x="4449" y="11740"/>
                    </a:lnTo>
                    <a:lnTo>
                      <a:pt x="4459" y="11694"/>
                    </a:lnTo>
                    <a:lnTo>
                      <a:pt x="4470" y="11647"/>
                    </a:lnTo>
                    <a:lnTo>
                      <a:pt x="4480" y="11600"/>
                    </a:lnTo>
                    <a:lnTo>
                      <a:pt x="4488" y="11553"/>
                    </a:lnTo>
                    <a:lnTo>
                      <a:pt x="4496" y="11506"/>
                    </a:lnTo>
                    <a:lnTo>
                      <a:pt x="4504" y="11458"/>
                    </a:lnTo>
                    <a:lnTo>
                      <a:pt x="4510" y="11411"/>
                    </a:lnTo>
                    <a:lnTo>
                      <a:pt x="4516" y="11363"/>
                    </a:lnTo>
                    <a:lnTo>
                      <a:pt x="4522" y="11315"/>
                    </a:lnTo>
                    <a:lnTo>
                      <a:pt x="4526" y="11266"/>
                    </a:lnTo>
                    <a:lnTo>
                      <a:pt x="4530" y="11218"/>
                    </a:lnTo>
                    <a:lnTo>
                      <a:pt x="4533" y="11170"/>
                    </a:lnTo>
                    <a:lnTo>
                      <a:pt x="4535" y="11121"/>
                    </a:lnTo>
                    <a:lnTo>
                      <a:pt x="4537" y="11073"/>
                    </a:lnTo>
                    <a:lnTo>
                      <a:pt x="4538" y="11049"/>
                    </a:lnTo>
                    <a:lnTo>
                      <a:pt x="4540" y="11025"/>
                    </a:lnTo>
                    <a:lnTo>
                      <a:pt x="4541" y="11002"/>
                    </a:lnTo>
                    <a:lnTo>
                      <a:pt x="4541" y="10981"/>
                    </a:lnTo>
                    <a:lnTo>
                      <a:pt x="4540" y="10946"/>
                    </a:lnTo>
                    <a:lnTo>
                      <a:pt x="4539" y="10911"/>
                    </a:lnTo>
                    <a:lnTo>
                      <a:pt x="4536" y="10876"/>
                    </a:lnTo>
                    <a:lnTo>
                      <a:pt x="4531" y="10842"/>
                    </a:lnTo>
                    <a:lnTo>
                      <a:pt x="4526" y="10808"/>
                    </a:lnTo>
                    <a:lnTo>
                      <a:pt x="4519" y="10774"/>
                    </a:lnTo>
                    <a:lnTo>
                      <a:pt x="4512" y="10741"/>
                    </a:lnTo>
                    <a:lnTo>
                      <a:pt x="4503" y="10707"/>
                    </a:lnTo>
                    <a:lnTo>
                      <a:pt x="4493" y="10675"/>
                    </a:lnTo>
                    <a:lnTo>
                      <a:pt x="4482" y="10641"/>
                    </a:lnTo>
                    <a:lnTo>
                      <a:pt x="4470" y="10610"/>
                    </a:lnTo>
                    <a:lnTo>
                      <a:pt x="4456" y="10578"/>
                    </a:lnTo>
                    <a:lnTo>
                      <a:pt x="4442" y="10547"/>
                    </a:lnTo>
                    <a:lnTo>
                      <a:pt x="4426" y="10517"/>
                    </a:lnTo>
                    <a:lnTo>
                      <a:pt x="4410" y="10487"/>
                    </a:lnTo>
                    <a:lnTo>
                      <a:pt x="4393" y="10458"/>
                    </a:lnTo>
                    <a:lnTo>
                      <a:pt x="4375" y="10429"/>
                    </a:lnTo>
                    <a:lnTo>
                      <a:pt x="4356" y="10401"/>
                    </a:lnTo>
                    <a:lnTo>
                      <a:pt x="4334" y="10374"/>
                    </a:lnTo>
                    <a:lnTo>
                      <a:pt x="4313" y="10347"/>
                    </a:lnTo>
                    <a:lnTo>
                      <a:pt x="4291" y="10321"/>
                    </a:lnTo>
                    <a:lnTo>
                      <a:pt x="4269" y="10296"/>
                    </a:lnTo>
                    <a:lnTo>
                      <a:pt x="4245" y="10271"/>
                    </a:lnTo>
                    <a:lnTo>
                      <a:pt x="4220" y="10248"/>
                    </a:lnTo>
                    <a:lnTo>
                      <a:pt x="4194" y="10225"/>
                    </a:lnTo>
                    <a:lnTo>
                      <a:pt x="4168" y="10203"/>
                    </a:lnTo>
                    <a:lnTo>
                      <a:pt x="4140" y="10182"/>
                    </a:lnTo>
                    <a:lnTo>
                      <a:pt x="4112" y="10161"/>
                    </a:lnTo>
                    <a:lnTo>
                      <a:pt x="4083" y="10142"/>
                    </a:lnTo>
                    <a:lnTo>
                      <a:pt x="4053" y="10123"/>
                    </a:lnTo>
                    <a:lnTo>
                      <a:pt x="4023" y="10106"/>
                    </a:lnTo>
                    <a:lnTo>
                      <a:pt x="3992" y="10089"/>
                    </a:lnTo>
                    <a:lnTo>
                      <a:pt x="3819" y="9998"/>
                    </a:lnTo>
                    <a:lnTo>
                      <a:pt x="3650" y="9904"/>
                    </a:lnTo>
                    <a:lnTo>
                      <a:pt x="3487" y="9807"/>
                    </a:lnTo>
                    <a:lnTo>
                      <a:pt x="3327" y="9707"/>
                    </a:lnTo>
                    <a:lnTo>
                      <a:pt x="3173" y="9604"/>
                    </a:lnTo>
                    <a:lnTo>
                      <a:pt x="3023" y="9499"/>
                    </a:lnTo>
                    <a:lnTo>
                      <a:pt x="2878" y="9389"/>
                    </a:lnTo>
                    <a:lnTo>
                      <a:pt x="2737" y="9277"/>
                    </a:lnTo>
                    <a:lnTo>
                      <a:pt x="2602" y="9163"/>
                    </a:lnTo>
                    <a:lnTo>
                      <a:pt x="2472" y="9046"/>
                    </a:lnTo>
                    <a:lnTo>
                      <a:pt x="2346" y="8927"/>
                    </a:lnTo>
                    <a:lnTo>
                      <a:pt x="2226" y="8805"/>
                    </a:lnTo>
                    <a:lnTo>
                      <a:pt x="2112" y="8681"/>
                    </a:lnTo>
                    <a:lnTo>
                      <a:pt x="2002" y="8555"/>
                    </a:lnTo>
                    <a:lnTo>
                      <a:pt x="1899" y="8427"/>
                    </a:lnTo>
                    <a:lnTo>
                      <a:pt x="1800" y="8297"/>
                    </a:lnTo>
                    <a:lnTo>
                      <a:pt x="1706" y="8163"/>
                    </a:lnTo>
                    <a:lnTo>
                      <a:pt x="1618" y="8030"/>
                    </a:lnTo>
                    <a:lnTo>
                      <a:pt x="1537" y="7894"/>
                    </a:lnTo>
                    <a:lnTo>
                      <a:pt x="1460" y="7757"/>
                    </a:lnTo>
                    <a:lnTo>
                      <a:pt x="1388" y="7617"/>
                    </a:lnTo>
                    <a:lnTo>
                      <a:pt x="1324" y="7476"/>
                    </a:lnTo>
                    <a:lnTo>
                      <a:pt x="1264" y="7335"/>
                    </a:lnTo>
                    <a:lnTo>
                      <a:pt x="1212" y="7192"/>
                    </a:lnTo>
                    <a:lnTo>
                      <a:pt x="1165" y="7047"/>
                    </a:lnTo>
                    <a:lnTo>
                      <a:pt x="1123" y="6901"/>
                    </a:lnTo>
                    <a:lnTo>
                      <a:pt x="1089" y="6755"/>
                    </a:lnTo>
                    <a:lnTo>
                      <a:pt x="1060" y="6608"/>
                    </a:lnTo>
                    <a:lnTo>
                      <a:pt x="1037" y="6459"/>
                    </a:lnTo>
                    <a:lnTo>
                      <a:pt x="1021" y="6309"/>
                    </a:lnTo>
                    <a:lnTo>
                      <a:pt x="1011" y="6160"/>
                    </a:lnTo>
                    <a:lnTo>
                      <a:pt x="1008" y="6010"/>
                    </a:lnTo>
                    <a:lnTo>
                      <a:pt x="1017" y="5752"/>
                    </a:lnTo>
                    <a:lnTo>
                      <a:pt x="1045" y="5498"/>
                    </a:lnTo>
                    <a:lnTo>
                      <a:pt x="1090" y="5248"/>
                    </a:lnTo>
                    <a:lnTo>
                      <a:pt x="1151" y="5002"/>
                    </a:lnTo>
                    <a:lnTo>
                      <a:pt x="1231" y="4760"/>
                    </a:lnTo>
                    <a:lnTo>
                      <a:pt x="1326" y="4522"/>
                    </a:lnTo>
                    <a:lnTo>
                      <a:pt x="1437" y="4290"/>
                    </a:lnTo>
                    <a:lnTo>
                      <a:pt x="1564" y="4063"/>
                    </a:lnTo>
                    <a:lnTo>
                      <a:pt x="1705" y="3840"/>
                    </a:lnTo>
                    <a:lnTo>
                      <a:pt x="1861" y="3625"/>
                    </a:lnTo>
                    <a:lnTo>
                      <a:pt x="2032" y="3415"/>
                    </a:lnTo>
                    <a:lnTo>
                      <a:pt x="2215" y="3211"/>
                    </a:lnTo>
                    <a:lnTo>
                      <a:pt x="2412" y="3015"/>
                    </a:lnTo>
                    <a:lnTo>
                      <a:pt x="2621" y="2826"/>
                    </a:lnTo>
                    <a:lnTo>
                      <a:pt x="2844" y="2644"/>
                    </a:lnTo>
                    <a:lnTo>
                      <a:pt x="3078" y="2470"/>
                    </a:lnTo>
                    <a:lnTo>
                      <a:pt x="3323" y="2304"/>
                    </a:lnTo>
                    <a:lnTo>
                      <a:pt x="3579" y="2147"/>
                    </a:lnTo>
                    <a:lnTo>
                      <a:pt x="3845" y="1998"/>
                    </a:lnTo>
                    <a:lnTo>
                      <a:pt x="4123" y="1858"/>
                    </a:lnTo>
                    <a:lnTo>
                      <a:pt x="4409" y="1728"/>
                    </a:lnTo>
                    <a:lnTo>
                      <a:pt x="4704" y="1607"/>
                    </a:lnTo>
                    <a:lnTo>
                      <a:pt x="5009" y="1496"/>
                    </a:lnTo>
                    <a:lnTo>
                      <a:pt x="5322" y="1395"/>
                    </a:lnTo>
                    <a:lnTo>
                      <a:pt x="5642" y="1306"/>
                    </a:lnTo>
                    <a:lnTo>
                      <a:pt x="5970" y="1227"/>
                    </a:lnTo>
                    <a:lnTo>
                      <a:pt x="6305" y="1160"/>
                    </a:lnTo>
                    <a:lnTo>
                      <a:pt x="6645" y="1104"/>
                    </a:lnTo>
                    <a:lnTo>
                      <a:pt x="6992" y="1060"/>
                    </a:lnTo>
                    <a:lnTo>
                      <a:pt x="7345" y="1028"/>
                    </a:lnTo>
                    <a:lnTo>
                      <a:pt x="7703" y="1008"/>
                    </a:lnTo>
                    <a:lnTo>
                      <a:pt x="8066" y="1002"/>
                    </a:lnTo>
                    <a:lnTo>
                      <a:pt x="8429" y="1008"/>
                    </a:lnTo>
                    <a:lnTo>
                      <a:pt x="8787" y="1028"/>
                    </a:lnTo>
                    <a:lnTo>
                      <a:pt x="9140" y="1060"/>
                    </a:lnTo>
                    <a:lnTo>
                      <a:pt x="9487" y="1104"/>
                    </a:lnTo>
                    <a:lnTo>
                      <a:pt x="9827" y="1160"/>
                    </a:lnTo>
                    <a:lnTo>
                      <a:pt x="10162" y="1227"/>
                    </a:lnTo>
                    <a:lnTo>
                      <a:pt x="10490" y="1306"/>
                    </a:lnTo>
                    <a:lnTo>
                      <a:pt x="10810" y="1395"/>
                    </a:lnTo>
                    <a:lnTo>
                      <a:pt x="11123" y="1496"/>
                    </a:lnTo>
                    <a:lnTo>
                      <a:pt x="11428" y="1607"/>
                    </a:lnTo>
                    <a:lnTo>
                      <a:pt x="11723" y="1728"/>
                    </a:lnTo>
                    <a:lnTo>
                      <a:pt x="12009" y="1858"/>
                    </a:lnTo>
                    <a:lnTo>
                      <a:pt x="12287" y="1998"/>
                    </a:lnTo>
                    <a:lnTo>
                      <a:pt x="12553" y="2147"/>
                    </a:lnTo>
                    <a:lnTo>
                      <a:pt x="12809" y="2304"/>
                    </a:lnTo>
                    <a:lnTo>
                      <a:pt x="13054" y="2470"/>
                    </a:lnTo>
                    <a:lnTo>
                      <a:pt x="13288" y="2644"/>
                    </a:lnTo>
                    <a:lnTo>
                      <a:pt x="13511" y="2826"/>
                    </a:lnTo>
                    <a:lnTo>
                      <a:pt x="13720" y="3015"/>
                    </a:lnTo>
                    <a:lnTo>
                      <a:pt x="13917" y="3211"/>
                    </a:lnTo>
                    <a:lnTo>
                      <a:pt x="14100" y="3415"/>
                    </a:lnTo>
                    <a:lnTo>
                      <a:pt x="14271" y="3625"/>
                    </a:lnTo>
                    <a:lnTo>
                      <a:pt x="14427" y="3840"/>
                    </a:lnTo>
                    <a:lnTo>
                      <a:pt x="14568" y="4063"/>
                    </a:lnTo>
                    <a:lnTo>
                      <a:pt x="14695" y="4290"/>
                    </a:lnTo>
                    <a:lnTo>
                      <a:pt x="14806" y="4522"/>
                    </a:lnTo>
                    <a:lnTo>
                      <a:pt x="14901" y="4760"/>
                    </a:lnTo>
                    <a:lnTo>
                      <a:pt x="14981" y="5002"/>
                    </a:lnTo>
                    <a:lnTo>
                      <a:pt x="15042" y="5248"/>
                    </a:lnTo>
                    <a:lnTo>
                      <a:pt x="15087" y="5498"/>
                    </a:lnTo>
                    <a:lnTo>
                      <a:pt x="15115" y="5752"/>
                    </a:lnTo>
                    <a:lnTo>
                      <a:pt x="15124" y="6010"/>
                    </a:lnTo>
                    <a:lnTo>
                      <a:pt x="15115" y="6267"/>
                    </a:lnTo>
                    <a:lnTo>
                      <a:pt x="15087" y="6521"/>
                    </a:lnTo>
                    <a:lnTo>
                      <a:pt x="15042" y="6771"/>
                    </a:lnTo>
                    <a:lnTo>
                      <a:pt x="14981" y="7018"/>
                    </a:lnTo>
                    <a:lnTo>
                      <a:pt x="14901" y="7260"/>
                    </a:lnTo>
                    <a:lnTo>
                      <a:pt x="14806" y="7497"/>
                    </a:lnTo>
                    <a:lnTo>
                      <a:pt x="14695" y="7730"/>
                    </a:lnTo>
                    <a:lnTo>
                      <a:pt x="14568" y="7957"/>
                    </a:lnTo>
                    <a:lnTo>
                      <a:pt x="14427" y="8179"/>
                    </a:lnTo>
                    <a:lnTo>
                      <a:pt x="14271" y="8395"/>
                    </a:lnTo>
                    <a:lnTo>
                      <a:pt x="14100" y="8605"/>
                    </a:lnTo>
                    <a:lnTo>
                      <a:pt x="13917" y="8807"/>
                    </a:lnTo>
                    <a:lnTo>
                      <a:pt x="13720" y="9005"/>
                    </a:lnTo>
                    <a:lnTo>
                      <a:pt x="13511" y="9194"/>
                    </a:lnTo>
                    <a:lnTo>
                      <a:pt x="13288" y="9375"/>
                    </a:lnTo>
                    <a:lnTo>
                      <a:pt x="13054" y="9550"/>
                    </a:lnTo>
                    <a:lnTo>
                      <a:pt x="12809" y="9715"/>
                    </a:lnTo>
                    <a:lnTo>
                      <a:pt x="12553" y="9873"/>
                    </a:lnTo>
                    <a:lnTo>
                      <a:pt x="12287" y="10021"/>
                    </a:lnTo>
                    <a:lnTo>
                      <a:pt x="12009" y="10162"/>
                    </a:lnTo>
                    <a:lnTo>
                      <a:pt x="11723" y="10292"/>
                    </a:lnTo>
                    <a:lnTo>
                      <a:pt x="11428" y="10413"/>
                    </a:lnTo>
                    <a:lnTo>
                      <a:pt x="11123" y="10523"/>
                    </a:lnTo>
                    <a:lnTo>
                      <a:pt x="10810" y="10623"/>
                    </a:lnTo>
                    <a:lnTo>
                      <a:pt x="10490" y="10714"/>
                    </a:lnTo>
                    <a:lnTo>
                      <a:pt x="10162" y="10793"/>
                    </a:lnTo>
                    <a:lnTo>
                      <a:pt x="9827" y="10860"/>
                    </a:lnTo>
                    <a:lnTo>
                      <a:pt x="9487" y="10916"/>
                    </a:lnTo>
                    <a:lnTo>
                      <a:pt x="9140" y="10960"/>
                    </a:lnTo>
                    <a:lnTo>
                      <a:pt x="8787" y="10992"/>
                    </a:lnTo>
                    <a:lnTo>
                      <a:pt x="8429" y="11011"/>
                    </a:lnTo>
                    <a:lnTo>
                      <a:pt x="8066" y="11018"/>
                    </a:lnTo>
                    <a:close/>
                    <a:moveTo>
                      <a:pt x="8066" y="0"/>
                    </a:moveTo>
                    <a:lnTo>
                      <a:pt x="7651" y="8"/>
                    </a:lnTo>
                    <a:lnTo>
                      <a:pt x="7241" y="31"/>
                    </a:lnTo>
                    <a:lnTo>
                      <a:pt x="6838" y="69"/>
                    </a:lnTo>
                    <a:lnTo>
                      <a:pt x="6441" y="122"/>
                    </a:lnTo>
                    <a:lnTo>
                      <a:pt x="6051" y="189"/>
                    </a:lnTo>
                    <a:lnTo>
                      <a:pt x="5667" y="270"/>
                    </a:lnTo>
                    <a:lnTo>
                      <a:pt x="5292" y="365"/>
                    </a:lnTo>
                    <a:lnTo>
                      <a:pt x="4926" y="473"/>
                    </a:lnTo>
                    <a:lnTo>
                      <a:pt x="4569" y="593"/>
                    </a:lnTo>
                    <a:lnTo>
                      <a:pt x="4222" y="725"/>
                    </a:lnTo>
                    <a:lnTo>
                      <a:pt x="3884" y="870"/>
                    </a:lnTo>
                    <a:lnTo>
                      <a:pt x="3556" y="1027"/>
                    </a:lnTo>
                    <a:lnTo>
                      <a:pt x="3240" y="1194"/>
                    </a:lnTo>
                    <a:lnTo>
                      <a:pt x="2935" y="1372"/>
                    </a:lnTo>
                    <a:lnTo>
                      <a:pt x="2643" y="1562"/>
                    </a:lnTo>
                    <a:lnTo>
                      <a:pt x="2362" y="1760"/>
                    </a:lnTo>
                    <a:lnTo>
                      <a:pt x="2095" y="1969"/>
                    </a:lnTo>
                    <a:lnTo>
                      <a:pt x="1842" y="2188"/>
                    </a:lnTo>
                    <a:lnTo>
                      <a:pt x="1602" y="2414"/>
                    </a:lnTo>
                    <a:lnTo>
                      <a:pt x="1377" y="2649"/>
                    </a:lnTo>
                    <a:lnTo>
                      <a:pt x="1168" y="2894"/>
                    </a:lnTo>
                    <a:lnTo>
                      <a:pt x="974" y="3145"/>
                    </a:lnTo>
                    <a:lnTo>
                      <a:pt x="796" y="3405"/>
                    </a:lnTo>
                    <a:lnTo>
                      <a:pt x="634" y="3671"/>
                    </a:lnTo>
                    <a:lnTo>
                      <a:pt x="489" y="3943"/>
                    </a:lnTo>
                    <a:lnTo>
                      <a:pt x="363" y="4223"/>
                    </a:lnTo>
                    <a:lnTo>
                      <a:pt x="254" y="4508"/>
                    </a:lnTo>
                    <a:lnTo>
                      <a:pt x="163" y="4799"/>
                    </a:lnTo>
                    <a:lnTo>
                      <a:pt x="93" y="5094"/>
                    </a:lnTo>
                    <a:lnTo>
                      <a:pt x="41" y="5396"/>
                    </a:lnTo>
                    <a:lnTo>
                      <a:pt x="10" y="5700"/>
                    </a:lnTo>
                    <a:lnTo>
                      <a:pt x="0" y="6010"/>
                    </a:lnTo>
                    <a:lnTo>
                      <a:pt x="4" y="6203"/>
                    </a:lnTo>
                    <a:lnTo>
                      <a:pt x="16" y="6394"/>
                    </a:lnTo>
                    <a:lnTo>
                      <a:pt x="36" y="6584"/>
                    </a:lnTo>
                    <a:lnTo>
                      <a:pt x="65" y="6772"/>
                    </a:lnTo>
                    <a:lnTo>
                      <a:pt x="100" y="6958"/>
                    </a:lnTo>
                    <a:lnTo>
                      <a:pt x="143" y="7144"/>
                    </a:lnTo>
                    <a:lnTo>
                      <a:pt x="195" y="7326"/>
                    </a:lnTo>
                    <a:lnTo>
                      <a:pt x="252" y="7506"/>
                    </a:lnTo>
                    <a:lnTo>
                      <a:pt x="318" y="7685"/>
                    </a:lnTo>
                    <a:lnTo>
                      <a:pt x="390" y="7861"/>
                    </a:lnTo>
                    <a:lnTo>
                      <a:pt x="470" y="8034"/>
                    </a:lnTo>
                    <a:lnTo>
                      <a:pt x="556" y="8205"/>
                    </a:lnTo>
                    <a:lnTo>
                      <a:pt x="648" y="8375"/>
                    </a:lnTo>
                    <a:lnTo>
                      <a:pt x="748" y="8541"/>
                    </a:lnTo>
                    <a:lnTo>
                      <a:pt x="855" y="8704"/>
                    </a:lnTo>
                    <a:lnTo>
                      <a:pt x="967" y="8865"/>
                    </a:lnTo>
                    <a:lnTo>
                      <a:pt x="1086" y="9023"/>
                    </a:lnTo>
                    <a:lnTo>
                      <a:pt x="1211" y="9177"/>
                    </a:lnTo>
                    <a:lnTo>
                      <a:pt x="1341" y="9329"/>
                    </a:lnTo>
                    <a:lnTo>
                      <a:pt x="1478" y="9478"/>
                    </a:lnTo>
                    <a:lnTo>
                      <a:pt x="1620" y="9623"/>
                    </a:lnTo>
                    <a:lnTo>
                      <a:pt x="1768" y="9765"/>
                    </a:lnTo>
                    <a:lnTo>
                      <a:pt x="1923" y="9903"/>
                    </a:lnTo>
                    <a:lnTo>
                      <a:pt x="2081" y="10038"/>
                    </a:lnTo>
                    <a:lnTo>
                      <a:pt x="2245" y="10170"/>
                    </a:lnTo>
                    <a:lnTo>
                      <a:pt x="2415" y="10298"/>
                    </a:lnTo>
                    <a:lnTo>
                      <a:pt x="2590" y="10421"/>
                    </a:lnTo>
                    <a:lnTo>
                      <a:pt x="2769" y="10541"/>
                    </a:lnTo>
                    <a:lnTo>
                      <a:pt x="2953" y="10657"/>
                    </a:lnTo>
                    <a:lnTo>
                      <a:pt x="3142" y="10770"/>
                    </a:lnTo>
                    <a:lnTo>
                      <a:pt x="3335" y="10878"/>
                    </a:lnTo>
                    <a:lnTo>
                      <a:pt x="3533" y="10981"/>
                    </a:lnTo>
                    <a:lnTo>
                      <a:pt x="3532" y="10990"/>
                    </a:lnTo>
                    <a:lnTo>
                      <a:pt x="3531" y="10999"/>
                    </a:lnTo>
                    <a:lnTo>
                      <a:pt x="3530" y="11008"/>
                    </a:lnTo>
                    <a:lnTo>
                      <a:pt x="3529" y="11018"/>
                    </a:lnTo>
                    <a:lnTo>
                      <a:pt x="3527" y="11102"/>
                    </a:lnTo>
                    <a:lnTo>
                      <a:pt x="3521" y="11187"/>
                    </a:lnTo>
                    <a:lnTo>
                      <a:pt x="3512" y="11271"/>
                    </a:lnTo>
                    <a:lnTo>
                      <a:pt x="3500" y="11357"/>
                    </a:lnTo>
                    <a:lnTo>
                      <a:pt x="3484" y="11442"/>
                    </a:lnTo>
                    <a:lnTo>
                      <a:pt x="3464" y="11527"/>
                    </a:lnTo>
                    <a:lnTo>
                      <a:pt x="3443" y="11612"/>
                    </a:lnTo>
                    <a:lnTo>
                      <a:pt x="3419" y="11696"/>
                    </a:lnTo>
                    <a:lnTo>
                      <a:pt x="3392" y="11780"/>
                    </a:lnTo>
                    <a:lnTo>
                      <a:pt x="3364" y="11863"/>
                    </a:lnTo>
                    <a:lnTo>
                      <a:pt x="3332" y="11947"/>
                    </a:lnTo>
                    <a:lnTo>
                      <a:pt x="3300" y="12030"/>
                    </a:lnTo>
                    <a:lnTo>
                      <a:pt x="3266" y="12111"/>
                    </a:lnTo>
                    <a:lnTo>
                      <a:pt x="3229" y="12192"/>
                    </a:lnTo>
                    <a:lnTo>
                      <a:pt x="3192" y="12271"/>
                    </a:lnTo>
                    <a:lnTo>
                      <a:pt x="3155" y="12350"/>
                    </a:lnTo>
                    <a:lnTo>
                      <a:pt x="3115" y="12428"/>
                    </a:lnTo>
                    <a:lnTo>
                      <a:pt x="3075" y="12505"/>
                    </a:lnTo>
                    <a:lnTo>
                      <a:pt x="3036" y="12580"/>
                    </a:lnTo>
                    <a:lnTo>
                      <a:pt x="2995" y="12653"/>
                    </a:lnTo>
                    <a:lnTo>
                      <a:pt x="2954" y="12726"/>
                    </a:lnTo>
                    <a:lnTo>
                      <a:pt x="2914" y="12796"/>
                    </a:lnTo>
                    <a:lnTo>
                      <a:pt x="2874" y="12864"/>
                    </a:lnTo>
                    <a:lnTo>
                      <a:pt x="2834" y="12931"/>
                    </a:lnTo>
                    <a:lnTo>
                      <a:pt x="2757" y="13059"/>
                    </a:lnTo>
                    <a:lnTo>
                      <a:pt x="2684" y="13180"/>
                    </a:lnTo>
                    <a:lnTo>
                      <a:pt x="2616" y="13290"/>
                    </a:lnTo>
                    <a:lnTo>
                      <a:pt x="2557" y="13390"/>
                    </a:lnTo>
                    <a:lnTo>
                      <a:pt x="2558" y="13390"/>
                    </a:lnTo>
                    <a:lnTo>
                      <a:pt x="2550" y="13411"/>
                    </a:lnTo>
                    <a:lnTo>
                      <a:pt x="2542" y="13432"/>
                    </a:lnTo>
                    <a:lnTo>
                      <a:pt x="2536" y="13454"/>
                    </a:lnTo>
                    <a:lnTo>
                      <a:pt x="2531" y="13476"/>
                    </a:lnTo>
                    <a:lnTo>
                      <a:pt x="2527" y="13499"/>
                    </a:lnTo>
                    <a:lnTo>
                      <a:pt x="2523" y="13522"/>
                    </a:lnTo>
                    <a:lnTo>
                      <a:pt x="2522" y="13545"/>
                    </a:lnTo>
                    <a:lnTo>
                      <a:pt x="2521" y="13569"/>
                    </a:lnTo>
                    <a:lnTo>
                      <a:pt x="2522" y="13592"/>
                    </a:lnTo>
                    <a:lnTo>
                      <a:pt x="2523" y="13615"/>
                    </a:lnTo>
                    <a:lnTo>
                      <a:pt x="2526" y="13638"/>
                    </a:lnTo>
                    <a:lnTo>
                      <a:pt x="2530" y="13660"/>
                    </a:lnTo>
                    <a:lnTo>
                      <a:pt x="2535" y="13682"/>
                    </a:lnTo>
                    <a:lnTo>
                      <a:pt x="2541" y="13704"/>
                    </a:lnTo>
                    <a:lnTo>
                      <a:pt x="2548" y="13726"/>
                    </a:lnTo>
                    <a:lnTo>
                      <a:pt x="2556" y="13746"/>
                    </a:lnTo>
                    <a:lnTo>
                      <a:pt x="2566" y="13766"/>
                    </a:lnTo>
                    <a:lnTo>
                      <a:pt x="2576" y="13786"/>
                    </a:lnTo>
                    <a:lnTo>
                      <a:pt x="2586" y="13805"/>
                    </a:lnTo>
                    <a:lnTo>
                      <a:pt x="2598" y="13823"/>
                    </a:lnTo>
                    <a:lnTo>
                      <a:pt x="2611" y="13841"/>
                    </a:lnTo>
                    <a:lnTo>
                      <a:pt x="2624" y="13858"/>
                    </a:lnTo>
                    <a:lnTo>
                      <a:pt x="2640" y="13875"/>
                    </a:lnTo>
                    <a:lnTo>
                      <a:pt x="2655" y="13890"/>
                    </a:lnTo>
                    <a:lnTo>
                      <a:pt x="2670" y="13905"/>
                    </a:lnTo>
                    <a:lnTo>
                      <a:pt x="2687" y="13920"/>
                    </a:lnTo>
                    <a:lnTo>
                      <a:pt x="2704" y="13933"/>
                    </a:lnTo>
                    <a:lnTo>
                      <a:pt x="2722" y="13946"/>
                    </a:lnTo>
                    <a:lnTo>
                      <a:pt x="2740" y="13958"/>
                    </a:lnTo>
                    <a:lnTo>
                      <a:pt x="2760" y="13968"/>
                    </a:lnTo>
                    <a:lnTo>
                      <a:pt x="2779" y="13978"/>
                    </a:lnTo>
                    <a:lnTo>
                      <a:pt x="2800" y="13987"/>
                    </a:lnTo>
                    <a:lnTo>
                      <a:pt x="2820" y="13996"/>
                    </a:lnTo>
                    <a:lnTo>
                      <a:pt x="2841" y="14003"/>
                    </a:lnTo>
                    <a:lnTo>
                      <a:pt x="2863" y="14009"/>
                    </a:lnTo>
                    <a:lnTo>
                      <a:pt x="2886" y="14014"/>
                    </a:lnTo>
                    <a:lnTo>
                      <a:pt x="2908" y="14018"/>
                    </a:lnTo>
                    <a:lnTo>
                      <a:pt x="2931" y="14021"/>
                    </a:lnTo>
                    <a:lnTo>
                      <a:pt x="2954" y="14022"/>
                    </a:lnTo>
                    <a:lnTo>
                      <a:pt x="2977" y="14023"/>
                    </a:lnTo>
                    <a:lnTo>
                      <a:pt x="3018" y="14021"/>
                    </a:lnTo>
                    <a:lnTo>
                      <a:pt x="3060" y="14017"/>
                    </a:lnTo>
                    <a:lnTo>
                      <a:pt x="3078" y="14016"/>
                    </a:lnTo>
                    <a:lnTo>
                      <a:pt x="3093" y="14015"/>
                    </a:lnTo>
                    <a:lnTo>
                      <a:pt x="3099" y="14015"/>
                    </a:lnTo>
                    <a:lnTo>
                      <a:pt x="3103" y="14015"/>
                    </a:lnTo>
                    <a:lnTo>
                      <a:pt x="3105" y="14016"/>
                    </a:lnTo>
                    <a:lnTo>
                      <a:pt x="3106" y="14016"/>
                    </a:lnTo>
                    <a:lnTo>
                      <a:pt x="3254" y="13989"/>
                    </a:lnTo>
                    <a:lnTo>
                      <a:pt x="3400" y="13955"/>
                    </a:lnTo>
                    <a:lnTo>
                      <a:pt x="3546" y="13915"/>
                    </a:lnTo>
                    <a:lnTo>
                      <a:pt x="3690" y="13870"/>
                    </a:lnTo>
                    <a:lnTo>
                      <a:pt x="3833" y="13819"/>
                    </a:lnTo>
                    <a:lnTo>
                      <a:pt x="3976" y="13763"/>
                    </a:lnTo>
                    <a:lnTo>
                      <a:pt x="4116" y="13701"/>
                    </a:lnTo>
                    <a:lnTo>
                      <a:pt x="4254" y="13637"/>
                    </a:lnTo>
                    <a:lnTo>
                      <a:pt x="4390" y="13569"/>
                    </a:lnTo>
                    <a:lnTo>
                      <a:pt x="4524" y="13497"/>
                    </a:lnTo>
                    <a:lnTo>
                      <a:pt x="4656" y="13423"/>
                    </a:lnTo>
                    <a:lnTo>
                      <a:pt x="4784" y="13346"/>
                    </a:lnTo>
                    <a:lnTo>
                      <a:pt x="4910" y="13267"/>
                    </a:lnTo>
                    <a:lnTo>
                      <a:pt x="5033" y="13186"/>
                    </a:lnTo>
                    <a:lnTo>
                      <a:pt x="5153" y="13104"/>
                    </a:lnTo>
                    <a:lnTo>
                      <a:pt x="5269" y="13021"/>
                    </a:lnTo>
                    <a:lnTo>
                      <a:pt x="5382" y="12938"/>
                    </a:lnTo>
                    <a:lnTo>
                      <a:pt x="5491" y="12854"/>
                    </a:lnTo>
                    <a:lnTo>
                      <a:pt x="5596" y="12771"/>
                    </a:lnTo>
                    <a:lnTo>
                      <a:pt x="5697" y="12689"/>
                    </a:lnTo>
                    <a:lnTo>
                      <a:pt x="5793" y="12608"/>
                    </a:lnTo>
                    <a:lnTo>
                      <a:pt x="5885" y="12528"/>
                    </a:lnTo>
                    <a:lnTo>
                      <a:pt x="5972" y="12450"/>
                    </a:lnTo>
                    <a:lnTo>
                      <a:pt x="6055" y="12375"/>
                    </a:lnTo>
                    <a:lnTo>
                      <a:pt x="6131" y="12302"/>
                    </a:lnTo>
                    <a:lnTo>
                      <a:pt x="6203" y="12233"/>
                    </a:lnTo>
                    <a:lnTo>
                      <a:pt x="6269" y="12167"/>
                    </a:lnTo>
                    <a:lnTo>
                      <a:pt x="6330" y="12105"/>
                    </a:lnTo>
                    <a:lnTo>
                      <a:pt x="6384" y="12048"/>
                    </a:lnTo>
                    <a:lnTo>
                      <a:pt x="6433" y="11995"/>
                    </a:lnTo>
                    <a:lnTo>
                      <a:pt x="6475" y="11947"/>
                    </a:lnTo>
                    <a:lnTo>
                      <a:pt x="6510" y="11906"/>
                    </a:lnTo>
                    <a:lnTo>
                      <a:pt x="6605" y="11919"/>
                    </a:lnTo>
                    <a:lnTo>
                      <a:pt x="6700" y="11932"/>
                    </a:lnTo>
                    <a:lnTo>
                      <a:pt x="6796" y="11943"/>
                    </a:lnTo>
                    <a:lnTo>
                      <a:pt x="6891" y="11954"/>
                    </a:lnTo>
                    <a:lnTo>
                      <a:pt x="6987" y="11965"/>
                    </a:lnTo>
                    <a:lnTo>
                      <a:pt x="7083" y="11974"/>
                    </a:lnTo>
                    <a:lnTo>
                      <a:pt x="7180" y="11983"/>
                    </a:lnTo>
                    <a:lnTo>
                      <a:pt x="7278" y="11990"/>
                    </a:lnTo>
                    <a:lnTo>
                      <a:pt x="7374" y="11997"/>
                    </a:lnTo>
                    <a:lnTo>
                      <a:pt x="7472" y="12003"/>
                    </a:lnTo>
                    <a:lnTo>
                      <a:pt x="7571" y="12008"/>
                    </a:lnTo>
                    <a:lnTo>
                      <a:pt x="7669" y="12012"/>
                    </a:lnTo>
                    <a:lnTo>
                      <a:pt x="7768" y="12016"/>
                    </a:lnTo>
                    <a:lnTo>
                      <a:pt x="7867" y="12018"/>
                    </a:lnTo>
                    <a:lnTo>
                      <a:pt x="7966" y="12019"/>
                    </a:lnTo>
                    <a:lnTo>
                      <a:pt x="8066" y="12020"/>
                    </a:lnTo>
                    <a:lnTo>
                      <a:pt x="8481" y="12012"/>
                    </a:lnTo>
                    <a:lnTo>
                      <a:pt x="8891" y="11989"/>
                    </a:lnTo>
                    <a:lnTo>
                      <a:pt x="9294" y="11951"/>
                    </a:lnTo>
                    <a:lnTo>
                      <a:pt x="9691" y="11898"/>
                    </a:lnTo>
                    <a:lnTo>
                      <a:pt x="10081" y="11830"/>
                    </a:lnTo>
                    <a:lnTo>
                      <a:pt x="10465" y="11749"/>
                    </a:lnTo>
                    <a:lnTo>
                      <a:pt x="10840" y="11655"/>
                    </a:lnTo>
                    <a:lnTo>
                      <a:pt x="11206" y="11547"/>
                    </a:lnTo>
                    <a:lnTo>
                      <a:pt x="11563" y="11427"/>
                    </a:lnTo>
                    <a:lnTo>
                      <a:pt x="11910" y="11295"/>
                    </a:lnTo>
                    <a:lnTo>
                      <a:pt x="12248" y="11149"/>
                    </a:lnTo>
                    <a:lnTo>
                      <a:pt x="12576" y="10993"/>
                    </a:lnTo>
                    <a:lnTo>
                      <a:pt x="12891" y="10826"/>
                    </a:lnTo>
                    <a:lnTo>
                      <a:pt x="13197" y="10647"/>
                    </a:lnTo>
                    <a:lnTo>
                      <a:pt x="13489" y="10458"/>
                    </a:lnTo>
                    <a:lnTo>
                      <a:pt x="13770" y="10260"/>
                    </a:lnTo>
                    <a:lnTo>
                      <a:pt x="14037" y="10050"/>
                    </a:lnTo>
                    <a:lnTo>
                      <a:pt x="14290" y="9832"/>
                    </a:lnTo>
                    <a:lnTo>
                      <a:pt x="14530" y="9606"/>
                    </a:lnTo>
                    <a:lnTo>
                      <a:pt x="14755" y="9370"/>
                    </a:lnTo>
                    <a:lnTo>
                      <a:pt x="14964" y="9126"/>
                    </a:lnTo>
                    <a:lnTo>
                      <a:pt x="15158" y="8875"/>
                    </a:lnTo>
                    <a:lnTo>
                      <a:pt x="15336" y="8615"/>
                    </a:lnTo>
                    <a:lnTo>
                      <a:pt x="15498" y="8349"/>
                    </a:lnTo>
                    <a:lnTo>
                      <a:pt x="15643" y="8076"/>
                    </a:lnTo>
                    <a:lnTo>
                      <a:pt x="15769" y="7797"/>
                    </a:lnTo>
                    <a:lnTo>
                      <a:pt x="15878" y="7511"/>
                    </a:lnTo>
                    <a:lnTo>
                      <a:pt x="15968" y="7221"/>
                    </a:lnTo>
                    <a:lnTo>
                      <a:pt x="16039" y="6925"/>
                    </a:lnTo>
                    <a:lnTo>
                      <a:pt x="16091" y="6624"/>
                    </a:lnTo>
                    <a:lnTo>
                      <a:pt x="16122" y="6319"/>
                    </a:lnTo>
                    <a:lnTo>
                      <a:pt x="16132" y="6010"/>
                    </a:lnTo>
                    <a:lnTo>
                      <a:pt x="16122" y="5700"/>
                    </a:lnTo>
                    <a:lnTo>
                      <a:pt x="16091" y="5396"/>
                    </a:lnTo>
                    <a:lnTo>
                      <a:pt x="16039" y="5094"/>
                    </a:lnTo>
                    <a:lnTo>
                      <a:pt x="15968" y="4799"/>
                    </a:lnTo>
                    <a:lnTo>
                      <a:pt x="15878" y="4508"/>
                    </a:lnTo>
                    <a:lnTo>
                      <a:pt x="15769" y="4223"/>
                    </a:lnTo>
                    <a:lnTo>
                      <a:pt x="15643" y="3943"/>
                    </a:lnTo>
                    <a:lnTo>
                      <a:pt x="15498" y="3671"/>
                    </a:lnTo>
                    <a:lnTo>
                      <a:pt x="15336" y="3405"/>
                    </a:lnTo>
                    <a:lnTo>
                      <a:pt x="15158" y="3145"/>
                    </a:lnTo>
                    <a:lnTo>
                      <a:pt x="14964" y="2894"/>
                    </a:lnTo>
                    <a:lnTo>
                      <a:pt x="14755" y="2649"/>
                    </a:lnTo>
                    <a:lnTo>
                      <a:pt x="14530" y="2414"/>
                    </a:lnTo>
                    <a:lnTo>
                      <a:pt x="14290" y="2188"/>
                    </a:lnTo>
                    <a:lnTo>
                      <a:pt x="14037" y="1969"/>
                    </a:lnTo>
                    <a:lnTo>
                      <a:pt x="13770" y="1760"/>
                    </a:lnTo>
                    <a:lnTo>
                      <a:pt x="13489" y="1562"/>
                    </a:lnTo>
                    <a:lnTo>
                      <a:pt x="13197" y="1372"/>
                    </a:lnTo>
                    <a:lnTo>
                      <a:pt x="12891" y="1194"/>
                    </a:lnTo>
                    <a:lnTo>
                      <a:pt x="12576" y="1027"/>
                    </a:lnTo>
                    <a:lnTo>
                      <a:pt x="12248" y="870"/>
                    </a:lnTo>
                    <a:lnTo>
                      <a:pt x="11910" y="725"/>
                    </a:lnTo>
                    <a:lnTo>
                      <a:pt x="11563" y="593"/>
                    </a:lnTo>
                    <a:lnTo>
                      <a:pt x="11206" y="473"/>
                    </a:lnTo>
                    <a:lnTo>
                      <a:pt x="10840" y="365"/>
                    </a:lnTo>
                    <a:lnTo>
                      <a:pt x="10465" y="270"/>
                    </a:lnTo>
                    <a:lnTo>
                      <a:pt x="10081" y="189"/>
                    </a:lnTo>
                    <a:lnTo>
                      <a:pt x="9691" y="122"/>
                    </a:lnTo>
                    <a:lnTo>
                      <a:pt x="9294" y="69"/>
                    </a:lnTo>
                    <a:lnTo>
                      <a:pt x="8891" y="31"/>
                    </a:lnTo>
                    <a:lnTo>
                      <a:pt x="8481" y="8"/>
                    </a:lnTo>
                    <a:lnTo>
                      <a:pt x="806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2277988" y="4222813"/>
              <a:ext cx="1053490" cy="601499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pPr algn="ctr"/>
              <a:r>
                <a:rPr lang="id-ID" sz="6000" spc="-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en-US" sz="6000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Title 1"/>
            <p:cNvSpPr txBox="1">
              <a:spLocks/>
            </p:cNvSpPr>
            <p:nvPr/>
          </p:nvSpPr>
          <p:spPr>
            <a:xfrm>
              <a:off x="3202522" y="4153285"/>
              <a:ext cx="2208452" cy="321368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0" i="0" kern="1200">
                  <a:solidFill>
                    <a:schemeClr val="bg1">
                      <a:lumMod val="50000"/>
                    </a:schemeClr>
                  </a:solidFill>
                  <a:latin typeface="Neris Thin" panose="00000300000000000000" pitchFamily="50" charset="0"/>
                  <a:ea typeface="Gulim" pitchFamily="34" charset="-127"/>
                  <a:cs typeface="+mj-cs"/>
                </a:defRPr>
              </a:lvl1pPr>
            </a:lstStyle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此处添加标题</a:t>
              </a:r>
            </a:p>
          </p:txBody>
        </p:sp>
        <p:sp>
          <p:nvSpPr>
            <p:cNvPr id="44" name="TextBox 33"/>
            <p:cNvSpPr txBox="1"/>
            <p:nvPr/>
          </p:nvSpPr>
          <p:spPr>
            <a:xfrm>
              <a:off x="3202522" y="4379290"/>
              <a:ext cx="22084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用户可以在投影仪或者计算机上进行演示，也可以将演示文稿打印出来，制作成胶片</a:t>
              </a:r>
              <a:endParaRPr lang="id-ID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7" name="Title 1"/>
          <p:cNvSpPr txBox="1">
            <a:spLocks/>
          </p:cNvSpPr>
          <p:nvPr/>
        </p:nvSpPr>
        <p:spPr>
          <a:xfrm>
            <a:off x="5698211" y="4619269"/>
            <a:ext cx="6157924" cy="651149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>
                    <a:lumMod val="50000"/>
                  </a:schemeClr>
                </a:solidFill>
                <a:latin typeface="Neris Thin" panose="00000300000000000000" pitchFamily="50" charset="0"/>
                <a:ea typeface="Gulim" pitchFamily="34" charset="-127"/>
                <a:cs typeface="+mj-cs"/>
              </a:defRPr>
            </a:lvl1pPr>
          </a:lstStyle>
          <a:p>
            <a:pPr algn="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000500" y="5244668"/>
            <a:ext cx="7813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用户可以在投影仪或者计算机上进行演示，也可以将演示文稿打印出来，制作成胶片，以便应用到更广泛的领域中。利用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Microsoft Office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用户可以在投影仪或者计算机上进行演示，也可以将演示文稿打印出来，制作成胶片，以便应用到更广泛的领域中。</a:t>
            </a:r>
            <a:endParaRPr lang="id-ID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20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1CADA9"/>
      </a:accent1>
      <a:accent2>
        <a:srgbClr val="1CBF47"/>
      </a:accent2>
      <a:accent3>
        <a:srgbClr val="1CADA9"/>
      </a:accent3>
      <a:accent4>
        <a:srgbClr val="1CBF47"/>
      </a:accent4>
      <a:accent5>
        <a:srgbClr val="1CADA9"/>
      </a:accent5>
      <a:accent6>
        <a:srgbClr val="1CBF47"/>
      </a:accent6>
      <a:hlink>
        <a:srgbClr val="42CFF9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4468</Words>
  <Application>Microsoft Office PowerPoint</Application>
  <PresentationFormat>宽屏</PresentationFormat>
  <Paragraphs>308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Meiryo</vt:lpstr>
      <vt:lpstr>等线</vt:lpstr>
      <vt:lpstr>等线 Light</vt:lpstr>
      <vt:lpstr>时尚中黑简体</vt:lpstr>
      <vt:lpstr>宋体</vt:lpstr>
      <vt:lpstr>微软雅黑</vt:lpstr>
      <vt:lpstr>Arial</vt:lpstr>
      <vt:lpstr>Calibri</vt:lpstr>
      <vt:lpstr>Calibri Light</vt:lpstr>
      <vt:lpstr>Impact</vt:lpstr>
      <vt:lpstr>POLYA Regular</vt:lpstr>
      <vt:lpstr>Roboto Condensed</vt:lpstr>
      <vt:lpstr>Roboto Condensed</vt:lpstr>
      <vt:lpstr>Office 主题​​</vt:lpstr>
      <vt:lpstr>1_Office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20</cp:revision>
  <dcterms:created xsi:type="dcterms:W3CDTF">2017-11-24T13:19:37Z</dcterms:created>
  <dcterms:modified xsi:type="dcterms:W3CDTF">2018-08-31T01:10:57Z</dcterms:modified>
</cp:coreProperties>
</file>