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6" r:id="rId2"/>
  </p:sldMasterIdLst>
  <p:notesMasterIdLst>
    <p:notesMasterId r:id="rId29"/>
  </p:notesMasterIdLst>
  <p:sldIdLst>
    <p:sldId id="286" r:id="rId3"/>
    <p:sldId id="261" r:id="rId4"/>
    <p:sldId id="262" r:id="rId5"/>
    <p:sldId id="279" r:id="rId6"/>
    <p:sldId id="270" r:id="rId7"/>
    <p:sldId id="278" r:id="rId8"/>
    <p:sldId id="285" r:id="rId9"/>
    <p:sldId id="277" r:id="rId10"/>
    <p:sldId id="266" r:id="rId11"/>
    <p:sldId id="282" r:id="rId12"/>
    <p:sldId id="272" r:id="rId13"/>
    <p:sldId id="273" r:id="rId14"/>
    <p:sldId id="275" r:id="rId15"/>
    <p:sldId id="265" r:id="rId16"/>
    <p:sldId id="271" r:id="rId17"/>
    <p:sldId id="274" r:id="rId18"/>
    <p:sldId id="276" r:id="rId19"/>
    <p:sldId id="268" r:id="rId20"/>
    <p:sldId id="281" r:id="rId21"/>
    <p:sldId id="264" r:id="rId22"/>
    <p:sldId id="280" r:id="rId23"/>
    <p:sldId id="283" r:id="rId24"/>
    <p:sldId id="284" r:id="rId25"/>
    <p:sldId id="269" r:id="rId26"/>
    <p:sldId id="267" r:id="rId27"/>
    <p:sldId id="28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6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0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7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3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3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5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7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40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9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1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6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6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28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07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81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1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8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8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1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3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2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7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50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2018/10/1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0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尚工作总结汇报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9077" y="3526647"/>
              <a:ext cx="1553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9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53" name="文本框 5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56" name="文本框 5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59" name="文本框 5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4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ṡ1îďê"/>
          <p:cNvGrpSpPr/>
          <p:nvPr/>
        </p:nvGrpSpPr>
        <p:grpSpPr>
          <a:xfrm>
            <a:off x="4693920" y="2153314"/>
            <a:ext cx="2804160" cy="3649468"/>
            <a:chOff x="4375152" y="1801285"/>
            <a:chExt cx="3651249" cy="4751916"/>
          </a:xfrm>
        </p:grpSpPr>
        <p:grpSp>
          <p:nvGrpSpPr>
            <p:cNvPr id="23" name="ïṧľïḑê"/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29" name="ïśļíḋe"/>
              <p:cNvSpPr>
                <a:spLocks noChangeAspec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ş1îḍe"/>
              <p:cNvSpPr>
                <a:spLocks/>
              </p:cNvSpPr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$ļîḍé"/>
              <p:cNvSpPr>
                <a:spLocks/>
              </p:cNvSpPr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ïḋè"/>
              <p:cNvSpPr>
                <a:spLocks/>
              </p:cNvSpPr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ľídé"/>
              <p:cNvSpPr>
                <a:spLocks/>
              </p:cNvSpPr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ṡlïḍè"/>
              <p:cNvSpPr>
                <a:spLocks/>
              </p:cNvSpPr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lïḋe"/>
              <p:cNvSpPr>
                <a:spLocks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iśḻíḓê"/>
            <p:cNvSpPr>
              <a:spLocks/>
            </p:cNvSpPr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lîḑe"/>
            <p:cNvSpPr>
              <a:spLocks/>
            </p:cNvSpPr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šḻiḍê"/>
            <p:cNvSpPr>
              <a:spLocks/>
            </p:cNvSpPr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ḻîḑe"/>
            <p:cNvSpPr>
              <a:spLocks/>
            </p:cNvSpPr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ḷíďê"/>
            <p:cNvSpPr>
              <a:spLocks/>
            </p:cNvSpPr>
            <p:nvPr/>
          </p:nvSpPr>
          <p:spPr bwMode="auto">
            <a:xfrm>
              <a:off x="5604933" y="3024717"/>
              <a:ext cx="1191683" cy="1193800"/>
            </a:xfrm>
            <a:prstGeom prst="ellipse">
              <a:avLst/>
            </a:prstGeom>
            <a:blipFill>
              <a:blip r:embed="rId3"/>
              <a:srcRect/>
              <a:stretch>
                <a:fillRect l="-25511" r="-24814"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40216" y="2215030"/>
            <a:ext cx="2945970" cy="3258080"/>
            <a:chOff x="8040216" y="2026345"/>
            <a:chExt cx="2945970" cy="3258080"/>
          </a:xfrm>
        </p:grpSpPr>
        <p:sp>
          <p:nvSpPr>
            <p:cNvPr id="44" name="ïsļîdê">
              <a:extLst>
                <a:ext uri="{FF2B5EF4-FFF2-40B4-BE49-F238E27FC236}">
                  <a16:creationId xmlns:a16="http://schemas.microsoft.com/office/drawing/2014/main" xmlns="" id="{4DA03172-4B01-4A11-84FD-023BC41315E4}"/>
                </a:ext>
              </a:extLst>
            </p:cNvPr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lide">
              <a:extLst>
                <a:ext uri="{FF2B5EF4-FFF2-40B4-BE49-F238E27FC236}">
                  <a16:creationId xmlns:a16="http://schemas.microsoft.com/office/drawing/2014/main" xmlns="" id="{00C12DD8-6509-4350-8421-408AFF29396E}"/>
                </a:ext>
              </a:extLst>
            </p:cNvPr>
            <p:cNvSpPr/>
            <p:nvPr/>
          </p:nvSpPr>
          <p:spPr>
            <a:xfrm>
              <a:off x="8040216" y="465092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ślíḓè">
              <a:extLst>
                <a:ext uri="{FF2B5EF4-FFF2-40B4-BE49-F238E27FC236}">
                  <a16:creationId xmlns:a16="http://schemas.microsoft.com/office/drawing/2014/main" xmlns="" id="{42AE8AF4-C1CB-4CD4-9A8F-26DB8A3064D4}"/>
                </a:ext>
              </a:extLst>
            </p:cNvPr>
            <p:cNvSpPr/>
            <p:nvPr/>
          </p:nvSpPr>
          <p:spPr>
            <a:xfrm>
              <a:off x="8176192" y="23703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ḷïdé">
              <a:extLst>
                <a:ext uri="{FF2B5EF4-FFF2-40B4-BE49-F238E27FC236}">
                  <a16:creationId xmlns:a16="http://schemas.microsoft.com/office/drawing/2014/main" xmlns="" id="{2CD2DF75-6979-411B-86BA-7B0FDCD1FFE2}"/>
                </a:ext>
              </a:extLst>
            </p:cNvPr>
            <p:cNvSpPr/>
            <p:nvPr/>
          </p:nvSpPr>
          <p:spPr>
            <a:xfrm>
              <a:off x="8192572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225ADFF3-D7CC-4BB1-B24F-FB14777EF341}"/>
                </a:ext>
              </a:extLst>
            </p:cNvPr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ṩľíḑé">
              <a:extLst>
                <a:ext uri="{FF2B5EF4-FFF2-40B4-BE49-F238E27FC236}">
                  <a16:creationId xmlns:a16="http://schemas.microsoft.com/office/drawing/2014/main" xmlns="" id="{803CF0DD-524C-44A0-B7F6-77B59EE812C6}"/>
                </a:ext>
              </a:extLst>
            </p:cNvPr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š1ïḑê">
              <a:extLst>
                <a:ext uri="{FF2B5EF4-FFF2-40B4-BE49-F238E27FC236}">
                  <a16:creationId xmlns:a16="http://schemas.microsoft.com/office/drawing/2014/main" xmlns="" id="{BC738D2C-017E-4DEB-90F1-FA21B5FE0C92}"/>
                </a:ext>
              </a:extLst>
            </p:cNvPr>
            <p:cNvSpPr/>
            <p:nvPr/>
          </p:nvSpPr>
          <p:spPr>
            <a:xfrm>
              <a:off x="8176192" y="35438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8697FAD5-52DA-4A6C-A94D-D0C9B9EE3758}"/>
                </a:ext>
              </a:extLst>
            </p:cNvPr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591294" y="2026345"/>
              <a:ext cx="2394892" cy="851900"/>
              <a:chOff x="1085274" y="2349127"/>
              <a:chExt cx="2394892" cy="8519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91294" y="3178830"/>
              <a:ext cx="2394892" cy="851900"/>
              <a:chOff x="1085274" y="2349127"/>
              <a:chExt cx="2394892" cy="8519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591294" y="4432525"/>
              <a:ext cx="2394892" cy="851900"/>
              <a:chOff x="1085274" y="2349127"/>
              <a:chExt cx="2394892" cy="85190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108378" y="2215030"/>
            <a:ext cx="2965040" cy="3258080"/>
            <a:chOff x="1108378" y="2026345"/>
            <a:chExt cx="2965040" cy="3258080"/>
          </a:xfrm>
        </p:grpSpPr>
        <p:sp>
          <p:nvSpPr>
            <p:cNvPr id="62" name="íṡ1iḍé">
              <a:extLst>
                <a:ext uri="{FF2B5EF4-FFF2-40B4-BE49-F238E27FC236}">
                  <a16:creationId xmlns:a16="http://schemas.microsoft.com/office/drawing/2014/main" xmlns="" id="{A1660CE6-48BF-446F-A482-6A8AC402E379}"/>
                </a:ext>
              </a:extLst>
            </p:cNvPr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šḷïdé">
              <a:extLst>
                <a:ext uri="{FF2B5EF4-FFF2-40B4-BE49-F238E27FC236}">
                  <a16:creationId xmlns:a16="http://schemas.microsoft.com/office/drawing/2014/main" xmlns="" id="{12AB2DE7-DCB2-4307-B2A5-EA8E31D0EA22}"/>
                </a:ext>
              </a:extLst>
            </p:cNvPr>
            <p:cNvSpPr/>
            <p:nvPr/>
          </p:nvSpPr>
          <p:spPr>
            <a:xfrm>
              <a:off x="3779542" y="23703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ḷïḓè">
              <a:extLst>
                <a:ext uri="{FF2B5EF4-FFF2-40B4-BE49-F238E27FC236}">
                  <a16:creationId xmlns:a16="http://schemas.microsoft.com/office/drawing/2014/main" xmlns="" id="{9A14380B-FD26-43B1-B623-BBDB5982E18C}"/>
                </a:ext>
              </a:extLst>
            </p:cNvPr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$ḷîḍé">
              <a:extLst>
                <a:ext uri="{FF2B5EF4-FFF2-40B4-BE49-F238E27FC236}">
                  <a16:creationId xmlns:a16="http://schemas.microsoft.com/office/drawing/2014/main" xmlns="" id="{743A548E-F784-4A0D-B9C3-51DC0C5A15D4}"/>
                </a:ext>
              </a:extLst>
            </p:cNvPr>
            <p:cNvSpPr/>
            <p:nvPr/>
          </p:nvSpPr>
          <p:spPr>
            <a:xfrm>
              <a:off x="3779542" y="35291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ļiḓe">
              <a:extLst>
                <a:ext uri="{FF2B5EF4-FFF2-40B4-BE49-F238E27FC236}">
                  <a16:creationId xmlns:a16="http://schemas.microsoft.com/office/drawing/2014/main" xmlns="" id="{9F3D9A00-E565-4C76-B50B-319370608F37}"/>
                </a:ext>
              </a:extLst>
            </p:cNvPr>
            <p:cNvSpPr/>
            <p:nvPr/>
          </p:nvSpPr>
          <p:spPr>
            <a:xfrm>
              <a:off x="3658316" y="46509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ḻiḍê">
              <a:extLst>
                <a:ext uri="{FF2B5EF4-FFF2-40B4-BE49-F238E27FC236}">
                  <a16:creationId xmlns:a16="http://schemas.microsoft.com/office/drawing/2014/main" xmlns="" id="{14932A40-A8A3-49F4-9298-F6DD86382593}"/>
                </a:ext>
              </a:extLst>
            </p:cNvPr>
            <p:cNvSpPr/>
            <p:nvPr/>
          </p:nvSpPr>
          <p:spPr>
            <a:xfrm>
              <a:off x="3795923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xmlns="" id="{1C6C893B-1E09-4CAF-BBDE-2F1382CF2110}"/>
                </a:ext>
              </a:extLst>
            </p:cNvPr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xmlns="" id="{77897683-6CE2-4278-8451-25779D46AB55}"/>
                </a:ext>
              </a:extLst>
            </p:cNvPr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108378" y="2026345"/>
              <a:ext cx="2394891" cy="851900"/>
              <a:chOff x="1085275" y="2349127"/>
              <a:chExt cx="2394891" cy="851900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08378" y="3178830"/>
              <a:ext cx="2394891" cy="851900"/>
              <a:chOff x="1085275" y="2349127"/>
              <a:chExt cx="2394891" cy="85190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378" y="4432525"/>
              <a:ext cx="2394891" cy="851900"/>
              <a:chOff x="1085275" y="2349127"/>
              <a:chExt cx="2394891" cy="85190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25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516890" y="2243485"/>
              <a:ext cx="672715" cy="360266"/>
              <a:chOff x="3246637" y="2558266"/>
              <a:chExt cx="883575" cy="616450"/>
            </a:xfrm>
          </p:grpSpPr>
          <p:sp>
            <p:nvSpPr>
              <p:cNvPr id="34" name="îšḻiďê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ļîḍé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sļide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íḍè"/>
              <p:cNvSpPr>
                <a:spLocks/>
              </p:cNvSpPr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ľïḋé"/>
              <p:cNvSpPr>
                <a:spLocks/>
              </p:cNvSpPr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ļïḋê"/>
              <p:cNvSpPr>
                <a:spLocks/>
              </p:cNvSpPr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231"/>
            <a:chOff x="1267913" y="3311960"/>
            <a:chExt cx="2474920" cy="2538231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641" cy="613142"/>
              <a:chOff x="1541718" y="2349127"/>
              <a:chExt cx="1786641" cy="61314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641" cy="613142"/>
              <a:chOff x="1541718" y="2349127"/>
              <a:chExt cx="1786641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41522" y="5048957"/>
              <a:ext cx="1786641" cy="613142"/>
              <a:chOff x="1541718" y="2349127"/>
              <a:chExt cx="1786641" cy="61314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275" y="3311960"/>
            <a:ext cx="2484083" cy="2538231"/>
            <a:chOff x="8475275" y="3311960"/>
            <a:chExt cx="2484083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172717" y="3512606"/>
              <a:ext cx="1786641" cy="613142"/>
              <a:chOff x="1541718" y="2349127"/>
              <a:chExt cx="1786641" cy="613142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172717" y="4274504"/>
              <a:ext cx="1786641" cy="613142"/>
              <a:chOff x="1541718" y="2349127"/>
              <a:chExt cx="1786641" cy="613142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3142"/>
              <a:chOff x="1541718" y="2349127"/>
              <a:chExt cx="1786641" cy="61314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645" y="3585243"/>
              <a:ext cx="3308864" cy="985760"/>
              <a:chOff x="1279787" y="2358652"/>
              <a:chExt cx="3308864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20645" y="4724154"/>
              <a:ext cx="3308864" cy="985760"/>
              <a:chOff x="1279787" y="2358652"/>
              <a:chExt cx="330886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93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4"/>
              <a:srcRect/>
              <a:stretch>
                <a:fillRect l="-21745" r="-21432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/>
              <a:srcRect/>
              <a:stretch>
                <a:fillRect l="-16788" r="-16545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6"/>
              <a:srcRect/>
              <a:stretch>
                <a:fillRect l="-52945" r="-52183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7"/>
              <a:srcRect/>
              <a:stretch>
                <a:fillRect l="-25211" r="-24848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5" name="组合 4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9" name="任意多边形 4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8245858" y="2317552"/>
            <a:ext cx="2784999" cy="1272912"/>
            <a:chOff x="1541719" y="2349127"/>
            <a:chExt cx="2784999" cy="1272912"/>
          </a:xfrm>
        </p:grpSpPr>
        <p:sp>
          <p:nvSpPr>
            <p:cNvPr id="52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45858" y="4228038"/>
            <a:ext cx="2784999" cy="1272912"/>
            <a:chOff x="1541719" y="2349127"/>
            <a:chExt cx="2784999" cy="1272912"/>
          </a:xfrm>
        </p:grpSpPr>
        <p:sp>
          <p:nvSpPr>
            <p:cNvPr id="55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1144" y="2317552"/>
            <a:ext cx="2784999" cy="1272912"/>
            <a:chOff x="1541719" y="2349127"/>
            <a:chExt cx="2784999" cy="1272912"/>
          </a:xfrm>
        </p:grpSpPr>
        <p:sp>
          <p:nvSpPr>
            <p:cNvPr id="58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1144" y="4228038"/>
            <a:ext cx="2784999" cy="1272912"/>
            <a:chOff x="1541719" y="2349127"/>
            <a:chExt cx="2784999" cy="1272912"/>
          </a:xfrm>
        </p:grpSpPr>
        <p:sp>
          <p:nvSpPr>
            <p:cNvPr id="61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3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8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9ad0b48-d121-45ae-94a8-5e8a6c01ff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8624" y="1645751"/>
            <a:ext cx="5996487" cy="4287223"/>
            <a:chOff x="1224038" y="1304764"/>
            <a:chExt cx="6458974" cy="4617880"/>
          </a:xfrm>
        </p:grpSpPr>
        <p:grpSp>
          <p:nvGrpSpPr>
            <p:cNvPr id="4" name="iṣḻide"/>
            <p:cNvGrpSpPr/>
            <p:nvPr/>
          </p:nvGrpSpPr>
          <p:grpSpPr>
            <a:xfrm>
              <a:off x="1405664" y="1995639"/>
              <a:ext cx="6277348" cy="3328412"/>
              <a:chOff x="1405664" y="1995639"/>
              <a:chExt cx="6277348" cy="3328412"/>
            </a:xfrm>
          </p:grpSpPr>
          <p:sp>
            <p:nvSpPr>
              <p:cNvPr id="19" name="îṡ1ïḋe"/>
              <p:cNvSpPr/>
              <p:nvPr/>
            </p:nvSpPr>
            <p:spPr>
              <a:xfrm>
                <a:off x="2799758" y="4498482"/>
                <a:ext cx="3172420" cy="82556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šḷidé"/>
              <p:cNvSpPr/>
              <p:nvPr/>
            </p:nvSpPr>
            <p:spPr>
              <a:xfrm>
                <a:off x="5259573" y="4615180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śļîďê"/>
              <p:cNvSpPr>
                <a:spLocks/>
              </p:cNvSpPr>
              <p:nvPr/>
            </p:nvSpPr>
            <p:spPr bwMode="auto">
              <a:xfrm>
                <a:off x="5406188" y="4745259"/>
                <a:ext cx="325938" cy="335341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ṩ1ïdé"/>
              <p:cNvSpPr/>
              <p:nvPr/>
            </p:nvSpPr>
            <p:spPr>
              <a:xfrm>
                <a:off x="2946865" y="2833446"/>
                <a:ext cx="3663014" cy="8272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ļïḋê"/>
              <p:cNvSpPr/>
              <p:nvPr/>
            </p:nvSpPr>
            <p:spPr>
              <a:xfrm>
                <a:off x="5901973" y="2950404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i$ļïḋè"/>
              <p:cNvGrpSpPr/>
              <p:nvPr/>
            </p:nvGrpSpPr>
            <p:grpSpPr>
              <a:xfrm>
                <a:off x="6035547" y="3036138"/>
                <a:ext cx="361068" cy="361065"/>
                <a:chOff x="2522538" y="2108200"/>
                <a:chExt cx="376238" cy="376238"/>
              </a:xfrm>
              <a:solidFill>
                <a:schemeClr val="accent1"/>
              </a:solidFill>
            </p:grpSpPr>
            <p:sp>
              <p:nvSpPr>
                <p:cNvPr id="36" name="ïṩľíḋê"/>
                <p:cNvSpPr>
                  <a:spLocks/>
                </p:cNvSpPr>
                <p:nvPr/>
              </p:nvSpPr>
              <p:spPr bwMode="auto">
                <a:xfrm>
                  <a:off x="2522538" y="2319338"/>
                  <a:ext cx="163513" cy="71438"/>
                </a:xfrm>
                <a:custGeom>
                  <a:avLst/>
                  <a:gdLst>
                    <a:gd name="T0" fmla="*/ 3 w 28"/>
                    <a:gd name="T1" fmla="*/ 10 h 12"/>
                    <a:gd name="T2" fmla="*/ 10 w 28"/>
                    <a:gd name="T3" fmla="*/ 12 h 12"/>
                    <a:gd name="T4" fmla="*/ 28 w 28"/>
                    <a:gd name="T5" fmla="*/ 8 h 12"/>
                    <a:gd name="T6" fmla="*/ 5 w 28"/>
                    <a:gd name="T7" fmla="*/ 1 h 12"/>
                    <a:gd name="T8" fmla="*/ 2 w 28"/>
                    <a:gd name="T9" fmla="*/ 1 h 12"/>
                    <a:gd name="T10" fmla="*/ 0 w 28"/>
                    <a:gd name="T11" fmla="*/ 5 h 12"/>
                    <a:gd name="T12" fmla="*/ 0 w 28"/>
                    <a:gd name="T13" fmla="*/ 6 h 12"/>
                    <a:gd name="T14" fmla="*/ 3 w 28"/>
                    <a:gd name="T15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2">
                      <a:moveTo>
                        <a:pt x="3" y="10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1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śľídé"/>
                <p:cNvSpPr>
                  <a:spLocks/>
                </p:cNvSpPr>
                <p:nvPr/>
              </p:nvSpPr>
              <p:spPr bwMode="auto">
                <a:xfrm>
                  <a:off x="2774950" y="2425700"/>
                  <a:ext cx="123825" cy="58738"/>
                </a:xfrm>
                <a:custGeom>
                  <a:avLst/>
                  <a:gdLst>
                    <a:gd name="T0" fmla="*/ 18 w 21"/>
                    <a:gd name="T1" fmla="*/ 0 h 10"/>
                    <a:gd name="T2" fmla="*/ 18 w 21"/>
                    <a:gd name="T3" fmla="*/ 0 h 10"/>
                    <a:gd name="T4" fmla="*/ 0 w 21"/>
                    <a:gd name="T5" fmla="*/ 5 h 10"/>
                    <a:gd name="T6" fmla="*/ 16 w 21"/>
                    <a:gd name="T7" fmla="*/ 10 h 10"/>
                    <a:gd name="T8" fmla="*/ 19 w 21"/>
                    <a:gd name="T9" fmla="*/ 9 h 10"/>
                    <a:gd name="T10" fmla="*/ 21 w 21"/>
                    <a:gd name="T11" fmla="*/ 6 h 10"/>
                    <a:gd name="T12" fmla="*/ 21 w 21"/>
                    <a:gd name="T13" fmla="*/ 4 h 10"/>
                    <a:gd name="T14" fmla="*/ 18 w 2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0"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8" y="10"/>
                        <a:pt x="19" y="9"/>
                      </a:cubicBezTo>
                      <a:cubicBezTo>
                        <a:pt x="20" y="8"/>
                        <a:pt x="21" y="7"/>
                        <a:pt x="21" y="6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2"/>
                        <a:pt x="20" y="1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ṣļïďè"/>
                <p:cNvSpPr>
                  <a:spLocks/>
                </p:cNvSpPr>
                <p:nvPr/>
              </p:nvSpPr>
              <p:spPr bwMode="auto">
                <a:xfrm>
                  <a:off x="2522538" y="2343150"/>
                  <a:ext cx="376238" cy="141288"/>
                </a:xfrm>
                <a:custGeom>
                  <a:avLst/>
                  <a:gdLst>
                    <a:gd name="T0" fmla="*/ 62 w 64"/>
                    <a:gd name="T1" fmla="*/ 1 h 24"/>
                    <a:gd name="T2" fmla="*/ 60 w 64"/>
                    <a:gd name="T3" fmla="*/ 0 h 24"/>
                    <a:gd name="T4" fmla="*/ 59 w 64"/>
                    <a:gd name="T5" fmla="*/ 0 h 24"/>
                    <a:gd name="T6" fmla="*/ 3 w 64"/>
                    <a:gd name="T7" fmla="*/ 14 h 24"/>
                    <a:gd name="T8" fmla="*/ 0 w 64"/>
                    <a:gd name="T9" fmla="*/ 18 h 24"/>
                    <a:gd name="T10" fmla="*/ 0 w 64"/>
                    <a:gd name="T11" fmla="*/ 20 h 24"/>
                    <a:gd name="T12" fmla="*/ 2 w 64"/>
                    <a:gd name="T13" fmla="*/ 23 h 24"/>
                    <a:gd name="T14" fmla="*/ 4 w 64"/>
                    <a:gd name="T15" fmla="*/ 24 h 24"/>
                    <a:gd name="T16" fmla="*/ 5 w 64"/>
                    <a:gd name="T17" fmla="*/ 24 h 24"/>
                    <a:gd name="T18" fmla="*/ 61 w 64"/>
                    <a:gd name="T19" fmla="*/ 10 h 24"/>
                    <a:gd name="T20" fmla="*/ 64 w 64"/>
                    <a:gd name="T21" fmla="*/ 6 h 24"/>
                    <a:gd name="T22" fmla="*/ 64 w 64"/>
                    <a:gd name="T23" fmla="*/ 4 h 24"/>
                    <a:gd name="T24" fmla="*/ 62 w 64"/>
                    <a:gd name="T25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62" y="1"/>
                      </a:moveTo>
                      <a:cubicBezTo>
                        <a:pt x="62" y="1"/>
                        <a:pt x="61" y="0"/>
                        <a:pt x="6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3" y="9"/>
                        <a:pt x="64" y="8"/>
                        <a:pt x="6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3"/>
                        <a:pt x="63" y="2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iḋé"/>
                <p:cNvSpPr>
                  <a:spLocks/>
                </p:cNvSpPr>
                <p:nvPr/>
              </p:nvSpPr>
              <p:spPr bwMode="auto">
                <a:xfrm>
                  <a:off x="2605088" y="2108200"/>
                  <a:ext cx="217488" cy="258763"/>
                </a:xfrm>
                <a:custGeom>
                  <a:avLst/>
                  <a:gdLst>
                    <a:gd name="T0" fmla="*/ 8 w 37"/>
                    <a:gd name="T1" fmla="*/ 32 h 44"/>
                    <a:gd name="T2" fmla="*/ 31 w 37"/>
                    <a:gd name="T3" fmla="*/ 35 h 44"/>
                    <a:gd name="T4" fmla="*/ 20 w 37"/>
                    <a:gd name="T5" fmla="*/ 0 h 44"/>
                    <a:gd name="T6" fmla="*/ 8 w 37"/>
                    <a:gd name="T7" fmla="*/ 32 h 44"/>
                    <a:gd name="T8" fmla="*/ 15 w 37"/>
                    <a:gd name="T9" fmla="*/ 28 h 44"/>
                    <a:gd name="T10" fmla="*/ 21 w 37"/>
                    <a:gd name="T11" fmla="*/ 16 h 44"/>
                    <a:gd name="T12" fmla="*/ 20 w 37"/>
                    <a:gd name="T13" fmla="*/ 36 h 44"/>
                    <a:gd name="T14" fmla="*/ 15 w 37"/>
                    <a:gd name="T15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44">
                      <a:moveTo>
                        <a:pt x="8" y="32"/>
                      </a:moveTo>
                      <a:cubicBezTo>
                        <a:pt x="11" y="40"/>
                        <a:pt x="24" y="44"/>
                        <a:pt x="31" y="35"/>
                      </a:cubicBezTo>
                      <a:cubicBezTo>
                        <a:pt x="37" y="25"/>
                        <a:pt x="31" y="10"/>
                        <a:pt x="20" y="0"/>
                      </a:cubicBezTo>
                      <a:cubicBezTo>
                        <a:pt x="22" y="11"/>
                        <a:pt x="0" y="15"/>
                        <a:pt x="8" y="32"/>
                      </a:cubicBezTo>
                      <a:close/>
                      <a:moveTo>
                        <a:pt x="15" y="28"/>
                      </a:moveTo>
                      <a:cubicBezTo>
                        <a:pt x="17" y="26"/>
                        <a:pt x="21" y="24"/>
                        <a:pt x="21" y="16"/>
                      </a:cubicBezTo>
                      <a:cubicBezTo>
                        <a:pt x="31" y="22"/>
                        <a:pt x="27" y="38"/>
                        <a:pt x="20" y="36"/>
                      </a:cubicBezTo>
                      <a:cubicBezTo>
                        <a:pt x="13" y="35"/>
                        <a:pt x="13" y="30"/>
                        <a:pt x="1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5" name="íṣľîdé"/>
              <p:cNvSpPr/>
              <p:nvPr/>
            </p:nvSpPr>
            <p:spPr>
              <a:xfrm>
                <a:off x="2572660" y="1995639"/>
                <a:ext cx="2849346" cy="8394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ļïḍé"/>
              <p:cNvSpPr/>
              <p:nvPr/>
            </p:nvSpPr>
            <p:spPr>
              <a:xfrm>
                <a:off x="4707267" y="2114349"/>
                <a:ext cx="587602" cy="592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ṥḻîdé"/>
              <p:cNvSpPr>
                <a:spLocks/>
              </p:cNvSpPr>
              <p:nvPr/>
            </p:nvSpPr>
            <p:spPr bwMode="auto">
              <a:xfrm>
                <a:off x="4828767" y="2217633"/>
                <a:ext cx="376172" cy="380098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ľîdè"/>
              <p:cNvSpPr/>
              <p:nvPr/>
            </p:nvSpPr>
            <p:spPr>
              <a:xfrm>
                <a:off x="2420262" y="3660107"/>
                <a:ext cx="5262750" cy="8383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ľiḋè"/>
              <p:cNvSpPr/>
              <p:nvPr/>
            </p:nvSpPr>
            <p:spPr>
              <a:xfrm>
                <a:off x="6966648" y="3787598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lïďé"/>
              <p:cNvSpPr>
                <a:spLocks noChangeAspect="1"/>
              </p:cNvSpPr>
              <p:nvPr/>
            </p:nvSpPr>
            <p:spPr bwMode="auto">
              <a:xfrm>
                <a:off x="7109587" y="3917611"/>
                <a:ext cx="295690" cy="353896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lïḑè"/>
              <p:cNvSpPr>
                <a:spLocks/>
              </p:cNvSpPr>
              <p:nvPr/>
            </p:nvSpPr>
            <p:spPr bwMode="auto">
              <a:xfrm>
                <a:off x="1405664" y="3660393"/>
                <a:ext cx="1868447" cy="825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2" name="ïslïḑè"/>
              <p:cNvSpPr>
                <a:spLocks/>
              </p:cNvSpPr>
              <p:nvPr/>
            </p:nvSpPr>
            <p:spPr bwMode="auto">
              <a:xfrm>
                <a:off x="1405664" y="4485676"/>
                <a:ext cx="1868447" cy="8232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3" name="îşḷïḑe"/>
              <p:cNvSpPr>
                <a:spLocks/>
              </p:cNvSpPr>
              <p:nvPr/>
            </p:nvSpPr>
            <p:spPr bwMode="auto">
              <a:xfrm>
                <a:off x="1405664" y="2825522"/>
                <a:ext cx="1868447" cy="8348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4" name="iṧļïḑê"/>
              <p:cNvSpPr>
                <a:spLocks/>
              </p:cNvSpPr>
              <p:nvPr/>
            </p:nvSpPr>
            <p:spPr bwMode="auto">
              <a:xfrm>
                <a:off x="1405664" y="1999952"/>
                <a:ext cx="1868447" cy="825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5" name="íṥliḍé"/>
              <p:cNvSpPr>
                <a:spLocks/>
              </p:cNvSpPr>
              <p:nvPr/>
            </p:nvSpPr>
            <p:spPr bwMode="auto">
              <a:xfrm>
                <a:off x="3457920" y="1999952"/>
                <a:ext cx="106376" cy="33089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íṥ1iḓê"/>
            <p:cNvGrpSpPr/>
            <p:nvPr/>
          </p:nvGrpSpPr>
          <p:grpSpPr>
            <a:xfrm>
              <a:off x="1224038" y="1304764"/>
              <a:ext cx="2229610" cy="4617880"/>
              <a:chOff x="1224038" y="1304764"/>
              <a:chExt cx="2229610" cy="4617880"/>
            </a:xfrm>
          </p:grpSpPr>
          <p:sp>
            <p:nvSpPr>
              <p:cNvPr id="10" name="íṩļíḋe"/>
              <p:cNvSpPr>
                <a:spLocks/>
              </p:cNvSpPr>
              <p:nvPr/>
            </p:nvSpPr>
            <p:spPr bwMode="auto">
              <a:xfrm>
                <a:off x="1224038" y="1304764"/>
                <a:ext cx="2229610" cy="4617880"/>
              </a:xfrm>
              <a:custGeom>
                <a:avLst/>
                <a:gdLst>
                  <a:gd name="T0" fmla="*/ 852 w 852"/>
                  <a:gd name="T1" fmla="*/ 1682 h 1768"/>
                  <a:gd name="T2" fmla="*/ 766 w 852"/>
                  <a:gd name="T3" fmla="*/ 1768 h 1768"/>
                  <a:gd name="T4" fmla="*/ 86 w 852"/>
                  <a:gd name="T5" fmla="*/ 1768 h 1768"/>
                  <a:gd name="T6" fmla="*/ 0 w 852"/>
                  <a:gd name="T7" fmla="*/ 1682 h 1768"/>
                  <a:gd name="T8" fmla="*/ 0 w 852"/>
                  <a:gd name="T9" fmla="*/ 86 h 1768"/>
                  <a:gd name="T10" fmla="*/ 86 w 852"/>
                  <a:gd name="T11" fmla="*/ 0 h 1768"/>
                  <a:gd name="T12" fmla="*/ 766 w 852"/>
                  <a:gd name="T13" fmla="*/ 0 h 1768"/>
                  <a:gd name="T14" fmla="*/ 852 w 852"/>
                  <a:gd name="T15" fmla="*/ 86 h 1768"/>
                  <a:gd name="T16" fmla="*/ 852 w 852"/>
                  <a:gd name="T17" fmla="*/ 1682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2" h="1768">
                    <a:moveTo>
                      <a:pt x="852" y="1682"/>
                    </a:moveTo>
                    <a:cubicBezTo>
                      <a:pt x="852" y="1730"/>
                      <a:pt x="813" y="1768"/>
                      <a:pt x="766" y="1768"/>
                    </a:cubicBezTo>
                    <a:cubicBezTo>
                      <a:pt x="86" y="1768"/>
                      <a:pt x="86" y="1768"/>
                      <a:pt x="86" y="1768"/>
                    </a:cubicBezTo>
                    <a:cubicBezTo>
                      <a:pt x="39" y="1768"/>
                      <a:pt x="0" y="1730"/>
                      <a:pt x="0" y="168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39" y="0"/>
                      <a:pt x="86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813" y="0"/>
                      <a:pt x="852" y="39"/>
                      <a:pt x="852" y="86"/>
                    </a:cubicBezTo>
                    <a:lnTo>
                      <a:pt x="852" y="1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ŝľïḑe"/>
              <p:cNvSpPr>
                <a:spLocks/>
              </p:cNvSpPr>
              <p:nvPr/>
            </p:nvSpPr>
            <p:spPr bwMode="auto">
              <a:xfrm>
                <a:off x="1251178" y="1329816"/>
                <a:ext cx="2179507" cy="4569864"/>
              </a:xfrm>
              <a:custGeom>
                <a:avLst/>
                <a:gdLst>
                  <a:gd name="T0" fmla="*/ 76 w 833"/>
                  <a:gd name="T1" fmla="*/ 1750 h 1750"/>
                  <a:gd name="T2" fmla="*/ 0 w 833"/>
                  <a:gd name="T3" fmla="*/ 1673 h 1750"/>
                  <a:gd name="T4" fmla="*/ 0 w 833"/>
                  <a:gd name="T5" fmla="*/ 77 h 1750"/>
                  <a:gd name="T6" fmla="*/ 76 w 833"/>
                  <a:gd name="T7" fmla="*/ 0 h 1750"/>
                  <a:gd name="T8" fmla="*/ 756 w 833"/>
                  <a:gd name="T9" fmla="*/ 0 h 1750"/>
                  <a:gd name="T10" fmla="*/ 833 w 833"/>
                  <a:gd name="T11" fmla="*/ 77 h 1750"/>
                  <a:gd name="T12" fmla="*/ 833 w 833"/>
                  <a:gd name="T13" fmla="*/ 1673 h 1750"/>
                  <a:gd name="T14" fmla="*/ 756 w 833"/>
                  <a:gd name="T15" fmla="*/ 1750 h 1750"/>
                  <a:gd name="T16" fmla="*/ 76 w 833"/>
                  <a:gd name="T17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1750">
                    <a:moveTo>
                      <a:pt x="76" y="1750"/>
                    </a:moveTo>
                    <a:cubicBezTo>
                      <a:pt x="34" y="1750"/>
                      <a:pt x="0" y="1716"/>
                      <a:pt x="0" y="16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4" y="0"/>
                      <a:pt x="76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798" y="0"/>
                      <a:pt x="833" y="35"/>
                      <a:pt x="833" y="77"/>
                    </a:cubicBezTo>
                    <a:cubicBezTo>
                      <a:pt x="833" y="1673"/>
                      <a:pt x="833" y="1673"/>
                      <a:pt x="833" y="1673"/>
                    </a:cubicBezTo>
                    <a:cubicBezTo>
                      <a:pt x="833" y="1716"/>
                      <a:pt x="798" y="1750"/>
                      <a:pt x="756" y="1750"/>
                    </a:cubicBezTo>
                    <a:lnTo>
                      <a:pt x="76" y="17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sļiḑè"/>
              <p:cNvSpPr>
                <a:spLocks/>
              </p:cNvSpPr>
              <p:nvPr/>
            </p:nvSpPr>
            <p:spPr bwMode="auto">
              <a:xfrm>
                <a:off x="2336757" y="1549019"/>
                <a:ext cx="4175" cy="41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ṩliḑe"/>
              <p:cNvSpPr>
                <a:spLocks/>
              </p:cNvSpPr>
              <p:nvPr/>
            </p:nvSpPr>
            <p:spPr bwMode="auto">
              <a:xfrm>
                <a:off x="2161394" y="5436223"/>
                <a:ext cx="354901" cy="3528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ṣľíḑe"/>
              <p:cNvSpPr>
                <a:spLocks/>
              </p:cNvSpPr>
              <p:nvPr/>
            </p:nvSpPr>
            <p:spPr bwMode="auto">
              <a:xfrm>
                <a:off x="2257425" y="5532254"/>
                <a:ext cx="162836" cy="160750"/>
              </a:xfrm>
              <a:custGeom>
                <a:avLst/>
                <a:gdLst>
                  <a:gd name="T0" fmla="*/ 62 w 62"/>
                  <a:gd name="T1" fmla="*/ 42 h 61"/>
                  <a:gd name="T2" fmla="*/ 42 w 62"/>
                  <a:gd name="T3" fmla="*/ 61 h 61"/>
                  <a:gd name="T4" fmla="*/ 20 w 62"/>
                  <a:gd name="T5" fmla="*/ 61 h 61"/>
                  <a:gd name="T6" fmla="*/ 0 w 62"/>
                  <a:gd name="T7" fmla="*/ 42 h 61"/>
                  <a:gd name="T8" fmla="*/ 0 w 62"/>
                  <a:gd name="T9" fmla="*/ 20 h 61"/>
                  <a:gd name="T10" fmla="*/ 20 w 62"/>
                  <a:gd name="T11" fmla="*/ 0 h 61"/>
                  <a:gd name="T12" fmla="*/ 42 w 62"/>
                  <a:gd name="T13" fmla="*/ 0 h 61"/>
                  <a:gd name="T14" fmla="*/ 62 w 62"/>
                  <a:gd name="T15" fmla="*/ 20 h 61"/>
                  <a:gd name="T16" fmla="*/ 62 w 62"/>
                  <a:gd name="T17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62" y="42"/>
                    </a:moveTo>
                    <a:cubicBezTo>
                      <a:pt x="62" y="52"/>
                      <a:pt x="53" y="61"/>
                      <a:pt x="42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9" y="61"/>
                      <a:pt x="0" y="5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0"/>
                      <a:pt x="62" y="9"/>
                      <a:pt x="62" y="20"/>
                    </a:cubicBezTo>
                    <a:lnTo>
                      <a:pt x="62" y="42"/>
                    </a:lnTo>
                    <a:close/>
                  </a:path>
                </a:pathLst>
              </a:custGeom>
              <a:noFill/>
              <a:ln w="7938" cap="flat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šḷîḑe"/>
              <p:cNvSpPr>
                <a:spLocks/>
              </p:cNvSpPr>
              <p:nvPr/>
            </p:nvSpPr>
            <p:spPr bwMode="auto">
              <a:xfrm>
                <a:off x="1384788" y="1876779"/>
                <a:ext cx="1910200" cy="3452973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67124" r="-66173"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ś1îḓè"/>
              <p:cNvSpPr>
                <a:spLocks/>
              </p:cNvSpPr>
              <p:nvPr/>
            </p:nvSpPr>
            <p:spPr bwMode="auto">
              <a:xfrm>
                <a:off x="2194796" y="1709768"/>
                <a:ext cx="350725" cy="39666"/>
              </a:xfrm>
              <a:custGeom>
                <a:avLst/>
                <a:gdLst>
                  <a:gd name="T0" fmla="*/ 134 w 134"/>
                  <a:gd name="T1" fmla="*/ 8 h 15"/>
                  <a:gd name="T2" fmla="*/ 127 w 134"/>
                  <a:gd name="T3" fmla="*/ 15 h 15"/>
                  <a:gd name="T4" fmla="*/ 8 w 134"/>
                  <a:gd name="T5" fmla="*/ 15 h 15"/>
                  <a:gd name="T6" fmla="*/ 0 w 134"/>
                  <a:gd name="T7" fmla="*/ 8 h 15"/>
                  <a:gd name="T8" fmla="*/ 0 w 134"/>
                  <a:gd name="T9" fmla="*/ 8 h 15"/>
                  <a:gd name="T10" fmla="*/ 8 w 134"/>
                  <a:gd name="T11" fmla="*/ 0 h 15"/>
                  <a:gd name="T12" fmla="*/ 127 w 134"/>
                  <a:gd name="T13" fmla="*/ 0 h 15"/>
                  <a:gd name="T14" fmla="*/ 134 w 134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5">
                    <a:moveTo>
                      <a:pt x="134" y="8"/>
                    </a:moveTo>
                    <a:cubicBezTo>
                      <a:pt x="134" y="12"/>
                      <a:pt x="131" y="15"/>
                      <a:pt x="12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1" y="0"/>
                      <a:pt x="134" y="3"/>
                      <a:pt x="134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1ïḍê"/>
              <p:cNvSpPr>
                <a:spLocks/>
              </p:cNvSpPr>
              <p:nvPr/>
            </p:nvSpPr>
            <p:spPr bwMode="auto">
              <a:xfrm>
                <a:off x="2040310" y="1699330"/>
                <a:ext cx="62630" cy="626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502616" y="2345321"/>
            <a:ext cx="4594185" cy="641394"/>
            <a:chOff x="1541718" y="2349127"/>
            <a:chExt cx="4594185" cy="64139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69972" y="3124333"/>
            <a:ext cx="4594185" cy="641394"/>
            <a:chOff x="1541718" y="2349127"/>
            <a:chExt cx="4594185" cy="641394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97816" y="3904994"/>
            <a:ext cx="3549156" cy="641394"/>
            <a:chOff x="1541719" y="2349127"/>
            <a:chExt cx="3549156" cy="641394"/>
          </a:xfrm>
        </p:grpSpPr>
        <p:sp>
          <p:nvSpPr>
            <p:cNvPr id="54" name="文本框 5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3549156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39263" y="4699337"/>
            <a:ext cx="4594185" cy="641394"/>
            <a:chOff x="1541718" y="2349127"/>
            <a:chExt cx="4594185" cy="641394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15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lidê"/>
            <p:cNvSpPr>
              <a:spLocks/>
            </p:cNvSpPr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şlïdè"/>
            <p:cNvSpPr>
              <a:spLocks/>
            </p:cNvSpPr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1îḑé"/>
            <p:cNvSpPr>
              <a:spLocks/>
            </p:cNvSpPr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544465" y="3033459"/>
            <a:ext cx="2133781" cy="1167755"/>
            <a:chOff x="1658314" y="2349127"/>
            <a:chExt cx="2133781" cy="1167755"/>
          </a:xfrm>
        </p:grpSpPr>
        <p:sp>
          <p:nvSpPr>
            <p:cNvPr id="3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16765" y="3033459"/>
            <a:ext cx="2133781" cy="1167755"/>
            <a:chOff x="1658314" y="2349127"/>
            <a:chExt cx="2133781" cy="1167755"/>
          </a:xfrm>
        </p:grpSpPr>
        <p:sp>
          <p:nvSpPr>
            <p:cNvPr id="3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46600" y="2105956"/>
            <a:ext cx="3098800" cy="983539"/>
            <a:chOff x="1175805" y="2349127"/>
            <a:chExt cx="3098800" cy="983539"/>
          </a:xfrm>
        </p:grpSpPr>
        <p:sp>
          <p:nvSpPr>
            <p:cNvPr id="37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5805" y="2687681"/>
              <a:ext cx="3098800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7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0" y="2242263"/>
            <a:ext cx="12192000" cy="1771953"/>
            <a:chOff x="0" y="2242263"/>
            <a:chExt cx="12192000" cy="1771953"/>
          </a:xfrm>
        </p:grpSpPr>
        <p:sp>
          <p:nvSpPr>
            <p:cNvPr id="42" name="ísļídè"/>
            <p:cNvSpPr>
              <a:spLocks/>
            </p:cNvSpPr>
            <p:nvPr/>
          </p:nvSpPr>
          <p:spPr bwMode="auto">
            <a:xfrm>
              <a:off x="8666952" y="2523204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íḍê"/>
            <p:cNvSpPr>
              <a:spLocks/>
            </p:cNvSpPr>
            <p:nvPr/>
          </p:nvSpPr>
          <p:spPr bwMode="auto">
            <a:xfrm rot="10800000">
              <a:off x="2118694" y="2537833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0" y="2453178"/>
              <a:ext cx="5784325" cy="1561038"/>
            </a:xfrm>
            <a:custGeom>
              <a:avLst/>
              <a:gdLst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1733552 w 5784325"/>
                <a:gd name="connsiteY59" fmla="*/ 885296 h 1561038"/>
                <a:gd name="connsiteX60" fmla="*/ 0 w 5784325"/>
                <a:gd name="connsiteY60" fmla="*/ 885296 h 1561038"/>
                <a:gd name="connsiteX61" fmla="*/ 0 w 5784325"/>
                <a:gd name="connsiteY61" fmla="*/ 663785 h 1561038"/>
                <a:gd name="connsiteX62" fmla="*/ 1733552 w 5784325"/>
                <a:gd name="connsiteY62" fmla="*/ 663785 h 1561038"/>
                <a:gd name="connsiteX63" fmla="*/ 1733552 w 5784325"/>
                <a:gd name="connsiteY63" fmla="*/ 663119 h 1561038"/>
                <a:gd name="connsiteX64" fmla="*/ 2153879 w 5784325"/>
                <a:gd name="connsiteY64" fmla="*/ 379929 h 1561038"/>
                <a:gd name="connsiteX65" fmla="*/ 2164056 w 5784325"/>
                <a:gd name="connsiteY65" fmla="*/ 364628 h 1561038"/>
                <a:gd name="connsiteX66" fmla="*/ 2174548 w 5784325"/>
                <a:gd name="connsiteY66" fmla="*/ 345362 h 1561038"/>
                <a:gd name="connsiteX67" fmla="*/ 2195176 w 5784325"/>
                <a:gd name="connsiteY67" fmla="*/ 320356 h 1561038"/>
                <a:gd name="connsiteX68" fmla="*/ 2237523 w 5784325"/>
                <a:gd name="connsiteY68" fmla="*/ 264452 h 1561038"/>
                <a:gd name="connsiteX69" fmla="*/ 2262470 w 5784325"/>
                <a:gd name="connsiteY69" fmla="*/ 238781 h 1561038"/>
                <a:gd name="connsiteX70" fmla="*/ 2269990 w 5784325"/>
                <a:gd name="connsiteY70" fmla="*/ 229666 h 1561038"/>
                <a:gd name="connsiteX71" fmla="*/ 2276846 w 5784325"/>
                <a:gd name="connsiteY71" fmla="*/ 223989 h 1561038"/>
                <a:gd name="connsiteX72" fmla="*/ 2301920 w 5784325"/>
                <a:gd name="connsiteY72" fmla="*/ 198187 h 1561038"/>
                <a:gd name="connsiteX73" fmla="*/ 2628148 w 5784325"/>
                <a:gd name="connsiteY73" fmla="*/ 23784 h 1561038"/>
                <a:gd name="connsiteX74" fmla="*/ 2654121 w 5784325"/>
                <a:gd name="connsiteY74" fmla="*/ 18949 h 1561038"/>
                <a:gd name="connsiteX75" fmla="*/ 2663607 w 5784325"/>
                <a:gd name="connsiteY75" fmla="*/ 15973 h 1561038"/>
                <a:gd name="connsiteX76" fmla="*/ 2702081 w 5784325"/>
                <a:gd name="connsiteY76" fmla="*/ 10022 h 1561038"/>
                <a:gd name="connsiteX77" fmla="*/ 2723230 w 5784325"/>
                <a:gd name="connsiteY77" fmla="*/ 6085 h 1561038"/>
                <a:gd name="connsiteX78" fmla="*/ 2730333 w 5784325"/>
                <a:gd name="connsiteY78" fmla="*/ 5651 h 1561038"/>
                <a:gd name="connsiteX79" fmla="*/ 2740615 w 5784325"/>
                <a:gd name="connsiteY79" fmla="*/ 4061 h 1561038"/>
                <a:gd name="connsiteX80" fmla="*/ 2819805 w 5784325"/>
                <a:gd name="connsiteY80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0 w 5784325"/>
                <a:gd name="connsiteY59" fmla="*/ 885296 h 1561038"/>
                <a:gd name="connsiteX60" fmla="*/ 0 w 5784325"/>
                <a:gd name="connsiteY60" fmla="*/ 663785 h 1561038"/>
                <a:gd name="connsiteX61" fmla="*/ 1733552 w 5784325"/>
                <a:gd name="connsiteY61" fmla="*/ 663785 h 1561038"/>
                <a:gd name="connsiteX62" fmla="*/ 1733552 w 5784325"/>
                <a:gd name="connsiteY62" fmla="*/ 663119 h 1561038"/>
                <a:gd name="connsiteX63" fmla="*/ 2153879 w 5784325"/>
                <a:gd name="connsiteY63" fmla="*/ 379929 h 1561038"/>
                <a:gd name="connsiteX64" fmla="*/ 2164056 w 5784325"/>
                <a:gd name="connsiteY64" fmla="*/ 364628 h 1561038"/>
                <a:gd name="connsiteX65" fmla="*/ 2174548 w 5784325"/>
                <a:gd name="connsiteY65" fmla="*/ 345362 h 1561038"/>
                <a:gd name="connsiteX66" fmla="*/ 2195176 w 5784325"/>
                <a:gd name="connsiteY66" fmla="*/ 320356 h 1561038"/>
                <a:gd name="connsiteX67" fmla="*/ 2237523 w 5784325"/>
                <a:gd name="connsiteY67" fmla="*/ 264452 h 1561038"/>
                <a:gd name="connsiteX68" fmla="*/ 2262470 w 5784325"/>
                <a:gd name="connsiteY68" fmla="*/ 238781 h 1561038"/>
                <a:gd name="connsiteX69" fmla="*/ 2269990 w 5784325"/>
                <a:gd name="connsiteY69" fmla="*/ 229666 h 1561038"/>
                <a:gd name="connsiteX70" fmla="*/ 2276846 w 5784325"/>
                <a:gd name="connsiteY70" fmla="*/ 223989 h 1561038"/>
                <a:gd name="connsiteX71" fmla="*/ 2301920 w 5784325"/>
                <a:gd name="connsiteY71" fmla="*/ 198187 h 1561038"/>
                <a:gd name="connsiteX72" fmla="*/ 2628148 w 5784325"/>
                <a:gd name="connsiteY72" fmla="*/ 23784 h 1561038"/>
                <a:gd name="connsiteX73" fmla="*/ 2654121 w 5784325"/>
                <a:gd name="connsiteY73" fmla="*/ 18949 h 1561038"/>
                <a:gd name="connsiteX74" fmla="*/ 2663607 w 5784325"/>
                <a:gd name="connsiteY74" fmla="*/ 15973 h 1561038"/>
                <a:gd name="connsiteX75" fmla="*/ 2702081 w 5784325"/>
                <a:gd name="connsiteY75" fmla="*/ 10022 h 1561038"/>
                <a:gd name="connsiteX76" fmla="*/ 2723230 w 5784325"/>
                <a:gd name="connsiteY76" fmla="*/ 6085 h 1561038"/>
                <a:gd name="connsiteX77" fmla="*/ 2730333 w 5784325"/>
                <a:gd name="connsiteY77" fmla="*/ 5651 h 1561038"/>
                <a:gd name="connsiteX78" fmla="*/ 2740615 w 5784325"/>
                <a:gd name="connsiteY78" fmla="*/ 4061 h 1561038"/>
                <a:gd name="connsiteX79" fmla="*/ 2819805 w 5784325"/>
                <a:gd name="connsiteY79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0 w 5784325"/>
                <a:gd name="connsiteY58" fmla="*/ 885296 h 1561038"/>
                <a:gd name="connsiteX59" fmla="*/ 0 w 5784325"/>
                <a:gd name="connsiteY59" fmla="*/ 663785 h 1561038"/>
                <a:gd name="connsiteX60" fmla="*/ 1733552 w 5784325"/>
                <a:gd name="connsiteY60" fmla="*/ 663785 h 1561038"/>
                <a:gd name="connsiteX61" fmla="*/ 1733552 w 5784325"/>
                <a:gd name="connsiteY61" fmla="*/ 663119 h 1561038"/>
                <a:gd name="connsiteX62" fmla="*/ 2153879 w 5784325"/>
                <a:gd name="connsiteY62" fmla="*/ 379929 h 1561038"/>
                <a:gd name="connsiteX63" fmla="*/ 2164056 w 5784325"/>
                <a:gd name="connsiteY63" fmla="*/ 364628 h 1561038"/>
                <a:gd name="connsiteX64" fmla="*/ 2174548 w 5784325"/>
                <a:gd name="connsiteY64" fmla="*/ 345362 h 1561038"/>
                <a:gd name="connsiteX65" fmla="*/ 2195176 w 5784325"/>
                <a:gd name="connsiteY65" fmla="*/ 320356 h 1561038"/>
                <a:gd name="connsiteX66" fmla="*/ 2237523 w 5784325"/>
                <a:gd name="connsiteY66" fmla="*/ 264452 h 1561038"/>
                <a:gd name="connsiteX67" fmla="*/ 2262470 w 5784325"/>
                <a:gd name="connsiteY67" fmla="*/ 238781 h 1561038"/>
                <a:gd name="connsiteX68" fmla="*/ 2269990 w 5784325"/>
                <a:gd name="connsiteY68" fmla="*/ 229666 h 1561038"/>
                <a:gd name="connsiteX69" fmla="*/ 2276846 w 5784325"/>
                <a:gd name="connsiteY69" fmla="*/ 223989 h 1561038"/>
                <a:gd name="connsiteX70" fmla="*/ 2301920 w 5784325"/>
                <a:gd name="connsiteY70" fmla="*/ 198187 h 1561038"/>
                <a:gd name="connsiteX71" fmla="*/ 2628148 w 5784325"/>
                <a:gd name="connsiteY71" fmla="*/ 23784 h 1561038"/>
                <a:gd name="connsiteX72" fmla="*/ 2654121 w 5784325"/>
                <a:gd name="connsiteY72" fmla="*/ 18949 h 1561038"/>
                <a:gd name="connsiteX73" fmla="*/ 2663607 w 5784325"/>
                <a:gd name="connsiteY73" fmla="*/ 15973 h 1561038"/>
                <a:gd name="connsiteX74" fmla="*/ 2702081 w 5784325"/>
                <a:gd name="connsiteY74" fmla="*/ 10022 h 1561038"/>
                <a:gd name="connsiteX75" fmla="*/ 2723230 w 5784325"/>
                <a:gd name="connsiteY75" fmla="*/ 6085 h 1561038"/>
                <a:gd name="connsiteX76" fmla="*/ 2730333 w 5784325"/>
                <a:gd name="connsiteY76" fmla="*/ 5651 h 1561038"/>
                <a:gd name="connsiteX77" fmla="*/ 2740615 w 5784325"/>
                <a:gd name="connsiteY77" fmla="*/ 4061 h 1561038"/>
                <a:gd name="connsiteX78" fmla="*/ 2819805 w 5784325"/>
                <a:gd name="connsiteY78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4325" h="1561038">
                  <a:moveTo>
                    <a:pt x="2819805" y="0"/>
                  </a:moveTo>
                  <a:lnTo>
                    <a:pt x="2821373" y="96"/>
                  </a:lnTo>
                  <a:lnTo>
                    <a:pt x="2822269" y="41"/>
                  </a:lnTo>
                  <a:cubicBezTo>
                    <a:pt x="2848970" y="41"/>
                    <a:pt x="2875375" y="1417"/>
                    <a:pt x="2901417" y="4102"/>
                  </a:cubicBezTo>
                  <a:lnTo>
                    <a:pt x="2910752" y="5547"/>
                  </a:lnTo>
                  <a:lnTo>
                    <a:pt x="2918909" y="6044"/>
                  </a:lnTo>
                  <a:lnTo>
                    <a:pt x="2943503" y="10615"/>
                  </a:lnTo>
                  <a:lnTo>
                    <a:pt x="2978385" y="16014"/>
                  </a:lnTo>
                  <a:lnTo>
                    <a:pt x="2986860" y="18674"/>
                  </a:lnTo>
                  <a:lnTo>
                    <a:pt x="3014136" y="23744"/>
                  </a:lnTo>
                  <a:cubicBezTo>
                    <a:pt x="3200280" y="70368"/>
                    <a:pt x="3359278" y="183042"/>
                    <a:pt x="3467863" y="338455"/>
                  </a:cubicBezTo>
                  <a:cubicBezTo>
                    <a:pt x="3474757" y="352270"/>
                    <a:pt x="3481651" y="366084"/>
                    <a:pt x="3488545" y="372992"/>
                  </a:cubicBezTo>
                  <a:cubicBezTo>
                    <a:pt x="3605747" y="545673"/>
                    <a:pt x="3743632" y="663096"/>
                    <a:pt x="3915988" y="663096"/>
                  </a:cubicBezTo>
                  <a:cubicBezTo>
                    <a:pt x="4081449" y="663096"/>
                    <a:pt x="4219334" y="545673"/>
                    <a:pt x="4336536" y="372992"/>
                  </a:cubicBezTo>
                  <a:cubicBezTo>
                    <a:pt x="4343430" y="366084"/>
                    <a:pt x="4357219" y="352270"/>
                    <a:pt x="4364113" y="338455"/>
                  </a:cubicBezTo>
                  <a:cubicBezTo>
                    <a:pt x="4501998" y="131238"/>
                    <a:pt x="4736402" y="0"/>
                    <a:pt x="5005277" y="0"/>
                  </a:cubicBezTo>
                  <a:cubicBezTo>
                    <a:pt x="5439613" y="0"/>
                    <a:pt x="5784325" y="352270"/>
                    <a:pt x="5784325" y="780519"/>
                  </a:cubicBezTo>
                  <a:cubicBezTo>
                    <a:pt x="5784325" y="1215676"/>
                    <a:pt x="5439613" y="1561038"/>
                    <a:pt x="5005277" y="1561038"/>
                  </a:cubicBezTo>
                  <a:cubicBezTo>
                    <a:pt x="4736402" y="1561038"/>
                    <a:pt x="4501998" y="1429800"/>
                    <a:pt x="4364113" y="1222583"/>
                  </a:cubicBezTo>
                  <a:cubicBezTo>
                    <a:pt x="4357219" y="1215676"/>
                    <a:pt x="4343430" y="1201861"/>
                    <a:pt x="4336536" y="1188047"/>
                  </a:cubicBezTo>
                  <a:cubicBezTo>
                    <a:pt x="4219334" y="1015366"/>
                    <a:pt x="4081449" y="897942"/>
                    <a:pt x="3915988" y="897942"/>
                  </a:cubicBezTo>
                  <a:cubicBezTo>
                    <a:pt x="3743632" y="897942"/>
                    <a:pt x="3605747" y="1015366"/>
                    <a:pt x="3488545" y="1188047"/>
                  </a:cubicBezTo>
                  <a:lnTo>
                    <a:pt x="3467863" y="1229490"/>
                  </a:lnTo>
                  <a:cubicBezTo>
                    <a:pt x="3395473" y="1329645"/>
                    <a:pt x="3300677" y="1412532"/>
                    <a:pt x="3190370" y="1470380"/>
                  </a:cubicBezTo>
                  <a:lnTo>
                    <a:pt x="3124635" y="1500023"/>
                  </a:lnTo>
                  <a:lnTo>
                    <a:pt x="3124164" y="1500278"/>
                  </a:lnTo>
                  <a:lnTo>
                    <a:pt x="3123867" y="1500370"/>
                  </a:lnTo>
                  <a:lnTo>
                    <a:pt x="3104838" y="1508950"/>
                  </a:lnTo>
                  <a:cubicBezTo>
                    <a:pt x="3075430" y="1520161"/>
                    <a:pt x="3045160" y="1529686"/>
                    <a:pt x="3014136" y="1537402"/>
                  </a:cubicBezTo>
                  <a:lnTo>
                    <a:pt x="2989140" y="1542024"/>
                  </a:lnTo>
                  <a:lnTo>
                    <a:pt x="2978385" y="1545349"/>
                  </a:lnTo>
                  <a:lnTo>
                    <a:pt x="2937637" y="1551545"/>
                  </a:lnTo>
                  <a:lnTo>
                    <a:pt x="2918909" y="1555008"/>
                  </a:lnTo>
                  <a:lnTo>
                    <a:pt x="2912174" y="1555418"/>
                  </a:lnTo>
                  <a:lnTo>
                    <a:pt x="2901417" y="1557053"/>
                  </a:lnTo>
                  <a:cubicBezTo>
                    <a:pt x="2875375" y="1559689"/>
                    <a:pt x="2848970" y="1561038"/>
                    <a:pt x="2822269" y="1561038"/>
                  </a:cubicBezTo>
                  <a:lnTo>
                    <a:pt x="2821037" y="1560963"/>
                  </a:lnTo>
                  <a:lnTo>
                    <a:pt x="2819805" y="1561038"/>
                  </a:lnTo>
                  <a:cubicBezTo>
                    <a:pt x="2793090" y="1561038"/>
                    <a:pt x="2766671" y="1559689"/>
                    <a:pt x="2740615" y="1557053"/>
                  </a:cubicBezTo>
                  <a:lnTo>
                    <a:pt x="2729784" y="1555407"/>
                  </a:lnTo>
                  <a:lnTo>
                    <a:pt x="2723230" y="1555008"/>
                  </a:lnTo>
                  <a:lnTo>
                    <a:pt x="2705222" y="1551674"/>
                  </a:lnTo>
                  <a:lnTo>
                    <a:pt x="2663607" y="1545348"/>
                  </a:lnTo>
                  <a:lnTo>
                    <a:pt x="2652467" y="1541906"/>
                  </a:lnTo>
                  <a:lnTo>
                    <a:pt x="2628148" y="1537403"/>
                  </a:lnTo>
                  <a:cubicBezTo>
                    <a:pt x="2597194" y="1529687"/>
                    <a:pt x="2567020" y="1520162"/>
                    <a:pt x="2537749" y="1508952"/>
                  </a:cubicBezTo>
                  <a:lnTo>
                    <a:pt x="2520508" y="1501128"/>
                  </a:lnTo>
                  <a:lnTo>
                    <a:pt x="2517751" y="1500276"/>
                  </a:lnTo>
                  <a:lnTo>
                    <a:pt x="2513131" y="1497780"/>
                  </a:lnTo>
                  <a:lnTo>
                    <a:pt x="2452760" y="1470383"/>
                  </a:lnTo>
                  <a:cubicBezTo>
                    <a:pt x="2398066" y="1441460"/>
                    <a:pt x="2347463" y="1406277"/>
                    <a:pt x="2301920" y="1365806"/>
                  </a:cubicBezTo>
                  <a:lnTo>
                    <a:pt x="2270892" y="1334704"/>
                  </a:lnTo>
                  <a:lnTo>
                    <a:pt x="2269990" y="1333962"/>
                  </a:lnTo>
                  <a:lnTo>
                    <a:pt x="2269193" y="1333001"/>
                  </a:lnTo>
                  <a:lnTo>
                    <a:pt x="2237523" y="1301254"/>
                  </a:lnTo>
                  <a:cubicBezTo>
                    <a:pt x="2217403" y="1278496"/>
                    <a:pt x="2198669" y="1254537"/>
                    <a:pt x="2181442" y="1229499"/>
                  </a:cubicBezTo>
                  <a:cubicBezTo>
                    <a:pt x="2174551" y="1215685"/>
                    <a:pt x="2160770" y="1201870"/>
                    <a:pt x="2153879" y="1188056"/>
                  </a:cubicBezTo>
                  <a:cubicBezTo>
                    <a:pt x="2036739" y="1015380"/>
                    <a:pt x="1898927" y="897959"/>
                    <a:pt x="1733552" y="897959"/>
                  </a:cubicBezTo>
                  <a:lnTo>
                    <a:pt x="0" y="885296"/>
                  </a:lnTo>
                  <a:lnTo>
                    <a:pt x="0" y="663785"/>
                  </a:lnTo>
                  <a:lnTo>
                    <a:pt x="1733552" y="663785"/>
                  </a:lnTo>
                  <a:lnTo>
                    <a:pt x="1733552" y="663119"/>
                  </a:lnTo>
                  <a:cubicBezTo>
                    <a:pt x="1898927" y="663119"/>
                    <a:pt x="2036739" y="545699"/>
                    <a:pt x="2153879" y="379929"/>
                  </a:cubicBezTo>
                  <a:lnTo>
                    <a:pt x="2164056" y="364628"/>
                  </a:lnTo>
                  <a:lnTo>
                    <a:pt x="2174548" y="345362"/>
                  </a:lnTo>
                  <a:lnTo>
                    <a:pt x="2195176" y="320356"/>
                  </a:lnTo>
                  <a:lnTo>
                    <a:pt x="2237523" y="264452"/>
                  </a:lnTo>
                  <a:lnTo>
                    <a:pt x="2262470" y="238781"/>
                  </a:lnTo>
                  <a:lnTo>
                    <a:pt x="2269990" y="229666"/>
                  </a:lnTo>
                  <a:lnTo>
                    <a:pt x="2276846" y="223989"/>
                  </a:lnTo>
                  <a:lnTo>
                    <a:pt x="2301920" y="198187"/>
                  </a:lnTo>
                  <a:cubicBezTo>
                    <a:pt x="2393005" y="115303"/>
                    <a:pt x="2504332" y="54866"/>
                    <a:pt x="2628148" y="23784"/>
                  </a:cubicBezTo>
                  <a:lnTo>
                    <a:pt x="2654121" y="18949"/>
                  </a:lnTo>
                  <a:lnTo>
                    <a:pt x="2663607" y="15973"/>
                  </a:lnTo>
                  <a:lnTo>
                    <a:pt x="2702081" y="10022"/>
                  </a:lnTo>
                  <a:lnTo>
                    <a:pt x="2723230" y="6085"/>
                  </a:lnTo>
                  <a:lnTo>
                    <a:pt x="2730333" y="5651"/>
                  </a:lnTo>
                  <a:lnTo>
                    <a:pt x="2740615" y="4061"/>
                  </a:lnTo>
                  <a:cubicBezTo>
                    <a:pt x="2766671" y="1376"/>
                    <a:pt x="2793090" y="0"/>
                    <a:pt x="281980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îṣḷîďè"/>
            <p:cNvSpPr>
              <a:spLocks/>
            </p:cNvSpPr>
            <p:nvPr/>
          </p:nvSpPr>
          <p:spPr bwMode="auto">
            <a:xfrm>
              <a:off x="2125372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ḻïdè"/>
            <p:cNvSpPr>
              <a:spLocks/>
            </p:cNvSpPr>
            <p:nvPr/>
          </p:nvSpPr>
          <p:spPr bwMode="auto">
            <a:xfrm>
              <a:off x="4302070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4223031" y="2453178"/>
              <a:ext cx="7968969" cy="1561038"/>
            </a:xfrm>
            <a:custGeom>
              <a:avLst/>
              <a:gdLst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85296 h 1561038"/>
                <a:gd name="connsiteX87" fmla="*/ 6235417 w 7968969"/>
                <a:gd name="connsiteY87" fmla="*/ 897919 h 1561038"/>
                <a:gd name="connsiteX88" fmla="*/ 5906928 w 7968969"/>
                <a:gd name="connsiteY88" fmla="*/ 1066926 h 1561038"/>
                <a:gd name="connsiteX89" fmla="*/ 5819217 w 7968969"/>
                <a:gd name="connsiteY89" fmla="*/ 1175977 h 1561038"/>
                <a:gd name="connsiteX90" fmla="*/ 5796240 w 7968969"/>
                <a:gd name="connsiteY90" fmla="*/ 1218711 h 1561038"/>
                <a:gd name="connsiteX91" fmla="*/ 5701565 w 7968969"/>
                <a:gd name="connsiteY91" fmla="*/ 1333962 h 1561038"/>
                <a:gd name="connsiteX92" fmla="*/ 5669142 w 7968969"/>
                <a:gd name="connsiteY92" fmla="*/ 1360697 h 1561038"/>
                <a:gd name="connsiteX93" fmla="*/ 5667049 w 7968969"/>
                <a:gd name="connsiteY93" fmla="*/ 1362851 h 1561038"/>
                <a:gd name="connsiteX94" fmla="*/ 5646683 w 7968969"/>
                <a:gd name="connsiteY94" fmla="*/ 1379216 h 1561038"/>
                <a:gd name="connsiteX95" fmla="*/ 5586531 w 7968969"/>
                <a:gd name="connsiteY95" fmla="*/ 1428816 h 1561038"/>
                <a:gd name="connsiteX96" fmla="*/ 5550537 w 7968969"/>
                <a:gd name="connsiteY96" fmla="*/ 1448242 h 1561038"/>
                <a:gd name="connsiteX97" fmla="*/ 5516209 w 7968969"/>
                <a:gd name="connsiteY97" fmla="*/ 1469479 h 1561038"/>
                <a:gd name="connsiteX98" fmla="*/ 5482353 w 7968969"/>
                <a:gd name="connsiteY98" fmla="*/ 1485042 h 1561038"/>
                <a:gd name="connsiteX99" fmla="*/ 5454127 w 7968969"/>
                <a:gd name="connsiteY99" fmla="*/ 1500276 h 1561038"/>
                <a:gd name="connsiteX100" fmla="*/ 5439326 w 7968969"/>
                <a:gd name="connsiteY100" fmla="*/ 1504821 h 1561038"/>
                <a:gd name="connsiteX101" fmla="*/ 5431220 w 7968969"/>
                <a:gd name="connsiteY101" fmla="*/ 1508547 h 1561038"/>
                <a:gd name="connsiteX102" fmla="*/ 5340822 w 7968969"/>
                <a:gd name="connsiteY102" fmla="*/ 1537254 h 1561038"/>
                <a:gd name="connsiteX103" fmla="*/ 5322741 w 7968969"/>
                <a:gd name="connsiteY103" fmla="*/ 1540620 h 1561038"/>
                <a:gd name="connsiteX104" fmla="*/ 5307342 w 7968969"/>
                <a:gd name="connsiteY104" fmla="*/ 1545348 h 1561038"/>
                <a:gd name="connsiteX105" fmla="*/ 5255324 w 7968969"/>
                <a:gd name="connsiteY105" fmla="*/ 1553169 h 1561038"/>
                <a:gd name="connsiteX106" fmla="*/ 5245739 w 7968969"/>
                <a:gd name="connsiteY106" fmla="*/ 1554953 h 1561038"/>
                <a:gd name="connsiteX107" fmla="*/ 5241898 w 7968969"/>
                <a:gd name="connsiteY107" fmla="*/ 1555188 h 1561038"/>
                <a:gd name="connsiteX108" fmla="*/ 5229490 w 7968969"/>
                <a:gd name="connsiteY108" fmla="*/ 1557053 h 1561038"/>
                <a:gd name="connsiteX109" fmla="*/ 5149165 w 7968969"/>
                <a:gd name="connsiteY109" fmla="*/ 1561038 h 1561038"/>
                <a:gd name="connsiteX110" fmla="*/ 5147596 w 7968969"/>
                <a:gd name="connsiteY110" fmla="*/ 1560942 h 1561038"/>
                <a:gd name="connsiteX111" fmla="*/ 5146700 w 7968969"/>
                <a:gd name="connsiteY111" fmla="*/ 1560997 h 1561038"/>
                <a:gd name="connsiteX112" fmla="*/ 5067552 w 7968969"/>
                <a:gd name="connsiteY112" fmla="*/ 1556937 h 1561038"/>
                <a:gd name="connsiteX113" fmla="*/ 5058208 w 7968969"/>
                <a:gd name="connsiteY113" fmla="*/ 1555490 h 1561038"/>
                <a:gd name="connsiteX114" fmla="*/ 5050074 w 7968969"/>
                <a:gd name="connsiteY114" fmla="*/ 1554994 h 1561038"/>
                <a:gd name="connsiteX115" fmla="*/ 5025694 w 7968969"/>
                <a:gd name="connsiteY115" fmla="*/ 1550458 h 1561038"/>
                <a:gd name="connsiteX116" fmla="*/ 4990584 w 7968969"/>
                <a:gd name="connsiteY116" fmla="*/ 1545025 h 1561038"/>
                <a:gd name="connsiteX117" fmla="*/ 4981991 w 7968969"/>
                <a:gd name="connsiteY117" fmla="*/ 1542327 h 1561038"/>
                <a:gd name="connsiteX118" fmla="*/ 4954941 w 7968969"/>
                <a:gd name="connsiteY118" fmla="*/ 1537294 h 1561038"/>
                <a:gd name="connsiteX119" fmla="*/ 4628542 w 7968969"/>
                <a:gd name="connsiteY119" fmla="*/ 1362886 h 1561038"/>
                <a:gd name="connsiteX120" fmla="*/ 4600740 w 7968969"/>
                <a:gd name="connsiteY120" fmla="*/ 1334292 h 1561038"/>
                <a:gd name="connsiteX121" fmla="*/ 4597173 w 7968969"/>
                <a:gd name="connsiteY121" fmla="*/ 1331337 h 1561038"/>
                <a:gd name="connsiteX122" fmla="*/ 4593303 w 7968969"/>
                <a:gd name="connsiteY122" fmla="*/ 1326644 h 1561038"/>
                <a:gd name="connsiteX123" fmla="*/ 4564111 w 7968969"/>
                <a:gd name="connsiteY123" fmla="*/ 1296620 h 1561038"/>
                <a:gd name="connsiteX124" fmla="*/ 4513670 w 7968969"/>
                <a:gd name="connsiteY124" fmla="*/ 1230063 h 1561038"/>
                <a:gd name="connsiteX125" fmla="*/ 4503923 w 7968969"/>
                <a:gd name="connsiteY125" fmla="*/ 1218242 h 1561038"/>
                <a:gd name="connsiteX126" fmla="*/ 4494213 w 7968969"/>
                <a:gd name="connsiteY126" fmla="*/ 1207905 h 1561038"/>
                <a:gd name="connsiteX127" fmla="*/ 4480424 w 7968969"/>
                <a:gd name="connsiteY127" fmla="*/ 1188047 h 1561038"/>
                <a:gd name="connsiteX128" fmla="*/ 4059876 w 7968969"/>
                <a:gd name="connsiteY128" fmla="*/ 897942 h 1561038"/>
                <a:gd name="connsiteX129" fmla="*/ 3632433 w 7968969"/>
                <a:gd name="connsiteY129" fmla="*/ 1188047 h 1561038"/>
                <a:gd name="connsiteX130" fmla="*/ 3611751 w 7968969"/>
                <a:gd name="connsiteY130" fmla="*/ 1229490 h 1561038"/>
                <a:gd name="connsiteX131" fmla="*/ 3334258 w 7968969"/>
                <a:gd name="connsiteY131" fmla="*/ 1470380 h 1561038"/>
                <a:gd name="connsiteX132" fmla="*/ 3277204 w 7968969"/>
                <a:gd name="connsiteY132" fmla="*/ 1496109 h 1561038"/>
                <a:gd name="connsiteX133" fmla="*/ 3269483 w 7968969"/>
                <a:gd name="connsiteY133" fmla="*/ 1500276 h 1561038"/>
                <a:gd name="connsiteX134" fmla="*/ 3264719 w 7968969"/>
                <a:gd name="connsiteY134" fmla="*/ 1501739 h 1561038"/>
                <a:gd name="connsiteX135" fmla="*/ 3248727 w 7968969"/>
                <a:gd name="connsiteY135" fmla="*/ 1508950 h 1561038"/>
                <a:gd name="connsiteX136" fmla="*/ 3158025 w 7968969"/>
                <a:gd name="connsiteY136" fmla="*/ 1537402 h 1561038"/>
                <a:gd name="connsiteX137" fmla="*/ 3134277 w 7968969"/>
                <a:gd name="connsiteY137" fmla="*/ 1541793 h 1561038"/>
                <a:gd name="connsiteX138" fmla="*/ 3122698 w 7968969"/>
                <a:gd name="connsiteY138" fmla="*/ 1545348 h 1561038"/>
                <a:gd name="connsiteX139" fmla="*/ 3081722 w 7968969"/>
                <a:gd name="connsiteY139" fmla="*/ 1551509 h 1561038"/>
                <a:gd name="connsiteX140" fmla="*/ 3062798 w 7968969"/>
                <a:gd name="connsiteY140" fmla="*/ 1555008 h 1561038"/>
                <a:gd name="connsiteX141" fmla="*/ 3055497 w 7968969"/>
                <a:gd name="connsiteY141" fmla="*/ 1555452 h 1561038"/>
                <a:gd name="connsiteX142" fmla="*/ 3044846 w 7968969"/>
                <a:gd name="connsiteY142" fmla="*/ 1557053 h 1561038"/>
                <a:gd name="connsiteX143" fmla="*/ 2964521 w 7968969"/>
                <a:gd name="connsiteY143" fmla="*/ 1561038 h 1561038"/>
                <a:gd name="connsiteX144" fmla="*/ 2964108 w 7968969"/>
                <a:gd name="connsiteY144" fmla="*/ 1561013 h 1561038"/>
                <a:gd name="connsiteX145" fmla="*/ 2963693 w 7968969"/>
                <a:gd name="connsiteY145" fmla="*/ 1561038 h 1561038"/>
                <a:gd name="connsiteX146" fmla="*/ 2884504 w 7968969"/>
                <a:gd name="connsiteY146" fmla="*/ 1557053 h 1561038"/>
                <a:gd name="connsiteX147" fmla="*/ 2874662 w 7968969"/>
                <a:gd name="connsiteY147" fmla="*/ 1555557 h 1561038"/>
                <a:gd name="connsiteX148" fmla="*/ 2865430 w 7968969"/>
                <a:gd name="connsiteY148" fmla="*/ 1554994 h 1561038"/>
                <a:gd name="connsiteX149" fmla="*/ 2840763 w 7968969"/>
                <a:gd name="connsiteY149" fmla="*/ 1550405 h 1561038"/>
                <a:gd name="connsiteX150" fmla="*/ 2807496 w 7968969"/>
                <a:gd name="connsiteY150" fmla="*/ 1545348 h 1561038"/>
                <a:gd name="connsiteX151" fmla="*/ 2798281 w 7968969"/>
                <a:gd name="connsiteY151" fmla="*/ 1542501 h 1561038"/>
                <a:gd name="connsiteX152" fmla="*/ 2770297 w 7968969"/>
                <a:gd name="connsiteY152" fmla="*/ 1537294 h 1561038"/>
                <a:gd name="connsiteX153" fmla="*/ 2679851 w 7968969"/>
                <a:gd name="connsiteY153" fmla="*/ 1508586 h 1561038"/>
                <a:gd name="connsiteX154" fmla="*/ 2662019 w 7968969"/>
                <a:gd name="connsiteY154" fmla="*/ 1500393 h 1561038"/>
                <a:gd name="connsiteX155" fmla="*/ 2661639 w 7968969"/>
                <a:gd name="connsiteY155" fmla="*/ 1500276 h 1561038"/>
                <a:gd name="connsiteX156" fmla="*/ 2660932 w 7968969"/>
                <a:gd name="connsiteY156" fmla="*/ 1499894 h 1561038"/>
                <a:gd name="connsiteX157" fmla="*/ 2594818 w 7968969"/>
                <a:gd name="connsiteY157" fmla="*/ 1469517 h 1561038"/>
                <a:gd name="connsiteX158" fmla="*/ 2443899 w 7968969"/>
                <a:gd name="connsiteY158" fmla="*/ 1362886 h 1561038"/>
                <a:gd name="connsiteX159" fmla="*/ 2423303 w 7968969"/>
                <a:gd name="connsiteY159" fmla="*/ 1341704 h 1561038"/>
                <a:gd name="connsiteX160" fmla="*/ 2413878 w 7968969"/>
                <a:gd name="connsiteY160" fmla="*/ 1333962 h 1561038"/>
                <a:gd name="connsiteX161" fmla="*/ 2402978 w 7968969"/>
                <a:gd name="connsiteY161" fmla="*/ 1320801 h 1561038"/>
                <a:gd name="connsiteX162" fmla="*/ 2379467 w 7968969"/>
                <a:gd name="connsiteY162" fmla="*/ 1296620 h 1561038"/>
                <a:gd name="connsiteX163" fmla="*/ 2341860 w 7968969"/>
                <a:gd name="connsiteY163" fmla="*/ 1246997 h 1561038"/>
                <a:gd name="connsiteX164" fmla="*/ 2318436 w 7968969"/>
                <a:gd name="connsiteY164" fmla="*/ 1218711 h 1561038"/>
                <a:gd name="connsiteX165" fmla="*/ 2316668 w 7968969"/>
                <a:gd name="connsiteY165" fmla="*/ 1215462 h 1561038"/>
                <a:gd name="connsiteX166" fmla="*/ 2309569 w 7968969"/>
                <a:gd name="connsiteY166" fmla="*/ 1207905 h 1561038"/>
                <a:gd name="connsiteX167" fmla="*/ 2295780 w 7968969"/>
                <a:gd name="connsiteY167" fmla="*/ 1188047 h 1561038"/>
                <a:gd name="connsiteX168" fmla="*/ 1875231 w 7968969"/>
                <a:gd name="connsiteY168" fmla="*/ 897942 h 1561038"/>
                <a:gd name="connsiteX169" fmla="*/ 1447789 w 7968969"/>
                <a:gd name="connsiteY169" fmla="*/ 1188047 h 1561038"/>
                <a:gd name="connsiteX170" fmla="*/ 1427106 w 7968969"/>
                <a:gd name="connsiteY170" fmla="*/ 1229490 h 1561038"/>
                <a:gd name="connsiteX171" fmla="*/ 779048 w 7968969"/>
                <a:gd name="connsiteY171" fmla="*/ 1561038 h 1561038"/>
                <a:gd name="connsiteX172" fmla="*/ 0 w 7968969"/>
                <a:gd name="connsiteY172" fmla="*/ 780519 h 1561038"/>
                <a:gd name="connsiteX173" fmla="*/ 779048 w 7968969"/>
                <a:gd name="connsiteY173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9164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7968969" h="1561038">
                  <a:moveTo>
                    <a:pt x="779048" y="0"/>
                  </a:moveTo>
                  <a:cubicBezTo>
                    <a:pt x="1047923" y="0"/>
                    <a:pt x="1282327" y="131238"/>
                    <a:pt x="1427106" y="338455"/>
                  </a:cubicBezTo>
                  <a:cubicBezTo>
                    <a:pt x="1434000" y="352270"/>
                    <a:pt x="1440895" y="366084"/>
                    <a:pt x="1447789" y="372992"/>
                  </a:cubicBezTo>
                  <a:cubicBezTo>
                    <a:pt x="1564991" y="545673"/>
                    <a:pt x="1702876" y="663096"/>
                    <a:pt x="1875231" y="663096"/>
                  </a:cubicBezTo>
                  <a:cubicBezTo>
                    <a:pt x="2040693" y="663096"/>
                    <a:pt x="2178578" y="545673"/>
                    <a:pt x="2295780" y="372992"/>
                  </a:cubicBezTo>
                  <a:cubicBezTo>
                    <a:pt x="2299227" y="369538"/>
                    <a:pt x="2304398" y="364357"/>
                    <a:pt x="2309569" y="358314"/>
                  </a:cubicBezTo>
                  <a:lnTo>
                    <a:pt x="2317979" y="346201"/>
                  </a:lnTo>
                  <a:lnTo>
                    <a:pt x="2318436" y="345363"/>
                  </a:lnTo>
                  <a:lnTo>
                    <a:pt x="2319229" y="344401"/>
                  </a:lnTo>
                  <a:lnTo>
                    <a:pt x="2323357" y="338455"/>
                  </a:lnTo>
                  <a:cubicBezTo>
                    <a:pt x="2426771" y="183042"/>
                    <a:pt x="2584476" y="70368"/>
                    <a:pt x="2770297" y="23744"/>
                  </a:cubicBezTo>
                  <a:lnTo>
                    <a:pt x="2800841" y="18061"/>
                  </a:lnTo>
                  <a:lnTo>
                    <a:pt x="2807496" y="15973"/>
                  </a:lnTo>
                  <a:lnTo>
                    <a:pt x="2834587" y="11783"/>
                  </a:lnTo>
                  <a:lnTo>
                    <a:pt x="2865430" y="6044"/>
                  </a:lnTo>
                  <a:lnTo>
                    <a:pt x="2875755" y="5414"/>
                  </a:lnTo>
                  <a:lnTo>
                    <a:pt x="2884504" y="4061"/>
                  </a:lnTo>
                  <a:cubicBezTo>
                    <a:pt x="2910559" y="1376"/>
                    <a:pt x="2936978" y="0"/>
                    <a:pt x="2963693" y="0"/>
                  </a:cubicBezTo>
                  <a:lnTo>
                    <a:pt x="2964107" y="25"/>
                  </a:lnTo>
                  <a:lnTo>
                    <a:pt x="2964521" y="0"/>
                  </a:lnTo>
                  <a:cubicBezTo>
                    <a:pt x="2991667" y="0"/>
                    <a:pt x="3018463" y="1376"/>
                    <a:pt x="3044846" y="4061"/>
                  </a:cubicBezTo>
                  <a:lnTo>
                    <a:pt x="3054500" y="5538"/>
                  </a:lnTo>
                  <a:lnTo>
                    <a:pt x="3062798" y="6044"/>
                  </a:lnTo>
                  <a:lnTo>
                    <a:pt x="3086040" y="10364"/>
                  </a:lnTo>
                  <a:lnTo>
                    <a:pt x="3122698" y="15973"/>
                  </a:lnTo>
                  <a:lnTo>
                    <a:pt x="3132266" y="18956"/>
                  </a:lnTo>
                  <a:lnTo>
                    <a:pt x="3158025" y="23744"/>
                  </a:lnTo>
                  <a:cubicBezTo>
                    <a:pt x="3189049" y="31515"/>
                    <a:pt x="3219319" y="41120"/>
                    <a:pt x="3248727" y="52452"/>
                  </a:cubicBezTo>
                  <a:lnTo>
                    <a:pt x="3268107" y="61305"/>
                  </a:lnTo>
                  <a:lnTo>
                    <a:pt x="3269483" y="61734"/>
                  </a:lnTo>
                  <a:lnTo>
                    <a:pt x="3271715" y="62953"/>
                  </a:lnTo>
                  <a:lnTo>
                    <a:pt x="3334258" y="91521"/>
                  </a:lnTo>
                  <a:cubicBezTo>
                    <a:pt x="3444566" y="150233"/>
                    <a:pt x="3539362" y="234847"/>
                    <a:pt x="3611751" y="338455"/>
                  </a:cubicBezTo>
                  <a:cubicBezTo>
                    <a:pt x="3618645" y="352270"/>
                    <a:pt x="3625539" y="366084"/>
                    <a:pt x="3632433" y="372992"/>
                  </a:cubicBezTo>
                  <a:cubicBezTo>
                    <a:pt x="3749635" y="545673"/>
                    <a:pt x="3887520" y="663096"/>
                    <a:pt x="4059876" y="663096"/>
                  </a:cubicBezTo>
                  <a:cubicBezTo>
                    <a:pt x="4225337" y="663096"/>
                    <a:pt x="4363222" y="545673"/>
                    <a:pt x="4480424" y="372992"/>
                  </a:cubicBezTo>
                  <a:lnTo>
                    <a:pt x="4491529" y="361170"/>
                  </a:lnTo>
                  <a:lnTo>
                    <a:pt x="4501781" y="342318"/>
                  </a:lnTo>
                  <a:lnTo>
                    <a:pt x="4540798" y="295179"/>
                  </a:lnTo>
                  <a:lnTo>
                    <a:pt x="4564111" y="264418"/>
                  </a:lnTo>
                  <a:lnTo>
                    <a:pt x="4578559" y="249559"/>
                  </a:lnTo>
                  <a:lnTo>
                    <a:pt x="4597173" y="227070"/>
                  </a:lnTo>
                  <a:lnTo>
                    <a:pt x="4613355" y="213771"/>
                  </a:lnTo>
                  <a:lnTo>
                    <a:pt x="4628542" y="198152"/>
                  </a:lnTo>
                  <a:cubicBezTo>
                    <a:pt x="4651325" y="177430"/>
                    <a:pt x="4675374" y="158111"/>
                    <a:pt x="4700568" y="140304"/>
                  </a:cubicBezTo>
                  <a:lnTo>
                    <a:pt x="4709395" y="134846"/>
                  </a:lnTo>
                  <a:lnTo>
                    <a:pt x="4712591" y="132219"/>
                  </a:lnTo>
                  <a:lnTo>
                    <a:pt x="4720943" y="127705"/>
                  </a:lnTo>
                  <a:lnTo>
                    <a:pt x="4779461" y="91521"/>
                  </a:lnTo>
                  <a:lnTo>
                    <a:pt x="4835695" y="65684"/>
                  </a:lnTo>
                  <a:lnTo>
                    <a:pt x="4844805" y="60761"/>
                  </a:lnTo>
                  <a:lnTo>
                    <a:pt x="4849715" y="59242"/>
                  </a:lnTo>
                  <a:lnTo>
                    <a:pt x="4864495" y="52452"/>
                  </a:lnTo>
                  <a:cubicBezTo>
                    <a:pt x="4893782" y="41120"/>
                    <a:pt x="4923971" y="31514"/>
                    <a:pt x="4954941" y="23744"/>
                  </a:cubicBezTo>
                  <a:lnTo>
                    <a:pt x="4979028" y="19262"/>
                  </a:lnTo>
                  <a:lnTo>
                    <a:pt x="4990584" y="15689"/>
                  </a:lnTo>
                  <a:lnTo>
                    <a:pt x="5032452" y="9323"/>
                  </a:lnTo>
                  <a:lnTo>
                    <a:pt x="5050074" y="6044"/>
                  </a:lnTo>
                  <a:lnTo>
                    <a:pt x="5056648" y="5643"/>
                  </a:lnTo>
                  <a:lnTo>
                    <a:pt x="5067552" y="3985"/>
                  </a:lnTo>
                  <a:cubicBezTo>
                    <a:pt x="5093594" y="1349"/>
                    <a:pt x="5119999" y="0"/>
                    <a:pt x="5146700" y="0"/>
                  </a:cubicBezTo>
                  <a:lnTo>
                    <a:pt x="5147934" y="75"/>
                  </a:lnTo>
                  <a:lnTo>
                    <a:pt x="5149165" y="0"/>
                  </a:lnTo>
                  <a:cubicBezTo>
                    <a:pt x="5176311" y="0"/>
                    <a:pt x="5203107" y="1376"/>
                    <a:pt x="5229490" y="4061"/>
                  </a:cubicBezTo>
                  <a:lnTo>
                    <a:pt x="5240130" y="5689"/>
                  </a:lnTo>
                  <a:lnTo>
                    <a:pt x="5245739" y="6030"/>
                  </a:lnTo>
                  <a:lnTo>
                    <a:pt x="5261818" y="9007"/>
                  </a:lnTo>
                  <a:lnTo>
                    <a:pt x="5307342" y="15973"/>
                  </a:lnTo>
                  <a:lnTo>
                    <a:pt x="5318899" y="19576"/>
                  </a:lnTo>
                  <a:lnTo>
                    <a:pt x="5340822" y="23635"/>
                  </a:lnTo>
                  <a:cubicBezTo>
                    <a:pt x="5371775" y="31352"/>
                    <a:pt x="5401949" y="40876"/>
                    <a:pt x="5431220" y="52086"/>
                  </a:cubicBezTo>
                  <a:lnTo>
                    <a:pt x="5448862" y="60092"/>
                  </a:lnTo>
                  <a:lnTo>
                    <a:pt x="5454127" y="61734"/>
                  </a:lnTo>
                  <a:lnTo>
                    <a:pt x="5462227" y="66158"/>
                  </a:lnTo>
                  <a:lnTo>
                    <a:pt x="5516209" y="90655"/>
                  </a:lnTo>
                  <a:cubicBezTo>
                    <a:pt x="5570903" y="119579"/>
                    <a:pt x="5621506" y="154761"/>
                    <a:pt x="5667049" y="195233"/>
                  </a:cubicBezTo>
                  <a:lnTo>
                    <a:pt x="5700602" y="228865"/>
                  </a:lnTo>
                  <a:lnTo>
                    <a:pt x="5701565" y="229666"/>
                  </a:lnTo>
                  <a:lnTo>
                    <a:pt x="5702315" y="230583"/>
                  </a:lnTo>
                  <a:lnTo>
                    <a:pt x="5731447" y="259784"/>
                  </a:lnTo>
                  <a:cubicBezTo>
                    <a:pt x="5751567" y="282542"/>
                    <a:pt x="5770300" y="306501"/>
                    <a:pt x="5787527" y="331539"/>
                  </a:cubicBezTo>
                  <a:cubicBezTo>
                    <a:pt x="5794417" y="345353"/>
                    <a:pt x="5808199" y="359168"/>
                    <a:pt x="5815089" y="372982"/>
                  </a:cubicBezTo>
                  <a:cubicBezTo>
                    <a:pt x="5932230" y="545658"/>
                    <a:pt x="6070042" y="663079"/>
                    <a:pt x="6235417" y="663079"/>
                  </a:cubicBezTo>
                  <a:lnTo>
                    <a:pt x="6235417" y="663785"/>
                  </a:lnTo>
                  <a:lnTo>
                    <a:pt x="7968969" y="663785"/>
                  </a:lnTo>
                  <a:lnTo>
                    <a:pt x="7968969" y="891646"/>
                  </a:lnTo>
                  <a:lnTo>
                    <a:pt x="6235417" y="897919"/>
                  </a:lnTo>
                  <a:cubicBezTo>
                    <a:pt x="6111386" y="897919"/>
                    <a:pt x="6002859" y="963968"/>
                    <a:pt x="5906928" y="1066926"/>
                  </a:cubicBezTo>
                  <a:lnTo>
                    <a:pt x="5819217" y="1175977"/>
                  </a:lnTo>
                  <a:lnTo>
                    <a:pt x="5796240" y="1218711"/>
                  </a:lnTo>
                  <a:cubicBezTo>
                    <a:pt x="5768407" y="1260195"/>
                    <a:pt x="5736682" y="1298779"/>
                    <a:pt x="5701565" y="1333962"/>
                  </a:cubicBezTo>
                  <a:lnTo>
                    <a:pt x="5669142" y="1360697"/>
                  </a:lnTo>
                  <a:lnTo>
                    <a:pt x="5667049" y="1362851"/>
                  </a:lnTo>
                  <a:lnTo>
                    <a:pt x="5646683" y="1379216"/>
                  </a:lnTo>
                  <a:lnTo>
                    <a:pt x="5586531" y="1428816"/>
                  </a:lnTo>
                  <a:lnTo>
                    <a:pt x="5550537" y="1448242"/>
                  </a:lnTo>
                  <a:lnTo>
                    <a:pt x="5516209" y="1469479"/>
                  </a:lnTo>
                  <a:lnTo>
                    <a:pt x="5482353" y="1485042"/>
                  </a:lnTo>
                  <a:lnTo>
                    <a:pt x="5454127" y="1500276"/>
                  </a:lnTo>
                  <a:lnTo>
                    <a:pt x="5439326" y="1504821"/>
                  </a:lnTo>
                  <a:lnTo>
                    <a:pt x="5431220" y="1508547"/>
                  </a:lnTo>
                  <a:cubicBezTo>
                    <a:pt x="5401949" y="1519879"/>
                    <a:pt x="5371775" y="1529484"/>
                    <a:pt x="5340822" y="1537254"/>
                  </a:cubicBezTo>
                  <a:lnTo>
                    <a:pt x="5322741" y="1540620"/>
                  </a:lnTo>
                  <a:lnTo>
                    <a:pt x="5307342" y="1545348"/>
                  </a:lnTo>
                  <a:lnTo>
                    <a:pt x="5255324" y="1553169"/>
                  </a:lnTo>
                  <a:lnTo>
                    <a:pt x="5245739" y="1554953"/>
                  </a:lnTo>
                  <a:lnTo>
                    <a:pt x="5241898" y="1555188"/>
                  </a:lnTo>
                  <a:lnTo>
                    <a:pt x="5229490" y="1557053"/>
                  </a:lnTo>
                  <a:cubicBezTo>
                    <a:pt x="5203107" y="1559689"/>
                    <a:pt x="5176311" y="1561038"/>
                    <a:pt x="5149165" y="1561038"/>
                  </a:cubicBezTo>
                  <a:lnTo>
                    <a:pt x="5147596" y="1560942"/>
                  </a:lnTo>
                  <a:lnTo>
                    <a:pt x="5146700" y="1560997"/>
                  </a:lnTo>
                  <a:cubicBezTo>
                    <a:pt x="5119999" y="1560997"/>
                    <a:pt x="5093594" y="1559621"/>
                    <a:pt x="5067552" y="1556937"/>
                  </a:cubicBezTo>
                  <a:lnTo>
                    <a:pt x="5058208" y="1555490"/>
                  </a:lnTo>
                  <a:lnTo>
                    <a:pt x="5050074" y="1554994"/>
                  </a:lnTo>
                  <a:lnTo>
                    <a:pt x="5025694" y="1550458"/>
                  </a:lnTo>
                  <a:lnTo>
                    <a:pt x="4990584" y="1545025"/>
                  </a:lnTo>
                  <a:lnTo>
                    <a:pt x="4981991" y="1542327"/>
                  </a:lnTo>
                  <a:lnTo>
                    <a:pt x="4954941" y="1537294"/>
                  </a:lnTo>
                  <a:cubicBezTo>
                    <a:pt x="4831060" y="1506212"/>
                    <a:pt x="4719675" y="1445773"/>
                    <a:pt x="4628542" y="1362886"/>
                  </a:cubicBezTo>
                  <a:lnTo>
                    <a:pt x="4600740" y="1334292"/>
                  </a:lnTo>
                  <a:lnTo>
                    <a:pt x="4597173" y="1331337"/>
                  </a:lnTo>
                  <a:lnTo>
                    <a:pt x="4593303" y="1326644"/>
                  </a:lnTo>
                  <a:lnTo>
                    <a:pt x="4564111" y="1296620"/>
                  </a:lnTo>
                  <a:lnTo>
                    <a:pt x="4513670" y="1230063"/>
                  </a:lnTo>
                  <a:lnTo>
                    <a:pt x="4503923" y="1218242"/>
                  </a:lnTo>
                  <a:lnTo>
                    <a:pt x="4494213" y="1207905"/>
                  </a:lnTo>
                  <a:cubicBezTo>
                    <a:pt x="4489042" y="1201861"/>
                    <a:pt x="4483871" y="1194954"/>
                    <a:pt x="4480424" y="1188047"/>
                  </a:cubicBezTo>
                  <a:cubicBezTo>
                    <a:pt x="4363222" y="1015366"/>
                    <a:pt x="4225337" y="897942"/>
                    <a:pt x="4059876" y="897942"/>
                  </a:cubicBezTo>
                  <a:cubicBezTo>
                    <a:pt x="3887520" y="897942"/>
                    <a:pt x="3749635" y="1015366"/>
                    <a:pt x="3632433" y="1188047"/>
                  </a:cubicBezTo>
                  <a:lnTo>
                    <a:pt x="3611751" y="1229490"/>
                  </a:lnTo>
                  <a:cubicBezTo>
                    <a:pt x="3539362" y="1329645"/>
                    <a:pt x="3444566" y="1412532"/>
                    <a:pt x="3334258" y="1470380"/>
                  </a:cubicBezTo>
                  <a:lnTo>
                    <a:pt x="3277204" y="1496109"/>
                  </a:lnTo>
                  <a:lnTo>
                    <a:pt x="3269483" y="1500276"/>
                  </a:lnTo>
                  <a:lnTo>
                    <a:pt x="3264719" y="1501739"/>
                  </a:lnTo>
                  <a:lnTo>
                    <a:pt x="3248727" y="1508950"/>
                  </a:lnTo>
                  <a:cubicBezTo>
                    <a:pt x="3219319" y="1520161"/>
                    <a:pt x="3189049" y="1529686"/>
                    <a:pt x="3158025" y="1537402"/>
                  </a:cubicBezTo>
                  <a:lnTo>
                    <a:pt x="3134277" y="1541793"/>
                  </a:lnTo>
                  <a:lnTo>
                    <a:pt x="3122698" y="1545348"/>
                  </a:lnTo>
                  <a:lnTo>
                    <a:pt x="3081722" y="1551509"/>
                  </a:lnTo>
                  <a:lnTo>
                    <a:pt x="3062798" y="1555008"/>
                  </a:lnTo>
                  <a:lnTo>
                    <a:pt x="3055497" y="1555452"/>
                  </a:lnTo>
                  <a:lnTo>
                    <a:pt x="3044846" y="1557053"/>
                  </a:lnTo>
                  <a:cubicBezTo>
                    <a:pt x="3018463" y="1559689"/>
                    <a:pt x="2991667" y="1561038"/>
                    <a:pt x="2964521" y="1561038"/>
                  </a:cubicBezTo>
                  <a:lnTo>
                    <a:pt x="2964108" y="1561013"/>
                  </a:lnTo>
                  <a:lnTo>
                    <a:pt x="2963693" y="1561038"/>
                  </a:lnTo>
                  <a:cubicBezTo>
                    <a:pt x="2936978" y="1561038"/>
                    <a:pt x="2910559" y="1559689"/>
                    <a:pt x="2884504" y="1557053"/>
                  </a:cubicBezTo>
                  <a:lnTo>
                    <a:pt x="2874662" y="1555557"/>
                  </a:lnTo>
                  <a:lnTo>
                    <a:pt x="2865430" y="1554994"/>
                  </a:lnTo>
                  <a:lnTo>
                    <a:pt x="2840763" y="1550405"/>
                  </a:lnTo>
                  <a:lnTo>
                    <a:pt x="2807496" y="1545348"/>
                  </a:lnTo>
                  <a:lnTo>
                    <a:pt x="2798281" y="1542501"/>
                  </a:lnTo>
                  <a:lnTo>
                    <a:pt x="2770297" y="1537294"/>
                  </a:lnTo>
                  <a:cubicBezTo>
                    <a:pt x="2739327" y="1529524"/>
                    <a:pt x="2709138" y="1519918"/>
                    <a:pt x="2679851" y="1508586"/>
                  </a:cubicBezTo>
                  <a:lnTo>
                    <a:pt x="2662019" y="1500393"/>
                  </a:lnTo>
                  <a:lnTo>
                    <a:pt x="2661639" y="1500276"/>
                  </a:lnTo>
                  <a:lnTo>
                    <a:pt x="2660932" y="1499894"/>
                  </a:lnTo>
                  <a:lnTo>
                    <a:pt x="2594818" y="1469517"/>
                  </a:lnTo>
                  <a:cubicBezTo>
                    <a:pt x="2540095" y="1440161"/>
                    <a:pt x="2489465" y="1404330"/>
                    <a:pt x="2443899" y="1362886"/>
                  </a:cubicBezTo>
                  <a:lnTo>
                    <a:pt x="2423303" y="1341704"/>
                  </a:lnTo>
                  <a:lnTo>
                    <a:pt x="2413878" y="1333962"/>
                  </a:lnTo>
                  <a:lnTo>
                    <a:pt x="2402978" y="1320801"/>
                  </a:lnTo>
                  <a:lnTo>
                    <a:pt x="2379467" y="1296620"/>
                  </a:lnTo>
                  <a:lnTo>
                    <a:pt x="2341860" y="1246997"/>
                  </a:lnTo>
                  <a:lnTo>
                    <a:pt x="2318436" y="1218711"/>
                  </a:lnTo>
                  <a:lnTo>
                    <a:pt x="2316668" y="1215462"/>
                  </a:lnTo>
                  <a:lnTo>
                    <a:pt x="2309569" y="1207905"/>
                  </a:lnTo>
                  <a:cubicBezTo>
                    <a:pt x="2304398" y="1201861"/>
                    <a:pt x="2299227" y="1194954"/>
                    <a:pt x="2295780" y="1188047"/>
                  </a:cubicBezTo>
                  <a:cubicBezTo>
                    <a:pt x="2178578" y="1015366"/>
                    <a:pt x="2040693" y="897942"/>
                    <a:pt x="1875231" y="897942"/>
                  </a:cubicBezTo>
                  <a:cubicBezTo>
                    <a:pt x="1702876" y="897942"/>
                    <a:pt x="1564991" y="1015366"/>
                    <a:pt x="1447789" y="1188047"/>
                  </a:cubicBezTo>
                  <a:lnTo>
                    <a:pt x="1427106" y="1229490"/>
                  </a:lnTo>
                  <a:cubicBezTo>
                    <a:pt x="1282327" y="1429800"/>
                    <a:pt x="1047923" y="1561038"/>
                    <a:pt x="779048" y="1561038"/>
                  </a:cubicBezTo>
                  <a:cubicBezTo>
                    <a:pt x="351606" y="1561038"/>
                    <a:pt x="0" y="1215676"/>
                    <a:pt x="0" y="780519"/>
                  </a:cubicBezTo>
                  <a:cubicBezTo>
                    <a:pt x="0" y="352270"/>
                    <a:pt x="351606" y="0"/>
                    <a:pt x="77904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iŝľïḓe"/>
            <p:cNvSpPr>
              <a:spLocks/>
            </p:cNvSpPr>
            <p:nvPr/>
          </p:nvSpPr>
          <p:spPr bwMode="auto">
            <a:xfrm>
              <a:off x="6492291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líḑé"/>
            <p:cNvSpPr>
              <a:spLocks/>
            </p:cNvSpPr>
            <p:nvPr/>
          </p:nvSpPr>
          <p:spPr bwMode="auto">
            <a:xfrm>
              <a:off x="8668989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ľïďê"/>
            <p:cNvSpPr>
              <a:spLocks/>
            </p:cNvSpPr>
            <p:nvPr/>
          </p:nvSpPr>
          <p:spPr bwMode="auto">
            <a:xfrm>
              <a:off x="4307647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ľiḍé"/>
            <p:cNvSpPr>
              <a:spLocks/>
            </p:cNvSpPr>
            <p:nvPr/>
          </p:nvSpPr>
          <p:spPr bwMode="auto">
            <a:xfrm>
              <a:off x="6484345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ḻïḋè"/>
            <p:cNvSpPr>
              <a:spLocks/>
            </p:cNvSpPr>
            <p:nvPr/>
          </p:nvSpPr>
          <p:spPr bwMode="auto">
            <a:xfrm>
              <a:off x="4684589" y="2949777"/>
              <a:ext cx="641351" cy="599017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16 h 120"/>
                <a:gd name="T4" fmla="*/ 104 w 128"/>
                <a:gd name="T5" fmla="*/ 16 h 120"/>
                <a:gd name="T6" fmla="*/ 104 w 128"/>
                <a:gd name="T7" fmla="*/ 8 h 120"/>
                <a:gd name="T8" fmla="*/ 96 w 128"/>
                <a:gd name="T9" fmla="*/ 0 h 120"/>
                <a:gd name="T10" fmla="*/ 8 w 128"/>
                <a:gd name="T11" fmla="*/ 0 h 120"/>
                <a:gd name="T12" fmla="*/ 0 w 128"/>
                <a:gd name="T13" fmla="*/ 8 h 120"/>
                <a:gd name="T14" fmla="*/ 0 w 128"/>
                <a:gd name="T15" fmla="*/ 32 h 120"/>
                <a:gd name="T16" fmla="*/ 8 w 128"/>
                <a:gd name="T17" fmla="*/ 40 h 120"/>
                <a:gd name="T18" fmla="*/ 96 w 128"/>
                <a:gd name="T19" fmla="*/ 40 h 120"/>
                <a:gd name="T20" fmla="*/ 104 w 128"/>
                <a:gd name="T21" fmla="*/ 32 h 120"/>
                <a:gd name="T22" fmla="*/ 104 w 128"/>
                <a:gd name="T23" fmla="*/ 24 h 120"/>
                <a:gd name="T24" fmla="*/ 120 w 128"/>
                <a:gd name="T25" fmla="*/ 24 h 120"/>
                <a:gd name="T26" fmla="*/ 120 w 128"/>
                <a:gd name="T27" fmla="*/ 56 h 120"/>
                <a:gd name="T28" fmla="*/ 48 w 128"/>
                <a:gd name="T29" fmla="*/ 56 h 120"/>
                <a:gd name="T30" fmla="*/ 48 w 128"/>
                <a:gd name="T31" fmla="*/ 72 h 120"/>
                <a:gd name="T32" fmla="*/ 44 w 128"/>
                <a:gd name="T33" fmla="*/ 72 h 120"/>
                <a:gd name="T34" fmla="*/ 40 w 128"/>
                <a:gd name="T35" fmla="*/ 76 h 120"/>
                <a:gd name="T36" fmla="*/ 40 w 128"/>
                <a:gd name="T37" fmla="*/ 116 h 120"/>
                <a:gd name="T38" fmla="*/ 44 w 128"/>
                <a:gd name="T39" fmla="*/ 120 h 120"/>
                <a:gd name="T40" fmla="*/ 60 w 128"/>
                <a:gd name="T41" fmla="*/ 120 h 120"/>
                <a:gd name="T42" fmla="*/ 64 w 128"/>
                <a:gd name="T43" fmla="*/ 116 h 120"/>
                <a:gd name="T44" fmla="*/ 64 w 128"/>
                <a:gd name="T45" fmla="*/ 76 h 120"/>
                <a:gd name="T46" fmla="*/ 60 w 128"/>
                <a:gd name="T47" fmla="*/ 72 h 120"/>
                <a:gd name="T48" fmla="*/ 56 w 128"/>
                <a:gd name="T49" fmla="*/ 72 h 120"/>
                <a:gd name="T50" fmla="*/ 56 w 128"/>
                <a:gd name="T51" fmla="*/ 64 h 120"/>
                <a:gd name="T52" fmla="*/ 128 w 128"/>
                <a:gd name="T53" fmla="*/ 64 h 120"/>
                <a:gd name="T54" fmla="*/ 96 w 128"/>
                <a:gd name="T55" fmla="*/ 16 h 120"/>
                <a:gd name="T56" fmla="*/ 8 w 128"/>
                <a:gd name="T57" fmla="*/ 16 h 120"/>
                <a:gd name="T58" fmla="*/ 8 w 128"/>
                <a:gd name="T59" fmla="*/ 8 h 120"/>
                <a:gd name="T60" fmla="*/ 96 w 128"/>
                <a:gd name="T61" fmla="*/ 8 h 120"/>
                <a:gd name="T62" fmla="*/ 96 w 128"/>
                <a:gd name="T6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0">
                  <a:moveTo>
                    <a:pt x="128" y="64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36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2" y="72"/>
                    <a:pt x="40" y="74"/>
                    <a:pt x="40" y="7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8"/>
                    <a:pt x="42" y="120"/>
                    <a:pt x="4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4"/>
                    <a:pt x="62" y="72"/>
                    <a:pt x="6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128" y="64"/>
                  </a:lnTo>
                  <a:close/>
                  <a:moveTo>
                    <a:pt x="9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9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ļiḋé"/>
            <p:cNvSpPr>
              <a:spLocks/>
            </p:cNvSpPr>
            <p:nvPr/>
          </p:nvSpPr>
          <p:spPr bwMode="auto">
            <a:xfrm>
              <a:off x="2529060" y="2928611"/>
              <a:ext cx="599016" cy="641350"/>
            </a:xfrm>
            <a:custGeom>
              <a:avLst/>
              <a:gdLst>
                <a:gd name="T0" fmla="*/ 96 w 120"/>
                <a:gd name="T1" fmla="*/ 40 h 128"/>
                <a:gd name="T2" fmla="*/ 96 w 120"/>
                <a:gd name="T3" fmla="*/ 20 h 128"/>
                <a:gd name="T4" fmla="*/ 92 w 120"/>
                <a:gd name="T5" fmla="*/ 16 h 128"/>
                <a:gd name="T6" fmla="*/ 64 w 120"/>
                <a:gd name="T7" fmla="*/ 16 h 128"/>
                <a:gd name="T8" fmla="*/ 64 w 120"/>
                <a:gd name="T9" fmla="*/ 8 h 128"/>
                <a:gd name="T10" fmla="*/ 56 w 120"/>
                <a:gd name="T11" fmla="*/ 0 h 128"/>
                <a:gd name="T12" fmla="*/ 40 w 120"/>
                <a:gd name="T13" fmla="*/ 0 h 128"/>
                <a:gd name="T14" fmla="*/ 32 w 120"/>
                <a:gd name="T15" fmla="*/ 8 h 128"/>
                <a:gd name="T16" fmla="*/ 32 w 120"/>
                <a:gd name="T17" fmla="*/ 16 h 128"/>
                <a:gd name="T18" fmla="*/ 4 w 120"/>
                <a:gd name="T19" fmla="*/ 16 h 128"/>
                <a:gd name="T20" fmla="*/ 0 w 120"/>
                <a:gd name="T21" fmla="*/ 20 h 128"/>
                <a:gd name="T22" fmla="*/ 0 w 120"/>
                <a:gd name="T23" fmla="*/ 100 h 128"/>
                <a:gd name="T24" fmla="*/ 4 w 120"/>
                <a:gd name="T25" fmla="*/ 104 h 128"/>
                <a:gd name="T26" fmla="*/ 40 w 120"/>
                <a:gd name="T27" fmla="*/ 104 h 128"/>
                <a:gd name="T28" fmla="*/ 40 w 120"/>
                <a:gd name="T29" fmla="*/ 128 h 128"/>
                <a:gd name="T30" fmla="*/ 96 w 120"/>
                <a:gd name="T31" fmla="*/ 128 h 128"/>
                <a:gd name="T32" fmla="*/ 120 w 120"/>
                <a:gd name="T33" fmla="*/ 104 h 128"/>
                <a:gd name="T34" fmla="*/ 120 w 120"/>
                <a:gd name="T35" fmla="*/ 40 h 128"/>
                <a:gd name="T36" fmla="*/ 96 w 120"/>
                <a:gd name="T37" fmla="*/ 40 h 128"/>
                <a:gd name="T38" fmla="*/ 40 w 120"/>
                <a:gd name="T39" fmla="*/ 8 h 128"/>
                <a:gd name="T40" fmla="*/ 40 w 120"/>
                <a:gd name="T41" fmla="*/ 8 h 128"/>
                <a:gd name="T42" fmla="*/ 56 w 120"/>
                <a:gd name="T43" fmla="*/ 8 h 128"/>
                <a:gd name="T44" fmla="*/ 56 w 120"/>
                <a:gd name="T45" fmla="*/ 8 h 128"/>
                <a:gd name="T46" fmla="*/ 56 w 120"/>
                <a:gd name="T47" fmla="*/ 16 h 128"/>
                <a:gd name="T48" fmla="*/ 40 w 120"/>
                <a:gd name="T49" fmla="*/ 16 h 128"/>
                <a:gd name="T50" fmla="*/ 40 w 120"/>
                <a:gd name="T51" fmla="*/ 8 h 128"/>
                <a:gd name="T52" fmla="*/ 16 w 120"/>
                <a:gd name="T53" fmla="*/ 32 h 128"/>
                <a:gd name="T54" fmla="*/ 16 w 120"/>
                <a:gd name="T55" fmla="*/ 24 h 128"/>
                <a:gd name="T56" fmla="*/ 80 w 120"/>
                <a:gd name="T57" fmla="*/ 24 h 128"/>
                <a:gd name="T58" fmla="*/ 80 w 120"/>
                <a:gd name="T59" fmla="*/ 32 h 128"/>
                <a:gd name="T60" fmla="*/ 16 w 120"/>
                <a:gd name="T61" fmla="*/ 32 h 128"/>
                <a:gd name="T62" fmla="*/ 96 w 120"/>
                <a:gd name="T63" fmla="*/ 117 h 128"/>
                <a:gd name="T64" fmla="*/ 96 w 120"/>
                <a:gd name="T65" fmla="*/ 104 h 128"/>
                <a:gd name="T66" fmla="*/ 109 w 120"/>
                <a:gd name="T67" fmla="*/ 104 h 128"/>
                <a:gd name="T68" fmla="*/ 96 w 120"/>
                <a:gd name="T69" fmla="*/ 117 h 128"/>
                <a:gd name="T70" fmla="*/ 112 w 120"/>
                <a:gd name="T71" fmla="*/ 96 h 128"/>
                <a:gd name="T72" fmla="*/ 88 w 120"/>
                <a:gd name="T73" fmla="*/ 96 h 128"/>
                <a:gd name="T74" fmla="*/ 88 w 120"/>
                <a:gd name="T75" fmla="*/ 120 h 128"/>
                <a:gd name="T76" fmla="*/ 48 w 120"/>
                <a:gd name="T77" fmla="*/ 120 h 128"/>
                <a:gd name="T78" fmla="*/ 48 w 120"/>
                <a:gd name="T79" fmla="*/ 48 h 128"/>
                <a:gd name="T80" fmla="*/ 112 w 120"/>
                <a:gd name="T81" fmla="*/ 48 h 128"/>
                <a:gd name="T82" fmla="*/ 112 w 120"/>
                <a:gd name="T83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8">
                  <a:moveTo>
                    <a:pt x="96" y="4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4" y="16"/>
                    <a:pt x="92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4"/>
                    <a:pt x="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16" y="3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16" y="32"/>
                  </a:lnTo>
                  <a:close/>
                  <a:moveTo>
                    <a:pt x="96" y="117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109" y="104"/>
                    <a:pt x="109" y="104"/>
                    <a:pt x="109" y="104"/>
                  </a:cubicBezTo>
                  <a:lnTo>
                    <a:pt x="96" y="117"/>
                  </a:lnTo>
                  <a:close/>
                  <a:moveTo>
                    <a:pt x="112" y="96"/>
                  </a:moveTo>
                  <a:cubicBezTo>
                    <a:pt x="88" y="96"/>
                    <a:pt x="88" y="96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12" y="48"/>
                    <a:pt x="112" y="48"/>
                    <a:pt x="112" y="48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1iďê"/>
            <p:cNvSpPr>
              <a:spLocks/>
            </p:cNvSpPr>
            <p:nvPr/>
          </p:nvSpPr>
          <p:spPr bwMode="auto">
            <a:xfrm>
              <a:off x="6873753" y="2865782"/>
              <a:ext cx="643467" cy="645584"/>
            </a:xfrm>
            <a:custGeom>
              <a:avLst/>
              <a:gdLst>
                <a:gd name="T0" fmla="*/ 125 w 129"/>
                <a:gd name="T1" fmla="*/ 102 h 129"/>
                <a:gd name="T2" fmla="*/ 68 w 129"/>
                <a:gd name="T3" fmla="*/ 53 h 129"/>
                <a:gd name="T4" fmla="*/ 72 w 129"/>
                <a:gd name="T5" fmla="*/ 36 h 129"/>
                <a:gd name="T6" fmla="*/ 36 w 129"/>
                <a:gd name="T7" fmla="*/ 0 h 129"/>
                <a:gd name="T8" fmla="*/ 26 w 129"/>
                <a:gd name="T9" fmla="*/ 2 h 129"/>
                <a:gd name="T10" fmla="*/ 46 w 129"/>
                <a:gd name="T11" fmla="*/ 22 h 129"/>
                <a:gd name="T12" fmla="*/ 46 w 129"/>
                <a:gd name="T13" fmla="*/ 34 h 129"/>
                <a:gd name="T14" fmla="*/ 34 w 129"/>
                <a:gd name="T15" fmla="*/ 46 h 129"/>
                <a:gd name="T16" fmla="*/ 22 w 129"/>
                <a:gd name="T17" fmla="*/ 46 h 129"/>
                <a:gd name="T18" fmla="*/ 2 w 129"/>
                <a:gd name="T19" fmla="*/ 26 h 129"/>
                <a:gd name="T20" fmla="*/ 0 w 129"/>
                <a:gd name="T21" fmla="*/ 36 h 129"/>
                <a:gd name="T22" fmla="*/ 36 w 129"/>
                <a:gd name="T23" fmla="*/ 72 h 129"/>
                <a:gd name="T24" fmla="*/ 53 w 129"/>
                <a:gd name="T25" fmla="*/ 68 h 129"/>
                <a:gd name="T26" fmla="*/ 102 w 129"/>
                <a:gd name="T27" fmla="*/ 125 h 129"/>
                <a:gd name="T28" fmla="*/ 113 w 129"/>
                <a:gd name="T29" fmla="*/ 126 h 129"/>
                <a:gd name="T30" fmla="*/ 126 w 129"/>
                <a:gd name="T31" fmla="*/ 113 h 129"/>
                <a:gd name="T32" fmla="*/ 125 w 129"/>
                <a:gd name="T33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29">
                  <a:moveTo>
                    <a:pt x="125" y="102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70" y="48"/>
                    <a:pt x="72" y="4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9" y="25"/>
                    <a:pt x="49" y="31"/>
                    <a:pt x="46" y="3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9"/>
                    <a:pt x="25" y="49"/>
                    <a:pt x="22" y="4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2" y="72"/>
                    <a:pt x="48" y="70"/>
                    <a:pt x="53" y="6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5" y="129"/>
                    <a:pt x="110" y="129"/>
                    <a:pt x="113" y="126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9" y="110"/>
                    <a:pt x="129" y="105"/>
                    <a:pt x="12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ḻíde"/>
            <p:cNvSpPr>
              <a:spLocks/>
            </p:cNvSpPr>
            <p:nvPr/>
          </p:nvSpPr>
          <p:spPr bwMode="auto">
            <a:xfrm rot="19800000">
              <a:off x="8748943" y="2242263"/>
              <a:ext cx="1369288" cy="1369283"/>
            </a:xfrm>
            <a:custGeom>
              <a:avLst/>
              <a:gdLst>
                <a:gd name="T0" fmla="*/ 88 w 128"/>
                <a:gd name="T1" fmla="*/ 8 h 128"/>
                <a:gd name="T2" fmla="*/ 48 w 128"/>
                <a:gd name="T3" fmla="*/ 48 h 128"/>
                <a:gd name="T4" fmla="*/ 24 w 128"/>
                <a:gd name="T5" fmla="*/ 48 h 128"/>
                <a:gd name="T6" fmla="*/ 0 w 128"/>
                <a:gd name="T7" fmla="*/ 80 h 128"/>
                <a:gd name="T8" fmla="*/ 40 w 128"/>
                <a:gd name="T9" fmla="*/ 76 h 128"/>
                <a:gd name="T10" fmla="*/ 0 w 128"/>
                <a:gd name="T11" fmla="*/ 128 h 128"/>
                <a:gd name="T12" fmla="*/ 53 w 128"/>
                <a:gd name="T13" fmla="*/ 87 h 128"/>
                <a:gd name="T14" fmla="*/ 48 w 128"/>
                <a:gd name="T15" fmla="*/ 128 h 128"/>
                <a:gd name="T16" fmla="*/ 80 w 128"/>
                <a:gd name="T17" fmla="*/ 104 h 128"/>
                <a:gd name="T18" fmla="*/ 80 w 128"/>
                <a:gd name="T19" fmla="*/ 80 h 128"/>
                <a:gd name="T20" fmla="*/ 120 w 128"/>
                <a:gd name="T21" fmla="*/ 40 h 128"/>
                <a:gd name="T22" fmla="*/ 128 w 128"/>
                <a:gd name="T23" fmla="*/ 0 h 128"/>
                <a:gd name="T24" fmla="*/ 88 w 128"/>
                <a:gd name="T25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88" y="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5" y="73"/>
                    <a:pt x="40" y="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0" y="104"/>
                    <a:pt x="48" y="128"/>
                    <a:pt x="48" y="128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88" y="8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0" name="组合 49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4" name="任意多边形 53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754979" y="4352871"/>
            <a:ext cx="2133781" cy="1335750"/>
            <a:chOff x="1658314" y="2349127"/>
            <a:chExt cx="2133781" cy="1335750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38373" y="4352871"/>
            <a:ext cx="2133781" cy="1335750"/>
            <a:chOff x="1658314" y="2349127"/>
            <a:chExt cx="2133781" cy="1335750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28595" y="4352871"/>
            <a:ext cx="2133781" cy="1335750"/>
            <a:chOff x="1658314" y="2349127"/>
            <a:chExt cx="2133781" cy="1335750"/>
          </a:xfrm>
        </p:grpSpPr>
        <p:sp>
          <p:nvSpPr>
            <p:cNvPr id="69" name="文本框 6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303237" y="4352871"/>
            <a:ext cx="2133781" cy="1335750"/>
            <a:chOff x="1658314" y="2349127"/>
            <a:chExt cx="2133781" cy="1335750"/>
          </a:xfrm>
        </p:grpSpPr>
        <p:sp>
          <p:nvSpPr>
            <p:cNvPr id="72" name="文本框 7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25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0a59690-0bcc-426d-b3b8-15a0281c25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05325" y="2313697"/>
            <a:ext cx="3181350" cy="3052932"/>
            <a:chOff x="3996516" y="1414264"/>
            <a:chExt cx="4198968" cy="4029472"/>
          </a:xfrm>
        </p:grpSpPr>
        <p:sp>
          <p:nvSpPr>
            <p:cNvPr id="4" name="îṥľîḑè"/>
            <p:cNvSpPr/>
            <p:nvPr/>
          </p:nvSpPr>
          <p:spPr bwMode="auto">
            <a:xfrm>
              <a:off x="4655840" y="1988840"/>
              <a:ext cx="2880320" cy="2880320"/>
            </a:xfrm>
            <a:prstGeom prst="ellipse">
              <a:avLst/>
            </a:prstGeom>
            <a:solidFill>
              <a:schemeClr val="bg1">
                <a:lumMod val="85000"/>
                <a:alpha val="5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Sliďe"/>
            <p:cNvSpPr/>
            <p:nvPr/>
          </p:nvSpPr>
          <p:spPr bwMode="auto">
            <a:xfrm>
              <a:off x="4933950" y="2266950"/>
              <a:ext cx="2324100" cy="2324100"/>
            </a:xfrm>
            <a:prstGeom prst="ellipse">
              <a:avLst/>
            </a:prstGeom>
            <a:blipFill>
              <a:blip r:embed="rId4"/>
              <a:srcRect/>
              <a:stretch>
                <a:fillRect l="-25210" r="-24848"/>
              </a:stretch>
            </a:blipFill>
            <a:ln w="19050">
              <a:solidFill>
                <a:schemeClr val="bg1">
                  <a:alpha val="46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ľîḑé"/>
            <p:cNvSpPr/>
            <p:nvPr/>
          </p:nvSpPr>
          <p:spPr bwMode="auto">
            <a:xfrm>
              <a:off x="4117848" y="1450848"/>
              <a:ext cx="3956304" cy="3956304"/>
            </a:xfrm>
            <a:prstGeom prst="ellipse">
              <a:avLst/>
            </a:prstGeom>
            <a:noFill/>
            <a:ln w="69850">
              <a:solidFill>
                <a:schemeClr val="bg1">
                  <a:lumMod val="85000"/>
                  <a:alpha val="19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ŝḻíḑè"/>
            <p:cNvSpPr/>
            <p:nvPr/>
          </p:nvSpPr>
          <p:spPr bwMode="auto">
            <a:xfrm>
              <a:off x="3996516" y="1414264"/>
              <a:ext cx="1143072" cy="114307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ḷíḑè"/>
            <p:cNvSpPr/>
            <p:nvPr/>
          </p:nvSpPr>
          <p:spPr bwMode="auto">
            <a:xfrm>
              <a:off x="7052412" y="1414264"/>
              <a:ext cx="1143072" cy="1143072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1íḓè"/>
            <p:cNvSpPr/>
            <p:nvPr/>
          </p:nvSpPr>
          <p:spPr bwMode="auto">
            <a:xfrm>
              <a:off x="3996516" y="4300664"/>
              <a:ext cx="1143072" cy="114307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ľîďe"/>
            <p:cNvSpPr/>
            <p:nvPr/>
          </p:nvSpPr>
          <p:spPr bwMode="auto">
            <a:xfrm>
              <a:off x="7052412" y="4300664"/>
              <a:ext cx="1143072" cy="114307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ḷíḓé"/>
            <p:cNvSpPr>
              <a:spLocks/>
            </p:cNvSpPr>
            <p:nvPr/>
          </p:nvSpPr>
          <p:spPr bwMode="auto">
            <a:xfrm>
              <a:off x="7391402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ḻîde"/>
            <p:cNvSpPr>
              <a:spLocks/>
            </p:cNvSpPr>
            <p:nvPr/>
          </p:nvSpPr>
          <p:spPr bwMode="auto">
            <a:xfrm>
              <a:off x="4335506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ľiďè"/>
            <p:cNvSpPr>
              <a:spLocks/>
            </p:cNvSpPr>
            <p:nvPr/>
          </p:nvSpPr>
          <p:spPr bwMode="auto">
            <a:xfrm>
              <a:off x="7404191" y="4652443"/>
              <a:ext cx="439516" cy="439516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ḷíḓé"/>
            <p:cNvSpPr>
              <a:spLocks/>
            </p:cNvSpPr>
            <p:nvPr/>
          </p:nvSpPr>
          <p:spPr bwMode="auto">
            <a:xfrm>
              <a:off x="4335506" y="4639654"/>
              <a:ext cx="465094" cy="465094"/>
            </a:xfrm>
            <a:custGeom>
              <a:avLst/>
              <a:gdLst>
                <a:gd name="T0" fmla="*/ 1424804 w 1341438"/>
                <a:gd name="T1" fmla="*/ 976171 h 1341438"/>
                <a:gd name="T2" fmla="*/ 277295 w 1341438"/>
                <a:gd name="T3" fmla="*/ 649654 h 1341438"/>
                <a:gd name="T4" fmla="*/ 216426 w 1341438"/>
                <a:gd name="T5" fmla="*/ 876225 h 1341438"/>
                <a:gd name="T6" fmla="*/ 240849 w 1341438"/>
                <a:gd name="T7" fmla="*/ 1155024 h 1341438"/>
                <a:gd name="T8" fmla="*/ 370479 w 1341438"/>
                <a:gd name="T9" fmla="*/ 1409400 h 1341438"/>
                <a:gd name="T10" fmla="*/ 584651 w 1341438"/>
                <a:gd name="T11" fmla="*/ 1594639 h 1341438"/>
                <a:gd name="T12" fmla="*/ 858189 w 1341438"/>
                <a:gd name="T13" fmla="*/ 1686695 h 1341438"/>
                <a:gd name="T14" fmla="*/ 1117075 w 1341438"/>
                <a:gd name="T15" fmla="*/ 1673920 h 1341438"/>
                <a:gd name="T16" fmla="*/ 1331997 w 1341438"/>
                <a:gd name="T17" fmla="*/ 1588251 h 1341438"/>
                <a:gd name="T18" fmla="*/ 1203960 w 1341438"/>
                <a:gd name="T19" fmla="*/ 343359 h 1341438"/>
                <a:gd name="T20" fmla="*/ 1297593 w 1341438"/>
                <a:gd name="T21" fmla="*/ 448935 h 1341438"/>
                <a:gd name="T22" fmla="*/ 1331436 w 1341438"/>
                <a:gd name="T23" fmla="*/ 593446 h 1341438"/>
                <a:gd name="T24" fmla="*/ 1507794 w 1341438"/>
                <a:gd name="T25" fmla="*/ 672066 h 1341438"/>
                <a:gd name="T26" fmla="*/ 1571343 w 1341438"/>
                <a:gd name="T27" fmla="*/ 841663 h 1341438"/>
                <a:gd name="T28" fmla="*/ 1485984 w 1341438"/>
                <a:gd name="T29" fmla="*/ 738332 h 1341438"/>
                <a:gd name="T30" fmla="*/ 1372423 w 1341438"/>
                <a:gd name="T31" fmla="*/ 654845 h 1341438"/>
                <a:gd name="T32" fmla="*/ 1212234 w 1341438"/>
                <a:gd name="T33" fmla="*/ 623771 h 1341438"/>
                <a:gd name="T34" fmla="*/ 1250588 w 1341438"/>
                <a:gd name="T35" fmla="*/ 517072 h 1341438"/>
                <a:gd name="T36" fmla="*/ 1219378 w 1341438"/>
                <a:gd name="T37" fmla="*/ 424225 h 1341438"/>
                <a:gd name="T38" fmla="*/ 1123491 w 1341438"/>
                <a:gd name="T39" fmla="*/ 382294 h 1341438"/>
                <a:gd name="T40" fmla="*/ 1086639 w 1341438"/>
                <a:gd name="T41" fmla="*/ 356462 h 1341438"/>
                <a:gd name="T42" fmla="*/ 1112209 w 1341438"/>
                <a:gd name="T43" fmla="*/ 325387 h 1341438"/>
                <a:gd name="T44" fmla="*/ 1078761 w 1341438"/>
                <a:gd name="T45" fmla="*/ 288169 h 1341438"/>
                <a:gd name="T46" fmla="*/ 1060385 w 1341438"/>
                <a:gd name="T47" fmla="*/ 323825 h 1341438"/>
                <a:gd name="T48" fmla="*/ 979380 w 1341438"/>
                <a:gd name="T49" fmla="*/ 350849 h 1341438"/>
                <a:gd name="T50" fmla="*/ 946002 w 1341438"/>
                <a:gd name="T51" fmla="*/ 457065 h 1341438"/>
                <a:gd name="T52" fmla="*/ 990255 w 1341438"/>
                <a:gd name="T53" fmla="*/ 530628 h 1341438"/>
                <a:gd name="T54" fmla="*/ 1093763 w 1341438"/>
                <a:gd name="T55" fmla="*/ 556527 h 1341438"/>
                <a:gd name="T56" fmla="*/ 1107264 w 1341438"/>
                <a:gd name="T57" fmla="*/ 609071 h 1341438"/>
                <a:gd name="T58" fmla="*/ 1131266 w 1341438"/>
                <a:gd name="T59" fmla="*/ 714163 h 1341438"/>
                <a:gd name="T60" fmla="*/ 1418162 w 1341438"/>
                <a:gd name="T61" fmla="*/ 749818 h 1341438"/>
                <a:gd name="T62" fmla="*/ 1481166 w 1341438"/>
                <a:gd name="T63" fmla="*/ 868046 h 1341438"/>
                <a:gd name="T64" fmla="*/ 1381785 w 1341438"/>
                <a:gd name="T65" fmla="*/ 795608 h 1341438"/>
                <a:gd name="T66" fmla="*/ 1106515 w 1341438"/>
                <a:gd name="T67" fmla="*/ 766707 h 1341438"/>
                <a:gd name="T68" fmla="*/ 1048010 w 1341438"/>
                <a:gd name="T69" fmla="*/ 683011 h 1341438"/>
                <a:gd name="T70" fmla="*/ 998881 w 1341438"/>
                <a:gd name="T71" fmla="*/ 600064 h 1341438"/>
                <a:gd name="T72" fmla="*/ 907374 w 1341438"/>
                <a:gd name="T73" fmla="*/ 518619 h 1341438"/>
                <a:gd name="T74" fmla="*/ 898374 w 1341438"/>
                <a:gd name="T75" fmla="*/ 377121 h 1341438"/>
                <a:gd name="T76" fmla="*/ 983504 w 1341438"/>
                <a:gd name="T77" fmla="*/ 281038 h 1341438"/>
                <a:gd name="T78" fmla="*/ 802580 w 1341438"/>
                <a:gd name="T79" fmla="*/ 228074 h 1341438"/>
                <a:gd name="T80" fmla="*/ 585402 w 1341438"/>
                <a:gd name="T81" fmla="*/ 309985 h 1341438"/>
                <a:gd name="T82" fmla="*/ 1615681 w 1341438"/>
                <a:gd name="T83" fmla="*/ 1281648 h 1341438"/>
                <a:gd name="T84" fmla="*/ 1685193 w 1341438"/>
                <a:gd name="T85" fmla="*/ 1058459 h 1341438"/>
                <a:gd name="T86" fmla="*/ 1673920 w 1341438"/>
                <a:gd name="T87" fmla="*/ 785672 h 1341438"/>
                <a:gd name="T88" fmla="*/ 1556314 w 1341438"/>
                <a:gd name="T89" fmla="*/ 524533 h 1341438"/>
                <a:gd name="T90" fmla="*/ 1351536 w 1341438"/>
                <a:gd name="T91" fmla="*/ 328773 h 1341438"/>
                <a:gd name="T92" fmla="*/ 1083632 w 1341438"/>
                <a:gd name="T93" fmla="*/ 224316 h 1341438"/>
                <a:gd name="T94" fmla="*/ 1121207 w 1341438"/>
                <a:gd name="T95" fmla="*/ 15029 h 1341438"/>
                <a:gd name="T96" fmla="*/ 1466137 w 1341438"/>
                <a:gd name="T97" fmla="*/ 150295 h 1341438"/>
                <a:gd name="T98" fmla="*/ 1729530 w 1341438"/>
                <a:gd name="T99" fmla="*/ 400915 h 1341438"/>
                <a:gd name="T100" fmla="*/ 1880577 w 1341438"/>
                <a:gd name="T101" fmla="*/ 737577 h 1341438"/>
                <a:gd name="T102" fmla="*/ 1889971 w 1341438"/>
                <a:gd name="T103" fmla="*/ 1120832 h 1341438"/>
                <a:gd name="T104" fmla="*/ 1755080 w 1341438"/>
                <a:gd name="T105" fmla="*/ 1466137 h 1341438"/>
                <a:gd name="T106" fmla="*/ 1504087 w 1341438"/>
                <a:gd name="T107" fmla="*/ 1729154 h 1341438"/>
                <a:gd name="T108" fmla="*/ 1167800 w 1341438"/>
                <a:gd name="T109" fmla="*/ 1880577 h 1341438"/>
                <a:gd name="T110" fmla="*/ 807465 w 1341438"/>
                <a:gd name="T111" fmla="*/ 1893729 h 1341438"/>
                <a:gd name="T112" fmla="*/ 458778 w 1341438"/>
                <a:gd name="T113" fmla="*/ 1767104 h 1341438"/>
                <a:gd name="T114" fmla="*/ 189748 w 1341438"/>
                <a:gd name="T115" fmla="*/ 1522497 h 1341438"/>
                <a:gd name="T116" fmla="*/ 30058 w 1341438"/>
                <a:gd name="T117" fmla="*/ 1190719 h 1341438"/>
                <a:gd name="T118" fmla="*/ 11271 w 1341438"/>
                <a:gd name="T119" fmla="*/ 807841 h 1341438"/>
                <a:gd name="T120" fmla="*/ 137896 w 1341438"/>
                <a:gd name="T121" fmla="*/ 458779 h 1341438"/>
                <a:gd name="T122" fmla="*/ 382503 w 1341438"/>
                <a:gd name="T123" fmla="*/ 189373 h 1341438"/>
                <a:gd name="T124" fmla="*/ 714656 w 1341438"/>
                <a:gd name="T125" fmla="*/ 30060 h 1341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1438" h="1341438">
                  <a:moveTo>
                    <a:pt x="824769" y="688975"/>
                  </a:moveTo>
                  <a:lnTo>
                    <a:pt x="979487" y="688975"/>
                  </a:lnTo>
                  <a:lnTo>
                    <a:pt x="979487" y="809625"/>
                  </a:lnTo>
                  <a:lnTo>
                    <a:pt x="944636" y="809625"/>
                  </a:lnTo>
                  <a:lnTo>
                    <a:pt x="824769" y="688975"/>
                  </a:lnTo>
                  <a:close/>
                  <a:moveTo>
                    <a:pt x="230187" y="688975"/>
                  </a:moveTo>
                  <a:lnTo>
                    <a:pt x="553352" y="688975"/>
                  </a:lnTo>
                  <a:lnTo>
                    <a:pt x="673219" y="809625"/>
                  </a:lnTo>
                  <a:lnTo>
                    <a:pt x="230187" y="809625"/>
                  </a:lnTo>
                  <a:lnTo>
                    <a:pt x="230187" y="688975"/>
                  </a:lnTo>
                  <a:close/>
                  <a:moveTo>
                    <a:pt x="1066800" y="687387"/>
                  </a:moveTo>
                  <a:lnTo>
                    <a:pt x="1106488" y="687387"/>
                  </a:lnTo>
                  <a:lnTo>
                    <a:pt x="1106488" y="808037"/>
                  </a:lnTo>
                  <a:lnTo>
                    <a:pt x="1066800" y="808037"/>
                  </a:lnTo>
                  <a:lnTo>
                    <a:pt x="1066800" y="687387"/>
                  </a:lnTo>
                  <a:close/>
                  <a:moveTo>
                    <a:pt x="1003300" y="687387"/>
                  </a:moveTo>
                  <a:lnTo>
                    <a:pt x="1042988" y="687387"/>
                  </a:lnTo>
                  <a:lnTo>
                    <a:pt x="1042988" y="808037"/>
                  </a:lnTo>
                  <a:lnTo>
                    <a:pt x="1003300" y="808037"/>
                  </a:lnTo>
                  <a:lnTo>
                    <a:pt x="1003300" y="687387"/>
                  </a:lnTo>
                  <a:close/>
                  <a:moveTo>
                    <a:pt x="251354" y="361421"/>
                  </a:moveTo>
                  <a:lnTo>
                    <a:pt x="245533" y="369888"/>
                  </a:lnTo>
                  <a:lnTo>
                    <a:pt x="239712" y="378090"/>
                  </a:lnTo>
                  <a:lnTo>
                    <a:pt x="233892" y="386292"/>
                  </a:lnTo>
                  <a:lnTo>
                    <a:pt x="228600" y="395023"/>
                  </a:lnTo>
                  <a:lnTo>
                    <a:pt x="223573" y="403490"/>
                  </a:lnTo>
                  <a:lnTo>
                    <a:pt x="218281" y="412486"/>
                  </a:lnTo>
                  <a:lnTo>
                    <a:pt x="213254" y="421217"/>
                  </a:lnTo>
                  <a:lnTo>
                    <a:pt x="208492" y="430213"/>
                  </a:lnTo>
                  <a:lnTo>
                    <a:pt x="203729" y="439209"/>
                  </a:lnTo>
                  <a:lnTo>
                    <a:pt x="199496" y="448469"/>
                  </a:lnTo>
                  <a:lnTo>
                    <a:pt x="195262" y="457465"/>
                  </a:lnTo>
                  <a:lnTo>
                    <a:pt x="191294" y="466990"/>
                  </a:lnTo>
                  <a:lnTo>
                    <a:pt x="187060" y="476250"/>
                  </a:lnTo>
                  <a:lnTo>
                    <a:pt x="183356" y="485775"/>
                  </a:lnTo>
                  <a:lnTo>
                    <a:pt x="179916" y="495565"/>
                  </a:lnTo>
                  <a:lnTo>
                    <a:pt x="176741" y="505090"/>
                  </a:lnTo>
                  <a:lnTo>
                    <a:pt x="173566" y="514879"/>
                  </a:lnTo>
                  <a:lnTo>
                    <a:pt x="170391" y="524934"/>
                  </a:lnTo>
                  <a:lnTo>
                    <a:pt x="167481" y="534988"/>
                  </a:lnTo>
                  <a:lnTo>
                    <a:pt x="164835" y="544777"/>
                  </a:lnTo>
                  <a:lnTo>
                    <a:pt x="162719" y="554832"/>
                  </a:lnTo>
                  <a:lnTo>
                    <a:pt x="160337" y="565150"/>
                  </a:lnTo>
                  <a:lnTo>
                    <a:pt x="158221" y="575469"/>
                  </a:lnTo>
                  <a:lnTo>
                    <a:pt x="156633" y="585788"/>
                  </a:lnTo>
                  <a:lnTo>
                    <a:pt x="154781" y="596107"/>
                  </a:lnTo>
                  <a:lnTo>
                    <a:pt x="153458" y="606690"/>
                  </a:lnTo>
                  <a:lnTo>
                    <a:pt x="152400" y="617009"/>
                  </a:lnTo>
                  <a:lnTo>
                    <a:pt x="151606" y="627592"/>
                  </a:lnTo>
                  <a:lnTo>
                    <a:pt x="150548" y="638440"/>
                  </a:lnTo>
                  <a:lnTo>
                    <a:pt x="150019" y="649023"/>
                  </a:lnTo>
                  <a:lnTo>
                    <a:pt x="149754" y="659871"/>
                  </a:lnTo>
                  <a:lnTo>
                    <a:pt x="149754" y="670719"/>
                  </a:lnTo>
                  <a:lnTo>
                    <a:pt x="149754" y="684213"/>
                  </a:lnTo>
                  <a:lnTo>
                    <a:pt x="150283" y="697707"/>
                  </a:lnTo>
                  <a:lnTo>
                    <a:pt x="151077" y="710671"/>
                  </a:lnTo>
                  <a:lnTo>
                    <a:pt x="152400" y="724165"/>
                  </a:lnTo>
                  <a:lnTo>
                    <a:pt x="153723" y="737130"/>
                  </a:lnTo>
                  <a:lnTo>
                    <a:pt x="155839" y="750094"/>
                  </a:lnTo>
                  <a:lnTo>
                    <a:pt x="157691" y="763059"/>
                  </a:lnTo>
                  <a:lnTo>
                    <a:pt x="160337" y="776023"/>
                  </a:lnTo>
                  <a:lnTo>
                    <a:pt x="162983" y="788459"/>
                  </a:lnTo>
                  <a:lnTo>
                    <a:pt x="166158" y="801159"/>
                  </a:lnTo>
                  <a:lnTo>
                    <a:pt x="169598" y="813330"/>
                  </a:lnTo>
                  <a:lnTo>
                    <a:pt x="173302" y="825765"/>
                  </a:lnTo>
                  <a:lnTo>
                    <a:pt x="177271" y="837936"/>
                  </a:lnTo>
                  <a:lnTo>
                    <a:pt x="181239" y="849842"/>
                  </a:lnTo>
                  <a:lnTo>
                    <a:pt x="185737" y="861748"/>
                  </a:lnTo>
                  <a:lnTo>
                    <a:pt x="190500" y="873655"/>
                  </a:lnTo>
                  <a:lnTo>
                    <a:pt x="195791" y="885296"/>
                  </a:lnTo>
                  <a:lnTo>
                    <a:pt x="201083" y="896673"/>
                  </a:lnTo>
                  <a:lnTo>
                    <a:pt x="206639" y="907786"/>
                  </a:lnTo>
                  <a:lnTo>
                    <a:pt x="212460" y="918898"/>
                  </a:lnTo>
                  <a:lnTo>
                    <a:pt x="218546" y="930011"/>
                  </a:lnTo>
                  <a:lnTo>
                    <a:pt x="225160" y="940859"/>
                  </a:lnTo>
                  <a:lnTo>
                    <a:pt x="231775" y="951442"/>
                  </a:lnTo>
                  <a:lnTo>
                    <a:pt x="238654" y="962026"/>
                  </a:lnTo>
                  <a:lnTo>
                    <a:pt x="245798" y="972344"/>
                  </a:lnTo>
                  <a:lnTo>
                    <a:pt x="253206" y="982398"/>
                  </a:lnTo>
                  <a:lnTo>
                    <a:pt x="260879" y="992453"/>
                  </a:lnTo>
                  <a:lnTo>
                    <a:pt x="268552" y="1001978"/>
                  </a:lnTo>
                  <a:lnTo>
                    <a:pt x="276754" y="1011767"/>
                  </a:lnTo>
                  <a:lnTo>
                    <a:pt x="285221" y="1021292"/>
                  </a:lnTo>
                  <a:lnTo>
                    <a:pt x="293687" y="1030288"/>
                  </a:lnTo>
                  <a:lnTo>
                    <a:pt x="302154" y="1039284"/>
                  </a:lnTo>
                  <a:lnTo>
                    <a:pt x="311414" y="1048015"/>
                  </a:lnTo>
                  <a:lnTo>
                    <a:pt x="320410" y="1056746"/>
                  </a:lnTo>
                  <a:lnTo>
                    <a:pt x="329935" y="1064949"/>
                  </a:lnTo>
                  <a:lnTo>
                    <a:pt x="339460" y="1072886"/>
                  </a:lnTo>
                  <a:lnTo>
                    <a:pt x="348985" y="1080559"/>
                  </a:lnTo>
                  <a:lnTo>
                    <a:pt x="359039" y="1088232"/>
                  </a:lnTo>
                  <a:lnTo>
                    <a:pt x="369358" y="1095640"/>
                  </a:lnTo>
                  <a:lnTo>
                    <a:pt x="379677" y="1102784"/>
                  </a:lnTo>
                  <a:lnTo>
                    <a:pt x="389996" y="1109663"/>
                  </a:lnTo>
                  <a:lnTo>
                    <a:pt x="400844" y="1116542"/>
                  </a:lnTo>
                  <a:lnTo>
                    <a:pt x="411692" y="1122892"/>
                  </a:lnTo>
                  <a:lnTo>
                    <a:pt x="422540" y="1128978"/>
                  </a:lnTo>
                  <a:lnTo>
                    <a:pt x="433652" y="1134799"/>
                  </a:lnTo>
                  <a:lnTo>
                    <a:pt x="445029" y="1140619"/>
                  </a:lnTo>
                  <a:lnTo>
                    <a:pt x="456406" y="1145911"/>
                  </a:lnTo>
                  <a:lnTo>
                    <a:pt x="467783" y="1150938"/>
                  </a:lnTo>
                  <a:lnTo>
                    <a:pt x="479954" y="1155701"/>
                  </a:lnTo>
                  <a:lnTo>
                    <a:pt x="491596" y="1160199"/>
                  </a:lnTo>
                  <a:lnTo>
                    <a:pt x="503502" y="1164696"/>
                  </a:lnTo>
                  <a:lnTo>
                    <a:pt x="515937" y="1168665"/>
                  </a:lnTo>
                  <a:lnTo>
                    <a:pt x="528108" y="1172105"/>
                  </a:lnTo>
                  <a:lnTo>
                    <a:pt x="540544" y="1175544"/>
                  </a:lnTo>
                  <a:lnTo>
                    <a:pt x="552979" y="1178455"/>
                  </a:lnTo>
                  <a:lnTo>
                    <a:pt x="565944" y="1181365"/>
                  </a:lnTo>
                  <a:lnTo>
                    <a:pt x="578379" y="1183746"/>
                  </a:lnTo>
                  <a:lnTo>
                    <a:pt x="591344" y="1185863"/>
                  </a:lnTo>
                  <a:lnTo>
                    <a:pt x="604308" y="1187715"/>
                  </a:lnTo>
                  <a:lnTo>
                    <a:pt x="617538" y="1189038"/>
                  </a:lnTo>
                  <a:lnTo>
                    <a:pt x="630767" y="1190361"/>
                  </a:lnTo>
                  <a:lnTo>
                    <a:pt x="643731" y="1191155"/>
                  </a:lnTo>
                  <a:lnTo>
                    <a:pt x="657225" y="1191684"/>
                  </a:lnTo>
                  <a:lnTo>
                    <a:pt x="670719" y="1191949"/>
                  </a:lnTo>
                  <a:lnTo>
                    <a:pt x="681567" y="1191684"/>
                  </a:lnTo>
                  <a:lnTo>
                    <a:pt x="692415" y="1191419"/>
                  </a:lnTo>
                  <a:lnTo>
                    <a:pt x="703263" y="1190890"/>
                  </a:lnTo>
                  <a:lnTo>
                    <a:pt x="713846" y="1190361"/>
                  </a:lnTo>
                  <a:lnTo>
                    <a:pt x="724429" y="1189038"/>
                  </a:lnTo>
                  <a:lnTo>
                    <a:pt x="735013" y="1187980"/>
                  </a:lnTo>
                  <a:lnTo>
                    <a:pt x="745331" y="1186657"/>
                  </a:lnTo>
                  <a:lnTo>
                    <a:pt x="755915" y="1184805"/>
                  </a:lnTo>
                  <a:lnTo>
                    <a:pt x="766234" y="1183217"/>
                  </a:lnTo>
                  <a:lnTo>
                    <a:pt x="776553" y="1181101"/>
                  </a:lnTo>
                  <a:lnTo>
                    <a:pt x="786607" y="1178719"/>
                  </a:lnTo>
                  <a:lnTo>
                    <a:pt x="796926" y="1176603"/>
                  </a:lnTo>
                  <a:lnTo>
                    <a:pt x="806980" y="1173957"/>
                  </a:lnTo>
                  <a:lnTo>
                    <a:pt x="816769" y="1171046"/>
                  </a:lnTo>
                  <a:lnTo>
                    <a:pt x="826559" y="1168401"/>
                  </a:lnTo>
                  <a:lnTo>
                    <a:pt x="836613" y="1165226"/>
                  </a:lnTo>
                  <a:lnTo>
                    <a:pt x="846138" y="1161786"/>
                  </a:lnTo>
                  <a:lnTo>
                    <a:pt x="855663" y="1158082"/>
                  </a:lnTo>
                  <a:lnTo>
                    <a:pt x="865453" y="1154378"/>
                  </a:lnTo>
                  <a:lnTo>
                    <a:pt x="874713" y="1150674"/>
                  </a:lnTo>
                  <a:lnTo>
                    <a:pt x="883973" y="1146176"/>
                  </a:lnTo>
                  <a:lnTo>
                    <a:pt x="893498" y="1141942"/>
                  </a:lnTo>
                  <a:lnTo>
                    <a:pt x="902494" y="1137709"/>
                  </a:lnTo>
                  <a:lnTo>
                    <a:pt x="911755" y="1133211"/>
                  </a:lnTo>
                  <a:lnTo>
                    <a:pt x="920486" y="1128184"/>
                  </a:lnTo>
                  <a:lnTo>
                    <a:pt x="929482" y="1123421"/>
                  </a:lnTo>
                  <a:lnTo>
                    <a:pt x="937948" y="1118394"/>
                  </a:lnTo>
                  <a:lnTo>
                    <a:pt x="946680" y="1112838"/>
                  </a:lnTo>
                  <a:lnTo>
                    <a:pt x="955146" y="1107546"/>
                  </a:lnTo>
                  <a:lnTo>
                    <a:pt x="963613" y="1101990"/>
                  </a:lnTo>
                  <a:lnTo>
                    <a:pt x="971815" y="1095905"/>
                  </a:lnTo>
                  <a:lnTo>
                    <a:pt x="980017" y="1090349"/>
                  </a:lnTo>
                  <a:lnTo>
                    <a:pt x="251354" y="361421"/>
                  </a:lnTo>
                  <a:close/>
                  <a:moveTo>
                    <a:pt x="785564" y="228600"/>
                  </a:moveTo>
                  <a:lnTo>
                    <a:pt x="792978" y="229127"/>
                  </a:lnTo>
                  <a:lnTo>
                    <a:pt x="800392" y="229655"/>
                  </a:lnTo>
                  <a:lnTo>
                    <a:pt x="807806" y="230446"/>
                  </a:lnTo>
                  <a:lnTo>
                    <a:pt x="814956" y="231500"/>
                  </a:lnTo>
                  <a:lnTo>
                    <a:pt x="821840" y="233082"/>
                  </a:lnTo>
                  <a:lnTo>
                    <a:pt x="828725" y="234664"/>
                  </a:lnTo>
                  <a:lnTo>
                    <a:pt x="835080" y="236773"/>
                  </a:lnTo>
                  <a:lnTo>
                    <a:pt x="841434" y="239145"/>
                  </a:lnTo>
                  <a:lnTo>
                    <a:pt x="847789" y="241782"/>
                  </a:lnTo>
                  <a:lnTo>
                    <a:pt x="853615" y="244681"/>
                  </a:lnTo>
                  <a:lnTo>
                    <a:pt x="859440" y="247845"/>
                  </a:lnTo>
                  <a:lnTo>
                    <a:pt x="865001" y="251536"/>
                  </a:lnTo>
                  <a:lnTo>
                    <a:pt x="870032" y="255227"/>
                  </a:lnTo>
                  <a:lnTo>
                    <a:pt x="875327" y="259181"/>
                  </a:lnTo>
                  <a:lnTo>
                    <a:pt x="880094" y="263135"/>
                  </a:lnTo>
                  <a:lnTo>
                    <a:pt x="884595" y="267617"/>
                  </a:lnTo>
                  <a:lnTo>
                    <a:pt x="888832" y="272362"/>
                  </a:lnTo>
                  <a:lnTo>
                    <a:pt x="892804" y="277371"/>
                  </a:lnTo>
                  <a:lnTo>
                    <a:pt x="897040" y="282117"/>
                  </a:lnTo>
                  <a:lnTo>
                    <a:pt x="900482" y="287653"/>
                  </a:lnTo>
                  <a:lnTo>
                    <a:pt x="903395" y="292925"/>
                  </a:lnTo>
                  <a:lnTo>
                    <a:pt x="906573" y="298462"/>
                  </a:lnTo>
                  <a:lnTo>
                    <a:pt x="909220" y="303998"/>
                  </a:lnTo>
                  <a:lnTo>
                    <a:pt x="911868" y="310061"/>
                  </a:lnTo>
                  <a:lnTo>
                    <a:pt x="913722" y="316125"/>
                  </a:lnTo>
                  <a:lnTo>
                    <a:pt x="915840" y="321924"/>
                  </a:lnTo>
                  <a:lnTo>
                    <a:pt x="917164" y="328252"/>
                  </a:lnTo>
                  <a:lnTo>
                    <a:pt x="918753" y="334579"/>
                  </a:lnTo>
                  <a:lnTo>
                    <a:pt x="919547" y="341169"/>
                  </a:lnTo>
                  <a:lnTo>
                    <a:pt x="920342" y="347496"/>
                  </a:lnTo>
                  <a:lnTo>
                    <a:pt x="920606" y="353824"/>
                  </a:lnTo>
                  <a:lnTo>
                    <a:pt x="920871" y="360678"/>
                  </a:lnTo>
                  <a:lnTo>
                    <a:pt x="920606" y="367532"/>
                  </a:lnTo>
                  <a:lnTo>
                    <a:pt x="920077" y="374650"/>
                  </a:lnTo>
                  <a:lnTo>
                    <a:pt x="919018" y="381768"/>
                  </a:lnTo>
                  <a:lnTo>
                    <a:pt x="917694" y="388886"/>
                  </a:lnTo>
                  <a:lnTo>
                    <a:pt x="915840" y="396268"/>
                  </a:lnTo>
                  <a:lnTo>
                    <a:pt x="913722" y="403386"/>
                  </a:lnTo>
                  <a:lnTo>
                    <a:pt x="911339" y="410767"/>
                  </a:lnTo>
                  <a:lnTo>
                    <a:pt x="908426" y="417885"/>
                  </a:lnTo>
                  <a:lnTo>
                    <a:pt x="937553" y="417885"/>
                  </a:lnTo>
                  <a:lnTo>
                    <a:pt x="947350" y="418149"/>
                  </a:lnTo>
                  <a:lnTo>
                    <a:pt x="956618" y="418940"/>
                  </a:lnTo>
                  <a:lnTo>
                    <a:pt x="966150" y="420258"/>
                  </a:lnTo>
                  <a:lnTo>
                    <a:pt x="974888" y="421840"/>
                  </a:lnTo>
                  <a:lnTo>
                    <a:pt x="983891" y="424212"/>
                  </a:lnTo>
                  <a:lnTo>
                    <a:pt x="992364" y="426849"/>
                  </a:lnTo>
                  <a:lnTo>
                    <a:pt x="1000308" y="430012"/>
                  </a:lnTo>
                  <a:lnTo>
                    <a:pt x="1008252" y="433176"/>
                  </a:lnTo>
                  <a:lnTo>
                    <a:pt x="1016195" y="436866"/>
                  </a:lnTo>
                  <a:lnTo>
                    <a:pt x="1023609" y="441348"/>
                  </a:lnTo>
                  <a:lnTo>
                    <a:pt x="1030759" y="445830"/>
                  </a:lnTo>
                  <a:lnTo>
                    <a:pt x="1037643" y="450575"/>
                  </a:lnTo>
                  <a:lnTo>
                    <a:pt x="1043998" y="455848"/>
                  </a:lnTo>
                  <a:lnTo>
                    <a:pt x="1050353" y="461120"/>
                  </a:lnTo>
                  <a:lnTo>
                    <a:pt x="1056443" y="467184"/>
                  </a:lnTo>
                  <a:lnTo>
                    <a:pt x="1061739" y="473247"/>
                  </a:lnTo>
                  <a:lnTo>
                    <a:pt x="1067299" y="479311"/>
                  </a:lnTo>
                  <a:lnTo>
                    <a:pt x="1072066" y="485901"/>
                  </a:lnTo>
                  <a:lnTo>
                    <a:pt x="1076567" y="492756"/>
                  </a:lnTo>
                  <a:lnTo>
                    <a:pt x="1081068" y="499610"/>
                  </a:lnTo>
                  <a:lnTo>
                    <a:pt x="1085040" y="506728"/>
                  </a:lnTo>
                  <a:lnTo>
                    <a:pt x="1088747" y="514109"/>
                  </a:lnTo>
                  <a:lnTo>
                    <a:pt x="1091925" y="521491"/>
                  </a:lnTo>
                  <a:lnTo>
                    <a:pt x="1095102" y="528873"/>
                  </a:lnTo>
                  <a:lnTo>
                    <a:pt x="1097485" y="536518"/>
                  </a:lnTo>
                  <a:lnTo>
                    <a:pt x="1099869" y="544163"/>
                  </a:lnTo>
                  <a:lnTo>
                    <a:pt x="1101722" y="552336"/>
                  </a:lnTo>
                  <a:lnTo>
                    <a:pt x="1103576" y="560244"/>
                  </a:lnTo>
                  <a:lnTo>
                    <a:pt x="1104635" y="568153"/>
                  </a:lnTo>
                  <a:lnTo>
                    <a:pt x="1105429" y="576326"/>
                  </a:lnTo>
                  <a:lnTo>
                    <a:pt x="1106223" y="584498"/>
                  </a:lnTo>
                  <a:lnTo>
                    <a:pt x="1106488" y="592671"/>
                  </a:lnTo>
                  <a:lnTo>
                    <a:pt x="1106488" y="666223"/>
                  </a:lnTo>
                  <a:lnTo>
                    <a:pt x="1106488" y="666750"/>
                  </a:lnTo>
                  <a:lnTo>
                    <a:pt x="1066240" y="666223"/>
                  </a:lnTo>
                  <a:lnTo>
                    <a:pt x="1066240" y="592671"/>
                  </a:lnTo>
                  <a:lnTo>
                    <a:pt x="1065711" y="586080"/>
                  </a:lnTo>
                  <a:lnTo>
                    <a:pt x="1065446" y="579753"/>
                  </a:lnTo>
                  <a:lnTo>
                    <a:pt x="1064652" y="573689"/>
                  </a:lnTo>
                  <a:lnTo>
                    <a:pt x="1063857" y="567362"/>
                  </a:lnTo>
                  <a:lnTo>
                    <a:pt x="1062268" y="561035"/>
                  </a:lnTo>
                  <a:lnTo>
                    <a:pt x="1060945" y="554708"/>
                  </a:lnTo>
                  <a:lnTo>
                    <a:pt x="1059356" y="548908"/>
                  </a:lnTo>
                  <a:lnTo>
                    <a:pt x="1056973" y="542581"/>
                  </a:lnTo>
                  <a:lnTo>
                    <a:pt x="1054590" y="536781"/>
                  </a:lnTo>
                  <a:lnTo>
                    <a:pt x="1052206" y="530982"/>
                  </a:lnTo>
                  <a:lnTo>
                    <a:pt x="1049294" y="525182"/>
                  </a:lnTo>
                  <a:lnTo>
                    <a:pt x="1046381" y="519909"/>
                  </a:lnTo>
                  <a:lnTo>
                    <a:pt x="1042939" y="514373"/>
                  </a:lnTo>
                  <a:lnTo>
                    <a:pt x="1039497" y="509364"/>
                  </a:lnTo>
                  <a:lnTo>
                    <a:pt x="1035525" y="504355"/>
                  </a:lnTo>
                  <a:lnTo>
                    <a:pt x="1031553" y="499610"/>
                  </a:lnTo>
                  <a:lnTo>
                    <a:pt x="1027316" y="495128"/>
                  </a:lnTo>
                  <a:lnTo>
                    <a:pt x="1023080" y="490383"/>
                  </a:lnTo>
                  <a:lnTo>
                    <a:pt x="1018049" y="486428"/>
                  </a:lnTo>
                  <a:lnTo>
                    <a:pt x="1013283" y="482474"/>
                  </a:lnTo>
                  <a:lnTo>
                    <a:pt x="1007987" y="478783"/>
                  </a:lnTo>
                  <a:lnTo>
                    <a:pt x="1002956" y="475356"/>
                  </a:lnTo>
                  <a:lnTo>
                    <a:pt x="997130" y="472193"/>
                  </a:lnTo>
                  <a:lnTo>
                    <a:pt x="991570" y="469556"/>
                  </a:lnTo>
                  <a:lnTo>
                    <a:pt x="985480" y="466920"/>
                  </a:lnTo>
                  <a:lnTo>
                    <a:pt x="979390" y="464811"/>
                  </a:lnTo>
                  <a:lnTo>
                    <a:pt x="973035" y="462966"/>
                  </a:lnTo>
                  <a:lnTo>
                    <a:pt x="966415" y="461120"/>
                  </a:lnTo>
                  <a:lnTo>
                    <a:pt x="959530" y="459802"/>
                  </a:lnTo>
                  <a:lnTo>
                    <a:pt x="952381" y="459011"/>
                  </a:lnTo>
                  <a:lnTo>
                    <a:pt x="945232" y="458220"/>
                  </a:lnTo>
                  <a:lnTo>
                    <a:pt x="937553" y="457957"/>
                  </a:lnTo>
                  <a:lnTo>
                    <a:pt x="873739" y="457957"/>
                  </a:lnTo>
                  <a:lnTo>
                    <a:pt x="870826" y="457957"/>
                  </a:lnTo>
                  <a:lnTo>
                    <a:pt x="868178" y="457429"/>
                  </a:lnTo>
                  <a:lnTo>
                    <a:pt x="865530" y="456375"/>
                  </a:lnTo>
                  <a:lnTo>
                    <a:pt x="863147" y="455320"/>
                  </a:lnTo>
                  <a:lnTo>
                    <a:pt x="861029" y="453475"/>
                  </a:lnTo>
                  <a:lnTo>
                    <a:pt x="858911" y="451893"/>
                  </a:lnTo>
                  <a:lnTo>
                    <a:pt x="857322" y="449521"/>
                  </a:lnTo>
                  <a:lnTo>
                    <a:pt x="855733" y="447148"/>
                  </a:lnTo>
                  <a:lnTo>
                    <a:pt x="854674" y="444775"/>
                  </a:lnTo>
                  <a:lnTo>
                    <a:pt x="854144" y="441875"/>
                  </a:lnTo>
                  <a:lnTo>
                    <a:pt x="853615" y="439239"/>
                  </a:lnTo>
                  <a:lnTo>
                    <a:pt x="853615" y="436339"/>
                  </a:lnTo>
                  <a:lnTo>
                    <a:pt x="854144" y="433966"/>
                  </a:lnTo>
                  <a:lnTo>
                    <a:pt x="854674" y="431330"/>
                  </a:lnTo>
                  <a:lnTo>
                    <a:pt x="855733" y="428694"/>
                  </a:lnTo>
                  <a:lnTo>
                    <a:pt x="857587" y="426058"/>
                  </a:lnTo>
                  <a:lnTo>
                    <a:pt x="860234" y="422103"/>
                  </a:lnTo>
                  <a:lnTo>
                    <a:pt x="862882" y="418149"/>
                  </a:lnTo>
                  <a:lnTo>
                    <a:pt x="865530" y="413931"/>
                  </a:lnTo>
                  <a:lnTo>
                    <a:pt x="867649" y="409713"/>
                  </a:lnTo>
                  <a:lnTo>
                    <a:pt x="869767" y="405495"/>
                  </a:lnTo>
                  <a:lnTo>
                    <a:pt x="871885" y="401013"/>
                  </a:lnTo>
                  <a:lnTo>
                    <a:pt x="874798" y="392313"/>
                  </a:lnTo>
                  <a:lnTo>
                    <a:pt x="877446" y="384141"/>
                  </a:lnTo>
                  <a:lnTo>
                    <a:pt x="879299" y="375705"/>
                  </a:lnTo>
                  <a:lnTo>
                    <a:pt x="880358" y="367796"/>
                  </a:lnTo>
                  <a:lnTo>
                    <a:pt x="880623" y="364105"/>
                  </a:lnTo>
                  <a:lnTo>
                    <a:pt x="880623" y="360414"/>
                  </a:lnTo>
                  <a:lnTo>
                    <a:pt x="880623" y="355669"/>
                  </a:lnTo>
                  <a:lnTo>
                    <a:pt x="880358" y="351187"/>
                  </a:lnTo>
                  <a:lnTo>
                    <a:pt x="879829" y="346178"/>
                  </a:lnTo>
                  <a:lnTo>
                    <a:pt x="879035" y="341697"/>
                  </a:lnTo>
                  <a:lnTo>
                    <a:pt x="877975" y="337215"/>
                  </a:lnTo>
                  <a:lnTo>
                    <a:pt x="876916" y="332733"/>
                  </a:lnTo>
                  <a:lnTo>
                    <a:pt x="875857" y="328515"/>
                  </a:lnTo>
                  <a:lnTo>
                    <a:pt x="874004" y="324297"/>
                  </a:lnTo>
                  <a:lnTo>
                    <a:pt x="872415" y="320343"/>
                  </a:lnTo>
                  <a:lnTo>
                    <a:pt x="870561" y="316388"/>
                  </a:lnTo>
                  <a:lnTo>
                    <a:pt x="868708" y="312698"/>
                  </a:lnTo>
                  <a:lnTo>
                    <a:pt x="866325" y="309007"/>
                  </a:lnTo>
                  <a:lnTo>
                    <a:pt x="863942" y="305580"/>
                  </a:lnTo>
                  <a:lnTo>
                    <a:pt x="861558" y="302152"/>
                  </a:lnTo>
                  <a:lnTo>
                    <a:pt x="858646" y="298725"/>
                  </a:lnTo>
                  <a:lnTo>
                    <a:pt x="855733" y="295562"/>
                  </a:lnTo>
                  <a:lnTo>
                    <a:pt x="852556" y="292662"/>
                  </a:lnTo>
                  <a:lnTo>
                    <a:pt x="849378" y="289762"/>
                  </a:lnTo>
                  <a:lnTo>
                    <a:pt x="845936" y="287389"/>
                  </a:lnTo>
                  <a:lnTo>
                    <a:pt x="842494" y="284753"/>
                  </a:lnTo>
                  <a:lnTo>
                    <a:pt x="838787" y="282380"/>
                  </a:lnTo>
                  <a:lnTo>
                    <a:pt x="834815" y="280271"/>
                  </a:lnTo>
                  <a:lnTo>
                    <a:pt x="830578" y="278162"/>
                  </a:lnTo>
                  <a:lnTo>
                    <a:pt x="826342" y="276317"/>
                  </a:lnTo>
                  <a:lnTo>
                    <a:pt x="822105" y="274735"/>
                  </a:lnTo>
                  <a:lnTo>
                    <a:pt x="817074" y="273153"/>
                  </a:lnTo>
                  <a:lnTo>
                    <a:pt x="812572" y="271835"/>
                  </a:lnTo>
                  <a:lnTo>
                    <a:pt x="807541" y="270781"/>
                  </a:lnTo>
                  <a:lnTo>
                    <a:pt x="802246" y="269990"/>
                  </a:lnTo>
                  <a:lnTo>
                    <a:pt x="796950" y="269462"/>
                  </a:lnTo>
                  <a:lnTo>
                    <a:pt x="791125" y="269199"/>
                  </a:lnTo>
                  <a:lnTo>
                    <a:pt x="785564" y="268935"/>
                  </a:lnTo>
                  <a:lnTo>
                    <a:pt x="783181" y="268935"/>
                  </a:lnTo>
                  <a:lnTo>
                    <a:pt x="781063" y="268672"/>
                  </a:lnTo>
                  <a:lnTo>
                    <a:pt x="779474" y="267881"/>
                  </a:lnTo>
                  <a:lnTo>
                    <a:pt x="777356" y="267353"/>
                  </a:lnTo>
                  <a:lnTo>
                    <a:pt x="775767" y="266563"/>
                  </a:lnTo>
                  <a:lnTo>
                    <a:pt x="773913" y="265508"/>
                  </a:lnTo>
                  <a:lnTo>
                    <a:pt x="772589" y="264190"/>
                  </a:lnTo>
                  <a:lnTo>
                    <a:pt x="771265" y="263135"/>
                  </a:lnTo>
                  <a:lnTo>
                    <a:pt x="769677" y="261817"/>
                  </a:lnTo>
                  <a:lnTo>
                    <a:pt x="768618" y="259972"/>
                  </a:lnTo>
                  <a:lnTo>
                    <a:pt x="767823" y="258654"/>
                  </a:lnTo>
                  <a:lnTo>
                    <a:pt x="766764" y="256545"/>
                  </a:lnTo>
                  <a:lnTo>
                    <a:pt x="765970" y="254963"/>
                  </a:lnTo>
                  <a:lnTo>
                    <a:pt x="765705" y="252854"/>
                  </a:lnTo>
                  <a:lnTo>
                    <a:pt x="765175" y="251009"/>
                  </a:lnTo>
                  <a:lnTo>
                    <a:pt x="765175" y="248899"/>
                  </a:lnTo>
                  <a:lnTo>
                    <a:pt x="765175" y="247054"/>
                  </a:lnTo>
                  <a:lnTo>
                    <a:pt x="765705" y="244945"/>
                  </a:lnTo>
                  <a:lnTo>
                    <a:pt x="765970" y="242836"/>
                  </a:lnTo>
                  <a:lnTo>
                    <a:pt x="766764" y="241254"/>
                  </a:lnTo>
                  <a:lnTo>
                    <a:pt x="767823" y="239145"/>
                  </a:lnTo>
                  <a:lnTo>
                    <a:pt x="768618" y="237827"/>
                  </a:lnTo>
                  <a:lnTo>
                    <a:pt x="769677" y="235982"/>
                  </a:lnTo>
                  <a:lnTo>
                    <a:pt x="771265" y="234664"/>
                  </a:lnTo>
                  <a:lnTo>
                    <a:pt x="772589" y="233609"/>
                  </a:lnTo>
                  <a:lnTo>
                    <a:pt x="773913" y="232291"/>
                  </a:lnTo>
                  <a:lnTo>
                    <a:pt x="775767" y="231236"/>
                  </a:lnTo>
                  <a:lnTo>
                    <a:pt x="777356" y="230446"/>
                  </a:lnTo>
                  <a:lnTo>
                    <a:pt x="779474" y="229918"/>
                  </a:lnTo>
                  <a:lnTo>
                    <a:pt x="781063" y="229391"/>
                  </a:lnTo>
                  <a:lnTo>
                    <a:pt x="783181" y="229127"/>
                  </a:lnTo>
                  <a:lnTo>
                    <a:pt x="785564" y="228600"/>
                  </a:lnTo>
                  <a:close/>
                  <a:moveTo>
                    <a:pt x="732956" y="188912"/>
                  </a:moveTo>
                  <a:lnTo>
                    <a:pt x="740614" y="188912"/>
                  </a:lnTo>
                  <a:lnTo>
                    <a:pt x="742727" y="188912"/>
                  </a:lnTo>
                  <a:lnTo>
                    <a:pt x="744576" y="189176"/>
                  </a:lnTo>
                  <a:lnTo>
                    <a:pt x="746688" y="189705"/>
                  </a:lnTo>
                  <a:lnTo>
                    <a:pt x="748273" y="190233"/>
                  </a:lnTo>
                  <a:lnTo>
                    <a:pt x="750121" y="191026"/>
                  </a:lnTo>
                  <a:lnTo>
                    <a:pt x="751706" y="192348"/>
                  </a:lnTo>
                  <a:lnTo>
                    <a:pt x="753290" y="193405"/>
                  </a:lnTo>
                  <a:lnTo>
                    <a:pt x="754611" y="194462"/>
                  </a:lnTo>
                  <a:lnTo>
                    <a:pt x="755931" y="196048"/>
                  </a:lnTo>
                  <a:lnTo>
                    <a:pt x="757251" y="197633"/>
                  </a:lnTo>
                  <a:lnTo>
                    <a:pt x="758308" y="198955"/>
                  </a:lnTo>
                  <a:lnTo>
                    <a:pt x="759100" y="201069"/>
                  </a:lnTo>
                  <a:lnTo>
                    <a:pt x="759628" y="202919"/>
                  </a:lnTo>
                  <a:lnTo>
                    <a:pt x="760420" y="204769"/>
                  </a:lnTo>
                  <a:lnTo>
                    <a:pt x="760685" y="206884"/>
                  </a:lnTo>
                  <a:lnTo>
                    <a:pt x="760685" y="208734"/>
                  </a:lnTo>
                  <a:lnTo>
                    <a:pt x="760685" y="210848"/>
                  </a:lnTo>
                  <a:lnTo>
                    <a:pt x="760420" y="212698"/>
                  </a:lnTo>
                  <a:lnTo>
                    <a:pt x="759628" y="214812"/>
                  </a:lnTo>
                  <a:lnTo>
                    <a:pt x="759100" y="216398"/>
                  </a:lnTo>
                  <a:lnTo>
                    <a:pt x="758308" y="218512"/>
                  </a:lnTo>
                  <a:lnTo>
                    <a:pt x="757251" y="219834"/>
                  </a:lnTo>
                  <a:lnTo>
                    <a:pt x="755931" y="221684"/>
                  </a:lnTo>
                  <a:lnTo>
                    <a:pt x="754875" y="223005"/>
                  </a:lnTo>
                  <a:lnTo>
                    <a:pt x="753554" y="224063"/>
                  </a:lnTo>
                  <a:lnTo>
                    <a:pt x="751706" y="225384"/>
                  </a:lnTo>
                  <a:lnTo>
                    <a:pt x="750121" y="226441"/>
                  </a:lnTo>
                  <a:lnTo>
                    <a:pt x="748273" y="227234"/>
                  </a:lnTo>
                  <a:lnTo>
                    <a:pt x="746688" y="228027"/>
                  </a:lnTo>
                  <a:lnTo>
                    <a:pt x="744576" y="228556"/>
                  </a:lnTo>
                  <a:lnTo>
                    <a:pt x="742727" y="228820"/>
                  </a:lnTo>
                  <a:lnTo>
                    <a:pt x="740614" y="228820"/>
                  </a:lnTo>
                  <a:lnTo>
                    <a:pt x="735069" y="229084"/>
                  </a:lnTo>
                  <a:lnTo>
                    <a:pt x="729787" y="229349"/>
                  </a:lnTo>
                  <a:lnTo>
                    <a:pt x="725034" y="230142"/>
                  </a:lnTo>
                  <a:lnTo>
                    <a:pt x="720280" y="230934"/>
                  </a:lnTo>
                  <a:lnTo>
                    <a:pt x="716055" y="232256"/>
                  </a:lnTo>
                  <a:lnTo>
                    <a:pt x="711829" y="233313"/>
                  </a:lnTo>
                  <a:lnTo>
                    <a:pt x="708132" y="234634"/>
                  </a:lnTo>
                  <a:lnTo>
                    <a:pt x="704699" y="236484"/>
                  </a:lnTo>
                  <a:lnTo>
                    <a:pt x="701266" y="238070"/>
                  </a:lnTo>
                  <a:lnTo>
                    <a:pt x="698097" y="240185"/>
                  </a:lnTo>
                  <a:lnTo>
                    <a:pt x="694928" y="242563"/>
                  </a:lnTo>
                  <a:lnTo>
                    <a:pt x="692287" y="244678"/>
                  </a:lnTo>
                  <a:lnTo>
                    <a:pt x="689647" y="247056"/>
                  </a:lnTo>
                  <a:lnTo>
                    <a:pt x="687006" y="249699"/>
                  </a:lnTo>
                  <a:lnTo>
                    <a:pt x="684893" y="252342"/>
                  </a:lnTo>
                  <a:lnTo>
                    <a:pt x="682516" y="255249"/>
                  </a:lnTo>
                  <a:lnTo>
                    <a:pt x="680140" y="258156"/>
                  </a:lnTo>
                  <a:lnTo>
                    <a:pt x="678555" y="261328"/>
                  </a:lnTo>
                  <a:lnTo>
                    <a:pt x="676442" y="264499"/>
                  </a:lnTo>
                  <a:lnTo>
                    <a:pt x="674858" y="267935"/>
                  </a:lnTo>
                  <a:lnTo>
                    <a:pt x="671953" y="274807"/>
                  </a:lnTo>
                  <a:lnTo>
                    <a:pt x="669576" y="281678"/>
                  </a:lnTo>
                  <a:lnTo>
                    <a:pt x="667992" y="288814"/>
                  </a:lnTo>
                  <a:lnTo>
                    <a:pt x="666407" y="296479"/>
                  </a:lnTo>
                  <a:lnTo>
                    <a:pt x="665615" y="303879"/>
                  </a:lnTo>
                  <a:lnTo>
                    <a:pt x="665615" y="311015"/>
                  </a:lnTo>
                  <a:lnTo>
                    <a:pt x="665615" y="314715"/>
                  </a:lnTo>
                  <a:lnTo>
                    <a:pt x="665879" y="318150"/>
                  </a:lnTo>
                  <a:lnTo>
                    <a:pt x="666143" y="321850"/>
                  </a:lnTo>
                  <a:lnTo>
                    <a:pt x="667200" y="325551"/>
                  </a:lnTo>
                  <a:lnTo>
                    <a:pt x="667728" y="328986"/>
                  </a:lnTo>
                  <a:lnTo>
                    <a:pt x="668784" y="332686"/>
                  </a:lnTo>
                  <a:lnTo>
                    <a:pt x="669840" y="336122"/>
                  </a:lnTo>
                  <a:lnTo>
                    <a:pt x="671425" y="339822"/>
                  </a:lnTo>
                  <a:lnTo>
                    <a:pt x="672745" y="343258"/>
                  </a:lnTo>
                  <a:lnTo>
                    <a:pt x="674594" y="346694"/>
                  </a:lnTo>
                  <a:lnTo>
                    <a:pt x="676178" y="349865"/>
                  </a:lnTo>
                  <a:lnTo>
                    <a:pt x="678291" y="353037"/>
                  </a:lnTo>
                  <a:lnTo>
                    <a:pt x="680404" y="356473"/>
                  </a:lnTo>
                  <a:lnTo>
                    <a:pt x="683045" y="359644"/>
                  </a:lnTo>
                  <a:lnTo>
                    <a:pt x="685421" y="362551"/>
                  </a:lnTo>
                  <a:lnTo>
                    <a:pt x="688326" y="365458"/>
                  </a:lnTo>
                  <a:lnTo>
                    <a:pt x="690967" y="368366"/>
                  </a:lnTo>
                  <a:lnTo>
                    <a:pt x="694136" y="371009"/>
                  </a:lnTo>
                  <a:lnTo>
                    <a:pt x="697305" y="373651"/>
                  </a:lnTo>
                  <a:lnTo>
                    <a:pt x="700738" y="376030"/>
                  </a:lnTo>
                  <a:lnTo>
                    <a:pt x="704435" y="378144"/>
                  </a:lnTo>
                  <a:lnTo>
                    <a:pt x="708132" y="380523"/>
                  </a:lnTo>
                  <a:lnTo>
                    <a:pt x="712094" y="382373"/>
                  </a:lnTo>
                  <a:lnTo>
                    <a:pt x="716055" y="384223"/>
                  </a:lnTo>
                  <a:lnTo>
                    <a:pt x="720808" y="385809"/>
                  </a:lnTo>
                  <a:lnTo>
                    <a:pt x="725298" y="387395"/>
                  </a:lnTo>
                  <a:lnTo>
                    <a:pt x="729787" y="388452"/>
                  </a:lnTo>
                  <a:lnTo>
                    <a:pt x="735069" y="389509"/>
                  </a:lnTo>
                  <a:lnTo>
                    <a:pt x="740086" y="390566"/>
                  </a:lnTo>
                  <a:lnTo>
                    <a:pt x="745368" y="391095"/>
                  </a:lnTo>
                  <a:lnTo>
                    <a:pt x="750914" y="391623"/>
                  </a:lnTo>
                  <a:lnTo>
                    <a:pt x="756987" y="391623"/>
                  </a:lnTo>
                  <a:lnTo>
                    <a:pt x="764910" y="391359"/>
                  </a:lnTo>
                  <a:lnTo>
                    <a:pt x="767815" y="391359"/>
                  </a:lnTo>
                  <a:lnTo>
                    <a:pt x="770192" y="391888"/>
                  </a:lnTo>
                  <a:lnTo>
                    <a:pt x="772833" y="392680"/>
                  </a:lnTo>
                  <a:lnTo>
                    <a:pt x="775474" y="393738"/>
                  </a:lnTo>
                  <a:lnTo>
                    <a:pt x="777586" y="395059"/>
                  </a:lnTo>
                  <a:lnTo>
                    <a:pt x="779699" y="396645"/>
                  </a:lnTo>
                  <a:lnTo>
                    <a:pt x="781812" y="398759"/>
                  </a:lnTo>
                  <a:lnTo>
                    <a:pt x="783396" y="401138"/>
                  </a:lnTo>
                  <a:lnTo>
                    <a:pt x="784452" y="403516"/>
                  </a:lnTo>
                  <a:lnTo>
                    <a:pt x="785509" y="406159"/>
                  </a:lnTo>
                  <a:lnTo>
                    <a:pt x="786037" y="408802"/>
                  </a:lnTo>
                  <a:lnTo>
                    <a:pt x="786301" y="411445"/>
                  </a:lnTo>
                  <a:lnTo>
                    <a:pt x="786037" y="414088"/>
                  </a:lnTo>
                  <a:lnTo>
                    <a:pt x="785509" y="416731"/>
                  </a:lnTo>
                  <a:lnTo>
                    <a:pt x="784452" y="419374"/>
                  </a:lnTo>
                  <a:lnTo>
                    <a:pt x="783396" y="421752"/>
                  </a:lnTo>
                  <a:lnTo>
                    <a:pt x="781283" y="425188"/>
                  </a:lnTo>
                  <a:lnTo>
                    <a:pt x="779699" y="428888"/>
                  </a:lnTo>
                  <a:lnTo>
                    <a:pt x="778378" y="433117"/>
                  </a:lnTo>
                  <a:lnTo>
                    <a:pt x="777058" y="437081"/>
                  </a:lnTo>
                  <a:lnTo>
                    <a:pt x="776266" y="441310"/>
                  </a:lnTo>
                  <a:lnTo>
                    <a:pt x="775738" y="445274"/>
                  </a:lnTo>
                  <a:lnTo>
                    <a:pt x="775210" y="449767"/>
                  </a:lnTo>
                  <a:lnTo>
                    <a:pt x="775210" y="453996"/>
                  </a:lnTo>
                  <a:lnTo>
                    <a:pt x="775474" y="459810"/>
                  </a:lnTo>
                  <a:lnTo>
                    <a:pt x="776002" y="465625"/>
                  </a:lnTo>
                  <a:lnTo>
                    <a:pt x="777058" y="471175"/>
                  </a:lnTo>
                  <a:lnTo>
                    <a:pt x="778907" y="476725"/>
                  </a:lnTo>
                  <a:lnTo>
                    <a:pt x="780755" y="482011"/>
                  </a:lnTo>
                  <a:lnTo>
                    <a:pt x="783132" y="487032"/>
                  </a:lnTo>
                  <a:lnTo>
                    <a:pt x="786037" y="491525"/>
                  </a:lnTo>
                  <a:lnTo>
                    <a:pt x="789206" y="495754"/>
                  </a:lnTo>
                  <a:lnTo>
                    <a:pt x="792639" y="499454"/>
                  </a:lnTo>
                  <a:lnTo>
                    <a:pt x="796600" y="502890"/>
                  </a:lnTo>
                  <a:lnTo>
                    <a:pt x="800561" y="506061"/>
                  </a:lnTo>
                  <a:lnTo>
                    <a:pt x="805051" y="508176"/>
                  </a:lnTo>
                  <a:lnTo>
                    <a:pt x="809804" y="510290"/>
                  </a:lnTo>
                  <a:lnTo>
                    <a:pt x="815350" y="512140"/>
                  </a:lnTo>
                  <a:lnTo>
                    <a:pt x="821424" y="512933"/>
                  </a:lnTo>
                  <a:lnTo>
                    <a:pt x="827498" y="513197"/>
                  </a:lnTo>
                  <a:lnTo>
                    <a:pt x="881370" y="513197"/>
                  </a:lnTo>
                  <a:lnTo>
                    <a:pt x="935507" y="513197"/>
                  </a:lnTo>
                  <a:lnTo>
                    <a:pt x="944486" y="513461"/>
                  </a:lnTo>
                  <a:lnTo>
                    <a:pt x="952936" y="513990"/>
                  </a:lnTo>
                  <a:lnTo>
                    <a:pt x="961651" y="515047"/>
                  </a:lnTo>
                  <a:lnTo>
                    <a:pt x="969574" y="516897"/>
                  </a:lnTo>
                  <a:lnTo>
                    <a:pt x="977232" y="518747"/>
                  </a:lnTo>
                  <a:lnTo>
                    <a:pt x="984626" y="521390"/>
                  </a:lnTo>
                  <a:lnTo>
                    <a:pt x="991756" y="524562"/>
                  </a:lnTo>
                  <a:lnTo>
                    <a:pt x="998623" y="527997"/>
                  </a:lnTo>
                  <a:lnTo>
                    <a:pt x="1004960" y="531962"/>
                  </a:lnTo>
                  <a:lnTo>
                    <a:pt x="1010770" y="536455"/>
                  </a:lnTo>
                  <a:lnTo>
                    <a:pt x="1016316" y="541476"/>
                  </a:lnTo>
                  <a:lnTo>
                    <a:pt x="1021069" y="546762"/>
                  </a:lnTo>
                  <a:lnTo>
                    <a:pt x="1025559" y="552576"/>
                  </a:lnTo>
                  <a:lnTo>
                    <a:pt x="1029784" y="558919"/>
                  </a:lnTo>
                  <a:lnTo>
                    <a:pt x="1032953" y="564998"/>
                  </a:lnTo>
                  <a:lnTo>
                    <a:pt x="1036122" y="571870"/>
                  </a:lnTo>
                  <a:lnTo>
                    <a:pt x="1037971" y="576363"/>
                  </a:lnTo>
                  <a:lnTo>
                    <a:pt x="1039291" y="581384"/>
                  </a:lnTo>
                  <a:lnTo>
                    <a:pt x="1040612" y="585877"/>
                  </a:lnTo>
                  <a:lnTo>
                    <a:pt x="1041404" y="590899"/>
                  </a:lnTo>
                  <a:lnTo>
                    <a:pt x="1042196" y="595920"/>
                  </a:lnTo>
                  <a:lnTo>
                    <a:pt x="1042460" y="600942"/>
                  </a:lnTo>
                  <a:lnTo>
                    <a:pt x="1042988" y="606228"/>
                  </a:lnTo>
                  <a:lnTo>
                    <a:pt x="1042988" y="611249"/>
                  </a:lnTo>
                  <a:lnTo>
                    <a:pt x="1042988" y="666222"/>
                  </a:lnTo>
                  <a:lnTo>
                    <a:pt x="1042724" y="666750"/>
                  </a:lnTo>
                  <a:lnTo>
                    <a:pt x="1002848" y="666750"/>
                  </a:lnTo>
                  <a:lnTo>
                    <a:pt x="1002848" y="666222"/>
                  </a:lnTo>
                  <a:lnTo>
                    <a:pt x="1002848" y="611249"/>
                  </a:lnTo>
                  <a:lnTo>
                    <a:pt x="1002584" y="604377"/>
                  </a:lnTo>
                  <a:lnTo>
                    <a:pt x="1001792" y="597770"/>
                  </a:lnTo>
                  <a:lnTo>
                    <a:pt x="1000207" y="591956"/>
                  </a:lnTo>
                  <a:lnTo>
                    <a:pt x="998623" y="586406"/>
                  </a:lnTo>
                  <a:lnTo>
                    <a:pt x="996246" y="581648"/>
                  </a:lnTo>
                  <a:lnTo>
                    <a:pt x="993869" y="577156"/>
                  </a:lnTo>
                  <a:lnTo>
                    <a:pt x="990700" y="572927"/>
                  </a:lnTo>
                  <a:lnTo>
                    <a:pt x="987003" y="569227"/>
                  </a:lnTo>
                  <a:lnTo>
                    <a:pt x="983042" y="566055"/>
                  </a:lnTo>
                  <a:lnTo>
                    <a:pt x="978288" y="563148"/>
                  </a:lnTo>
                  <a:lnTo>
                    <a:pt x="973007" y="560241"/>
                  </a:lnTo>
                  <a:lnTo>
                    <a:pt x="966933" y="557862"/>
                  </a:lnTo>
                  <a:lnTo>
                    <a:pt x="960067" y="556012"/>
                  </a:lnTo>
                  <a:lnTo>
                    <a:pt x="952672" y="554426"/>
                  </a:lnTo>
                  <a:lnTo>
                    <a:pt x="944486" y="553634"/>
                  </a:lnTo>
                  <a:lnTo>
                    <a:pt x="935243" y="553369"/>
                  </a:lnTo>
                  <a:lnTo>
                    <a:pt x="827498" y="553369"/>
                  </a:lnTo>
                  <a:lnTo>
                    <a:pt x="822216" y="553369"/>
                  </a:lnTo>
                  <a:lnTo>
                    <a:pt x="816670" y="552841"/>
                  </a:lnTo>
                  <a:lnTo>
                    <a:pt x="811653" y="552312"/>
                  </a:lnTo>
                  <a:lnTo>
                    <a:pt x="806371" y="550991"/>
                  </a:lnTo>
                  <a:lnTo>
                    <a:pt x="801618" y="549934"/>
                  </a:lnTo>
                  <a:lnTo>
                    <a:pt x="796864" y="548348"/>
                  </a:lnTo>
                  <a:lnTo>
                    <a:pt x="791847" y="546498"/>
                  </a:lnTo>
                  <a:lnTo>
                    <a:pt x="787621" y="544648"/>
                  </a:lnTo>
                  <a:lnTo>
                    <a:pt x="783396" y="542269"/>
                  </a:lnTo>
                  <a:lnTo>
                    <a:pt x="779171" y="539890"/>
                  </a:lnTo>
                  <a:lnTo>
                    <a:pt x="775210" y="536983"/>
                  </a:lnTo>
                  <a:lnTo>
                    <a:pt x="771512" y="534340"/>
                  </a:lnTo>
                  <a:lnTo>
                    <a:pt x="767815" y="531433"/>
                  </a:lnTo>
                  <a:lnTo>
                    <a:pt x="764382" y="528262"/>
                  </a:lnTo>
                  <a:lnTo>
                    <a:pt x="760949" y="524826"/>
                  </a:lnTo>
                  <a:lnTo>
                    <a:pt x="758044" y="521390"/>
                  </a:lnTo>
                  <a:lnTo>
                    <a:pt x="755139" y="517690"/>
                  </a:lnTo>
                  <a:lnTo>
                    <a:pt x="752498" y="513990"/>
                  </a:lnTo>
                  <a:lnTo>
                    <a:pt x="750121" y="510026"/>
                  </a:lnTo>
                  <a:lnTo>
                    <a:pt x="747745" y="506061"/>
                  </a:lnTo>
                  <a:lnTo>
                    <a:pt x="745896" y="502097"/>
                  </a:lnTo>
                  <a:lnTo>
                    <a:pt x="743783" y="498133"/>
                  </a:lnTo>
                  <a:lnTo>
                    <a:pt x="742199" y="493640"/>
                  </a:lnTo>
                  <a:lnTo>
                    <a:pt x="740614" y="489411"/>
                  </a:lnTo>
                  <a:lnTo>
                    <a:pt x="739294" y="485182"/>
                  </a:lnTo>
                  <a:lnTo>
                    <a:pt x="737974" y="480954"/>
                  </a:lnTo>
                  <a:lnTo>
                    <a:pt x="737181" y="476461"/>
                  </a:lnTo>
                  <a:lnTo>
                    <a:pt x="736389" y="471968"/>
                  </a:lnTo>
                  <a:lnTo>
                    <a:pt x="735861" y="467475"/>
                  </a:lnTo>
                  <a:lnTo>
                    <a:pt x="735333" y="462982"/>
                  </a:lnTo>
                  <a:lnTo>
                    <a:pt x="735069" y="458753"/>
                  </a:lnTo>
                  <a:lnTo>
                    <a:pt x="735069" y="453996"/>
                  </a:lnTo>
                  <a:lnTo>
                    <a:pt x="735069" y="448182"/>
                  </a:lnTo>
                  <a:lnTo>
                    <a:pt x="735597" y="442367"/>
                  </a:lnTo>
                  <a:lnTo>
                    <a:pt x="736389" y="436817"/>
                  </a:lnTo>
                  <a:lnTo>
                    <a:pt x="737445" y="430738"/>
                  </a:lnTo>
                  <a:lnTo>
                    <a:pt x="731107" y="429945"/>
                  </a:lnTo>
                  <a:lnTo>
                    <a:pt x="725562" y="428888"/>
                  </a:lnTo>
                  <a:lnTo>
                    <a:pt x="719752" y="427567"/>
                  </a:lnTo>
                  <a:lnTo>
                    <a:pt x="714206" y="426245"/>
                  </a:lnTo>
                  <a:lnTo>
                    <a:pt x="708660" y="424395"/>
                  </a:lnTo>
                  <a:lnTo>
                    <a:pt x="703379" y="422545"/>
                  </a:lnTo>
                  <a:lnTo>
                    <a:pt x="698097" y="420431"/>
                  </a:lnTo>
                  <a:lnTo>
                    <a:pt x="693344" y="418052"/>
                  </a:lnTo>
                  <a:lnTo>
                    <a:pt x="688590" y="415674"/>
                  </a:lnTo>
                  <a:lnTo>
                    <a:pt x="683837" y="413031"/>
                  </a:lnTo>
                  <a:lnTo>
                    <a:pt x="679347" y="410124"/>
                  </a:lnTo>
                  <a:lnTo>
                    <a:pt x="675122" y="406952"/>
                  </a:lnTo>
                  <a:lnTo>
                    <a:pt x="670897" y="403781"/>
                  </a:lnTo>
                  <a:lnTo>
                    <a:pt x="666936" y="400873"/>
                  </a:lnTo>
                  <a:lnTo>
                    <a:pt x="663238" y="397438"/>
                  </a:lnTo>
                  <a:lnTo>
                    <a:pt x="659541" y="393738"/>
                  </a:lnTo>
                  <a:lnTo>
                    <a:pt x="655316" y="389245"/>
                  </a:lnTo>
                  <a:lnTo>
                    <a:pt x="651355" y="384752"/>
                  </a:lnTo>
                  <a:lnTo>
                    <a:pt x="647922" y="379994"/>
                  </a:lnTo>
                  <a:lnTo>
                    <a:pt x="644489" y="374973"/>
                  </a:lnTo>
                  <a:lnTo>
                    <a:pt x="641584" y="370216"/>
                  </a:lnTo>
                  <a:lnTo>
                    <a:pt x="638943" y="365194"/>
                  </a:lnTo>
                  <a:lnTo>
                    <a:pt x="636302" y="359908"/>
                  </a:lnTo>
                  <a:lnTo>
                    <a:pt x="633925" y="354887"/>
                  </a:lnTo>
                  <a:lnTo>
                    <a:pt x="632077" y="349337"/>
                  </a:lnTo>
                  <a:lnTo>
                    <a:pt x="630228" y="344051"/>
                  </a:lnTo>
                  <a:lnTo>
                    <a:pt x="628908" y="338501"/>
                  </a:lnTo>
                  <a:lnTo>
                    <a:pt x="627587" y="333215"/>
                  </a:lnTo>
                  <a:lnTo>
                    <a:pt x="626531" y="327401"/>
                  </a:lnTo>
                  <a:lnTo>
                    <a:pt x="626003" y="322115"/>
                  </a:lnTo>
                  <a:lnTo>
                    <a:pt x="625475" y="316300"/>
                  </a:lnTo>
                  <a:lnTo>
                    <a:pt x="625475" y="311015"/>
                  </a:lnTo>
                  <a:lnTo>
                    <a:pt x="625475" y="303614"/>
                  </a:lnTo>
                  <a:lnTo>
                    <a:pt x="626003" y="295950"/>
                  </a:lnTo>
                  <a:lnTo>
                    <a:pt x="627323" y="288286"/>
                  </a:lnTo>
                  <a:lnTo>
                    <a:pt x="628644" y="280885"/>
                  </a:lnTo>
                  <a:lnTo>
                    <a:pt x="630228" y="273221"/>
                  </a:lnTo>
                  <a:lnTo>
                    <a:pt x="632605" y="265556"/>
                  </a:lnTo>
                  <a:lnTo>
                    <a:pt x="635510" y="257892"/>
                  </a:lnTo>
                  <a:lnTo>
                    <a:pt x="638679" y="250492"/>
                  </a:lnTo>
                  <a:lnTo>
                    <a:pt x="642640" y="243092"/>
                  </a:lnTo>
                  <a:lnTo>
                    <a:pt x="646865" y="235956"/>
                  </a:lnTo>
                  <a:lnTo>
                    <a:pt x="651883" y="229084"/>
                  </a:lnTo>
                  <a:lnTo>
                    <a:pt x="654524" y="225648"/>
                  </a:lnTo>
                  <a:lnTo>
                    <a:pt x="657693" y="222213"/>
                  </a:lnTo>
                  <a:lnTo>
                    <a:pt x="660598" y="219041"/>
                  </a:lnTo>
                  <a:lnTo>
                    <a:pt x="664031" y="216134"/>
                  </a:lnTo>
                  <a:lnTo>
                    <a:pt x="667464" y="212962"/>
                  </a:lnTo>
                  <a:lnTo>
                    <a:pt x="670897" y="210319"/>
                  </a:lnTo>
                  <a:lnTo>
                    <a:pt x="674594" y="207677"/>
                  </a:lnTo>
                  <a:lnTo>
                    <a:pt x="678555" y="205034"/>
                  </a:lnTo>
                  <a:lnTo>
                    <a:pt x="682516" y="202919"/>
                  </a:lnTo>
                  <a:lnTo>
                    <a:pt x="686742" y="200541"/>
                  </a:lnTo>
                  <a:lnTo>
                    <a:pt x="692551" y="197898"/>
                  </a:lnTo>
                  <a:lnTo>
                    <a:pt x="698625" y="195255"/>
                  </a:lnTo>
                  <a:lnTo>
                    <a:pt x="704963" y="193405"/>
                  </a:lnTo>
                  <a:lnTo>
                    <a:pt x="711565" y="191555"/>
                  </a:lnTo>
                  <a:lnTo>
                    <a:pt x="718431" y="190498"/>
                  </a:lnTo>
                  <a:lnTo>
                    <a:pt x="725562" y="189440"/>
                  </a:lnTo>
                  <a:lnTo>
                    <a:pt x="732956" y="188912"/>
                  </a:lnTo>
                  <a:close/>
                  <a:moveTo>
                    <a:pt x="660135" y="149754"/>
                  </a:moveTo>
                  <a:lnTo>
                    <a:pt x="649288" y="150283"/>
                  </a:lnTo>
                  <a:lnTo>
                    <a:pt x="638440" y="150548"/>
                  </a:lnTo>
                  <a:lnTo>
                    <a:pt x="627856" y="151342"/>
                  </a:lnTo>
                  <a:lnTo>
                    <a:pt x="617273" y="152400"/>
                  </a:lnTo>
                  <a:lnTo>
                    <a:pt x="606690" y="153723"/>
                  </a:lnTo>
                  <a:lnTo>
                    <a:pt x="596106" y="155046"/>
                  </a:lnTo>
                  <a:lnTo>
                    <a:pt x="585787" y="156633"/>
                  </a:lnTo>
                  <a:lnTo>
                    <a:pt x="575204" y="158485"/>
                  </a:lnTo>
                  <a:lnTo>
                    <a:pt x="565150" y="160602"/>
                  </a:lnTo>
                  <a:lnTo>
                    <a:pt x="555096" y="162454"/>
                  </a:lnTo>
                  <a:lnTo>
                    <a:pt x="544777" y="165100"/>
                  </a:lnTo>
                  <a:lnTo>
                    <a:pt x="534723" y="167746"/>
                  </a:lnTo>
                  <a:lnTo>
                    <a:pt x="524669" y="170392"/>
                  </a:lnTo>
                  <a:lnTo>
                    <a:pt x="514879" y="173302"/>
                  </a:lnTo>
                  <a:lnTo>
                    <a:pt x="505354" y="176477"/>
                  </a:lnTo>
                  <a:lnTo>
                    <a:pt x="495565" y="179917"/>
                  </a:lnTo>
                  <a:lnTo>
                    <a:pt x="485775" y="183356"/>
                  </a:lnTo>
                  <a:lnTo>
                    <a:pt x="476515" y="187060"/>
                  </a:lnTo>
                  <a:lnTo>
                    <a:pt x="466725" y="191029"/>
                  </a:lnTo>
                  <a:lnTo>
                    <a:pt x="457729" y="194998"/>
                  </a:lnTo>
                  <a:lnTo>
                    <a:pt x="448204" y="199231"/>
                  </a:lnTo>
                  <a:lnTo>
                    <a:pt x="438944" y="203994"/>
                  </a:lnTo>
                  <a:lnTo>
                    <a:pt x="430212" y="208492"/>
                  </a:lnTo>
                  <a:lnTo>
                    <a:pt x="420952" y="213254"/>
                  </a:lnTo>
                  <a:lnTo>
                    <a:pt x="412221" y="218281"/>
                  </a:lnTo>
                  <a:lnTo>
                    <a:pt x="403754" y="223308"/>
                  </a:lnTo>
                  <a:lnTo>
                    <a:pt x="395023" y="228600"/>
                  </a:lnTo>
                  <a:lnTo>
                    <a:pt x="386556" y="234156"/>
                  </a:lnTo>
                  <a:lnTo>
                    <a:pt x="377825" y="239713"/>
                  </a:lnTo>
                  <a:lnTo>
                    <a:pt x="369623" y="245269"/>
                  </a:lnTo>
                  <a:lnTo>
                    <a:pt x="361685" y="251354"/>
                  </a:lnTo>
                  <a:lnTo>
                    <a:pt x="1090349" y="979753"/>
                  </a:lnTo>
                  <a:lnTo>
                    <a:pt x="1096169" y="971815"/>
                  </a:lnTo>
                  <a:lnTo>
                    <a:pt x="1101726" y="963613"/>
                  </a:lnTo>
                  <a:lnTo>
                    <a:pt x="1107546" y="954882"/>
                  </a:lnTo>
                  <a:lnTo>
                    <a:pt x="1113103" y="946680"/>
                  </a:lnTo>
                  <a:lnTo>
                    <a:pt x="1118394" y="937948"/>
                  </a:lnTo>
                  <a:lnTo>
                    <a:pt x="1123421" y="929217"/>
                  </a:lnTo>
                  <a:lnTo>
                    <a:pt x="1128449" y="920486"/>
                  </a:lnTo>
                  <a:lnTo>
                    <a:pt x="1133211" y="911490"/>
                  </a:lnTo>
                  <a:lnTo>
                    <a:pt x="1137709" y="902494"/>
                  </a:lnTo>
                  <a:lnTo>
                    <a:pt x="1142207" y="893234"/>
                  </a:lnTo>
                  <a:lnTo>
                    <a:pt x="1146440" y="884238"/>
                  </a:lnTo>
                  <a:lnTo>
                    <a:pt x="1150409" y="874713"/>
                  </a:lnTo>
                  <a:lnTo>
                    <a:pt x="1154378" y="865188"/>
                  </a:lnTo>
                  <a:lnTo>
                    <a:pt x="1158082" y="855928"/>
                  </a:lnTo>
                  <a:lnTo>
                    <a:pt x="1161786" y="846138"/>
                  </a:lnTo>
                  <a:lnTo>
                    <a:pt x="1164961" y="836348"/>
                  </a:lnTo>
                  <a:lnTo>
                    <a:pt x="1168136" y="826823"/>
                  </a:lnTo>
                  <a:lnTo>
                    <a:pt x="1171311" y="816769"/>
                  </a:lnTo>
                  <a:lnTo>
                    <a:pt x="1173957" y="806715"/>
                  </a:lnTo>
                  <a:lnTo>
                    <a:pt x="1176603" y="796661"/>
                  </a:lnTo>
                  <a:lnTo>
                    <a:pt x="1178984" y="786871"/>
                  </a:lnTo>
                  <a:lnTo>
                    <a:pt x="1181101" y="776553"/>
                  </a:lnTo>
                  <a:lnTo>
                    <a:pt x="1183217" y="766234"/>
                  </a:lnTo>
                  <a:lnTo>
                    <a:pt x="1184805" y="755915"/>
                  </a:lnTo>
                  <a:lnTo>
                    <a:pt x="1186657" y="745332"/>
                  </a:lnTo>
                  <a:lnTo>
                    <a:pt x="1187980" y="735013"/>
                  </a:lnTo>
                  <a:lnTo>
                    <a:pt x="1189303" y="724430"/>
                  </a:lnTo>
                  <a:lnTo>
                    <a:pt x="1190096" y="713846"/>
                  </a:lnTo>
                  <a:lnTo>
                    <a:pt x="1190890" y="702998"/>
                  </a:lnTo>
                  <a:lnTo>
                    <a:pt x="1191419" y="692415"/>
                  </a:lnTo>
                  <a:lnTo>
                    <a:pt x="1191684" y="681567"/>
                  </a:lnTo>
                  <a:lnTo>
                    <a:pt x="1191949" y="670719"/>
                  </a:lnTo>
                  <a:lnTo>
                    <a:pt x="1191684" y="657490"/>
                  </a:lnTo>
                  <a:lnTo>
                    <a:pt x="1191155" y="643996"/>
                  </a:lnTo>
                  <a:lnTo>
                    <a:pt x="1190361" y="630502"/>
                  </a:lnTo>
                  <a:lnTo>
                    <a:pt x="1189303" y="617538"/>
                  </a:lnTo>
                  <a:lnTo>
                    <a:pt x="1187715" y="604309"/>
                  </a:lnTo>
                  <a:lnTo>
                    <a:pt x="1185863" y="591344"/>
                  </a:lnTo>
                  <a:lnTo>
                    <a:pt x="1183746" y="578644"/>
                  </a:lnTo>
                  <a:lnTo>
                    <a:pt x="1181101" y="565680"/>
                  </a:lnTo>
                  <a:lnTo>
                    <a:pt x="1178719" y="553244"/>
                  </a:lnTo>
                  <a:lnTo>
                    <a:pt x="1175544" y="540544"/>
                  </a:lnTo>
                  <a:lnTo>
                    <a:pt x="1172105" y="528109"/>
                  </a:lnTo>
                  <a:lnTo>
                    <a:pt x="1168401" y="515673"/>
                  </a:lnTo>
                  <a:lnTo>
                    <a:pt x="1164696" y="503767"/>
                  </a:lnTo>
                  <a:lnTo>
                    <a:pt x="1160463" y="491596"/>
                  </a:lnTo>
                  <a:lnTo>
                    <a:pt x="1155701" y="479690"/>
                  </a:lnTo>
                  <a:lnTo>
                    <a:pt x="1150938" y="468048"/>
                  </a:lnTo>
                  <a:lnTo>
                    <a:pt x="1145911" y="456407"/>
                  </a:lnTo>
                  <a:lnTo>
                    <a:pt x="1140619" y="445029"/>
                  </a:lnTo>
                  <a:lnTo>
                    <a:pt x="1135063" y="433388"/>
                  </a:lnTo>
                  <a:lnTo>
                    <a:pt x="1128978" y="422275"/>
                  </a:lnTo>
                  <a:lnTo>
                    <a:pt x="1122892" y="411427"/>
                  </a:lnTo>
                  <a:lnTo>
                    <a:pt x="1116278" y="400579"/>
                  </a:lnTo>
                  <a:lnTo>
                    <a:pt x="1109928" y="389996"/>
                  </a:lnTo>
                  <a:lnTo>
                    <a:pt x="1103049" y="379413"/>
                  </a:lnTo>
                  <a:lnTo>
                    <a:pt x="1095905" y="369359"/>
                  </a:lnTo>
                  <a:lnTo>
                    <a:pt x="1088496" y="359040"/>
                  </a:lnTo>
                  <a:lnTo>
                    <a:pt x="1080824" y="348986"/>
                  </a:lnTo>
                  <a:lnTo>
                    <a:pt x="1072886" y="339196"/>
                  </a:lnTo>
                  <a:lnTo>
                    <a:pt x="1064684" y="329936"/>
                  </a:lnTo>
                  <a:lnTo>
                    <a:pt x="1056482" y="320411"/>
                  </a:lnTo>
                  <a:lnTo>
                    <a:pt x="1047751" y="311415"/>
                  </a:lnTo>
                  <a:lnTo>
                    <a:pt x="1039284" y="302154"/>
                  </a:lnTo>
                  <a:lnTo>
                    <a:pt x="1030288" y="293688"/>
                  </a:lnTo>
                  <a:lnTo>
                    <a:pt x="1021028" y="284956"/>
                  </a:lnTo>
                  <a:lnTo>
                    <a:pt x="1011503" y="276754"/>
                  </a:lnTo>
                  <a:lnTo>
                    <a:pt x="1002242" y="268817"/>
                  </a:lnTo>
                  <a:lnTo>
                    <a:pt x="992453" y="260615"/>
                  </a:lnTo>
                  <a:lnTo>
                    <a:pt x="982399" y="252942"/>
                  </a:lnTo>
                  <a:lnTo>
                    <a:pt x="972344" y="245798"/>
                  </a:lnTo>
                  <a:lnTo>
                    <a:pt x="962290" y="238654"/>
                  </a:lnTo>
                  <a:lnTo>
                    <a:pt x="951707" y="231511"/>
                  </a:lnTo>
                  <a:lnTo>
                    <a:pt x="941123" y="225160"/>
                  </a:lnTo>
                  <a:lnTo>
                    <a:pt x="930276" y="218810"/>
                  </a:lnTo>
                  <a:lnTo>
                    <a:pt x="919163" y="212460"/>
                  </a:lnTo>
                  <a:lnTo>
                    <a:pt x="908051" y="206640"/>
                  </a:lnTo>
                  <a:lnTo>
                    <a:pt x="896673" y="201083"/>
                  </a:lnTo>
                  <a:lnTo>
                    <a:pt x="885296" y="195527"/>
                  </a:lnTo>
                  <a:lnTo>
                    <a:pt x="873655" y="190500"/>
                  </a:lnTo>
                  <a:lnTo>
                    <a:pt x="862013" y="185737"/>
                  </a:lnTo>
                  <a:lnTo>
                    <a:pt x="849842" y="181240"/>
                  </a:lnTo>
                  <a:lnTo>
                    <a:pt x="837936" y="177006"/>
                  </a:lnTo>
                  <a:lnTo>
                    <a:pt x="825765" y="173037"/>
                  </a:lnTo>
                  <a:lnTo>
                    <a:pt x="813330" y="169333"/>
                  </a:lnTo>
                  <a:lnTo>
                    <a:pt x="801159" y="165894"/>
                  </a:lnTo>
                  <a:lnTo>
                    <a:pt x="788459" y="162983"/>
                  </a:lnTo>
                  <a:lnTo>
                    <a:pt x="776023" y="160337"/>
                  </a:lnTo>
                  <a:lnTo>
                    <a:pt x="763058" y="157956"/>
                  </a:lnTo>
                  <a:lnTo>
                    <a:pt x="750358" y="155575"/>
                  </a:lnTo>
                  <a:lnTo>
                    <a:pt x="737129" y="153987"/>
                  </a:lnTo>
                  <a:lnTo>
                    <a:pt x="724165" y="152135"/>
                  </a:lnTo>
                  <a:lnTo>
                    <a:pt x="710935" y="151077"/>
                  </a:lnTo>
                  <a:lnTo>
                    <a:pt x="697706" y="150283"/>
                  </a:lnTo>
                  <a:lnTo>
                    <a:pt x="684213" y="150019"/>
                  </a:lnTo>
                  <a:lnTo>
                    <a:pt x="670983" y="149754"/>
                  </a:lnTo>
                  <a:lnTo>
                    <a:pt x="660135" y="149754"/>
                  </a:lnTo>
                  <a:close/>
                  <a:moveTo>
                    <a:pt x="670719" y="0"/>
                  </a:moveTo>
                  <a:lnTo>
                    <a:pt x="688181" y="264"/>
                  </a:lnTo>
                  <a:lnTo>
                    <a:pt x="705115" y="794"/>
                  </a:lnTo>
                  <a:lnTo>
                    <a:pt x="722313" y="2117"/>
                  </a:lnTo>
                  <a:lnTo>
                    <a:pt x="739246" y="3439"/>
                  </a:lnTo>
                  <a:lnTo>
                    <a:pt x="755915" y="5556"/>
                  </a:lnTo>
                  <a:lnTo>
                    <a:pt x="772848" y="7673"/>
                  </a:lnTo>
                  <a:lnTo>
                    <a:pt x="789517" y="10583"/>
                  </a:lnTo>
                  <a:lnTo>
                    <a:pt x="805921" y="13758"/>
                  </a:lnTo>
                  <a:lnTo>
                    <a:pt x="822326" y="17462"/>
                  </a:lnTo>
                  <a:lnTo>
                    <a:pt x="838201" y="21167"/>
                  </a:lnTo>
                  <a:lnTo>
                    <a:pt x="854340" y="25664"/>
                  </a:lnTo>
                  <a:lnTo>
                    <a:pt x="870215" y="30162"/>
                  </a:lnTo>
                  <a:lnTo>
                    <a:pt x="885826" y="35454"/>
                  </a:lnTo>
                  <a:lnTo>
                    <a:pt x="901436" y="40746"/>
                  </a:lnTo>
                  <a:lnTo>
                    <a:pt x="916782" y="46567"/>
                  </a:lnTo>
                  <a:lnTo>
                    <a:pt x="931863" y="52917"/>
                  </a:lnTo>
                  <a:lnTo>
                    <a:pt x="946680" y="59531"/>
                  </a:lnTo>
                  <a:lnTo>
                    <a:pt x="961496" y="66146"/>
                  </a:lnTo>
                  <a:lnTo>
                    <a:pt x="976313" y="73819"/>
                  </a:lnTo>
                  <a:lnTo>
                    <a:pt x="990336" y="81227"/>
                  </a:lnTo>
                  <a:lnTo>
                    <a:pt x="1004624" y="89164"/>
                  </a:lnTo>
                  <a:lnTo>
                    <a:pt x="1018382" y="97367"/>
                  </a:lnTo>
                  <a:lnTo>
                    <a:pt x="1032405" y="105833"/>
                  </a:lnTo>
                  <a:lnTo>
                    <a:pt x="1045899" y="114829"/>
                  </a:lnTo>
                  <a:lnTo>
                    <a:pt x="1059128" y="123825"/>
                  </a:lnTo>
                  <a:lnTo>
                    <a:pt x="1072092" y="133350"/>
                  </a:lnTo>
                  <a:lnTo>
                    <a:pt x="1085057" y="143404"/>
                  </a:lnTo>
                  <a:lnTo>
                    <a:pt x="1097492" y="153458"/>
                  </a:lnTo>
                  <a:lnTo>
                    <a:pt x="1109928" y="163512"/>
                  </a:lnTo>
                  <a:lnTo>
                    <a:pt x="1121834" y="174625"/>
                  </a:lnTo>
                  <a:lnTo>
                    <a:pt x="1133476" y="185473"/>
                  </a:lnTo>
                  <a:lnTo>
                    <a:pt x="1144853" y="196585"/>
                  </a:lnTo>
                  <a:lnTo>
                    <a:pt x="1155965" y="208227"/>
                  </a:lnTo>
                  <a:lnTo>
                    <a:pt x="1167342" y="219869"/>
                  </a:lnTo>
                  <a:lnTo>
                    <a:pt x="1177926" y="231775"/>
                  </a:lnTo>
                  <a:lnTo>
                    <a:pt x="1188244" y="244211"/>
                  </a:lnTo>
                  <a:lnTo>
                    <a:pt x="1198299" y="256646"/>
                  </a:lnTo>
                  <a:lnTo>
                    <a:pt x="1208088" y="269611"/>
                  </a:lnTo>
                  <a:lnTo>
                    <a:pt x="1217878" y="282311"/>
                  </a:lnTo>
                  <a:lnTo>
                    <a:pt x="1226874" y="295804"/>
                  </a:lnTo>
                  <a:lnTo>
                    <a:pt x="1235869" y="309298"/>
                  </a:lnTo>
                  <a:lnTo>
                    <a:pt x="1244336" y="323057"/>
                  </a:lnTo>
                  <a:lnTo>
                    <a:pt x="1252538" y="337079"/>
                  </a:lnTo>
                  <a:lnTo>
                    <a:pt x="1260211" y="351102"/>
                  </a:lnTo>
                  <a:lnTo>
                    <a:pt x="1268149" y="365654"/>
                  </a:lnTo>
                  <a:lnTo>
                    <a:pt x="1275292" y="380207"/>
                  </a:lnTo>
                  <a:lnTo>
                    <a:pt x="1281907" y="394759"/>
                  </a:lnTo>
                  <a:lnTo>
                    <a:pt x="1288522" y="409840"/>
                  </a:lnTo>
                  <a:lnTo>
                    <a:pt x="1294872" y="424921"/>
                  </a:lnTo>
                  <a:lnTo>
                    <a:pt x="1300692" y="440267"/>
                  </a:lnTo>
                  <a:lnTo>
                    <a:pt x="1306249" y="455877"/>
                  </a:lnTo>
                  <a:lnTo>
                    <a:pt x="1311276" y="471488"/>
                  </a:lnTo>
                  <a:lnTo>
                    <a:pt x="1316038" y="487098"/>
                  </a:lnTo>
                  <a:lnTo>
                    <a:pt x="1320272" y="503238"/>
                  </a:lnTo>
                  <a:lnTo>
                    <a:pt x="1324240" y="519377"/>
                  </a:lnTo>
                  <a:lnTo>
                    <a:pt x="1327680" y="535782"/>
                  </a:lnTo>
                  <a:lnTo>
                    <a:pt x="1330855" y="551921"/>
                  </a:lnTo>
                  <a:lnTo>
                    <a:pt x="1333765" y="568590"/>
                  </a:lnTo>
                  <a:lnTo>
                    <a:pt x="1335882" y="585523"/>
                  </a:lnTo>
                  <a:lnTo>
                    <a:pt x="1337999" y="602192"/>
                  </a:lnTo>
                  <a:lnTo>
                    <a:pt x="1339322" y="619125"/>
                  </a:lnTo>
                  <a:lnTo>
                    <a:pt x="1340644" y="636323"/>
                  </a:lnTo>
                  <a:lnTo>
                    <a:pt x="1341174" y="653521"/>
                  </a:lnTo>
                  <a:lnTo>
                    <a:pt x="1341438" y="670719"/>
                  </a:lnTo>
                  <a:lnTo>
                    <a:pt x="1341174" y="687917"/>
                  </a:lnTo>
                  <a:lnTo>
                    <a:pt x="1340644" y="705380"/>
                  </a:lnTo>
                  <a:lnTo>
                    <a:pt x="1339322" y="722313"/>
                  </a:lnTo>
                  <a:lnTo>
                    <a:pt x="1337999" y="739246"/>
                  </a:lnTo>
                  <a:lnTo>
                    <a:pt x="1335882" y="756180"/>
                  </a:lnTo>
                  <a:lnTo>
                    <a:pt x="1333765" y="772848"/>
                  </a:lnTo>
                  <a:lnTo>
                    <a:pt x="1330855" y="789253"/>
                  </a:lnTo>
                  <a:lnTo>
                    <a:pt x="1327680" y="805921"/>
                  </a:lnTo>
                  <a:lnTo>
                    <a:pt x="1324240" y="822061"/>
                  </a:lnTo>
                  <a:lnTo>
                    <a:pt x="1320272" y="838465"/>
                  </a:lnTo>
                  <a:lnTo>
                    <a:pt x="1316038" y="854340"/>
                  </a:lnTo>
                  <a:lnTo>
                    <a:pt x="1311540" y="870215"/>
                  </a:lnTo>
                  <a:lnTo>
                    <a:pt x="1306249" y="885825"/>
                  </a:lnTo>
                  <a:lnTo>
                    <a:pt x="1300957" y="901171"/>
                  </a:lnTo>
                  <a:lnTo>
                    <a:pt x="1294872" y="916782"/>
                  </a:lnTo>
                  <a:lnTo>
                    <a:pt x="1288522" y="931863"/>
                  </a:lnTo>
                  <a:lnTo>
                    <a:pt x="1282436" y="946680"/>
                  </a:lnTo>
                  <a:lnTo>
                    <a:pt x="1275292" y="961496"/>
                  </a:lnTo>
                  <a:lnTo>
                    <a:pt x="1268149" y="976048"/>
                  </a:lnTo>
                  <a:lnTo>
                    <a:pt x="1260740" y="990336"/>
                  </a:lnTo>
                  <a:lnTo>
                    <a:pt x="1252538" y="1004623"/>
                  </a:lnTo>
                  <a:lnTo>
                    <a:pt x="1244336" y="1018646"/>
                  </a:lnTo>
                  <a:lnTo>
                    <a:pt x="1235869" y="1032405"/>
                  </a:lnTo>
                  <a:lnTo>
                    <a:pt x="1226874" y="1045898"/>
                  </a:lnTo>
                  <a:lnTo>
                    <a:pt x="1217878" y="1058863"/>
                  </a:lnTo>
                  <a:lnTo>
                    <a:pt x="1208088" y="1072092"/>
                  </a:lnTo>
                  <a:lnTo>
                    <a:pt x="1198299" y="1084792"/>
                  </a:lnTo>
                  <a:lnTo>
                    <a:pt x="1188244" y="1097492"/>
                  </a:lnTo>
                  <a:lnTo>
                    <a:pt x="1177926" y="1109663"/>
                  </a:lnTo>
                  <a:lnTo>
                    <a:pt x="1167342" y="1121834"/>
                  </a:lnTo>
                  <a:lnTo>
                    <a:pt x="1156494" y="1133476"/>
                  </a:lnTo>
                  <a:lnTo>
                    <a:pt x="1144853" y="1144853"/>
                  </a:lnTo>
                  <a:lnTo>
                    <a:pt x="1133476" y="1156230"/>
                  </a:lnTo>
                  <a:lnTo>
                    <a:pt x="1121834" y="1167078"/>
                  </a:lnTo>
                  <a:lnTo>
                    <a:pt x="1109928" y="1177661"/>
                  </a:lnTo>
                  <a:lnTo>
                    <a:pt x="1097492" y="1188244"/>
                  </a:lnTo>
                  <a:lnTo>
                    <a:pt x="1085057" y="1198299"/>
                  </a:lnTo>
                  <a:lnTo>
                    <a:pt x="1072092" y="1208088"/>
                  </a:lnTo>
                  <a:lnTo>
                    <a:pt x="1059128" y="1217613"/>
                  </a:lnTo>
                  <a:lnTo>
                    <a:pt x="1045899" y="1226874"/>
                  </a:lnTo>
                  <a:lnTo>
                    <a:pt x="1032405" y="1235605"/>
                  </a:lnTo>
                  <a:lnTo>
                    <a:pt x="1018646" y="1244336"/>
                  </a:lnTo>
                  <a:lnTo>
                    <a:pt x="1004624" y="1252538"/>
                  </a:lnTo>
                  <a:lnTo>
                    <a:pt x="990336" y="1260476"/>
                  </a:lnTo>
                  <a:lnTo>
                    <a:pt x="976313" y="1267884"/>
                  </a:lnTo>
                  <a:lnTo>
                    <a:pt x="961496" y="1275028"/>
                  </a:lnTo>
                  <a:lnTo>
                    <a:pt x="946680" y="1282171"/>
                  </a:lnTo>
                  <a:lnTo>
                    <a:pt x="931863" y="1288786"/>
                  </a:lnTo>
                  <a:lnTo>
                    <a:pt x="916782" y="1294872"/>
                  </a:lnTo>
                  <a:lnTo>
                    <a:pt x="901436" y="1300692"/>
                  </a:lnTo>
                  <a:lnTo>
                    <a:pt x="885826" y="1306249"/>
                  </a:lnTo>
                  <a:lnTo>
                    <a:pt x="870215" y="1311276"/>
                  </a:lnTo>
                  <a:lnTo>
                    <a:pt x="854605" y="1316038"/>
                  </a:lnTo>
                  <a:lnTo>
                    <a:pt x="838465" y="1320272"/>
                  </a:lnTo>
                  <a:lnTo>
                    <a:pt x="822326" y="1324240"/>
                  </a:lnTo>
                  <a:lnTo>
                    <a:pt x="805921" y="1327680"/>
                  </a:lnTo>
                  <a:lnTo>
                    <a:pt x="789782" y="1331119"/>
                  </a:lnTo>
                  <a:lnTo>
                    <a:pt x="772848" y="1333501"/>
                  </a:lnTo>
                  <a:lnTo>
                    <a:pt x="756179" y="1335882"/>
                  </a:lnTo>
                  <a:lnTo>
                    <a:pt x="739510" y="1337999"/>
                  </a:lnTo>
                  <a:lnTo>
                    <a:pt x="722577" y="1339322"/>
                  </a:lnTo>
                  <a:lnTo>
                    <a:pt x="705379" y="1340380"/>
                  </a:lnTo>
                  <a:lnTo>
                    <a:pt x="688446" y="1341174"/>
                  </a:lnTo>
                  <a:lnTo>
                    <a:pt x="670983" y="1341438"/>
                  </a:lnTo>
                  <a:lnTo>
                    <a:pt x="670719" y="1341438"/>
                  </a:lnTo>
                  <a:lnTo>
                    <a:pt x="653521" y="1341438"/>
                  </a:lnTo>
                  <a:lnTo>
                    <a:pt x="636323" y="1340380"/>
                  </a:lnTo>
                  <a:lnTo>
                    <a:pt x="619125" y="1339322"/>
                  </a:lnTo>
                  <a:lnTo>
                    <a:pt x="602456" y="1337999"/>
                  </a:lnTo>
                  <a:lnTo>
                    <a:pt x="585523" y="1335882"/>
                  </a:lnTo>
                  <a:lnTo>
                    <a:pt x="568590" y="1333501"/>
                  </a:lnTo>
                  <a:lnTo>
                    <a:pt x="552185" y="1331119"/>
                  </a:lnTo>
                  <a:lnTo>
                    <a:pt x="535781" y="1327944"/>
                  </a:lnTo>
                  <a:lnTo>
                    <a:pt x="519377" y="1324240"/>
                  </a:lnTo>
                  <a:lnTo>
                    <a:pt x="503237" y="1320272"/>
                  </a:lnTo>
                  <a:lnTo>
                    <a:pt x="487362" y="1316038"/>
                  </a:lnTo>
                  <a:lnTo>
                    <a:pt x="471223" y="1311276"/>
                  </a:lnTo>
                  <a:lnTo>
                    <a:pt x="455877" y="1306249"/>
                  </a:lnTo>
                  <a:lnTo>
                    <a:pt x="440267" y="1300692"/>
                  </a:lnTo>
                  <a:lnTo>
                    <a:pt x="424921" y="1294872"/>
                  </a:lnTo>
                  <a:lnTo>
                    <a:pt x="409840" y="1288786"/>
                  </a:lnTo>
                  <a:lnTo>
                    <a:pt x="394758" y="1282171"/>
                  </a:lnTo>
                  <a:lnTo>
                    <a:pt x="379942" y="1275292"/>
                  </a:lnTo>
                  <a:lnTo>
                    <a:pt x="365389" y="1267884"/>
                  </a:lnTo>
                  <a:lnTo>
                    <a:pt x="351102" y="1260476"/>
                  </a:lnTo>
                  <a:lnTo>
                    <a:pt x="337079" y="1252538"/>
                  </a:lnTo>
                  <a:lnTo>
                    <a:pt x="323056" y="1244336"/>
                  </a:lnTo>
                  <a:lnTo>
                    <a:pt x="309298" y="1235605"/>
                  </a:lnTo>
                  <a:lnTo>
                    <a:pt x="295804" y="1226874"/>
                  </a:lnTo>
                  <a:lnTo>
                    <a:pt x="282575" y="1217613"/>
                  </a:lnTo>
                  <a:lnTo>
                    <a:pt x="269346" y="1208088"/>
                  </a:lnTo>
                  <a:lnTo>
                    <a:pt x="256910" y="1198299"/>
                  </a:lnTo>
                  <a:lnTo>
                    <a:pt x="244210" y="1188244"/>
                  </a:lnTo>
                  <a:lnTo>
                    <a:pt x="232039" y="1177661"/>
                  </a:lnTo>
                  <a:lnTo>
                    <a:pt x="220133" y="1167078"/>
                  </a:lnTo>
                  <a:lnTo>
                    <a:pt x="207962" y="1156230"/>
                  </a:lnTo>
                  <a:lnTo>
                    <a:pt x="196585" y="1144853"/>
                  </a:lnTo>
                  <a:lnTo>
                    <a:pt x="185473" y="1133476"/>
                  </a:lnTo>
                  <a:lnTo>
                    <a:pt x="174625" y="1121834"/>
                  </a:lnTo>
                  <a:lnTo>
                    <a:pt x="163777" y="1109663"/>
                  </a:lnTo>
                  <a:lnTo>
                    <a:pt x="153458" y="1097492"/>
                  </a:lnTo>
                  <a:lnTo>
                    <a:pt x="143139" y="1084792"/>
                  </a:lnTo>
                  <a:lnTo>
                    <a:pt x="133614" y="1072092"/>
                  </a:lnTo>
                  <a:lnTo>
                    <a:pt x="124089" y="1058863"/>
                  </a:lnTo>
                  <a:lnTo>
                    <a:pt x="114829" y="1045898"/>
                  </a:lnTo>
                  <a:lnTo>
                    <a:pt x="105833" y="1032405"/>
                  </a:lnTo>
                  <a:lnTo>
                    <a:pt x="97102" y="1018646"/>
                  </a:lnTo>
                  <a:lnTo>
                    <a:pt x="89164" y="1004623"/>
                  </a:lnTo>
                  <a:lnTo>
                    <a:pt x="81227" y="990336"/>
                  </a:lnTo>
                  <a:lnTo>
                    <a:pt x="73554" y="976048"/>
                  </a:lnTo>
                  <a:lnTo>
                    <a:pt x="66410" y="961496"/>
                  </a:lnTo>
                  <a:lnTo>
                    <a:pt x="59531" y="946680"/>
                  </a:lnTo>
                  <a:lnTo>
                    <a:pt x="52916" y="931863"/>
                  </a:lnTo>
                  <a:lnTo>
                    <a:pt x="46566" y="916782"/>
                  </a:lnTo>
                  <a:lnTo>
                    <a:pt x="41010" y="901171"/>
                  </a:lnTo>
                  <a:lnTo>
                    <a:pt x="35454" y="885825"/>
                  </a:lnTo>
                  <a:lnTo>
                    <a:pt x="30427" y="870215"/>
                  </a:lnTo>
                  <a:lnTo>
                    <a:pt x="25664" y="854340"/>
                  </a:lnTo>
                  <a:lnTo>
                    <a:pt x="21166" y="838465"/>
                  </a:lnTo>
                  <a:lnTo>
                    <a:pt x="17198" y="822061"/>
                  </a:lnTo>
                  <a:lnTo>
                    <a:pt x="13758" y="805921"/>
                  </a:lnTo>
                  <a:lnTo>
                    <a:pt x="10583" y="789253"/>
                  </a:lnTo>
                  <a:lnTo>
                    <a:pt x="7937" y="772848"/>
                  </a:lnTo>
                  <a:lnTo>
                    <a:pt x="5556" y="756180"/>
                  </a:lnTo>
                  <a:lnTo>
                    <a:pt x="3439" y="739246"/>
                  </a:lnTo>
                  <a:lnTo>
                    <a:pt x="2116" y="722313"/>
                  </a:lnTo>
                  <a:lnTo>
                    <a:pt x="1058" y="705380"/>
                  </a:lnTo>
                  <a:lnTo>
                    <a:pt x="529" y="687917"/>
                  </a:lnTo>
                  <a:lnTo>
                    <a:pt x="0" y="670719"/>
                  </a:lnTo>
                  <a:lnTo>
                    <a:pt x="529" y="653521"/>
                  </a:lnTo>
                  <a:lnTo>
                    <a:pt x="1058" y="636323"/>
                  </a:lnTo>
                  <a:lnTo>
                    <a:pt x="2116" y="619125"/>
                  </a:lnTo>
                  <a:lnTo>
                    <a:pt x="3439" y="602192"/>
                  </a:lnTo>
                  <a:lnTo>
                    <a:pt x="5556" y="585523"/>
                  </a:lnTo>
                  <a:lnTo>
                    <a:pt x="7937" y="568855"/>
                  </a:lnTo>
                  <a:lnTo>
                    <a:pt x="10583" y="551921"/>
                  </a:lnTo>
                  <a:lnTo>
                    <a:pt x="13758" y="535782"/>
                  </a:lnTo>
                  <a:lnTo>
                    <a:pt x="17198" y="519377"/>
                  </a:lnTo>
                  <a:lnTo>
                    <a:pt x="21166" y="503238"/>
                  </a:lnTo>
                  <a:lnTo>
                    <a:pt x="25664" y="487098"/>
                  </a:lnTo>
                  <a:lnTo>
                    <a:pt x="30427" y="471488"/>
                  </a:lnTo>
                  <a:lnTo>
                    <a:pt x="35454" y="455877"/>
                  </a:lnTo>
                  <a:lnTo>
                    <a:pt x="41010" y="440267"/>
                  </a:lnTo>
                  <a:lnTo>
                    <a:pt x="46566" y="424921"/>
                  </a:lnTo>
                  <a:lnTo>
                    <a:pt x="52916" y="409840"/>
                  </a:lnTo>
                  <a:lnTo>
                    <a:pt x="59531" y="394759"/>
                  </a:lnTo>
                  <a:lnTo>
                    <a:pt x="66410" y="380207"/>
                  </a:lnTo>
                  <a:lnTo>
                    <a:pt x="73554" y="365654"/>
                  </a:lnTo>
                  <a:lnTo>
                    <a:pt x="81227" y="351102"/>
                  </a:lnTo>
                  <a:lnTo>
                    <a:pt x="89164" y="337079"/>
                  </a:lnTo>
                  <a:lnTo>
                    <a:pt x="97102" y="323057"/>
                  </a:lnTo>
                  <a:lnTo>
                    <a:pt x="105833" y="309298"/>
                  </a:lnTo>
                  <a:lnTo>
                    <a:pt x="114564" y="295804"/>
                  </a:lnTo>
                  <a:lnTo>
                    <a:pt x="124089" y="282311"/>
                  </a:lnTo>
                  <a:lnTo>
                    <a:pt x="133614" y="269611"/>
                  </a:lnTo>
                  <a:lnTo>
                    <a:pt x="143139" y="256646"/>
                  </a:lnTo>
                  <a:lnTo>
                    <a:pt x="153458" y="244211"/>
                  </a:lnTo>
                  <a:lnTo>
                    <a:pt x="163777" y="231775"/>
                  </a:lnTo>
                  <a:lnTo>
                    <a:pt x="174625" y="219869"/>
                  </a:lnTo>
                  <a:lnTo>
                    <a:pt x="185473" y="208227"/>
                  </a:lnTo>
                  <a:lnTo>
                    <a:pt x="196585" y="196585"/>
                  </a:lnTo>
                  <a:lnTo>
                    <a:pt x="207962" y="185473"/>
                  </a:lnTo>
                  <a:lnTo>
                    <a:pt x="220133" y="174625"/>
                  </a:lnTo>
                  <a:lnTo>
                    <a:pt x="232039" y="163512"/>
                  </a:lnTo>
                  <a:lnTo>
                    <a:pt x="244210" y="153458"/>
                  </a:lnTo>
                  <a:lnTo>
                    <a:pt x="256910" y="143404"/>
                  </a:lnTo>
                  <a:lnTo>
                    <a:pt x="269346" y="133350"/>
                  </a:lnTo>
                  <a:lnTo>
                    <a:pt x="282575" y="123825"/>
                  </a:lnTo>
                  <a:lnTo>
                    <a:pt x="295804" y="114829"/>
                  </a:lnTo>
                  <a:lnTo>
                    <a:pt x="309298" y="105833"/>
                  </a:lnTo>
                  <a:lnTo>
                    <a:pt x="323056" y="97367"/>
                  </a:lnTo>
                  <a:lnTo>
                    <a:pt x="337079" y="89164"/>
                  </a:lnTo>
                  <a:lnTo>
                    <a:pt x="351102" y="81227"/>
                  </a:lnTo>
                  <a:lnTo>
                    <a:pt x="365389" y="73819"/>
                  </a:lnTo>
                  <a:lnTo>
                    <a:pt x="379942" y="66146"/>
                  </a:lnTo>
                  <a:lnTo>
                    <a:pt x="394758" y="59531"/>
                  </a:lnTo>
                  <a:lnTo>
                    <a:pt x="409575" y="52917"/>
                  </a:lnTo>
                  <a:lnTo>
                    <a:pt x="424921" y="46567"/>
                  </a:lnTo>
                  <a:lnTo>
                    <a:pt x="440267" y="40746"/>
                  </a:lnTo>
                  <a:lnTo>
                    <a:pt x="455612" y="35454"/>
                  </a:lnTo>
                  <a:lnTo>
                    <a:pt x="471223" y="30162"/>
                  </a:lnTo>
                  <a:lnTo>
                    <a:pt x="487362" y="25664"/>
                  </a:lnTo>
                  <a:lnTo>
                    <a:pt x="503237" y="21167"/>
                  </a:lnTo>
                  <a:lnTo>
                    <a:pt x="519377" y="17462"/>
                  </a:lnTo>
                  <a:lnTo>
                    <a:pt x="535781" y="13758"/>
                  </a:lnTo>
                  <a:lnTo>
                    <a:pt x="552185" y="10583"/>
                  </a:lnTo>
                  <a:lnTo>
                    <a:pt x="568590" y="7673"/>
                  </a:lnTo>
                  <a:lnTo>
                    <a:pt x="585523" y="5556"/>
                  </a:lnTo>
                  <a:lnTo>
                    <a:pt x="602456" y="3439"/>
                  </a:lnTo>
                  <a:lnTo>
                    <a:pt x="619125" y="2117"/>
                  </a:lnTo>
                  <a:lnTo>
                    <a:pt x="636323" y="794"/>
                  </a:lnTo>
                  <a:lnTo>
                    <a:pt x="653521" y="264"/>
                  </a:lnTo>
                  <a:lnTo>
                    <a:pt x="6707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2" name="组合 3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6" name="任意多边形 3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45858" y="2051571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45858" y="4279557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61144" y="2051571"/>
            <a:ext cx="2784999" cy="1272912"/>
            <a:chOff x="1541719" y="2349127"/>
            <a:chExt cx="2784999" cy="1272912"/>
          </a:xfrm>
        </p:grpSpPr>
        <p:sp>
          <p:nvSpPr>
            <p:cNvPr id="45" name="文本框 4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61144" y="4279557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11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904276" y="2028754"/>
            <a:ext cx="3608712" cy="3540268"/>
            <a:chOff x="904276" y="2028754"/>
            <a:chExt cx="3608712" cy="3540268"/>
          </a:xfrm>
        </p:grpSpPr>
        <p:sp>
          <p:nvSpPr>
            <p:cNvPr id="36" name="ïŝľiďê"/>
            <p:cNvSpPr>
              <a:spLocks/>
            </p:cNvSpPr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7" name="ïšḻïḑè"/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5" name="îṩľîḓe"/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ṥḷídé"/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ïḍe"/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íďê"/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ḋé"/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liḋe"/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ṧliḓé"/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s1îḑe"/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liḑè"/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ľídé"/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ľiḋê"/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ṧľíḓé"/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ḻîdê"/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Sľïďe"/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Sľïḑê"/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ṣļîḋè"/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iḋé"/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ṧľíḋè"/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1îḍe"/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šļíḓe"/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ṡlíḓe"/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îḍê"/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şḷïḋe"/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šḻiḑé"/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lîḍè"/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šľïḑê"/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ṡḻíḍê"/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šļiďè"/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ṡḷíḓê"/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ḻîḑê"/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1îḓé"/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ľïḍê"/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śľiḓé"/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ṣ1ïdê"/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lîḑè"/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1ïḋè"/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1iḓê"/>
            <p:cNvSpPr/>
            <p:nvPr/>
          </p:nvSpPr>
          <p:spPr>
            <a:xfrm>
              <a:off x="3917891" y="266450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iḓè"/>
            <p:cNvSpPr/>
            <p:nvPr/>
          </p:nvSpPr>
          <p:spPr>
            <a:xfrm>
              <a:off x="3813149" y="453608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ṧḷiḍê"/>
            <p:cNvSpPr/>
            <p:nvPr/>
          </p:nvSpPr>
          <p:spPr>
            <a:xfrm>
              <a:off x="3017352" y="202875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ľiḓé"/>
            <p:cNvSpPr/>
            <p:nvPr/>
          </p:nvSpPr>
          <p:spPr>
            <a:xfrm>
              <a:off x="3017352" y="5200415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72336" y="2237547"/>
            <a:ext cx="2822497" cy="3109921"/>
            <a:chOff x="3472336" y="2237547"/>
            <a:chExt cx="2822497" cy="310992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734343" y="3792507"/>
              <a:ext cx="15604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325215" y="3015027"/>
              <a:ext cx="1969618" cy="1554960"/>
              <a:chOff x="4899443" y="3015027"/>
              <a:chExt cx="1560490" cy="155496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4899443" y="301502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443" y="456998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3472336" y="2237547"/>
              <a:ext cx="2822497" cy="3109921"/>
              <a:chOff x="4899443" y="2237547"/>
              <a:chExt cx="1560490" cy="310992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4899443" y="223754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899443" y="5347468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93" name="组合 9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97" name="任意多边形 9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635254" y="1946664"/>
            <a:ext cx="4301034" cy="610291"/>
            <a:chOff x="1658314" y="2349127"/>
            <a:chExt cx="4301034" cy="610291"/>
          </a:xfrm>
        </p:grpSpPr>
        <p:sp>
          <p:nvSpPr>
            <p:cNvPr id="100" name="文本框 9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此处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5254" y="2710970"/>
            <a:ext cx="4301034" cy="610291"/>
            <a:chOff x="1658314" y="2349127"/>
            <a:chExt cx="4301034" cy="610291"/>
          </a:xfrm>
        </p:grpSpPr>
        <p:sp>
          <p:nvSpPr>
            <p:cNvPr id="106" name="文本框 10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35254" y="3488791"/>
            <a:ext cx="4301034" cy="610291"/>
            <a:chOff x="1658314" y="2349127"/>
            <a:chExt cx="4301034" cy="610291"/>
          </a:xfrm>
        </p:grpSpPr>
        <p:sp>
          <p:nvSpPr>
            <p:cNvPr id="109" name="文本框 10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35254" y="4289301"/>
            <a:ext cx="4301034" cy="610291"/>
            <a:chOff x="1658314" y="2349127"/>
            <a:chExt cx="4301034" cy="610291"/>
          </a:xfrm>
        </p:grpSpPr>
        <p:sp>
          <p:nvSpPr>
            <p:cNvPr id="112" name="文本框 11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35254" y="5042322"/>
            <a:ext cx="4301034" cy="610291"/>
            <a:chOff x="1658314" y="2349127"/>
            <a:chExt cx="4301034" cy="610291"/>
          </a:xfrm>
        </p:grpSpPr>
        <p:sp>
          <p:nvSpPr>
            <p:cNvPr id="115" name="文本框 114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8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3148" y="1688698"/>
            <a:ext cx="4743394" cy="646989"/>
            <a:chOff x="5651362" y="1604422"/>
            <a:chExt cx="4743394" cy="646989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150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年度工作概述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33149" y="2005190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49" y="2711242"/>
            <a:ext cx="4743393" cy="646988"/>
            <a:chOff x="5651363" y="2580744"/>
            <a:chExt cx="4743393" cy="646988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591411"/>
              <a:ext cx="4417547" cy="636321"/>
              <a:chOff x="5977209" y="2591411"/>
              <a:chExt cx="4417547" cy="6363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591411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433149" y="2981511"/>
                <a:ext cx="39616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/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print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the presentation and make it into a </a:t>
                </a:r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film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a wider field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49" y="3733785"/>
            <a:ext cx="4743393" cy="646990"/>
            <a:chOff x="5651363" y="3557063"/>
            <a:chExt cx="4743393" cy="646990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工作存在不足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3149" y="3957832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63149" y="4756329"/>
            <a:ext cx="4743393" cy="641001"/>
            <a:chOff x="5651363" y="4539374"/>
            <a:chExt cx="4743393" cy="641001"/>
          </a:xfrm>
        </p:grpSpPr>
        <p:sp>
          <p:nvSpPr>
            <p:cNvPr id="68" name="任意多边形 6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433149" y="45440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明年工作计划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0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453902" y="2155826"/>
            <a:ext cx="9305120" cy="3872099"/>
            <a:chOff x="1453902" y="2155826"/>
            <a:chExt cx="9305120" cy="3872099"/>
          </a:xfrm>
        </p:grpSpPr>
        <p:grpSp>
          <p:nvGrpSpPr>
            <p:cNvPr id="3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5" name="ïṧḷîḍê"/>
              <p:cNvSpPr>
                <a:spLocks/>
              </p:cNvSpPr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iṡḷíḑe"/>
              <p:cNvSpPr>
                <a:spLocks/>
              </p:cNvSpPr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40%</a:t>
                </a:r>
              </a:p>
            </p:txBody>
          </p:sp>
          <p:sp>
            <p:nvSpPr>
              <p:cNvPr id="8" name="ïṧlïḑé"/>
              <p:cNvSpPr>
                <a:spLocks/>
              </p:cNvSpPr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ṥḷíḓê"/>
              <p:cNvSpPr>
                <a:spLocks/>
              </p:cNvSpPr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30%</a:t>
                </a:r>
              </a:p>
            </p:txBody>
          </p:sp>
          <p:sp>
            <p:nvSpPr>
              <p:cNvPr id="11" name="îŝḷîḍé"/>
              <p:cNvSpPr>
                <a:spLocks/>
              </p:cNvSpPr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$ľíḓe"/>
              <p:cNvSpPr>
                <a:spLocks/>
              </p:cNvSpPr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65%</a:t>
                </a:r>
              </a:p>
            </p:txBody>
          </p:sp>
          <p:sp>
            <p:nvSpPr>
              <p:cNvPr id="14" name="ïsḷïdè"/>
              <p:cNvSpPr>
                <a:spLocks/>
              </p:cNvSpPr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şlíḋe"/>
              <p:cNvSpPr>
                <a:spLocks/>
              </p:cNvSpPr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85%</a:t>
                </a:r>
              </a:p>
            </p:txBody>
          </p:sp>
          <p:sp>
            <p:nvSpPr>
              <p:cNvPr id="17" name="iŝḻîḍe"/>
              <p:cNvSpPr>
                <a:spLocks/>
              </p:cNvSpPr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íṡḻîďê"/>
              <p:cNvSpPr>
                <a:spLocks/>
              </p:cNvSpPr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730871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425730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117393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891507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624712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29" name="组合 1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133" name="任意多边形 1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86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b0c6baf-35f5-46ae-b9f3-94339fc7467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37718" y="1830840"/>
            <a:ext cx="8469088" cy="3817662"/>
            <a:chOff x="1837718" y="1830839"/>
            <a:chExt cx="8469090" cy="381766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447549" y="1847003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651159" y="1830839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śľiḑè"/>
            <p:cNvSpPr/>
            <p:nvPr/>
          </p:nvSpPr>
          <p:spPr>
            <a:xfrm>
              <a:off x="1946563" y="2452467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ḻíďé"/>
            <p:cNvSpPr/>
            <p:nvPr/>
          </p:nvSpPr>
          <p:spPr>
            <a:xfrm>
              <a:off x="2328714" y="2601676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ṥlïdé"/>
            <p:cNvSpPr/>
            <p:nvPr/>
          </p:nvSpPr>
          <p:spPr>
            <a:xfrm>
              <a:off x="2897536" y="261812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ṧľïḑe"/>
            <p:cNvSpPr/>
            <p:nvPr/>
          </p:nvSpPr>
          <p:spPr>
            <a:xfrm>
              <a:off x="2245190" y="311293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ḻïḓê"/>
            <p:cNvSpPr/>
            <p:nvPr/>
          </p:nvSpPr>
          <p:spPr>
            <a:xfrm>
              <a:off x="2814012" y="3129378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ḋe"/>
            <p:cNvSpPr>
              <a:spLocks/>
            </p:cNvSpPr>
            <p:nvPr/>
          </p:nvSpPr>
          <p:spPr bwMode="auto">
            <a:xfrm>
              <a:off x="1837718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ļíḓe"/>
            <p:cNvSpPr/>
            <p:nvPr/>
          </p:nvSpPr>
          <p:spPr>
            <a:xfrm>
              <a:off x="5149213" y="244289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ďê"/>
            <p:cNvSpPr/>
            <p:nvPr/>
          </p:nvSpPr>
          <p:spPr>
            <a:xfrm>
              <a:off x="6428785" y="2301463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íḓè"/>
            <p:cNvSpPr/>
            <p:nvPr/>
          </p:nvSpPr>
          <p:spPr>
            <a:xfrm>
              <a:off x="5518911" y="2601676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ḷíde"/>
            <p:cNvSpPr/>
            <p:nvPr/>
          </p:nvSpPr>
          <p:spPr>
            <a:xfrm>
              <a:off x="6087733" y="261812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1ide"/>
            <p:cNvSpPr/>
            <p:nvPr/>
          </p:nvSpPr>
          <p:spPr>
            <a:xfrm>
              <a:off x="5435387" y="311293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ṡliḍé"/>
            <p:cNvSpPr/>
            <p:nvPr/>
          </p:nvSpPr>
          <p:spPr>
            <a:xfrm>
              <a:off x="6004209" y="312937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ḋe"/>
            <p:cNvSpPr>
              <a:spLocks/>
            </p:cNvSpPr>
            <p:nvPr/>
          </p:nvSpPr>
          <p:spPr bwMode="auto">
            <a:xfrm>
              <a:off x="5027915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iḍé"/>
            <p:cNvSpPr/>
            <p:nvPr/>
          </p:nvSpPr>
          <p:spPr>
            <a:xfrm>
              <a:off x="9419273" y="232103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ḻîḓe"/>
            <p:cNvSpPr/>
            <p:nvPr/>
          </p:nvSpPr>
          <p:spPr>
            <a:xfrm>
              <a:off x="8240531" y="244289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ľídê"/>
            <p:cNvSpPr/>
            <p:nvPr/>
          </p:nvSpPr>
          <p:spPr>
            <a:xfrm>
              <a:off x="8829902" y="193164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lïḋé"/>
            <p:cNvSpPr/>
            <p:nvPr/>
          </p:nvSpPr>
          <p:spPr>
            <a:xfrm>
              <a:off x="8610229" y="2601676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$ḷíḍé"/>
            <p:cNvSpPr/>
            <p:nvPr/>
          </p:nvSpPr>
          <p:spPr>
            <a:xfrm>
              <a:off x="9179051" y="261812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ḻîḋê"/>
            <p:cNvSpPr/>
            <p:nvPr/>
          </p:nvSpPr>
          <p:spPr>
            <a:xfrm>
              <a:off x="8526705" y="311293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$ľîḍe"/>
            <p:cNvSpPr/>
            <p:nvPr/>
          </p:nvSpPr>
          <p:spPr>
            <a:xfrm>
              <a:off x="9095527" y="312937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ļiḓè"/>
            <p:cNvSpPr>
              <a:spLocks/>
            </p:cNvSpPr>
            <p:nvPr/>
          </p:nvSpPr>
          <p:spPr bwMode="auto">
            <a:xfrm>
              <a:off x="8119233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îSḻíḓê"/>
            <p:cNvGrpSpPr/>
            <p:nvPr/>
          </p:nvGrpSpPr>
          <p:grpSpPr>
            <a:xfrm>
              <a:off x="2099555" y="4407568"/>
              <a:ext cx="7992890" cy="340519"/>
              <a:chOff x="1320470" y="4447035"/>
              <a:chExt cx="9455460" cy="340519"/>
            </a:xfrm>
          </p:grpSpPr>
          <p:sp>
            <p:nvSpPr>
              <p:cNvPr id="28" name="íṣ1íḋè"/>
              <p:cNvSpPr txBox="1"/>
              <p:nvPr/>
            </p:nvSpPr>
            <p:spPr>
              <a:xfrm>
                <a:off x="1320470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ïśḻiḓe"/>
              <p:cNvSpPr txBox="1"/>
              <p:nvPr/>
            </p:nvSpPr>
            <p:spPr>
              <a:xfrm>
                <a:off x="5110289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ïśļíḋè"/>
              <p:cNvSpPr txBox="1"/>
              <p:nvPr/>
            </p:nvSpPr>
            <p:spPr>
              <a:xfrm>
                <a:off x="8852727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5" name="组合 3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9" name="任意多边形 3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864614" y="4404355"/>
            <a:ext cx="2133781" cy="1256847"/>
            <a:chOff x="1658314" y="2260035"/>
            <a:chExt cx="2133781" cy="1256847"/>
          </a:xfrm>
        </p:grpSpPr>
        <p:sp>
          <p:nvSpPr>
            <p:cNvPr id="42" name="文本框 41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49304" y="4404355"/>
            <a:ext cx="2133781" cy="1256847"/>
            <a:chOff x="1658314" y="2260035"/>
            <a:chExt cx="2133781" cy="1256847"/>
          </a:xfrm>
        </p:grpSpPr>
        <p:sp>
          <p:nvSpPr>
            <p:cNvPr id="45" name="文本框 44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12691" y="4404355"/>
            <a:ext cx="2133781" cy="1256847"/>
            <a:chOff x="1658314" y="2260035"/>
            <a:chExt cx="2133781" cy="1256847"/>
          </a:xfrm>
        </p:grpSpPr>
        <p:sp>
          <p:nvSpPr>
            <p:cNvPr id="48" name="文本框 47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57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815518" y="2200275"/>
            <a:ext cx="4586846" cy="3166164"/>
            <a:chOff x="3815518" y="2200275"/>
            <a:chExt cx="4586846" cy="3166164"/>
          </a:xfrm>
        </p:grpSpPr>
        <p:grpSp>
          <p:nvGrpSpPr>
            <p:cNvPr id="4" name="iSľidê"/>
            <p:cNvGrpSpPr/>
            <p:nvPr/>
          </p:nvGrpSpPr>
          <p:grpSpPr>
            <a:xfrm>
              <a:off x="4538775" y="2200275"/>
              <a:ext cx="3083130" cy="3166164"/>
              <a:chOff x="1038732" y="1974573"/>
              <a:chExt cx="3448493" cy="3541368"/>
            </a:xfrm>
          </p:grpSpPr>
          <p:sp>
            <p:nvSpPr>
              <p:cNvPr id="39" name="iṥļíḓe"/>
              <p:cNvSpPr/>
              <p:nvPr/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ḷiďe"/>
              <p:cNvSpPr/>
              <p:nvPr/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ḷiďê"/>
              <p:cNvSpPr/>
              <p:nvPr/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ŝḷîdè"/>
              <p:cNvSpPr/>
              <p:nvPr/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ṥ1îḑè"/>
              <p:cNvSpPr/>
              <p:nvPr/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ḻïḑè"/>
              <p:cNvSpPr/>
              <p:nvPr/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iḍé"/>
              <p:cNvSpPr/>
              <p:nvPr/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ľíḑè"/>
              <p:cNvSpPr/>
              <p:nvPr/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iḍe"/>
              <p:cNvSpPr txBox="1"/>
              <p:nvPr/>
            </p:nvSpPr>
            <p:spPr>
              <a:xfrm>
                <a:off x="2598136" y="1974573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48" name="iṩľiḑe"/>
              <p:cNvSpPr txBox="1"/>
              <p:nvPr/>
            </p:nvSpPr>
            <p:spPr>
              <a:xfrm>
                <a:off x="2598136" y="2287596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49" name="ïşlíḓe"/>
              <p:cNvSpPr txBox="1"/>
              <p:nvPr/>
            </p:nvSpPr>
            <p:spPr>
              <a:xfrm>
                <a:off x="2598136" y="2598492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50" name="iṧlíḓê"/>
              <p:cNvSpPr txBox="1"/>
              <p:nvPr/>
            </p:nvSpPr>
            <p:spPr>
              <a:xfrm>
                <a:off x="2598136" y="2895780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6" name="îSḷíḋê"/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37" name="išľiďé"/>
              <p:cNvSpPr/>
              <p:nvPr/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śḻïḓe"/>
              <p:cNvSpPr>
                <a:spLocks/>
              </p:cNvSpPr>
              <p:nvPr/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íḍè"/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35" name="iṡľïḑe"/>
              <p:cNvSpPr/>
              <p:nvPr/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śľíḋè"/>
              <p:cNvSpPr>
                <a:spLocks/>
              </p:cNvSpPr>
              <p:nvPr/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šlïḓe"/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28" name="îś1iḑè"/>
              <p:cNvSpPr/>
              <p:nvPr/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ï$líḋe"/>
              <p:cNvGrpSpPr>
                <a:grpSpLocks/>
              </p:cNvGrpSpPr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30" name="íṧļïḓê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ṥḻïḓe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şļidè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ş1ide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s1íḓe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3" name="ísliḑe"/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18" name="îšḻíďe"/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îṩlïdé"/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20" name="ïṧļîḋé"/>
                <p:cNvSpPr>
                  <a:spLocks/>
                </p:cNvSpPr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ṩļide"/>
                <p:cNvSpPr>
                  <a:spLocks/>
                </p:cNvSpPr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1îḑé"/>
                <p:cNvSpPr>
                  <a:spLocks/>
                </p:cNvSpPr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$ḷîďé"/>
                <p:cNvSpPr>
                  <a:spLocks/>
                </p:cNvSpPr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sḷïḋê"/>
                <p:cNvSpPr>
                  <a:spLocks/>
                </p:cNvSpPr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ṧ1ídè"/>
                <p:cNvSpPr>
                  <a:spLocks/>
                </p:cNvSpPr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šļíďé"/>
                <p:cNvSpPr>
                  <a:spLocks/>
                </p:cNvSpPr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1ïḑe"/>
                <p:cNvSpPr>
                  <a:spLocks/>
                </p:cNvSpPr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51" name="组合 5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2" name="组合 5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6" name="任意多边形 5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509531" y="2330971"/>
            <a:ext cx="2784999" cy="1272912"/>
            <a:chOff x="1541719" y="2349127"/>
            <a:chExt cx="2784999" cy="1272912"/>
          </a:xfrm>
        </p:grpSpPr>
        <p:sp>
          <p:nvSpPr>
            <p:cNvPr id="59" name="文本框 5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9531" y="4228757"/>
            <a:ext cx="2784999" cy="1272912"/>
            <a:chOff x="1541719" y="2349127"/>
            <a:chExt cx="2784999" cy="1272912"/>
          </a:xfrm>
        </p:grpSpPr>
        <p:sp>
          <p:nvSpPr>
            <p:cNvPr id="62" name="文本框 6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5795" y="2330971"/>
            <a:ext cx="2784999" cy="1272912"/>
            <a:chOff x="1541719" y="2349127"/>
            <a:chExt cx="2784999" cy="1272912"/>
          </a:xfrm>
        </p:grpSpPr>
        <p:sp>
          <p:nvSpPr>
            <p:cNvPr id="65" name="文本框 6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5795" y="4228757"/>
            <a:ext cx="2784999" cy="1272912"/>
            <a:chOff x="1541719" y="2349127"/>
            <a:chExt cx="2784999" cy="1272912"/>
          </a:xfrm>
        </p:grpSpPr>
        <p:sp>
          <p:nvSpPr>
            <p:cNvPr id="68" name="文本框 6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8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11346" y="5183445"/>
            <a:ext cx="10001154" cy="918575"/>
            <a:chOff x="1595130" y="4174910"/>
            <a:chExt cx="10001154" cy="91857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FF1CE47A-FE21-493F-98C5-F1CF77F83D1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173" y="4553767"/>
              <a:ext cx="968268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595130" y="4174910"/>
              <a:ext cx="10001154" cy="918575"/>
              <a:chOff x="1085272" y="2339602"/>
              <a:chExt cx="10001154" cy="9185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3" y="2339602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标题文字添加此处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2" y="2744831"/>
                <a:ext cx="1000115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fieldThe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user can demonstrate on a projector or computer, or print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to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be used in a wider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1187989" y="1828800"/>
            <a:ext cx="9797512" cy="3191748"/>
            <a:chOff x="1187989" y="1828800"/>
            <a:chExt cx="9797512" cy="3191748"/>
          </a:xfrm>
        </p:grpSpPr>
        <p:grpSp>
          <p:nvGrpSpPr>
            <p:cNvPr id="3" name="9d85481c-fb36-4304-a1d7-415fb60a6d3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187989" y="1828800"/>
              <a:ext cx="9797512" cy="3191748"/>
              <a:chOff x="808119" y="1648614"/>
              <a:chExt cx="10484723" cy="4033094"/>
            </a:xfrm>
          </p:grpSpPr>
          <p:sp>
            <p:nvSpPr>
              <p:cNvPr id="4" name="î$1ídê"/>
              <p:cNvSpPr/>
              <p:nvPr/>
            </p:nvSpPr>
            <p:spPr>
              <a:xfrm>
                <a:off x="808119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íṩ1ïḓê"/>
              <p:cNvSpPr/>
              <p:nvPr/>
            </p:nvSpPr>
            <p:spPr>
              <a:xfrm>
                <a:off x="1699185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ïṩļïḋè"/>
              <p:cNvSpPr/>
              <p:nvPr/>
            </p:nvSpPr>
            <p:spPr>
              <a:xfrm>
                <a:off x="2590250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ï$ḻïďe"/>
              <p:cNvSpPr/>
              <p:nvPr/>
            </p:nvSpPr>
            <p:spPr>
              <a:xfrm>
                <a:off x="3481316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íŝḷíḓê"/>
              <p:cNvSpPr/>
              <p:nvPr/>
            </p:nvSpPr>
            <p:spPr>
              <a:xfrm>
                <a:off x="4372382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şḷîdé"/>
              <p:cNvSpPr/>
              <p:nvPr/>
            </p:nvSpPr>
            <p:spPr>
              <a:xfrm>
                <a:off x="52634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îş1ïḓê"/>
              <p:cNvSpPr/>
              <p:nvPr/>
            </p:nvSpPr>
            <p:spPr>
              <a:xfrm>
                <a:off x="6154513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išļiḍé"/>
              <p:cNvSpPr/>
              <p:nvPr/>
            </p:nvSpPr>
            <p:spPr>
              <a:xfrm>
                <a:off x="7045579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śḷîḍe"/>
              <p:cNvSpPr/>
              <p:nvPr/>
            </p:nvSpPr>
            <p:spPr>
              <a:xfrm>
                <a:off x="7936644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ïšlïdè"/>
              <p:cNvSpPr/>
              <p:nvPr/>
            </p:nvSpPr>
            <p:spPr>
              <a:xfrm>
                <a:off x="8827710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í$ḷíḑê"/>
              <p:cNvSpPr/>
              <p:nvPr/>
            </p:nvSpPr>
            <p:spPr>
              <a:xfrm>
                <a:off x="9718776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i$ľïḍè"/>
              <p:cNvSpPr/>
              <p:nvPr/>
            </p:nvSpPr>
            <p:spPr>
              <a:xfrm>
                <a:off x="106098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í$ļiḓe"/>
              <p:cNvSpPr/>
              <p:nvPr/>
            </p:nvSpPr>
            <p:spPr>
              <a:xfrm>
                <a:off x="946674" y="1943176"/>
                <a:ext cx="2662563" cy="5009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îsľidè"/>
              <p:cNvSpPr/>
              <p:nvPr/>
            </p:nvSpPr>
            <p:spPr>
              <a:xfrm>
                <a:off x="2597732" y="2821721"/>
                <a:ext cx="2256000" cy="5009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ïŝľîḓe"/>
              <p:cNvSpPr/>
              <p:nvPr/>
            </p:nvSpPr>
            <p:spPr>
              <a:xfrm>
                <a:off x="3882607" y="3700266"/>
                <a:ext cx="3024000" cy="50090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íṣḷîḑè"/>
              <p:cNvSpPr/>
              <p:nvPr/>
            </p:nvSpPr>
            <p:spPr>
              <a:xfrm>
                <a:off x="5812607" y="2445204"/>
                <a:ext cx="2442663" cy="5009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iṣľïde"/>
              <p:cNvSpPr/>
              <p:nvPr/>
            </p:nvSpPr>
            <p:spPr>
              <a:xfrm>
                <a:off x="7364295" y="4527751"/>
                <a:ext cx="2448000" cy="500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iśḻîḋè"/>
              <p:cNvSpPr/>
              <p:nvPr/>
            </p:nvSpPr>
            <p:spPr>
              <a:xfrm>
                <a:off x="8473307" y="3186055"/>
                <a:ext cx="2256000" cy="50090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îš1iḍe"/>
              <p:cNvSpPr txBox="1"/>
              <p:nvPr/>
            </p:nvSpPr>
            <p:spPr>
              <a:xfrm>
                <a:off x="915813" y="5377402"/>
                <a:ext cx="46760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Jan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ïsliḍê"/>
              <p:cNvSpPr txBox="1"/>
              <p:nvPr/>
            </p:nvSpPr>
            <p:spPr>
              <a:xfrm>
                <a:off x="1801445" y="5377402"/>
                <a:ext cx="47287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Feb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íṥļiḑé"/>
              <p:cNvSpPr txBox="1"/>
              <p:nvPr/>
            </p:nvSpPr>
            <p:spPr>
              <a:xfrm>
                <a:off x="2665043" y="5377402"/>
                <a:ext cx="486930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íŝḷiḓe"/>
              <p:cNvSpPr txBox="1"/>
              <p:nvPr/>
            </p:nvSpPr>
            <p:spPr>
              <a:xfrm>
                <a:off x="3566484" y="5377402"/>
                <a:ext cx="46058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Apr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ïŝ1idê"/>
              <p:cNvSpPr txBox="1"/>
              <p:nvPr/>
            </p:nvSpPr>
            <p:spPr>
              <a:xfrm>
                <a:off x="4436844" y="5377402"/>
                <a:ext cx="52206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May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îṩľiďê"/>
              <p:cNvSpPr txBox="1"/>
              <p:nvPr/>
            </p:nvSpPr>
            <p:spPr>
              <a:xfrm>
                <a:off x="5377928" y="5377402"/>
                <a:ext cx="45706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iślïḑè"/>
              <p:cNvSpPr txBox="1"/>
              <p:nvPr/>
            </p:nvSpPr>
            <p:spPr>
              <a:xfrm>
                <a:off x="6279290" y="5377402"/>
                <a:ext cx="39558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Jul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íSlîḑè"/>
              <p:cNvSpPr txBox="1"/>
              <p:nvPr/>
            </p:nvSpPr>
            <p:spPr>
              <a:xfrm>
                <a:off x="7113104" y="5377402"/>
                <a:ext cx="504496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Aug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šḷidé"/>
              <p:cNvSpPr txBox="1"/>
              <p:nvPr/>
            </p:nvSpPr>
            <p:spPr>
              <a:xfrm>
                <a:off x="8014862" y="5377402"/>
                <a:ext cx="47639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Sep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îṥ1ïḍé"/>
              <p:cNvSpPr txBox="1"/>
              <p:nvPr/>
            </p:nvSpPr>
            <p:spPr>
              <a:xfrm>
                <a:off x="8931853" y="5377402"/>
                <a:ext cx="479904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Oct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ïṧ1íḑê"/>
              <p:cNvSpPr txBox="1"/>
              <p:nvPr/>
            </p:nvSpPr>
            <p:spPr>
              <a:xfrm>
                <a:off x="9815769" y="5377402"/>
                <a:ext cx="49395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Nov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ísļïdè"/>
              <p:cNvSpPr txBox="1"/>
              <p:nvPr/>
            </p:nvSpPr>
            <p:spPr>
              <a:xfrm>
                <a:off x="10686850" y="5377402"/>
                <a:ext cx="508009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Dec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581841" y="2099330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9558" y="278611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518635" y="3486037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44545" y="2483721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443638" y="3068225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94992" y="413746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65" name="组合 6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69" name="任意多边形 6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63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感谢您的观看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26662" y="3526647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9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9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şļiḍe"/>
          <p:cNvSpPr/>
          <p:nvPr/>
        </p:nvSpPr>
        <p:spPr>
          <a:xfrm>
            <a:off x="8547907" y="2411941"/>
            <a:ext cx="2018491" cy="2018492"/>
          </a:xfrm>
          <a:prstGeom prst="ellipse">
            <a:avLst/>
          </a:prstGeom>
          <a:blipFill>
            <a:blip r:embed="rId3"/>
            <a:srcRect/>
            <a:stretch>
              <a:fillRect l="-25186" r="-24872"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şḻíḑe"/>
          <p:cNvSpPr/>
          <p:nvPr/>
        </p:nvSpPr>
        <p:spPr>
          <a:xfrm>
            <a:off x="1625599" y="2411941"/>
            <a:ext cx="2018492" cy="2018492"/>
          </a:xfrm>
          <a:prstGeom prst="ellipse">
            <a:avLst/>
          </a:prstGeom>
          <a:blipFill>
            <a:blip r:embed="rId4"/>
            <a:srcRect/>
            <a:stretch>
              <a:fillRect l="-25157" r="-24843"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5" name="组合 1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567954" y="4762500"/>
            <a:ext cx="2133781" cy="1167755"/>
            <a:chOff x="1658314" y="2349127"/>
            <a:chExt cx="2133781" cy="1167755"/>
          </a:xfrm>
        </p:grpSpPr>
        <p:sp>
          <p:nvSpPr>
            <p:cNvPr id="23" name="文本框 2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0261" y="4762500"/>
            <a:ext cx="2133781" cy="1167755"/>
            <a:chOff x="1658314" y="2349127"/>
            <a:chExt cx="2133781" cy="1167755"/>
          </a:xfrm>
        </p:grpSpPr>
        <p:sp>
          <p:nvSpPr>
            <p:cNvPr id="26" name="文本框 2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40463" y="2079872"/>
            <a:ext cx="3311073" cy="2682628"/>
            <a:chOff x="4440463" y="2079872"/>
            <a:chExt cx="3311073" cy="2682628"/>
          </a:xfrm>
        </p:grpSpPr>
        <p:sp>
          <p:nvSpPr>
            <p:cNvPr id="6" name="ïsḻîḓê"/>
            <p:cNvSpPr/>
            <p:nvPr/>
          </p:nvSpPr>
          <p:spPr>
            <a:xfrm>
              <a:off x="4754685" y="2079872"/>
              <a:ext cx="2682628" cy="26826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ṩḷíḍè"/>
            <p:cNvSpPr/>
            <p:nvPr/>
          </p:nvSpPr>
          <p:spPr>
            <a:xfrm>
              <a:off x="4440463" y="2755218"/>
              <a:ext cx="3311073" cy="133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0100" y="2957499"/>
              <a:ext cx="2971800" cy="983539"/>
              <a:chOff x="1239305" y="2349127"/>
              <a:chExt cx="2971800" cy="98353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5831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文字添加</a:t>
                </a:r>
                <a:endPara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239305" y="2687681"/>
                <a:ext cx="2971800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85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500" y="2217162"/>
            <a:ext cx="3429000" cy="3429002"/>
            <a:chOff x="3958965" y="1520788"/>
            <a:chExt cx="4138458" cy="4138460"/>
          </a:xfrm>
        </p:grpSpPr>
        <p:sp>
          <p:nvSpPr>
            <p:cNvPr id="4" name="ïṩḷíḍê"/>
            <p:cNvSpPr>
              <a:spLocks/>
            </p:cNvSpPr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$ḷiḓe"/>
            <p:cNvSpPr>
              <a:spLocks/>
            </p:cNvSpPr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ṣľîḋe"/>
            <p:cNvSpPr>
              <a:spLocks/>
            </p:cNvSpPr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ŝlíḓe"/>
            <p:cNvSpPr>
              <a:spLocks/>
            </p:cNvSpPr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ṩḷïḓé"/>
            <p:cNvSpPr>
              <a:spLocks/>
            </p:cNvSpPr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 l="-26173" t="-437" r="-25733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1îḋe"/>
            <p:cNvSpPr>
              <a:spLocks/>
            </p:cNvSpPr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 l="-40005" t="-437" r="-39329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ṣḷíḓe"/>
            <p:cNvSpPr>
              <a:spLocks/>
            </p:cNvSpPr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 l="-25903" t="-437" r="-25469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ḷïḍê"/>
            <p:cNvSpPr>
              <a:spLocks/>
            </p:cNvSpPr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0">
              <a:blip r:embed="rId7"/>
              <a:srcRect/>
              <a:stretch>
                <a:fillRect l="-25993" t="-437" r="-25557" b="-437"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8245858" y="2318271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5858" y="4228757"/>
            <a:ext cx="2784999" cy="1272912"/>
            <a:chOff x="1541719" y="2349127"/>
            <a:chExt cx="2784999" cy="1272912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1144" y="2318271"/>
            <a:ext cx="2784999" cy="1272912"/>
            <a:chOff x="1541719" y="2349127"/>
            <a:chExt cx="2784999" cy="1272912"/>
          </a:xfrm>
        </p:grpSpPr>
        <p:sp>
          <p:nvSpPr>
            <p:cNvPr id="54" name="文本框 53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1144" y="4228757"/>
            <a:ext cx="2784999" cy="1272912"/>
            <a:chOff x="1541719" y="2349127"/>
            <a:chExt cx="2784999" cy="1272912"/>
          </a:xfrm>
        </p:grpSpPr>
        <p:sp>
          <p:nvSpPr>
            <p:cNvPr id="57" name="文本框 56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1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0" name="任意多边形 3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960274" y="1670830"/>
            <a:ext cx="3037927" cy="1941144"/>
            <a:chOff x="7960274" y="1670830"/>
            <a:chExt cx="3037927" cy="1941144"/>
          </a:xfrm>
        </p:grpSpPr>
        <p:sp>
          <p:nvSpPr>
            <p:cNvPr id="5" name="ïṩḷíḑ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blipFill>
              <a:blip r:embed="rId3"/>
              <a:srcRect/>
              <a:stretch>
                <a:fillRect t="-2361" b="-2330"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lïḍ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ḷíḑ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ṩlïḍ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412346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960274" y="3959708"/>
            <a:ext cx="3037927" cy="1951016"/>
            <a:chOff x="7960274" y="3959708"/>
            <a:chExt cx="3037927" cy="1951016"/>
          </a:xfrm>
        </p:grpSpPr>
        <p:sp>
          <p:nvSpPr>
            <p:cNvPr id="8" name="íṥḷïḋe"/>
            <p:cNvSpPr/>
            <p:nvPr/>
          </p:nvSpPr>
          <p:spPr>
            <a:xfrm>
              <a:off x="7960274" y="3959708"/>
              <a:ext cx="3037927" cy="1938316"/>
            </a:xfrm>
            <a:prstGeom prst="rect">
              <a:avLst/>
            </a:prstGeom>
            <a:blipFill>
              <a:blip r:embed="rId4"/>
              <a:srcRect/>
              <a:stretch>
                <a:fillRect t="-2238" b="-2208"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şḻídè"/>
            <p:cNvSpPr/>
            <p:nvPr/>
          </p:nvSpPr>
          <p:spPr>
            <a:xfrm>
              <a:off x="7960274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ṥḷïḋe"/>
            <p:cNvSpPr/>
            <p:nvPr/>
          </p:nvSpPr>
          <p:spPr>
            <a:xfrm>
              <a:off x="7960274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ídè"/>
            <p:cNvSpPr/>
            <p:nvPr/>
          </p:nvSpPr>
          <p:spPr>
            <a:xfrm>
              <a:off x="7960274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412346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68380" y="1670830"/>
            <a:ext cx="3037927" cy="1941144"/>
            <a:chOff x="4568380" y="1670830"/>
            <a:chExt cx="3037927" cy="1941144"/>
          </a:xfrm>
        </p:grpSpPr>
        <p:sp>
          <p:nvSpPr>
            <p:cNvPr id="4" name="ïṩḷiḓê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blipFill>
              <a:blip r:embed="rId5"/>
              <a:srcRect/>
              <a:stretch>
                <a:fillRect t="-2238" b="-2208"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ľiďé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ḷiḓê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ľiďé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29109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68380" y="3959708"/>
            <a:ext cx="3037927" cy="1951016"/>
            <a:chOff x="4568380" y="3959708"/>
            <a:chExt cx="3037927" cy="1951016"/>
          </a:xfrm>
        </p:grpSpPr>
        <p:sp>
          <p:nvSpPr>
            <p:cNvPr id="7" name="íšľíḑè"/>
            <p:cNvSpPr/>
            <p:nvPr/>
          </p:nvSpPr>
          <p:spPr>
            <a:xfrm>
              <a:off x="4568380" y="3959708"/>
              <a:ext cx="3037927" cy="1938316"/>
            </a:xfrm>
            <a:prstGeom prst="rect">
              <a:avLst/>
            </a:prstGeom>
            <a:blipFill>
              <a:blip r:embed="rId6"/>
              <a:srcRect/>
              <a:stretch>
                <a:fillRect t="-2238" b="-2208"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îḓè"/>
            <p:cNvSpPr/>
            <p:nvPr/>
          </p:nvSpPr>
          <p:spPr>
            <a:xfrm>
              <a:off x="4568380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šľíḑè"/>
            <p:cNvSpPr/>
            <p:nvPr/>
          </p:nvSpPr>
          <p:spPr>
            <a:xfrm>
              <a:off x="4568380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šlîḓè"/>
            <p:cNvSpPr/>
            <p:nvPr/>
          </p:nvSpPr>
          <p:spPr>
            <a:xfrm>
              <a:off x="4568380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29109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îsliďé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blipFill>
            <a:blip r:embed="rId7"/>
            <a:srcRect/>
            <a:stretch>
              <a:fillRect t="-2259" b="-2228"/>
            </a:stretch>
          </a:blip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Sľíḓe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îsliďé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îSľíḓe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文本框 45"/>
          <p:cNvSpPr txBox="1"/>
          <p:nvPr/>
        </p:nvSpPr>
        <p:spPr>
          <a:xfrm>
            <a:off x="1651454" y="3241715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93801" y="3959708"/>
            <a:ext cx="3037927" cy="1951016"/>
            <a:chOff x="1193801" y="3959708"/>
            <a:chExt cx="3037927" cy="1951016"/>
          </a:xfrm>
        </p:grpSpPr>
        <p:sp>
          <p:nvSpPr>
            <p:cNvPr id="6" name="iṧḻîḍe"/>
            <p:cNvSpPr/>
            <p:nvPr/>
          </p:nvSpPr>
          <p:spPr>
            <a:xfrm>
              <a:off x="1193801" y="3959708"/>
              <a:ext cx="3037927" cy="1938316"/>
            </a:xfrm>
            <a:prstGeom prst="rect">
              <a:avLst/>
            </a:prstGeom>
            <a:blipFill>
              <a:blip r:embed="rId8"/>
              <a:srcRect/>
              <a:stretch>
                <a:fillRect t="-2238" b="-2208"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íḑe"/>
            <p:cNvSpPr/>
            <p:nvPr/>
          </p:nvSpPr>
          <p:spPr>
            <a:xfrm>
              <a:off x="1193801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ḻîḍe"/>
            <p:cNvSpPr/>
            <p:nvPr/>
          </p:nvSpPr>
          <p:spPr>
            <a:xfrm>
              <a:off x="1193801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ḷíḑe"/>
            <p:cNvSpPr/>
            <p:nvPr/>
          </p:nvSpPr>
          <p:spPr>
            <a:xfrm>
              <a:off x="1193801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51454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32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ṣlîḋê"/>
          <p:cNvSpPr/>
          <p:nvPr/>
        </p:nvSpPr>
        <p:spPr>
          <a:xfrm>
            <a:off x="0" y="3375548"/>
            <a:ext cx="12192000" cy="260340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8" name="组合 67"/>
          <p:cNvGrpSpPr/>
          <p:nvPr/>
        </p:nvGrpSpPr>
        <p:grpSpPr>
          <a:xfrm>
            <a:off x="1531213" y="1880765"/>
            <a:ext cx="9214637" cy="2792862"/>
            <a:chOff x="1531213" y="1880765"/>
            <a:chExt cx="9214637" cy="2792862"/>
          </a:xfrm>
        </p:grpSpPr>
        <p:sp>
          <p:nvSpPr>
            <p:cNvPr id="5" name="ïṣļïḓe"/>
            <p:cNvSpPr>
              <a:spLocks/>
            </p:cNvSpPr>
            <p:nvPr/>
          </p:nvSpPr>
          <p:spPr bwMode="auto">
            <a:xfrm>
              <a:off x="1531213" y="2711335"/>
              <a:ext cx="937446" cy="1076284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1íḓê"/>
            <p:cNvSpPr>
              <a:spLocks/>
            </p:cNvSpPr>
            <p:nvPr/>
          </p:nvSpPr>
          <p:spPr bwMode="auto">
            <a:xfrm>
              <a:off x="3622310" y="2208576"/>
              <a:ext cx="808933" cy="1554758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ḻïde"/>
            <p:cNvSpPr>
              <a:spLocks/>
            </p:cNvSpPr>
            <p:nvPr/>
          </p:nvSpPr>
          <p:spPr bwMode="auto">
            <a:xfrm>
              <a:off x="5672899" y="2120412"/>
              <a:ext cx="859420" cy="1667206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ľïḓe"/>
            <p:cNvSpPr>
              <a:spLocks/>
            </p:cNvSpPr>
            <p:nvPr/>
          </p:nvSpPr>
          <p:spPr bwMode="auto">
            <a:xfrm>
              <a:off x="7673751" y="1936382"/>
              <a:ext cx="1013176" cy="1828995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ṩľiḑe"/>
            <p:cNvSpPr>
              <a:spLocks/>
            </p:cNvSpPr>
            <p:nvPr/>
          </p:nvSpPr>
          <p:spPr bwMode="auto">
            <a:xfrm>
              <a:off x="9732789" y="1880765"/>
              <a:ext cx="1013061" cy="1858140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999936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śḷídê"/>
            <p:cNvSpPr/>
            <p:nvPr/>
          </p:nvSpPr>
          <p:spPr>
            <a:xfrm>
              <a:off x="189378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4026776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ŝľiďê"/>
            <p:cNvSpPr/>
            <p:nvPr/>
          </p:nvSpPr>
          <p:spPr>
            <a:xfrm>
              <a:off x="392062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102608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šḷíḓè"/>
            <p:cNvSpPr/>
            <p:nvPr/>
          </p:nvSpPr>
          <p:spPr>
            <a:xfrm>
              <a:off x="5996457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8180340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S1ïḍè"/>
            <p:cNvSpPr/>
            <p:nvPr/>
          </p:nvSpPr>
          <p:spPr>
            <a:xfrm>
              <a:off x="8074189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239319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ṣļíḋé"/>
            <p:cNvSpPr/>
            <p:nvPr/>
          </p:nvSpPr>
          <p:spPr>
            <a:xfrm>
              <a:off x="10133168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4" name="组合 43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8" name="任意多边形 47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33044" y="4879979"/>
            <a:ext cx="2133781" cy="799321"/>
            <a:chOff x="1658314" y="2349127"/>
            <a:chExt cx="2133781" cy="799321"/>
          </a:xfrm>
        </p:grpSpPr>
        <p:sp>
          <p:nvSpPr>
            <p:cNvPr id="51" name="文本框 50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959884" y="4879979"/>
            <a:ext cx="2133781" cy="799321"/>
            <a:chOff x="1658314" y="2349127"/>
            <a:chExt cx="2133781" cy="799321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86724" y="4879979"/>
            <a:ext cx="2133781" cy="799321"/>
            <a:chOff x="1658314" y="2349127"/>
            <a:chExt cx="2133781" cy="799321"/>
          </a:xfrm>
        </p:grpSpPr>
        <p:sp>
          <p:nvSpPr>
            <p:cNvPr id="60" name="文本框 5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13564" y="4879979"/>
            <a:ext cx="2133781" cy="799321"/>
            <a:chOff x="1658314" y="2349127"/>
            <a:chExt cx="2133781" cy="799321"/>
          </a:xfrm>
        </p:grpSpPr>
        <p:sp>
          <p:nvSpPr>
            <p:cNvPr id="63" name="文本框 6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40404" y="4879979"/>
            <a:ext cx="2133781" cy="799321"/>
            <a:chOff x="1658314" y="2349127"/>
            <a:chExt cx="2133781" cy="799321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1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2b06511-aa8e-4399-88f0-5d8c4974e5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5799" y="2206058"/>
            <a:ext cx="5740402" cy="3166610"/>
            <a:chOff x="4890591" y="2017914"/>
            <a:chExt cx="4949825" cy="2730500"/>
          </a:xfrm>
        </p:grpSpPr>
        <p:sp>
          <p:nvSpPr>
            <p:cNvPr id="5" name="îśḷiḓé"/>
            <p:cNvSpPr>
              <a:spLocks/>
            </p:cNvSpPr>
            <p:nvPr/>
          </p:nvSpPr>
          <p:spPr bwMode="auto">
            <a:xfrm>
              <a:off x="4890591" y="2017914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1ïḓe"/>
            <p:cNvSpPr>
              <a:spLocks/>
            </p:cNvSpPr>
            <p:nvPr/>
          </p:nvSpPr>
          <p:spPr bwMode="auto">
            <a:xfrm>
              <a:off x="4954091" y="2454477"/>
              <a:ext cx="969963" cy="974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1îḋê"/>
            <p:cNvSpPr>
              <a:spLocks/>
            </p:cNvSpPr>
            <p:nvPr/>
          </p:nvSpPr>
          <p:spPr bwMode="auto">
            <a:xfrm>
              <a:off x="5792291" y="3351414"/>
              <a:ext cx="1333500" cy="133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liḓé"/>
            <p:cNvSpPr>
              <a:spLocks/>
            </p:cNvSpPr>
            <p:nvPr/>
          </p:nvSpPr>
          <p:spPr bwMode="auto">
            <a:xfrm>
              <a:off x="6765429" y="2078239"/>
              <a:ext cx="1143000" cy="1144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ļïḍé"/>
            <p:cNvSpPr>
              <a:spLocks/>
            </p:cNvSpPr>
            <p:nvPr/>
          </p:nvSpPr>
          <p:spPr bwMode="auto">
            <a:xfrm>
              <a:off x="7798891" y="3429202"/>
              <a:ext cx="827088" cy="828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ḷiḋé"/>
            <p:cNvSpPr>
              <a:spLocks/>
            </p:cNvSpPr>
            <p:nvPr/>
          </p:nvSpPr>
          <p:spPr bwMode="auto">
            <a:xfrm>
              <a:off x="8614866" y="2152852"/>
              <a:ext cx="1165225" cy="11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1ïḋè"/>
            <p:cNvSpPr>
              <a:spLocks noChangeAspect="1"/>
            </p:cNvSpPr>
            <p:nvPr/>
          </p:nvSpPr>
          <p:spPr bwMode="auto">
            <a:xfrm>
              <a:off x="8941653" y="2541248"/>
              <a:ext cx="527302" cy="476923"/>
            </a:xfrm>
            <a:custGeom>
              <a:avLst/>
              <a:gdLst/>
              <a:ahLst/>
              <a:cxnLst>
                <a:cxn ang="0">
                  <a:pos x="75" y="16"/>
                </a:cxn>
                <a:cxn ang="0">
                  <a:pos x="71" y="10"/>
                </a:cxn>
                <a:cxn ang="0">
                  <a:pos x="83" y="5"/>
                </a:cxn>
                <a:cxn ang="0">
                  <a:pos x="99" y="4"/>
                </a:cxn>
                <a:cxn ang="0">
                  <a:pos x="75" y="16"/>
                </a:cxn>
                <a:cxn ang="0">
                  <a:pos x="112" y="70"/>
                </a:cxn>
                <a:cxn ang="0">
                  <a:pos x="61" y="99"/>
                </a:cxn>
                <a:cxn ang="0">
                  <a:pos x="31" y="54"/>
                </a:cxn>
                <a:cxn ang="0">
                  <a:pos x="27" y="56"/>
                </a:cxn>
                <a:cxn ang="0">
                  <a:pos x="20" y="60"/>
                </a:cxn>
                <a:cxn ang="0">
                  <a:pos x="0" y="39"/>
                </a:cxn>
                <a:cxn ang="0">
                  <a:pos x="6" y="36"/>
                </a:cxn>
                <a:cxn ang="0">
                  <a:pos x="19" y="42"/>
                </a:cxn>
                <a:cxn ang="0">
                  <a:pos x="43" y="27"/>
                </a:cxn>
                <a:cxn ang="0">
                  <a:pos x="16" y="6"/>
                </a:cxn>
                <a:cxn ang="0">
                  <a:pos x="27" y="0"/>
                </a:cxn>
                <a:cxn ang="0">
                  <a:pos x="58" y="17"/>
                </a:cxn>
                <a:cxn ang="0">
                  <a:pos x="69" y="11"/>
                </a:cxn>
                <a:cxn ang="0">
                  <a:pos x="75" y="20"/>
                </a:cxn>
                <a:cxn ang="0">
                  <a:pos x="100" y="5"/>
                </a:cxn>
                <a:cxn ang="0">
                  <a:pos x="91" y="18"/>
                </a:cxn>
                <a:cxn ang="0">
                  <a:pos x="88" y="21"/>
                </a:cxn>
                <a:cxn ang="0">
                  <a:pos x="112" y="70"/>
                </a:cxn>
                <a:cxn ang="0">
                  <a:pos x="57" y="24"/>
                </a:cxn>
                <a:cxn ang="0">
                  <a:pos x="61" y="28"/>
                </a:cxn>
                <a:cxn ang="0">
                  <a:pos x="64" y="24"/>
                </a:cxn>
                <a:cxn ang="0">
                  <a:pos x="61" y="20"/>
                </a:cxn>
                <a:cxn ang="0">
                  <a:pos x="57" y="24"/>
                </a:cxn>
                <a:cxn ang="0">
                  <a:pos x="47" y="30"/>
                </a:cxn>
                <a:cxn ang="0">
                  <a:pos x="50" y="34"/>
                </a:cxn>
                <a:cxn ang="0">
                  <a:pos x="54" y="30"/>
                </a:cxn>
                <a:cxn ang="0">
                  <a:pos x="50" y="27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40" y="40"/>
                </a:cxn>
                <a:cxn ang="0">
                  <a:pos x="44" y="37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88" y="21"/>
                </a:cxn>
                <a:cxn ang="0">
                  <a:pos x="68" y="34"/>
                </a:cxn>
                <a:cxn ang="0">
                  <a:pos x="68" y="70"/>
                </a:cxn>
                <a:cxn ang="0">
                  <a:pos x="57" y="76"/>
                </a:cxn>
                <a:cxn ang="0">
                  <a:pos x="52" y="43"/>
                </a:cxn>
                <a:cxn ang="0">
                  <a:pos x="32" y="53"/>
                </a:cxn>
                <a:cxn ang="0">
                  <a:pos x="60" y="91"/>
                </a:cxn>
                <a:cxn ang="0">
                  <a:pos x="107" y="64"/>
                </a:cxn>
                <a:cxn ang="0">
                  <a:pos x="88" y="21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lîḓé"/>
            <p:cNvSpPr>
              <a:spLocks noChangeAspect="1"/>
            </p:cNvSpPr>
            <p:nvPr/>
          </p:nvSpPr>
          <p:spPr bwMode="auto">
            <a:xfrm>
              <a:off x="7999067" y="3736231"/>
              <a:ext cx="426735" cy="214615"/>
            </a:xfrm>
            <a:custGeom>
              <a:avLst/>
              <a:gdLst/>
              <a:ahLst/>
              <a:cxnLst>
                <a:cxn ang="0">
                  <a:pos x="49" y="52"/>
                </a:cxn>
                <a:cxn ang="0">
                  <a:pos x="38" y="63"/>
                </a:cxn>
                <a:cxn ang="0">
                  <a:pos x="27" y="52"/>
                </a:cxn>
                <a:cxn ang="0">
                  <a:pos x="38" y="41"/>
                </a:cxn>
                <a:cxn ang="0">
                  <a:pos x="49" y="52"/>
                </a:cxn>
                <a:cxn ang="0">
                  <a:pos x="104" y="41"/>
                </a:cxn>
                <a:cxn ang="0">
                  <a:pos x="93" y="52"/>
                </a:cxn>
                <a:cxn ang="0">
                  <a:pos x="104" y="63"/>
                </a:cxn>
                <a:cxn ang="0">
                  <a:pos x="115" y="52"/>
                </a:cxn>
                <a:cxn ang="0">
                  <a:pos x="104" y="41"/>
                </a:cxn>
                <a:cxn ang="0">
                  <a:pos x="128" y="37"/>
                </a:cxn>
                <a:cxn ang="0">
                  <a:pos x="128" y="50"/>
                </a:cxn>
                <a:cxn ang="0">
                  <a:pos x="128" y="53"/>
                </a:cxn>
                <a:cxn ang="0">
                  <a:pos x="119" y="53"/>
                </a:cxn>
                <a:cxn ang="0">
                  <a:pos x="104" y="37"/>
                </a:cxn>
                <a:cxn ang="0">
                  <a:pos x="88" y="53"/>
                </a:cxn>
                <a:cxn ang="0">
                  <a:pos x="53" y="53"/>
                </a:cxn>
                <a:cxn ang="0">
                  <a:pos x="38" y="37"/>
                </a:cxn>
                <a:cxn ang="0">
                  <a:pos x="22" y="53"/>
                </a:cxn>
                <a:cxn ang="0">
                  <a:pos x="7" y="53"/>
                </a:cxn>
                <a:cxn ang="0">
                  <a:pos x="27" y="23"/>
                </a:cxn>
                <a:cxn ang="0">
                  <a:pos x="70" y="2"/>
                </a:cxn>
                <a:cxn ang="0">
                  <a:pos x="128" y="37"/>
                </a:cxn>
                <a:cxn ang="0">
                  <a:pos x="109" y="23"/>
                </a:cxn>
                <a:cxn ang="0">
                  <a:pos x="79" y="8"/>
                </a:cxn>
                <a:cxn ang="0">
                  <a:pos x="44" y="23"/>
                </a:cxn>
                <a:cxn ang="0">
                  <a:pos x="109" y="23"/>
                </a:cxn>
              </a:cxnLst>
              <a:rect l="0" t="0" r="r" b="b"/>
              <a:pathLst>
                <a:path w="128" h="63">
                  <a:moveTo>
                    <a:pt x="49" y="52"/>
                  </a:moveTo>
                  <a:cubicBezTo>
                    <a:pt x="49" y="58"/>
                    <a:pt x="44" y="63"/>
                    <a:pt x="38" y="63"/>
                  </a:cubicBezTo>
                  <a:cubicBezTo>
                    <a:pt x="32" y="63"/>
                    <a:pt x="27" y="58"/>
                    <a:pt x="27" y="52"/>
                  </a:cubicBezTo>
                  <a:cubicBezTo>
                    <a:pt x="27" y="46"/>
                    <a:pt x="32" y="41"/>
                    <a:pt x="38" y="41"/>
                  </a:cubicBezTo>
                  <a:cubicBezTo>
                    <a:pt x="44" y="41"/>
                    <a:pt x="49" y="46"/>
                    <a:pt x="49" y="52"/>
                  </a:cubicBezTo>
                  <a:close/>
                  <a:moveTo>
                    <a:pt x="104" y="41"/>
                  </a:moveTo>
                  <a:cubicBezTo>
                    <a:pt x="98" y="41"/>
                    <a:pt x="93" y="46"/>
                    <a:pt x="93" y="52"/>
                  </a:cubicBezTo>
                  <a:cubicBezTo>
                    <a:pt x="93" y="58"/>
                    <a:pt x="98" y="63"/>
                    <a:pt x="104" y="63"/>
                  </a:cubicBezTo>
                  <a:cubicBezTo>
                    <a:pt x="110" y="63"/>
                    <a:pt x="115" y="58"/>
                    <a:pt x="115" y="52"/>
                  </a:cubicBezTo>
                  <a:cubicBezTo>
                    <a:pt x="115" y="46"/>
                    <a:pt x="110" y="41"/>
                    <a:pt x="104" y="41"/>
                  </a:cubicBezTo>
                  <a:close/>
                  <a:moveTo>
                    <a:pt x="128" y="37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8" y="53"/>
                    <a:pt x="12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43"/>
                    <a:pt x="112" y="37"/>
                    <a:pt x="104" y="37"/>
                  </a:cubicBezTo>
                  <a:cubicBezTo>
                    <a:pt x="95" y="37"/>
                    <a:pt x="88" y="43"/>
                    <a:pt x="8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3"/>
                    <a:pt x="46" y="37"/>
                    <a:pt x="38" y="37"/>
                  </a:cubicBezTo>
                  <a:cubicBezTo>
                    <a:pt x="29" y="37"/>
                    <a:pt x="22" y="43"/>
                    <a:pt x="2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0" y="28"/>
                    <a:pt x="27" y="23"/>
                  </a:cubicBezTo>
                  <a:cubicBezTo>
                    <a:pt x="34" y="22"/>
                    <a:pt x="40" y="4"/>
                    <a:pt x="70" y="2"/>
                  </a:cubicBezTo>
                  <a:cubicBezTo>
                    <a:pt x="115" y="0"/>
                    <a:pt x="126" y="22"/>
                    <a:pt x="128" y="37"/>
                  </a:cubicBezTo>
                  <a:close/>
                  <a:moveTo>
                    <a:pt x="109" y="23"/>
                  </a:moveTo>
                  <a:cubicBezTo>
                    <a:pt x="109" y="23"/>
                    <a:pt x="106" y="8"/>
                    <a:pt x="79" y="8"/>
                  </a:cubicBezTo>
                  <a:cubicBezTo>
                    <a:pt x="53" y="8"/>
                    <a:pt x="51" y="16"/>
                    <a:pt x="44" y="23"/>
                  </a:cubicBezTo>
                  <a:lnTo>
                    <a:pt x="109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líḍé"/>
            <p:cNvSpPr>
              <a:spLocks noChangeAspect="1"/>
            </p:cNvSpPr>
            <p:nvPr/>
          </p:nvSpPr>
          <p:spPr bwMode="auto">
            <a:xfrm>
              <a:off x="6216722" y="3789001"/>
              <a:ext cx="475052" cy="381538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41" y="62"/>
                </a:cxn>
                <a:cxn ang="0">
                  <a:pos x="26" y="70"/>
                </a:cxn>
                <a:cxn ang="0">
                  <a:pos x="26" y="54"/>
                </a:cxn>
                <a:cxn ang="0">
                  <a:pos x="26" y="70"/>
                </a:cxn>
                <a:cxn ang="0">
                  <a:pos x="77" y="22"/>
                </a:cxn>
                <a:cxn ang="0">
                  <a:pos x="71" y="15"/>
                </a:cxn>
                <a:cxn ang="0">
                  <a:pos x="74" y="0"/>
                </a:cxn>
                <a:cxn ang="0">
                  <a:pos x="65" y="3"/>
                </a:cxn>
                <a:cxn ang="0">
                  <a:pos x="61" y="8"/>
                </a:cxn>
                <a:cxn ang="0">
                  <a:pos x="53" y="13"/>
                </a:cxn>
                <a:cxn ang="0">
                  <a:pos x="55" y="15"/>
                </a:cxn>
                <a:cxn ang="0">
                  <a:pos x="66" y="14"/>
                </a:cxn>
                <a:cxn ang="0">
                  <a:pos x="67" y="26"/>
                </a:cxn>
                <a:cxn ang="0">
                  <a:pos x="68" y="55"/>
                </a:cxn>
                <a:cxn ang="0">
                  <a:pos x="49" y="55"/>
                </a:cxn>
                <a:cxn ang="0">
                  <a:pos x="47" y="39"/>
                </a:cxn>
                <a:cxn ang="0">
                  <a:pos x="54" y="35"/>
                </a:cxn>
                <a:cxn ang="0">
                  <a:pos x="50" y="31"/>
                </a:cxn>
                <a:cxn ang="0">
                  <a:pos x="16" y="34"/>
                </a:cxn>
                <a:cxn ang="0">
                  <a:pos x="16" y="36"/>
                </a:cxn>
                <a:cxn ang="0">
                  <a:pos x="0" y="61"/>
                </a:cxn>
                <a:cxn ang="0">
                  <a:pos x="26" y="46"/>
                </a:cxn>
                <a:cxn ang="0">
                  <a:pos x="67" y="61"/>
                </a:cxn>
                <a:cxn ang="0">
                  <a:pos x="81" y="76"/>
                </a:cxn>
                <a:cxn ang="0">
                  <a:pos x="85" y="48"/>
                </a:cxn>
                <a:cxn ang="0">
                  <a:pos x="73" y="62"/>
                </a:cxn>
                <a:cxn ang="0">
                  <a:pos x="73" y="61"/>
                </a:cxn>
                <a:cxn ang="0">
                  <a:pos x="81" y="54"/>
                </a:cxn>
                <a:cxn ang="0">
                  <a:pos x="81" y="70"/>
                </a:cxn>
                <a:cxn ang="0">
                  <a:pos x="75" y="0"/>
                </a:cxn>
                <a:cxn ang="0">
                  <a:pos x="75" y="15"/>
                </a:cxn>
              </a:cxnLst>
              <a:rect l="0" t="0" r="r" b="b"/>
              <a:pathLst>
                <a:path w="95" h="76">
                  <a:moveTo>
                    <a:pt x="26" y="47"/>
                  </a:moveTo>
                  <a:cubicBezTo>
                    <a:pt x="19" y="47"/>
                    <a:pt x="12" y="54"/>
                    <a:pt x="12" y="62"/>
                  </a:cubicBezTo>
                  <a:cubicBezTo>
                    <a:pt x="12" y="70"/>
                    <a:pt x="19" y="76"/>
                    <a:pt x="26" y="76"/>
                  </a:cubicBezTo>
                  <a:cubicBezTo>
                    <a:pt x="34" y="76"/>
                    <a:pt x="41" y="70"/>
                    <a:pt x="41" y="62"/>
                  </a:cubicBezTo>
                  <a:cubicBezTo>
                    <a:pt x="41" y="54"/>
                    <a:pt x="34" y="47"/>
                    <a:pt x="26" y="47"/>
                  </a:cubicBezTo>
                  <a:close/>
                  <a:moveTo>
                    <a:pt x="26" y="70"/>
                  </a:moveTo>
                  <a:cubicBezTo>
                    <a:pt x="22" y="70"/>
                    <a:pt x="19" y="66"/>
                    <a:pt x="19" y="62"/>
                  </a:cubicBezTo>
                  <a:cubicBezTo>
                    <a:pt x="19" y="57"/>
                    <a:pt x="22" y="54"/>
                    <a:pt x="26" y="54"/>
                  </a:cubicBezTo>
                  <a:cubicBezTo>
                    <a:pt x="31" y="54"/>
                    <a:pt x="34" y="57"/>
                    <a:pt x="34" y="62"/>
                  </a:cubicBezTo>
                  <a:cubicBezTo>
                    <a:pt x="34" y="66"/>
                    <a:pt x="31" y="70"/>
                    <a:pt x="26" y="70"/>
                  </a:cubicBezTo>
                  <a:close/>
                  <a:moveTo>
                    <a:pt x="85" y="48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9" y="1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4"/>
                    <a:pt x="61" y="6"/>
                    <a:pt x="61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2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5"/>
                    <a:pt x="54" y="15"/>
                    <a:pt x="55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4"/>
                    <a:pt x="66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2" y="50"/>
                    <a:pt x="70" y="52"/>
                    <a:pt x="68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4"/>
                    <a:pt x="44" y="50"/>
                    <a:pt x="44" y="46"/>
                  </a:cubicBezTo>
                  <a:cubicBezTo>
                    <a:pt x="44" y="43"/>
                    <a:pt x="45" y="41"/>
                    <a:pt x="47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4" y="37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2"/>
                    <a:pt x="52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1"/>
                    <a:pt x="16" y="32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8"/>
                    <a:pt x="0" y="48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52"/>
                    <a:pt x="17" y="46"/>
                    <a:pt x="26" y="46"/>
                  </a:cubicBezTo>
                  <a:cubicBezTo>
                    <a:pt x="35" y="46"/>
                    <a:pt x="42" y="52"/>
                    <a:pt x="43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2"/>
                    <a:pt x="67" y="62"/>
                  </a:cubicBezTo>
                  <a:cubicBezTo>
                    <a:pt x="67" y="70"/>
                    <a:pt x="73" y="76"/>
                    <a:pt x="81" y="76"/>
                  </a:cubicBezTo>
                  <a:cubicBezTo>
                    <a:pt x="89" y="76"/>
                    <a:pt x="95" y="70"/>
                    <a:pt x="95" y="62"/>
                  </a:cubicBezTo>
                  <a:cubicBezTo>
                    <a:pt x="95" y="55"/>
                    <a:pt x="91" y="50"/>
                    <a:pt x="85" y="48"/>
                  </a:cubicBezTo>
                  <a:close/>
                  <a:moveTo>
                    <a:pt x="81" y="70"/>
                  </a:moveTo>
                  <a:cubicBezTo>
                    <a:pt x="77" y="70"/>
                    <a:pt x="73" y="66"/>
                    <a:pt x="73" y="62"/>
                  </a:cubicBezTo>
                  <a:cubicBezTo>
                    <a:pt x="73" y="62"/>
                    <a:pt x="73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7"/>
                    <a:pt x="77" y="54"/>
                    <a:pt x="81" y="54"/>
                  </a:cubicBezTo>
                  <a:cubicBezTo>
                    <a:pt x="85" y="54"/>
                    <a:pt x="89" y="57"/>
                    <a:pt x="89" y="62"/>
                  </a:cubicBezTo>
                  <a:cubicBezTo>
                    <a:pt x="89" y="66"/>
                    <a:pt x="85" y="70"/>
                    <a:pt x="81" y="70"/>
                  </a:cubicBezTo>
                  <a:close/>
                  <a:moveTo>
                    <a:pt x="75" y="1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1"/>
                    <a:pt x="79" y="4"/>
                    <a:pt x="79" y="8"/>
                  </a:cubicBezTo>
                  <a:cubicBezTo>
                    <a:pt x="79" y="12"/>
                    <a:pt x="77" y="15"/>
                    <a:pt x="7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ļidè"/>
            <p:cNvSpPr>
              <a:spLocks noChangeAspect="1"/>
            </p:cNvSpPr>
            <p:nvPr/>
          </p:nvSpPr>
          <p:spPr bwMode="auto">
            <a:xfrm>
              <a:off x="5220093" y="2794245"/>
              <a:ext cx="463488" cy="288840"/>
            </a:xfrm>
            <a:custGeom>
              <a:avLst/>
              <a:gdLst/>
              <a:ahLst/>
              <a:cxnLst>
                <a:cxn ang="0">
                  <a:pos x="77" y="25"/>
                </a:cxn>
                <a:cxn ang="0">
                  <a:pos x="70" y="2"/>
                </a:cxn>
                <a:cxn ang="0">
                  <a:pos x="68" y="0"/>
                </a:cxn>
                <a:cxn ang="0">
                  <a:pos x="54" y="2"/>
                </a:cxn>
                <a:cxn ang="0">
                  <a:pos x="57" y="4"/>
                </a:cxn>
                <a:cxn ang="0">
                  <a:pos x="73" y="20"/>
                </a:cxn>
                <a:cxn ang="0">
                  <a:pos x="32" y="19"/>
                </a:cxn>
                <a:cxn ang="0">
                  <a:pos x="43" y="18"/>
                </a:cxn>
                <a:cxn ang="0">
                  <a:pos x="45" y="15"/>
                </a:cxn>
                <a:cxn ang="0">
                  <a:pos x="27" y="12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21"/>
                </a:cxn>
                <a:cxn ang="0">
                  <a:pos x="20" y="24"/>
                </a:cxn>
                <a:cxn ang="0">
                  <a:pos x="20" y="64"/>
                </a:cxn>
                <a:cxn ang="0">
                  <a:pos x="51" y="47"/>
                </a:cxn>
                <a:cxn ang="0">
                  <a:pos x="75" y="26"/>
                </a:cxn>
                <a:cxn ang="0">
                  <a:pos x="83" y="64"/>
                </a:cxn>
                <a:cxn ang="0">
                  <a:pos x="83" y="24"/>
                </a:cxn>
                <a:cxn ang="0">
                  <a:pos x="48" y="44"/>
                </a:cxn>
                <a:cxn ang="0">
                  <a:pos x="30" y="27"/>
                </a:cxn>
                <a:cxn ang="0">
                  <a:pos x="25" y="44"/>
                </a:cxn>
                <a:cxn ang="0">
                  <a:pos x="29" y="29"/>
                </a:cxn>
                <a:cxn ang="0">
                  <a:pos x="25" y="44"/>
                </a:cxn>
                <a:cxn ang="0">
                  <a:pos x="3" y="44"/>
                </a:cxn>
                <a:cxn ang="0">
                  <a:pos x="26" y="28"/>
                </a:cxn>
                <a:cxn ang="0">
                  <a:pos x="20" y="40"/>
                </a:cxn>
                <a:cxn ang="0">
                  <a:pos x="20" y="49"/>
                </a:cxn>
                <a:cxn ang="0">
                  <a:pos x="38" y="47"/>
                </a:cxn>
                <a:cxn ang="0">
                  <a:pos x="51" y="43"/>
                </a:cxn>
                <a:cxn ang="0">
                  <a:pos x="71" y="22"/>
                </a:cxn>
                <a:cxn ang="0">
                  <a:pos x="83" y="62"/>
                </a:cxn>
                <a:cxn ang="0">
                  <a:pos x="76" y="29"/>
                </a:cxn>
                <a:cxn ang="0">
                  <a:pos x="78" y="44"/>
                </a:cxn>
                <a:cxn ang="0">
                  <a:pos x="87" y="44"/>
                </a:cxn>
                <a:cxn ang="0">
                  <a:pos x="83" y="40"/>
                </a:cxn>
                <a:cxn ang="0">
                  <a:pos x="83" y="27"/>
                </a:cxn>
                <a:cxn ang="0">
                  <a:pos x="83" y="62"/>
                </a:cxn>
              </a:cxnLst>
              <a:rect l="0" t="0" r="r" b="b"/>
              <a:pathLst>
                <a:path w="103" h="64">
                  <a:moveTo>
                    <a:pt x="83" y="24"/>
                  </a:moveTo>
                  <a:cubicBezTo>
                    <a:pt x="81" y="24"/>
                    <a:pt x="79" y="25"/>
                    <a:pt x="77" y="2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5" y="4"/>
                    <a:pt x="5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8"/>
                    <a:pt x="45" y="17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3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6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5"/>
                    <a:pt x="23" y="24"/>
                    <a:pt x="20" y="24"/>
                  </a:cubicBezTo>
                  <a:cubicBezTo>
                    <a:pt x="9" y="24"/>
                    <a:pt x="0" y="33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39" y="57"/>
                    <a:pt x="4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9"/>
                    <a:pt x="63" y="36"/>
                    <a:pt x="63" y="44"/>
                  </a:cubicBezTo>
                  <a:cubicBezTo>
                    <a:pt x="63" y="55"/>
                    <a:pt x="72" y="64"/>
                    <a:pt x="83" y="64"/>
                  </a:cubicBezTo>
                  <a:cubicBezTo>
                    <a:pt x="94" y="64"/>
                    <a:pt x="103" y="55"/>
                    <a:pt x="103" y="44"/>
                  </a:cubicBezTo>
                  <a:cubicBezTo>
                    <a:pt x="103" y="33"/>
                    <a:pt x="94" y="24"/>
                    <a:pt x="83" y="24"/>
                  </a:cubicBezTo>
                  <a:close/>
                  <a:moveTo>
                    <a:pt x="32" y="23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6" y="30"/>
                    <a:pt x="30" y="27"/>
                  </a:cubicBezTo>
                  <a:lnTo>
                    <a:pt x="32" y="23"/>
                  </a:lnTo>
                  <a:close/>
                  <a:moveTo>
                    <a:pt x="25" y="44"/>
                  </a:moveTo>
                  <a:cubicBezTo>
                    <a:pt x="25" y="43"/>
                    <a:pt x="24" y="42"/>
                    <a:pt x="23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2"/>
                    <a:pt x="38" y="38"/>
                    <a:pt x="38" y="44"/>
                  </a:cubicBezTo>
                  <a:lnTo>
                    <a:pt x="25" y="44"/>
                  </a:lnTo>
                  <a:close/>
                  <a:moveTo>
                    <a:pt x="20" y="62"/>
                  </a:moveTo>
                  <a:cubicBezTo>
                    <a:pt x="11" y="62"/>
                    <a:pt x="3" y="54"/>
                    <a:pt x="3" y="44"/>
                  </a:cubicBezTo>
                  <a:cubicBezTo>
                    <a:pt x="3" y="35"/>
                    <a:pt x="11" y="27"/>
                    <a:pt x="20" y="27"/>
                  </a:cubicBezTo>
                  <a:cubicBezTo>
                    <a:pt x="23" y="27"/>
                    <a:pt x="24" y="27"/>
                    <a:pt x="26" y="2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8" y="40"/>
                    <a:pt x="16" y="42"/>
                    <a:pt x="16" y="44"/>
                  </a:cubicBezTo>
                  <a:cubicBezTo>
                    <a:pt x="16" y="47"/>
                    <a:pt x="18" y="49"/>
                    <a:pt x="20" y="49"/>
                  </a:cubicBezTo>
                  <a:cubicBezTo>
                    <a:pt x="22" y="49"/>
                    <a:pt x="24" y="48"/>
                    <a:pt x="24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55"/>
                    <a:pt x="29" y="62"/>
                    <a:pt x="20" y="62"/>
                  </a:cubicBezTo>
                  <a:close/>
                  <a:moveTo>
                    <a:pt x="51" y="4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51" y="43"/>
                  </a:lnTo>
                  <a:close/>
                  <a:moveTo>
                    <a:pt x="83" y="62"/>
                  </a:moveTo>
                  <a:cubicBezTo>
                    <a:pt x="73" y="62"/>
                    <a:pt x="65" y="54"/>
                    <a:pt x="65" y="44"/>
                  </a:cubicBezTo>
                  <a:cubicBezTo>
                    <a:pt x="65" y="37"/>
                    <a:pt x="70" y="31"/>
                    <a:pt x="76" y="2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7"/>
                    <a:pt x="80" y="49"/>
                    <a:pt x="83" y="49"/>
                  </a:cubicBezTo>
                  <a:cubicBezTo>
                    <a:pt x="85" y="49"/>
                    <a:pt x="87" y="47"/>
                    <a:pt x="87" y="44"/>
                  </a:cubicBezTo>
                  <a:cubicBezTo>
                    <a:pt x="87" y="42"/>
                    <a:pt x="85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0" y="27"/>
                    <a:pt x="81" y="27"/>
                    <a:pt x="83" y="27"/>
                  </a:cubicBezTo>
                  <a:cubicBezTo>
                    <a:pt x="92" y="27"/>
                    <a:pt x="100" y="35"/>
                    <a:pt x="100" y="44"/>
                  </a:cubicBezTo>
                  <a:cubicBezTo>
                    <a:pt x="100" y="54"/>
                    <a:pt x="92" y="62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ḻíḑê"/>
            <p:cNvSpPr>
              <a:spLocks noChangeAspect="1"/>
            </p:cNvSpPr>
            <p:nvPr/>
          </p:nvSpPr>
          <p:spPr bwMode="auto">
            <a:xfrm>
              <a:off x="7131766" y="2360526"/>
              <a:ext cx="386240" cy="463488"/>
            </a:xfrm>
            <a:custGeom>
              <a:avLst/>
              <a:gdLst/>
              <a:ahLst/>
              <a:cxnLst>
                <a:cxn ang="0">
                  <a:pos x="83" y="63"/>
                </a:cxn>
                <a:cxn ang="0">
                  <a:pos x="52" y="76"/>
                </a:cxn>
                <a:cxn ang="0">
                  <a:pos x="51" y="25"/>
                </a:cxn>
                <a:cxn ang="0">
                  <a:pos x="83" y="63"/>
                </a:cxn>
                <a:cxn ang="0">
                  <a:pos x="18" y="63"/>
                </a:cxn>
                <a:cxn ang="0">
                  <a:pos x="48" y="76"/>
                </a:cxn>
                <a:cxn ang="0">
                  <a:pos x="49" y="15"/>
                </a:cxn>
                <a:cxn ang="0">
                  <a:pos x="18" y="63"/>
                </a:cxn>
                <a:cxn ang="0">
                  <a:pos x="60" y="7"/>
                </a:cxn>
                <a:cxn ang="0">
                  <a:pos x="47" y="0"/>
                </a:cxn>
                <a:cxn ang="0">
                  <a:pos x="47" y="12"/>
                </a:cxn>
                <a:cxn ang="0">
                  <a:pos x="60" y="7"/>
                </a:cxn>
                <a:cxn ang="0">
                  <a:pos x="58" y="101"/>
                </a:cxn>
                <a:cxn ang="0">
                  <a:pos x="82" y="82"/>
                </a:cxn>
                <a:cxn ang="0">
                  <a:pos x="0" y="82"/>
                </a:cxn>
                <a:cxn ang="0">
                  <a:pos x="58" y="101"/>
                </a:cxn>
              </a:cxnLst>
              <a:rect l="0" t="0" r="r" b="b"/>
              <a:pathLst>
                <a:path w="86" h="102">
                  <a:moveTo>
                    <a:pt x="83" y="63"/>
                  </a:moveTo>
                  <a:cubicBezTo>
                    <a:pt x="81" y="71"/>
                    <a:pt x="52" y="76"/>
                    <a:pt x="52" y="7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86" y="51"/>
                    <a:pt x="83" y="63"/>
                  </a:cubicBezTo>
                  <a:close/>
                  <a:moveTo>
                    <a:pt x="18" y="63"/>
                  </a:moveTo>
                  <a:cubicBezTo>
                    <a:pt x="20" y="71"/>
                    <a:pt x="48" y="76"/>
                    <a:pt x="48" y="7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14" y="49"/>
                    <a:pt x="18" y="63"/>
                  </a:cubicBezTo>
                  <a:close/>
                  <a:moveTo>
                    <a:pt x="6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60" y="7"/>
                  </a:lnTo>
                  <a:close/>
                  <a:moveTo>
                    <a:pt x="58" y="101"/>
                  </a:moveTo>
                  <a:cubicBezTo>
                    <a:pt x="75" y="100"/>
                    <a:pt x="82" y="82"/>
                    <a:pt x="82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90"/>
                    <a:pt x="40" y="102"/>
                    <a:pt x="58" y="1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3" name="任意多边形 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835039" y="4673157"/>
            <a:ext cx="2531699" cy="851900"/>
            <a:chOff x="1541719" y="2349127"/>
            <a:chExt cx="2531699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5316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98577" y="5082858"/>
            <a:ext cx="2402170" cy="851900"/>
            <a:chOff x="1541720" y="2349127"/>
            <a:chExt cx="2402170" cy="851900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687681"/>
              <a:ext cx="2402170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558" y="1866279"/>
            <a:ext cx="2496002" cy="851900"/>
            <a:chOff x="1541720" y="2349127"/>
            <a:chExt cx="2496002" cy="851900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687681"/>
              <a:ext cx="2496002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66201" y="1672822"/>
            <a:ext cx="2463799" cy="851900"/>
            <a:chOff x="1541719" y="2349127"/>
            <a:chExt cx="2463799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4637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7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3630" t="-1310" r="-33530" b="-13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d85481c-fb36-4304-a1d7-415fb60a6d3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c92a7a-3e91-4322-8ac7-d1cac9c07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b06511-aa8e-4399-88f0-5d8c4974e5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9ad0b48-d121-45ae-94a8-5e8a6c01ff9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a55e09-efaf-4e99-b2a2-87871d3753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0a59690-0bcc-426d-b3b8-15a0281c25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fc4cda-4868-445b-9df9-5ac8f294e4b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c6baf-35f5-46ae-b9f3-94339fc7467a"/>
</p:tagLst>
</file>

<file path=ppt/theme/theme1.xml><?xml version="1.0" encoding="utf-8"?>
<a:theme xmlns:a="http://schemas.openxmlformats.org/drawingml/2006/main" name="包图主题2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372</TotalTime>
  <Words>2511</Words>
  <Application>Microsoft Office PowerPoint</Application>
  <PresentationFormat>宽屏</PresentationFormat>
  <Paragraphs>288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Meiryo</vt:lpstr>
      <vt:lpstr>等线</vt:lpstr>
      <vt:lpstr>宋体</vt:lpstr>
      <vt:lpstr>微软雅黑</vt:lpstr>
      <vt:lpstr>Arial</vt:lpstr>
      <vt:lpstr>Calibri</vt:lpstr>
      <vt:lpstr>Calibri Light</vt:lpstr>
      <vt:lpstr>Century Gothic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Administrator</cp:lastModifiedBy>
  <cp:revision>70</cp:revision>
  <dcterms:created xsi:type="dcterms:W3CDTF">2017-08-18T03:02:00Z</dcterms:created>
  <dcterms:modified xsi:type="dcterms:W3CDTF">2018-10-01T04:56:03Z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