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0"/>
  </p:notesMasterIdLst>
  <p:sldIdLst>
    <p:sldId id="256" r:id="rId3"/>
    <p:sldId id="257" r:id="rId4"/>
    <p:sldId id="258" r:id="rId5"/>
    <p:sldId id="260" r:id="rId6"/>
    <p:sldId id="261" r:id="rId7"/>
    <p:sldId id="266" r:id="rId8"/>
    <p:sldId id="263" r:id="rId9"/>
    <p:sldId id="264" r:id="rId10"/>
    <p:sldId id="288" r:id="rId11"/>
    <p:sldId id="262" r:id="rId12"/>
    <p:sldId id="275" r:id="rId13"/>
    <p:sldId id="278" r:id="rId14"/>
    <p:sldId id="286" r:id="rId15"/>
    <p:sldId id="268" r:id="rId16"/>
    <p:sldId id="265" r:id="rId17"/>
    <p:sldId id="289" r:id="rId18"/>
    <p:sldId id="272" r:id="rId19"/>
    <p:sldId id="274" r:id="rId20"/>
    <p:sldId id="279" r:id="rId21"/>
    <p:sldId id="273" r:id="rId22"/>
    <p:sldId id="290" r:id="rId23"/>
    <p:sldId id="281" r:id="rId24"/>
    <p:sldId id="282" r:id="rId25"/>
    <p:sldId id="283" r:id="rId26"/>
    <p:sldId id="284" r:id="rId27"/>
    <p:sldId id="291" r:id="rId28"/>
    <p:sldId id="292" r:id="rId29"/>
  </p:sldIdLst>
  <p:sldSz cx="8999538" cy="5040313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473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4C9A5-3259-4F0B-996E-917C0D48320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EA7AF-3AEC-4994-8709-76DC0F6C8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9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20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08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95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74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76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17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1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010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902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059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5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8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181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962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9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512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22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57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61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74688" y="1143000"/>
            <a:ext cx="55086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74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03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25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90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285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835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0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24885"/>
            <a:ext cx="674965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647331"/>
            <a:ext cx="6749654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5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68350"/>
            <a:ext cx="1940525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68350"/>
            <a:ext cx="5709082" cy="427143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6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24885"/>
            <a:ext cx="674965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647331"/>
            <a:ext cx="6749654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176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571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256579"/>
            <a:ext cx="7762102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373044"/>
            <a:ext cx="7762102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92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341750"/>
            <a:ext cx="3824804" cy="31980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341750"/>
            <a:ext cx="3824804" cy="31980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785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68350"/>
            <a:ext cx="7762102" cy="97422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235577"/>
            <a:ext cx="380722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841114"/>
            <a:ext cx="3807226" cy="27080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235577"/>
            <a:ext cx="382597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841114"/>
            <a:ext cx="3825976" cy="27080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6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48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4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36021"/>
            <a:ext cx="29025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25712"/>
            <a:ext cx="4556016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512094"/>
            <a:ext cx="29025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1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36021"/>
            <a:ext cx="29025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25712"/>
            <a:ext cx="4556016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512094"/>
            <a:ext cx="29025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381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440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68350"/>
            <a:ext cx="1940525" cy="42714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68350"/>
            <a:ext cx="5709082" cy="42714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39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256579"/>
            <a:ext cx="7762102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373044"/>
            <a:ext cx="7762102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7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341750"/>
            <a:ext cx="3824804" cy="31980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341750"/>
            <a:ext cx="3824804" cy="31980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24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68350"/>
            <a:ext cx="7762102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235577"/>
            <a:ext cx="380722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841114"/>
            <a:ext cx="3807226" cy="270800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235577"/>
            <a:ext cx="382597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841114"/>
            <a:ext cx="3825976" cy="270800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12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36021"/>
            <a:ext cx="29025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25712"/>
            <a:ext cx="4556016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512094"/>
            <a:ext cx="29025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6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36021"/>
            <a:ext cx="29025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25712"/>
            <a:ext cx="4556016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512094"/>
            <a:ext cx="29025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11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68350"/>
            <a:ext cx="7762102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341750"/>
            <a:ext cx="7762102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671624"/>
            <a:ext cx="202489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FFCF-463E-4D67-9145-5F37447319F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671624"/>
            <a:ext cx="303734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671624"/>
            <a:ext cx="202489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3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68350"/>
            <a:ext cx="7762102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341750"/>
            <a:ext cx="7762102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671624"/>
            <a:ext cx="202489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72084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72084"/>
              <a:t>2018/10/8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671624"/>
            <a:ext cx="303734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72084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671624"/>
            <a:ext cx="202489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72084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72084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3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C062A38-71C2-4DAB-9E8C-38F74A513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19" y="2126028"/>
            <a:ext cx="7558107" cy="503873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D3DC053-1996-409C-89EC-75779C523F0D}"/>
              </a:ext>
            </a:extLst>
          </p:cNvPr>
          <p:cNvSpPr/>
          <p:nvPr/>
        </p:nvSpPr>
        <p:spPr>
          <a:xfrm rot="18836129">
            <a:off x="6722471" y="-2304784"/>
            <a:ext cx="8644255" cy="3526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F6F7BF0-F4DD-4B38-8C44-3DDD0E4B8BDB}"/>
              </a:ext>
            </a:extLst>
          </p:cNvPr>
          <p:cNvSpPr/>
          <p:nvPr/>
        </p:nvSpPr>
        <p:spPr>
          <a:xfrm rot="18836129">
            <a:off x="-1880171" y="1720575"/>
            <a:ext cx="9125533" cy="374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xmlns="" id="{D8EFBDBD-E0FA-42AD-9878-6BF3360D7E65}"/>
              </a:ext>
            </a:extLst>
          </p:cNvPr>
          <p:cNvSpPr/>
          <p:nvPr/>
        </p:nvSpPr>
        <p:spPr>
          <a:xfrm flipH="1">
            <a:off x="609817" y="1943149"/>
            <a:ext cx="43011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4000" b="1" dirty="0" smtClean="0">
                <a:latin typeface="Agency FB" panose="020B0503020202020204" pitchFamily="34" charset="0"/>
                <a:ea typeface="方正兰亭中粗黑_GBK" panose="02000000000000000000" pitchFamily="2" charset="-122"/>
                <a:cs typeface="Open Sans" pitchFamily="34" charset="0"/>
              </a:rPr>
              <a:t>年终总结</a:t>
            </a:r>
            <a:r>
              <a:rPr lang="zh-CN" altLang="en-US" sz="4000" b="1" dirty="0" smtClean="0">
                <a:solidFill>
                  <a:srgbClr val="C00000"/>
                </a:solidFill>
                <a:latin typeface="Agency FB" panose="020B0503020202020204" pitchFamily="34" charset="0"/>
                <a:ea typeface="方正兰亭中粗黑_GBK" panose="02000000000000000000" pitchFamily="2" charset="-122"/>
                <a:cs typeface="Open Sans" pitchFamily="34" charset="0"/>
              </a:rPr>
              <a:t>工作汇报</a:t>
            </a:r>
            <a:endParaRPr lang="en-US" sz="4000" b="1" dirty="0">
              <a:solidFill>
                <a:srgbClr val="C00000"/>
              </a:solidFill>
              <a:latin typeface="Agency FB" panose="020B0503020202020204" pitchFamily="34" charset="0"/>
              <a:ea typeface="方正兰亭中粗黑_GBK" panose="02000000000000000000" pitchFamily="2" charset="-122"/>
              <a:cs typeface="Open Sans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FFBE60F-44CE-454D-A9F9-0DD39CA4FEFA}"/>
              </a:ext>
            </a:extLst>
          </p:cNvPr>
          <p:cNvSpPr/>
          <p:nvPr/>
        </p:nvSpPr>
        <p:spPr>
          <a:xfrm rot="18949148">
            <a:off x="6112917" y="-3895921"/>
            <a:ext cx="6423949" cy="6423949"/>
          </a:xfrm>
          <a:prstGeom prst="rect">
            <a:avLst/>
          </a:prstGeom>
          <a:solidFill>
            <a:srgbClr val="083473"/>
          </a:solidFill>
          <a:ln>
            <a:solidFill>
              <a:srgbClr val="0834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369CB35-710E-4B3E-B071-F0C2EE378129}"/>
              </a:ext>
            </a:extLst>
          </p:cNvPr>
          <p:cNvSpPr/>
          <p:nvPr/>
        </p:nvSpPr>
        <p:spPr>
          <a:xfrm rot="18676982">
            <a:off x="984855" y="1886174"/>
            <a:ext cx="10737928" cy="129785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xmlns="" id="{767270C0-67CE-4C6C-BFE3-DF913482273C}"/>
              </a:ext>
            </a:extLst>
          </p:cNvPr>
          <p:cNvSpPr/>
          <p:nvPr/>
        </p:nvSpPr>
        <p:spPr>
          <a:xfrm flipH="1">
            <a:off x="673388" y="918987"/>
            <a:ext cx="141897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6600" dirty="0">
                <a:latin typeface="Agency FB" panose="020B0503020202020204" pitchFamily="34" charset="0"/>
                <a:ea typeface="方正兰亭中粗黑_GBK" panose="02000000000000000000" pitchFamily="2" charset="-122"/>
                <a:cs typeface="Open Sans" pitchFamily="34" charset="0"/>
              </a:rPr>
              <a:t>2018</a:t>
            </a:r>
            <a:endParaRPr lang="en-US" sz="6600" dirty="0">
              <a:latin typeface="Agency FB" panose="020B0503020202020204" pitchFamily="34" charset="0"/>
              <a:ea typeface="方正兰亭中粗黑_GBK" panose="02000000000000000000" pitchFamily="2" charset="-122"/>
              <a:cs typeface="Open Sans" pitchFamily="34" charset="0"/>
            </a:endParaRP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xmlns="" id="{C19D1861-7AD6-4242-8ADA-A9FD927FCABB}"/>
              </a:ext>
            </a:extLst>
          </p:cNvPr>
          <p:cNvSpPr/>
          <p:nvPr/>
        </p:nvSpPr>
        <p:spPr>
          <a:xfrm flipH="1">
            <a:off x="612624" y="2628949"/>
            <a:ext cx="3288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400" dirty="0"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产品展示</a:t>
            </a:r>
            <a:r>
              <a:rPr lang="en-US" altLang="zh-CN" sz="1400" dirty="0"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/</a:t>
            </a:r>
            <a:r>
              <a:rPr lang="zh-CN" altLang="en-US" sz="1400" dirty="0"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品牌宣传</a:t>
            </a:r>
            <a:r>
              <a:rPr lang="en-US" altLang="zh-CN" sz="1400" dirty="0"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/</a:t>
            </a:r>
            <a:r>
              <a:rPr lang="zh-CN" altLang="en-US" sz="1400" dirty="0"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公司介绍</a:t>
            </a:r>
            <a:r>
              <a:rPr lang="en-US" altLang="zh-CN" sz="1400" dirty="0"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/</a:t>
            </a:r>
            <a:r>
              <a:rPr lang="zh-CN" altLang="en-US" sz="1400" dirty="0"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工作汇报</a:t>
            </a:r>
            <a:endParaRPr lang="en-US" sz="1400" dirty="0">
              <a:solidFill>
                <a:srgbClr val="C00000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  <a:cs typeface="Open Sans" pitchFamily="34" charset="0"/>
            </a:endParaRPr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xmlns="" id="{6FE922E6-71C9-48E2-9559-F306C0E18393}"/>
              </a:ext>
            </a:extLst>
          </p:cNvPr>
          <p:cNvSpPr/>
          <p:nvPr/>
        </p:nvSpPr>
        <p:spPr>
          <a:xfrm flipH="1">
            <a:off x="825506" y="3119169"/>
            <a:ext cx="1659430" cy="307777"/>
          </a:xfrm>
          <a:prstGeom prst="rect">
            <a:avLst/>
          </a:prstGeom>
          <a:solidFill>
            <a:srgbClr val="083473"/>
          </a:solidFill>
        </p:spPr>
        <p:txBody>
          <a:bodyPr wrap="none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汇报人</a:t>
            </a:r>
            <a:r>
              <a:rPr lang="zh-CN" altLang="en-US" sz="1400" dirty="0" smtClean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：优品</a:t>
            </a:r>
            <a:r>
              <a:rPr lang="en-US" altLang="zh-CN" sz="1400" dirty="0" smtClean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PPT</a:t>
            </a:r>
            <a:endParaRPr lang="en-US" sz="14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  <a:cs typeface="Open Sans" pitchFamily="34" charset="0"/>
            </a:endParaRPr>
          </a:p>
        </p:txBody>
      </p:sp>
      <p:sp>
        <p:nvSpPr>
          <p:cNvPr id="16" name="Rectangle 30">
            <a:extLst>
              <a:ext uri="{FF2B5EF4-FFF2-40B4-BE49-F238E27FC236}">
                <a16:creationId xmlns:a16="http://schemas.microsoft.com/office/drawing/2014/main" xmlns="" id="{41FDB974-15B1-4619-94B5-B2BD6E5FF360}"/>
              </a:ext>
            </a:extLst>
          </p:cNvPr>
          <p:cNvSpPr/>
          <p:nvPr/>
        </p:nvSpPr>
        <p:spPr>
          <a:xfrm flipH="1">
            <a:off x="6635597" y="1383068"/>
            <a:ext cx="115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LOGO</a:t>
            </a:r>
            <a:endParaRPr lang="en-US" sz="24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0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" presetClass="entr" presetSubtype="3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3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5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50"/>
                                </p:stCondLst>
                                <p:childTnLst>
                                  <p:par>
                                    <p:cTn id="33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59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6090"/>
                                </p:stCondLst>
                                <p:childTnLst>
                                  <p:par>
                                    <p:cTn id="42" presetID="35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4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7090"/>
                                </p:stCondLst>
                                <p:childTnLst>
                                  <p:par>
                                    <p:cTn id="45" presetID="35" presetClass="emph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4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6" grpId="0" animBg="1"/>
          <p:bldP spid="4" grpId="0" animBg="1"/>
          <p:bldP spid="12" grpId="0"/>
          <p:bldP spid="14" grpId="0"/>
          <p:bldP spid="15" grpId="0" animBg="1"/>
          <p:bldP spid="16" grpId="0"/>
          <p:bldP spid="16" grpId="1"/>
          <p:bldP spid="16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3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5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50"/>
                                </p:stCondLst>
                                <p:childTnLst>
                                  <p:par>
                                    <p:cTn id="33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59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6090"/>
                                </p:stCondLst>
                                <p:childTnLst>
                                  <p:par>
                                    <p:cTn id="42" presetID="35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4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7090"/>
                                </p:stCondLst>
                                <p:childTnLst>
                                  <p:par>
                                    <p:cTn id="45" presetID="35" presetClass="emph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4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6" grpId="0" animBg="1"/>
          <p:bldP spid="4" grpId="0" animBg="1"/>
          <p:bldP spid="12" grpId="0"/>
          <p:bldP spid="14" grpId="0"/>
          <p:bldP spid="15" grpId="0" animBg="1"/>
          <p:bldP spid="16" grpId="0"/>
          <p:bldP spid="16" grpId="1"/>
          <p:bldP spid="16" grpId="2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D026E26D-A29F-4A4B-A6A3-4E5A319C0FE8}"/>
              </a:ext>
            </a:extLst>
          </p:cNvPr>
          <p:cNvSpPr/>
          <p:nvPr/>
        </p:nvSpPr>
        <p:spPr>
          <a:xfrm>
            <a:off x="786267" y="1673942"/>
            <a:ext cx="3098802" cy="2544886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5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3D7C7743-3F98-496A-AA35-B01723DF490F}"/>
              </a:ext>
            </a:extLst>
          </p:cNvPr>
          <p:cNvSpPr/>
          <p:nvPr/>
        </p:nvSpPr>
        <p:spPr>
          <a:xfrm>
            <a:off x="4031144" y="1490569"/>
            <a:ext cx="4771974" cy="1044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C00000"/>
                </a:solidFill>
                <a:latin typeface="+mn-ea"/>
                <a:cs typeface="Open Sans" pitchFamily="34" charset="0"/>
              </a:rPr>
              <a:t>点击此处输入标题</a:t>
            </a:r>
            <a:endParaRPr lang="en-US" altLang="zh-CN" sz="1100" dirty="0">
              <a:solidFill>
                <a:srgbClr val="C00000"/>
              </a:solidFill>
              <a:latin typeface="+mn-ea"/>
              <a:cs typeface="Open Sans" pitchFamily="34" charset="0"/>
            </a:endParaRPr>
          </a:p>
          <a:p>
            <a:pPr>
              <a:lnSpc>
                <a:spcPct val="130000"/>
              </a:lnSpc>
            </a:pPr>
            <a:endParaRPr lang="en-US" sz="772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800" dirty="0"/>
              <a:t>您的内容打在这里，在此框中选择粘贴，并选择只保留文字。</a:t>
            </a:r>
            <a:endParaRPr lang="en-US" altLang="zh-CN" sz="800" dirty="0"/>
          </a:p>
          <a:p>
            <a:pPr>
              <a:lnSpc>
                <a:spcPct val="130000"/>
              </a:lnSpc>
            </a:pPr>
            <a:r>
              <a:rPr lang="zh-CN" altLang="en-US" sz="800" dirty="0"/>
              <a:t>您的内容打在这里，在此框中选择粘贴，并选择只保留文字。</a:t>
            </a:r>
            <a:endParaRPr lang="en-US" altLang="zh-CN" sz="800" dirty="0"/>
          </a:p>
          <a:p>
            <a:pPr>
              <a:lnSpc>
                <a:spcPct val="130000"/>
              </a:lnSpc>
            </a:pPr>
            <a:r>
              <a:rPr lang="zh-CN" altLang="en-US" sz="800" dirty="0"/>
              <a:t>您的内容打在这里，在此框中选择粘贴，并选择只保留文字。</a:t>
            </a:r>
            <a:endParaRPr lang="en-US" altLang="zh-CN" sz="800" dirty="0"/>
          </a:p>
          <a:p>
            <a:pPr>
              <a:lnSpc>
                <a:spcPct val="130000"/>
              </a:lnSpc>
            </a:pPr>
            <a:endParaRPr lang="en-US" sz="772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xmlns="" id="{572A8C20-7444-4320-8D3F-8BF277E2BCFE}"/>
              </a:ext>
            </a:extLst>
          </p:cNvPr>
          <p:cNvSpPr/>
          <p:nvPr/>
        </p:nvSpPr>
        <p:spPr>
          <a:xfrm>
            <a:off x="4126453" y="3181886"/>
            <a:ext cx="453133" cy="4531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5" dirty="0">
              <a:solidFill>
                <a:schemeClr val="bg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5DB676C5-F56B-4347-B495-0B53E946E8DF}"/>
              </a:ext>
            </a:extLst>
          </p:cNvPr>
          <p:cNvSpPr/>
          <p:nvPr/>
        </p:nvSpPr>
        <p:spPr>
          <a:xfrm>
            <a:off x="4473098" y="3240112"/>
            <a:ext cx="1638999" cy="388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800" dirty="0"/>
              <a:t>您的内容打在这里，在此框中选择粘贴，并选择只保留文字。</a:t>
            </a:r>
            <a:endParaRPr lang="en-US" altLang="zh-CN" sz="800" dirty="0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xmlns="" id="{63FE0BF4-F155-414D-A091-50B798B524FD}"/>
              </a:ext>
            </a:extLst>
          </p:cNvPr>
          <p:cNvSpPr/>
          <p:nvPr/>
        </p:nvSpPr>
        <p:spPr>
          <a:xfrm>
            <a:off x="6495991" y="3249236"/>
            <a:ext cx="453133" cy="453133"/>
          </a:xfrm>
          <a:prstGeom prst="ellipse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5" dirty="0">
              <a:solidFill>
                <a:schemeClr val="bg1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xmlns="" id="{19C7AE4E-5120-41A1-90ED-0636D78AA33A}"/>
              </a:ext>
            </a:extLst>
          </p:cNvPr>
          <p:cNvSpPr/>
          <p:nvPr/>
        </p:nvSpPr>
        <p:spPr>
          <a:xfrm>
            <a:off x="6934076" y="3234311"/>
            <a:ext cx="1638999" cy="388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800" dirty="0"/>
              <a:t>您的内容打在这里，在此框中选择粘贴，并选择只保留文字。</a:t>
            </a:r>
            <a:endParaRPr lang="en-US" altLang="zh-CN" sz="800" dirty="0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xmlns="" id="{8DD5880D-4EB5-4C92-B08F-63B215D60357}"/>
              </a:ext>
            </a:extLst>
          </p:cNvPr>
          <p:cNvSpPr/>
          <p:nvPr/>
        </p:nvSpPr>
        <p:spPr>
          <a:xfrm>
            <a:off x="4126453" y="3986588"/>
            <a:ext cx="453133" cy="453133"/>
          </a:xfrm>
          <a:prstGeom prst="ellipse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5" dirty="0">
              <a:solidFill>
                <a:schemeClr val="bg1"/>
              </a:solidFill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xmlns="" id="{E443C29F-6F82-4411-944D-6B722C65E1F9}"/>
              </a:ext>
            </a:extLst>
          </p:cNvPr>
          <p:cNvSpPr/>
          <p:nvPr/>
        </p:nvSpPr>
        <p:spPr>
          <a:xfrm>
            <a:off x="4473098" y="4044814"/>
            <a:ext cx="1638999" cy="388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800" dirty="0"/>
              <a:t>您的内容打在这里，在此框中选择粘贴，并选择只保留文字。</a:t>
            </a:r>
            <a:endParaRPr lang="en-US" altLang="zh-CN" sz="800" dirty="0"/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xmlns="" id="{3FABC0F4-5FEB-4284-9338-A3A7C0DDCF20}"/>
              </a:ext>
            </a:extLst>
          </p:cNvPr>
          <p:cNvSpPr/>
          <p:nvPr/>
        </p:nvSpPr>
        <p:spPr>
          <a:xfrm>
            <a:off x="6495991" y="4053938"/>
            <a:ext cx="453133" cy="4531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5" dirty="0">
              <a:solidFill>
                <a:schemeClr val="bg1"/>
              </a:solidFill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xmlns="" id="{BF0A14D3-36BA-4B91-9FB0-2A66402CBBBD}"/>
              </a:ext>
            </a:extLst>
          </p:cNvPr>
          <p:cNvSpPr/>
          <p:nvPr/>
        </p:nvSpPr>
        <p:spPr>
          <a:xfrm>
            <a:off x="6934076" y="4039012"/>
            <a:ext cx="1638999" cy="388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800" dirty="0"/>
              <a:t>您的内容打在这里，在此框中选择粘贴，并选择只保留文字。</a:t>
            </a:r>
            <a:endParaRPr lang="en-US" altLang="zh-CN" sz="800" dirty="0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xmlns="" id="{45A60CC5-BD21-43E7-A628-D3F1B3E734D5}"/>
              </a:ext>
            </a:extLst>
          </p:cNvPr>
          <p:cNvSpPr>
            <a:spLocks noEditPoints="1"/>
          </p:cNvSpPr>
          <p:nvPr/>
        </p:nvSpPr>
        <p:spPr bwMode="auto">
          <a:xfrm>
            <a:off x="4225321" y="4088858"/>
            <a:ext cx="242449" cy="236989"/>
          </a:xfrm>
          <a:custGeom>
            <a:avLst/>
            <a:gdLst>
              <a:gd name="T0" fmla="*/ 90 w 94"/>
              <a:gd name="T1" fmla="*/ 55 h 92"/>
              <a:gd name="T2" fmla="*/ 90 w 94"/>
              <a:gd name="T3" fmla="*/ 85 h 92"/>
              <a:gd name="T4" fmla="*/ 53 w 94"/>
              <a:gd name="T5" fmla="*/ 89 h 92"/>
              <a:gd name="T6" fmla="*/ 54 w 94"/>
              <a:gd name="T7" fmla="*/ 59 h 92"/>
              <a:gd name="T8" fmla="*/ 46 w 94"/>
              <a:gd name="T9" fmla="*/ 0 h 92"/>
              <a:gd name="T10" fmla="*/ 0 w 94"/>
              <a:gd name="T11" fmla="*/ 46 h 92"/>
              <a:gd name="T12" fmla="*/ 46 w 94"/>
              <a:gd name="T13" fmla="*/ 92 h 92"/>
              <a:gd name="T14" fmla="*/ 45 w 94"/>
              <a:gd name="T15" fmla="*/ 84 h 92"/>
              <a:gd name="T16" fmla="*/ 20 w 94"/>
              <a:gd name="T17" fmla="*/ 72 h 92"/>
              <a:gd name="T18" fmla="*/ 20 w 94"/>
              <a:gd name="T19" fmla="*/ 20 h 92"/>
              <a:gd name="T20" fmla="*/ 72 w 94"/>
              <a:gd name="T21" fmla="*/ 20 h 92"/>
              <a:gd name="T22" fmla="*/ 83 w 94"/>
              <a:gd name="T23" fmla="*/ 50 h 92"/>
              <a:gd name="T24" fmla="*/ 92 w 94"/>
              <a:gd name="T25" fmla="*/ 50 h 92"/>
              <a:gd name="T26" fmla="*/ 79 w 94"/>
              <a:gd name="T27" fmla="*/ 13 h 92"/>
              <a:gd name="T28" fmla="*/ 47 w 94"/>
              <a:gd name="T29" fmla="*/ 41 h 92"/>
              <a:gd name="T30" fmla="*/ 31 w 94"/>
              <a:gd name="T31" fmla="*/ 19 h 92"/>
              <a:gd name="T32" fmla="*/ 41 w 94"/>
              <a:gd name="T33" fmla="*/ 44 h 92"/>
              <a:gd name="T34" fmla="*/ 47 w 94"/>
              <a:gd name="T35" fmla="*/ 55 h 92"/>
              <a:gd name="T36" fmla="*/ 54 w 94"/>
              <a:gd name="T37" fmla="*/ 47 h 92"/>
              <a:gd name="T38" fmla="*/ 62 w 94"/>
              <a:gd name="T39" fmla="*/ 30 h 92"/>
              <a:gd name="T40" fmla="*/ 47 w 94"/>
              <a:gd name="T41" fmla="*/ 41 h 92"/>
              <a:gd name="T42" fmla="*/ 88 w 94"/>
              <a:gd name="T43" fmla="*/ 75 h 92"/>
              <a:gd name="T44" fmla="*/ 87 w 94"/>
              <a:gd name="T45" fmla="*/ 74 h 92"/>
              <a:gd name="T46" fmla="*/ 86 w 94"/>
              <a:gd name="T47" fmla="*/ 71 h 92"/>
              <a:gd name="T48" fmla="*/ 81 w 94"/>
              <a:gd name="T49" fmla="*/ 83 h 92"/>
              <a:gd name="T50" fmla="*/ 85 w 94"/>
              <a:gd name="T51" fmla="*/ 76 h 92"/>
              <a:gd name="T52" fmla="*/ 86 w 94"/>
              <a:gd name="T53" fmla="*/ 76 h 92"/>
              <a:gd name="T54" fmla="*/ 87 w 94"/>
              <a:gd name="T55" fmla="*/ 83 h 92"/>
              <a:gd name="T56" fmla="*/ 66 w 94"/>
              <a:gd name="T57" fmla="*/ 80 h 92"/>
              <a:gd name="T58" fmla="*/ 67 w 94"/>
              <a:gd name="T59" fmla="*/ 69 h 92"/>
              <a:gd name="T60" fmla="*/ 68 w 94"/>
              <a:gd name="T61" fmla="*/ 61 h 92"/>
              <a:gd name="T62" fmla="*/ 57 w 94"/>
              <a:gd name="T63" fmla="*/ 64 h 92"/>
              <a:gd name="T64" fmla="*/ 61 w 94"/>
              <a:gd name="T65" fmla="*/ 68 h 92"/>
              <a:gd name="T66" fmla="*/ 63 w 94"/>
              <a:gd name="T67" fmla="*/ 63 h 92"/>
              <a:gd name="T68" fmla="*/ 62 w 94"/>
              <a:gd name="T69" fmla="*/ 69 h 92"/>
              <a:gd name="T70" fmla="*/ 54 w 94"/>
              <a:gd name="T71" fmla="*/ 83 h 92"/>
              <a:gd name="T72" fmla="*/ 81 w 94"/>
              <a:gd name="T73" fmla="*/ 80 h 92"/>
              <a:gd name="T74" fmla="*/ 79 w 94"/>
              <a:gd name="T75" fmla="*/ 76 h 92"/>
              <a:gd name="T76" fmla="*/ 75 w 94"/>
              <a:gd name="T77" fmla="*/ 60 h 92"/>
              <a:gd name="T78" fmla="*/ 66 w 94"/>
              <a:gd name="T79" fmla="*/ 80 h 92"/>
              <a:gd name="T80" fmla="*/ 73 w 94"/>
              <a:gd name="T81" fmla="*/ 83 h 92"/>
              <a:gd name="T82" fmla="*/ 78 w 94"/>
              <a:gd name="T83" fmla="*/ 80 h 92"/>
              <a:gd name="T84" fmla="*/ 74 w 94"/>
              <a:gd name="T85" fmla="*/ 76 h 92"/>
              <a:gd name="T86" fmla="*/ 72 w 94"/>
              <a:gd name="T87" fmla="*/ 7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4" h="92">
                <a:moveTo>
                  <a:pt x="58" y="55"/>
                </a:moveTo>
                <a:cubicBezTo>
                  <a:pt x="90" y="55"/>
                  <a:pt x="90" y="55"/>
                  <a:pt x="90" y="55"/>
                </a:cubicBezTo>
                <a:cubicBezTo>
                  <a:pt x="92" y="55"/>
                  <a:pt x="94" y="56"/>
                  <a:pt x="93" y="59"/>
                </a:cubicBezTo>
                <a:cubicBezTo>
                  <a:pt x="90" y="85"/>
                  <a:pt x="90" y="85"/>
                  <a:pt x="90" y="85"/>
                </a:cubicBezTo>
                <a:cubicBezTo>
                  <a:pt x="89" y="87"/>
                  <a:pt x="87" y="89"/>
                  <a:pt x="85" y="89"/>
                </a:cubicBezTo>
                <a:cubicBezTo>
                  <a:pt x="53" y="89"/>
                  <a:pt x="53" y="89"/>
                  <a:pt x="53" y="89"/>
                </a:cubicBezTo>
                <a:cubicBezTo>
                  <a:pt x="51" y="89"/>
                  <a:pt x="49" y="87"/>
                  <a:pt x="50" y="85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56"/>
                  <a:pt x="56" y="55"/>
                  <a:pt x="58" y="55"/>
                </a:cubicBezTo>
                <a:close/>
                <a:moveTo>
                  <a:pt x="46" y="0"/>
                </a:moveTo>
                <a:cubicBezTo>
                  <a:pt x="34" y="0"/>
                  <a:pt x="22" y="5"/>
                  <a:pt x="14" y="13"/>
                </a:cubicBezTo>
                <a:cubicBezTo>
                  <a:pt x="6" y="22"/>
                  <a:pt x="0" y="33"/>
                  <a:pt x="0" y="46"/>
                </a:cubicBezTo>
                <a:cubicBezTo>
                  <a:pt x="0" y="58"/>
                  <a:pt x="6" y="70"/>
                  <a:pt x="14" y="78"/>
                </a:cubicBezTo>
                <a:cubicBezTo>
                  <a:pt x="22" y="86"/>
                  <a:pt x="34" y="92"/>
                  <a:pt x="46" y="92"/>
                </a:cubicBezTo>
                <a:cubicBezTo>
                  <a:pt x="47" y="92"/>
                  <a:pt x="47" y="92"/>
                  <a:pt x="48" y="91"/>
                </a:cubicBezTo>
                <a:cubicBezTo>
                  <a:pt x="46" y="90"/>
                  <a:pt x="45" y="87"/>
                  <a:pt x="45" y="84"/>
                </a:cubicBezTo>
                <a:cubicBezTo>
                  <a:pt x="46" y="82"/>
                  <a:pt x="46" y="82"/>
                  <a:pt x="46" y="82"/>
                </a:cubicBezTo>
                <a:cubicBezTo>
                  <a:pt x="36" y="82"/>
                  <a:pt x="27" y="78"/>
                  <a:pt x="20" y="72"/>
                </a:cubicBezTo>
                <a:cubicBezTo>
                  <a:pt x="14" y="65"/>
                  <a:pt x="10" y="56"/>
                  <a:pt x="10" y="46"/>
                </a:cubicBezTo>
                <a:cubicBezTo>
                  <a:pt x="10" y="36"/>
                  <a:pt x="14" y="26"/>
                  <a:pt x="20" y="20"/>
                </a:cubicBezTo>
                <a:cubicBezTo>
                  <a:pt x="27" y="13"/>
                  <a:pt x="36" y="9"/>
                  <a:pt x="46" y="9"/>
                </a:cubicBezTo>
                <a:cubicBezTo>
                  <a:pt x="56" y="9"/>
                  <a:pt x="66" y="13"/>
                  <a:pt x="72" y="20"/>
                </a:cubicBezTo>
                <a:cubicBezTo>
                  <a:pt x="79" y="26"/>
                  <a:pt x="83" y="36"/>
                  <a:pt x="83" y="46"/>
                </a:cubicBezTo>
                <a:cubicBezTo>
                  <a:pt x="83" y="47"/>
                  <a:pt x="83" y="49"/>
                  <a:pt x="83" y="50"/>
                </a:cubicBezTo>
                <a:cubicBezTo>
                  <a:pt x="90" y="50"/>
                  <a:pt x="90" y="50"/>
                  <a:pt x="90" y="50"/>
                </a:cubicBezTo>
                <a:cubicBezTo>
                  <a:pt x="91" y="50"/>
                  <a:pt x="91" y="50"/>
                  <a:pt x="92" y="50"/>
                </a:cubicBezTo>
                <a:cubicBezTo>
                  <a:pt x="92" y="49"/>
                  <a:pt x="92" y="47"/>
                  <a:pt x="92" y="46"/>
                </a:cubicBezTo>
                <a:cubicBezTo>
                  <a:pt x="92" y="33"/>
                  <a:pt x="87" y="22"/>
                  <a:pt x="79" y="13"/>
                </a:cubicBezTo>
                <a:cubicBezTo>
                  <a:pt x="70" y="5"/>
                  <a:pt x="59" y="0"/>
                  <a:pt x="46" y="0"/>
                </a:cubicBezTo>
                <a:close/>
                <a:moveTo>
                  <a:pt x="47" y="41"/>
                </a:moveTo>
                <a:cubicBezTo>
                  <a:pt x="46" y="41"/>
                  <a:pt x="45" y="41"/>
                  <a:pt x="45" y="41"/>
                </a:cubicBezTo>
                <a:cubicBezTo>
                  <a:pt x="41" y="34"/>
                  <a:pt x="36" y="26"/>
                  <a:pt x="31" y="19"/>
                </a:cubicBezTo>
                <a:cubicBezTo>
                  <a:pt x="30" y="20"/>
                  <a:pt x="29" y="21"/>
                  <a:pt x="27" y="21"/>
                </a:cubicBezTo>
                <a:cubicBezTo>
                  <a:pt x="31" y="30"/>
                  <a:pt x="36" y="37"/>
                  <a:pt x="41" y="44"/>
                </a:cubicBezTo>
                <a:cubicBezTo>
                  <a:pt x="40" y="45"/>
                  <a:pt x="40" y="47"/>
                  <a:pt x="40" y="48"/>
                </a:cubicBezTo>
                <a:cubicBezTo>
                  <a:pt x="40" y="52"/>
                  <a:pt x="43" y="55"/>
                  <a:pt x="47" y="55"/>
                </a:cubicBezTo>
                <a:cubicBezTo>
                  <a:pt x="51" y="55"/>
                  <a:pt x="54" y="52"/>
                  <a:pt x="54" y="48"/>
                </a:cubicBezTo>
                <a:cubicBezTo>
                  <a:pt x="54" y="48"/>
                  <a:pt x="54" y="47"/>
                  <a:pt x="54" y="47"/>
                </a:cubicBezTo>
                <a:cubicBezTo>
                  <a:pt x="58" y="43"/>
                  <a:pt x="62" y="39"/>
                  <a:pt x="65" y="33"/>
                </a:cubicBezTo>
                <a:cubicBezTo>
                  <a:pt x="64" y="32"/>
                  <a:pt x="63" y="31"/>
                  <a:pt x="62" y="30"/>
                </a:cubicBezTo>
                <a:cubicBezTo>
                  <a:pt x="57" y="34"/>
                  <a:pt x="53" y="38"/>
                  <a:pt x="50" y="42"/>
                </a:cubicBezTo>
                <a:cubicBezTo>
                  <a:pt x="49" y="41"/>
                  <a:pt x="48" y="41"/>
                  <a:pt x="47" y="41"/>
                </a:cubicBezTo>
                <a:close/>
                <a:moveTo>
                  <a:pt x="87" y="83"/>
                </a:moveTo>
                <a:cubicBezTo>
                  <a:pt x="88" y="75"/>
                  <a:pt x="88" y="75"/>
                  <a:pt x="88" y="75"/>
                </a:cubicBezTo>
                <a:cubicBezTo>
                  <a:pt x="88" y="75"/>
                  <a:pt x="88" y="74"/>
                  <a:pt x="88" y="74"/>
                </a:cubicBezTo>
                <a:cubicBezTo>
                  <a:pt x="87" y="74"/>
                  <a:pt x="87" y="74"/>
                  <a:pt x="87" y="74"/>
                </a:cubicBezTo>
                <a:cubicBezTo>
                  <a:pt x="86" y="74"/>
                  <a:pt x="85" y="74"/>
                  <a:pt x="85" y="74"/>
                </a:cubicBezTo>
                <a:cubicBezTo>
                  <a:pt x="86" y="71"/>
                  <a:pt x="86" y="71"/>
                  <a:pt x="86" y="71"/>
                </a:cubicBezTo>
                <a:cubicBezTo>
                  <a:pt x="83" y="71"/>
                  <a:pt x="83" y="71"/>
                  <a:pt x="83" y="71"/>
                </a:cubicBezTo>
                <a:cubicBezTo>
                  <a:pt x="81" y="83"/>
                  <a:pt x="81" y="83"/>
                  <a:pt x="81" y="83"/>
                </a:cubicBezTo>
                <a:cubicBezTo>
                  <a:pt x="83" y="83"/>
                  <a:pt x="83" y="83"/>
                  <a:pt x="83" y="83"/>
                </a:cubicBezTo>
                <a:cubicBezTo>
                  <a:pt x="85" y="76"/>
                  <a:pt x="85" y="76"/>
                  <a:pt x="85" y="76"/>
                </a:cubicBezTo>
                <a:cubicBezTo>
                  <a:pt x="85" y="75"/>
                  <a:pt x="85" y="75"/>
                  <a:pt x="85" y="75"/>
                </a:cubicBezTo>
                <a:cubicBezTo>
                  <a:pt x="86" y="75"/>
                  <a:pt x="86" y="75"/>
                  <a:pt x="86" y="76"/>
                </a:cubicBezTo>
                <a:cubicBezTo>
                  <a:pt x="84" y="83"/>
                  <a:pt x="84" y="83"/>
                  <a:pt x="84" y="83"/>
                </a:cubicBezTo>
                <a:cubicBezTo>
                  <a:pt x="87" y="83"/>
                  <a:pt x="87" y="83"/>
                  <a:pt x="87" y="83"/>
                </a:cubicBezTo>
                <a:close/>
                <a:moveTo>
                  <a:pt x="65" y="83"/>
                </a:moveTo>
                <a:cubicBezTo>
                  <a:pt x="66" y="80"/>
                  <a:pt x="66" y="80"/>
                  <a:pt x="66" y="80"/>
                </a:cubicBezTo>
                <a:cubicBezTo>
                  <a:pt x="60" y="80"/>
                  <a:pt x="60" y="80"/>
                  <a:pt x="60" y="80"/>
                </a:cubicBezTo>
                <a:cubicBezTo>
                  <a:pt x="67" y="69"/>
                  <a:pt x="67" y="69"/>
                  <a:pt x="67" y="69"/>
                </a:cubicBezTo>
                <a:cubicBezTo>
                  <a:pt x="68" y="68"/>
                  <a:pt x="68" y="67"/>
                  <a:pt x="68" y="66"/>
                </a:cubicBezTo>
                <a:cubicBezTo>
                  <a:pt x="69" y="64"/>
                  <a:pt x="69" y="62"/>
                  <a:pt x="68" y="61"/>
                </a:cubicBezTo>
                <a:cubicBezTo>
                  <a:pt x="67" y="60"/>
                  <a:pt x="66" y="59"/>
                  <a:pt x="64" y="59"/>
                </a:cubicBezTo>
                <a:cubicBezTo>
                  <a:pt x="60" y="59"/>
                  <a:pt x="58" y="61"/>
                  <a:pt x="57" y="64"/>
                </a:cubicBezTo>
                <a:cubicBezTo>
                  <a:pt x="56" y="68"/>
                  <a:pt x="56" y="68"/>
                  <a:pt x="56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62" y="64"/>
                  <a:pt x="62" y="64"/>
                  <a:pt x="62" y="64"/>
                </a:cubicBezTo>
                <a:cubicBezTo>
                  <a:pt x="62" y="63"/>
                  <a:pt x="62" y="63"/>
                  <a:pt x="63" y="63"/>
                </a:cubicBezTo>
                <a:cubicBezTo>
                  <a:pt x="64" y="63"/>
                  <a:pt x="64" y="64"/>
                  <a:pt x="64" y="65"/>
                </a:cubicBezTo>
                <a:cubicBezTo>
                  <a:pt x="63" y="67"/>
                  <a:pt x="63" y="68"/>
                  <a:pt x="62" y="69"/>
                </a:cubicBezTo>
                <a:cubicBezTo>
                  <a:pt x="54" y="80"/>
                  <a:pt x="54" y="80"/>
                  <a:pt x="54" y="80"/>
                </a:cubicBezTo>
                <a:cubicBezTo>
                  <a:pt x="54" y="83"/>
                  <a:pt x="54" y="83"/>
                  <a:pt x="54" y="83"/>
                </a:cubicBezTo>
                <a:cubicBezTo>
                  <a:pt x="65" y="83"/>
                  <a:pt x="65" y="83"/>
                  <a:pt x="65" y="83"/>
                </a:cubicBezTo>
                <a:close/>
                <a:moveTo>
                  <a:pt x="81" y="80"/>
                </a:moveTo>
                <a:cubicBezTo>
                  <a:pt x="81" y="76"/>
                  <a:pt x="81" y="76"/>
                  <a:pt x="81" y="76"/>
                </a:cubicBezTo>
                <a:cubicBezTo>
                  <a:pt x="79" y="76"/>
                  <a:pt x="79" y="76"/>
                  <a:pt x="79" y="76"/>
                </a:cubicBezTo>
                <a:cubicBezTo>
                  <a:pt x="82" y="60"/>
                  <a:pt x="82" y="60"/>
                  <a:pt x="82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67" y="76"/>
                  <a:pt x="67" y="76"/>
                  <a:pt x="67" y="76"/>
                </a:cubicBezTo>
                <a:cubicBezTo>
                  <a:pt x="66" y="80"/>
                  <a:pt x="66" y="80"/>
                  <a:pt x="66" y="80"/>
                </a:cubicBezTo>
                <a:cubicBezTo>
                  <a:pt x="73" y="80"/>
                  <a:pt x="73" y="80"/>
                  <a:pt x="73" y="80"/>
                </a:cubicBezTo>
                <a:cubicBezTo>
                  <a:pt x="73" y="83"/>
                  <a:pt x="73" y="83"/>
                  <a:pt x="73" y="83"/>
                </a:cubicBezTo>
                <a:cubicBezTo>
                  <a:pt x="78" y="83"/>
                  <a:pt x="78" y="83"/>
                  <a:pt x="78" y="83"/>
                </a:cubicBezTo>
                <a:cubicBezTo>
                  <a:pt x="78" y="80"/>
                  <a:pt x="78" y="80"/>
                  <a:pt x="78" y="80"/>
                </a:cubicBezTo>
                <a:cubicBezTo>
                  <a:pt x="81" y="80"/>
                  <a:pt x="81" y="80"/>
                  <a:pt x="81" y="80"/>
                </a:cubicBezTo>
                <a:close/>
                <a:moveTo>
                  <a:pt x="74" y="76"/>
                </a:moveTo>
                <a:cubicBezTo>
                  <a:pt x="75" y="67"/>
                  <a:pt x="75" y="67"/>
                  <a:pt x="75" y="67"/>
                </a:cubicBezTo>
                <a:cubicBezTo>
                  <a:pt x="72" y="76"/>
                  <a:pt x="72" y="76"/>
                  <a:pt x="72" y="76"/>
                </a:cubicBezTo>
                <a:lnTo>
                  <a:pt x="74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7189" tIns="33594" rIns="67189" bIns="33594" numCol="1" anchor="t" anchorCtr="0" compatLnSpc="1">
            <a:prstTxWarp prst="textNoShape">
              <a:avLst/>
            </a:prstTxWarp>
          </a:bodyPr>
          <a:lstStyle/>
          <a:p>
            <a:endParaRPr lang="zh-CN" altLang="en-US" sz="975">
              <a:solidFill>
                <a:prstClr val="black"/>
              </a:solidFill>
            </a:endParaRPr>
          </a:p>
        </p:txBody>
      </p:sp>
      <p:sp>
        <p:nvSpPr>
          <p:cNvPr id="21" name="Freeform 70">
            <a:extLst>
              <a:ext uri="{FF2B5EF4-FFF2-40B4-BE49-F238E27FC236}">
                <a16:creationId xmlns:a16="http://schemas.microsoft.com/office/drawing/2014/main" xmlns="" id="{829F5198-81DB-4DC9-8BB8-1273D11277C2}"/>
              </a:ext>
            </a:extLst>
          </p:cNvPr>
          <p:cNvSpPr>
            <a:spLocks/>
          </p:cNvSpPr>
          <p:nvPr/>
        </p:nvSpPr>
        <p:spPr bwMode="auto">
          <a:xfrm>
            <a:off x="6612800" y="4170151"/>
            <a:ext cx="219515" cy="202041"/>
          </a:xfrm>
          <a:custGeom>
            <a:avLst/>
            <a:gdLst>
              <a:gd name="T0" fmla="*/ 29 w 85"/>
              <a:gd name="T1" fmla="*/ 0 h 78"/>
              <a:gd name="T2" fmla="*/ 34 w 85"/>
              <a:gd name="T3" fmla="*/ 29 h 78"/>
              <a:gd name="T4" fmla="*/ 8 w 85"/>
              <a:gd name="T5" fmla="*/ 29 h 78"/>
              <a:gd name="T6" fmla="*/ 6 w 85"/>
              <a:gd name="T7" fmla="*/ 29 h 78"/>
              <a:gd name="T8" fmla="*/ 0 w 85"/>
              <a:gd name="T9" fmla="*/ 35 h 78"/>
              <a:gd name="T10" fmla="*/ 0 w 85"/>
              <a:gd name="T11" fmla="*/ 35 h 78"/>
              <a:gd name="T12" fmla="*/ 4 w 85"/>
              <a:gd name="T13" fmla="*/ 42 h 78"/>
              <a:gd name="T14" fmla="*/ 0 w 85"/>
              <a:gd name="T15" fmla="*/ 47 h 78"/>
              <a:gd name="T16" fmla="*/ 0 w 85"/>
              <a:gd name="T17" fmla="*/ 47 h 78"/>
              <a:gd name="T18" fmla="*/ 5 w 85"/>
              <a:gd name="T19" fmla="*/ 54 h 78"/>
              <a:gd name="T20" fmla="*/ 4 w 85"/>
              <a:gd name="T21" fmla="*/ 58 h 78"/>
              <a:gd name="T22" fmla="*/ 4 w 85"/>
              <a:gd name="T23" fmla="*/ 58 h 78"/>
              <a:gd name="T24" fmla="*/ 10 w 85"/>
              <a:gd name="T25" fmla="*/ 65 h 78"/>
              <a:gd name="T26" fmla="*/ 11 w 85"/>
              <a:gd name="T27" fmla="*/ 65 h 78"/>
              <a:gd name="T28" fmla="*/ 9 w 85"/>
              <a:gd name="T29" fmla="*/ 70 h 78"/>
              <a:gd name="T30" fmla="*/ 9 w 85"/>
              <a:gd name="T31" fmla="*/ 70 h 78"/>
              <a:gd name="T32" fmla="*/ 15 w 85"/>
              <a:gd name="T33" fmla="*/ 77 h 78"/>
              <a:gd name="T34" fmla="*/ 29 w 85"/>
              <a:gd name="T35" fmla="*/ 77 h 78"/>
              <a:gd name="T36" fmla="*/ 45 w 85"/>
              <a:gd name="T37" fmla="*/ 77 h 78"/>
              <a:gd name="T38" fmla="*/ 46 w 85"/>
              <a:gd name="T39" fmla="*/ 77 h 78"/>
              <a:gd name="T40" fmla="*/ 51 w 85"/>
              <a:gd name="T41" fmla="*/ 71 h 78"/>
              <a:gd name="T42" fmla="*/ 66 w 85"/>
              <a:gd name="T43" fmla="*/ 69 h 78"/>
              <a:gd name="T44" fmla="*/ 66 w 85"/>
              <a:gd name="T45" fmla="*/ 78 h 78"/>
              <a:gd name="T46" fmla="*/ 85 w 85"/>
              <a:gd name="T47" fmla="*/ 78 h 78"/>
              <a:gd name="T48" fmla="*/ 85 w 85"/>
              <a:gd name="T49" fmla="*/ 25 h 78"/>
              <a:gd name="T50" fmla="*/ 66 w 85"/>
              <a:gd name="T51" fmla="*/ 25 h 78"/>
              <a:gd name="T52" fmla="*/ 66 w 85"/>
              <a:gd name="T53" fmla="*/ 32 h 78"/>
              <a:gd name="T54" fmla="*/ 61 w 85"/>
              <a:gd name="T55" fmla="*/ 32 h 78"/>
              <a:gd name="T56" fmla="*/ 29 w 85"/>
              <a:gd name="T5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5" h="78">
                <a:moveTo>
                  <a:pt x="29" y="0"/>
                </a:moveTo>
                <a:cubicBezTo>
                  <a:pt x="1" y="7"/>
                  <a:pt x="33" y="28"/>
                  <a:pt x="34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3" y="29"/>
                  <a:pt x="0" y="32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8"/>
                  <a:pt x="1" y="41"/>
                  <a:pt x="4" y="42"/>
                </a:cubicBezTo>
                <a:cubicBezTo>
                  <a:pt x="2" y="43"/>
                  <a:pt x="0" y="45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1"/>
                  <a:pt x="2" y="53"/>
                  <a:pt x="5" y="54"/>
                </a:cubicBezTo>
                <a:cubicBezTo>
                  <a:pt x="4" y="55"/>
                  <a:pt x="4" y="57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62"/>
                  <a:pt x="7" y="65"/>
                  <a:pt x="10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9" y="66"/>
                  <a:pt x="9" y="68"/>
                  <a:pt x="9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9" y="74"/>
                  <a:pt x="12" y="77"/>
                  <a:pt x="15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6" y="77"/>
                  <a:pt x="46" y="77"/>
                  <a:pt x="46" y="77"/>
                </a:cubicBezTo>
                <a:cubicBezTo>
                  <a:pt x="51" y="71"/>
                  <a:pt x="51" y="71"/>
                  <a:pt x="51" y="71"/>
                </a:cubicBezTo>
                <a:cubicBezTo>
                  <a:pt x="66" y="69"/>
                  <a:pt x="66" y="69"/>
                  <a:pt x="66" y="69"/>
                </a:cubicBezTo>
                <a:cubicBezTo>
                  <a:pt x="66" y="78"/>
                  <a:pt x="66" y="78"/>
                  <a:pt x="66" y="78"/>
                </a:cubicBezTo>
                <a:cubicBezTo>
                  <a:pt x="85" y="78"/>
                  <a:pt x="85" y="78"/>
                  <a:pt x="85" y="78"/>
                </a:cubicBezTo>
                <a:cubicBezTo>
                  <a:pt x="85" y="25"/>
                  <a:pt x="85" y="25"/>
                  <a:pt x="85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32"/>
                  <a:pt x="66" y="32"/>
                  <a:pt x="66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57" y="16"/>
                  <a:pt x="32" y="17"/>
                  <a:pt x="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7189" tIns="33594" rIns="67189" bIns="33594" numCol="1" anchor="t" anchorCtr="0" compatLnSpc="1">
            <a:prstTxWarp prst="textNoShape">
              <a:avLst/>
            </a:prstTxWarp>
          </a:bodyPr>
          <a:lstStyle/>
          <a:p>
            <a:endParaRPr lang="zh-CN" altLang="en-US" sz="975">
              <a:solidFill>
                <a:prstClr val="black"/>
              </a:solidFill>
            </a:endParaRPr>
          </a:p>
        </p:txBody>
      </p:sp>
      <p:sp>
        <p:nvSpPr>
          <p:cNvPr id="22" name="Freeform 71">
            <a:extLst>
              <a:ext uri="{FF2B5EF4-FFF2-40B4-BE49-F238E27FC236}">
                <a16:creationId xmlns:a16="http://schemas.microsoft.com/office/drawing/2014/main" xmlns="" id="{C748AC6E-A3A4-46D4-936C-645CA8B89BC0}"/>
              </a:ext>
            </a:extLst>
          </p:cNvPr>
          <p:cNvSpPr>
            <a:spLocks noEditPoints="1"/>
          </p:cNvSpPr>
          <p:nvPr/>
        </p:nvSpPr>
        <p:spPr bwMode="auto">
          <a:xfrm>
            <a:off x="6601333" y="3336087"/>
            <a:ext cx="242449" cy="256647"/>
          </a:xfrm>
          <a:custGeom>
            <a:avLst/>
            <a:gdLst>
              <a:gd name="T0" fmla="*/ 170 w 222"/>
              <a:gd name="T1" fmla="*/ 29 h 235"/>
              <a:gd name="T2" fmla="*/ 182 w 222"/>
              <a:gd name="T3" fmla="*/ 7 h 235"/>
              <a:gd name="T4" fmla="*/ 151 w 222"/>
              <a:gd name="T5" fmla="*/ 19 h 235"/>
              <a:gd name="T6" fmla="*/ 7 w 222"/>
              <a:gd name="T7" fmla="*/ 159 h 235"/>
              <a:gd name="T8" fmla="*/ 31 w 222"/>
              <a:gd name="T9" fmla="*/ 223 h 235"/>
              <a:gd name="T10" fmla="*/ 31 w 222"/>
              <a:gd name="T11" fmla="*/ 171 h 235"/>
              <a:gd name="T12" fmla="*/ 109 w 222"/>
              <a:gd name="T13" fmla="*/ 114 h 235"/>
              <a:gd name="T14" fmla="*/ 116 w 222"/>
              <a:gd name="T15" fmla="*/ 93 h 235"/>
              <a:gd name="T16" fmla="*/ 87 w 222"/>
              <a:gd name="T17" fmla="*/ 104 h 235"/>
              <a:gd name="T18" fmla="*/ 76 w 222"/>
              <a:gd name="T19" fmla="*/ 100 h 235"/>
              <a:gd name="T20" fmla="*/ 116 w 222"/>
              <a:gd name="T21" fmla="*/ 83 h 235"/>
              <a:gd name="T22" fmla="*/ 132 w 222"/>
              <a:gd name="T23" fmla="*/ 90 h 235"/>
              <a:gd name="T24" fmla="*/ 132 w 222"/>
              <a:gd name="T25" fmla="*/ 19 h 235"/>
              <a:gd name="T26" fmla="*/ 180 w 222"/>
              <a:gd name="T27" fmla="*/ 0 h 235"/>
              <a:gd name="T28" fmla="*/ 182 w 222"/>
              <a:gd name="T29" fmla="*/ 0 h 235"/>
              <a:gd name="T30" fmla="*/ 222 w 222"/>
              <a:gd name="T31" fmla="*/ 19 h 235"/>
              <a:gd name="T32" fmla="*/ 173 w 222"/>
              <a:gd name="T33" fmla="*/ 187 h 235"/>
              <a:gd name="T34" fmla="*/ 158 w 222"/>
              <a:gd name="T35" fmla="*/ 180 h 235"/>
              <a:gd name="T36" fmla="*/ 106 w 222"/>
              <a:gd name="T37" fmla="*/ 211 h 235"/>
              <a:gd name="T38" fmla="*/ 90 w 222"/>
              <a:gd name="T39" fmla="*/ 201 h 235"/>
              <a:gd name="T40" fmla="*/ 38 w 222"/>
              <a:gd name="T41" fmla="*/ 235 h 235"/>
              <a:gd name="T42" fmla="*/ 2 w 222"/>
              <a:gd name="T43" fmla="*/ 218 h 235"/>
              <a:gd name="T44" fmla="*/ 0 w 222"/>
              <a:gd name="T45" fmla="*/ 213 h 235"/>
              <a:gd name="T46" fmla="*/ 0 w 222"/>
              <a:gd name="T47" fmla="*/ 147 h 235"/>
              <a:gd name="T48" fmla="*/ 47 w 222"/>
              <a:gd name="T49" fmla="*/ 128 h 235"/>
              <a:gd name="T50" fmla="*/ 50 w 222"/>
              <a:gd name="T51" fmla="*/ 128 h 235"/>
              <a:gd name="T52" fmla="*/ 90 w 222"/>
              <a:gd name="T53" fmla="*/ 147 h 235"/>
              <a:gd name="T54" fmla="*/ 99 w 222"/>
              <a:gd name="T55" fmla="*/ 199 h 235"/>
              <a:gd name="T56" fmla="*/ 76 w 222"/>
              <a:gd name="T57" fmla="*/ 114 h 235"/>
              <a:gd name="T58" fmla="*/ 68 w 222"/>
              <a:gd name="T59" fmla="*/ 138 h 235"/>
              <a:gd name="T60" fmla="*/ 68 w 222"/>
              <a:gd name="T61" fmla="*/ 102 h 235"/>
              <a:gd name="T62" fmla="*/ 139 w 222"/>
              <a:gd name="T63" fmla="*/ 95 h 235"/>
              <a:gd name="T64" fmla="*/ 158 w 222"/>
              <a:gd name="T65" fmla="*/ 102 h 235"/>
              <a:gd name="T66" fmla="*/ 165 w 222"/>
              <a:gd name="T67" fmla="*/ 175 h 235"/>
              <a:gd name="T68" fmla="*/ 139 w 222"/>
              <a:gd name="T69" fmla="*/ 31 h 235"/>
              <a:gd name="T70" fmla="*/ 139 w 222"/>
              <a:gd name="T71" fmla="*/ 95 h 235"/>
              <a:gd name="T72" fmla="*/ 38 w 222"/>
              <a:gd name="T73" fmla="*/ 159 h 235"/>
              <a:gd name="T74" fmla="*/ 47 w 222"/>
              <a:gd name="T75" fmla="*/ 138 h 235"/>
              <a:gd name="T76" fmla="*/ 19 w 222"/>
              <a:gd name="T77" fmla="*/ 149 h 235"/>
              <a:gd name="T78" fmla="*/ 173 w 222"/>
              <a:gd name="T79" fmla="*/ 36 h 235"/>
              <a:gd name="T80" fmla="*/ 173 w 222"/>
              <a:gd name="T81" fmla="*/ 3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2" h="235">
                <a:moveTo>
                  <a:pt x="151" y="19"/>
                </a:moveTo>
                <a:lnTo>
                  <a:pt x="170" y="29"/>
                </a:lnTo>
                <a:lnTo>
                  <a:pt x="203" y="19"/>
                </a:lnTo>
                <a:lnTo>
                  <a:pt x="182" y="7"/>
                </a:lnTo>
                <a:lnTo>
                  <a:pt x="151" y="19"/>
                </a:lnTo>
                <a:lnTo>
                  <a:pt x="151" y="19"/>
                </a:lnTo>
                <a:close/>
                <a:moveTo>
                  <a:pt x="31" y="171"/>
                </a:moveTo>
                <a:lnTo>
                  <a:pt x="7" y="159"/>
                </a:lnTo>
                <a:lnTo>
                  <a:pt x="7" y="211"/>
                </a:lnTo>
                <a:lnTo>
                  <a:pt x="31" y="223"/>
                </a:lnTo>
                <a:lnTo>
                  <a:pt x="31" y="171"/>
                </a:lnTo>
                <a:lnTo>
                  <a:pt x="31" y="171"/>
                </a:lnTo>
                <a:close/>
                <a:moveTo>
                  <a:pt x="87" y="104"/>
                </a:moveTo>
                <a:lnTo>
                  <a:pt x="109" y="114"/>
                </a:lnTo>
                <a:lnTo>
                  <a:pt x="137" y="102"/>
                </a:lnTo>
                <a:lnTo>
                  <a:pt x="116" y="93"/>
                </a:lnTo>
                <a:lnTo>
                  <a:pt x="87" y="104"/>
                </a:lnTo>
                <a:lnTo>
                  <a:pt x="87" y="104"/>
                </a:lnTo>
                <a:close/>
                <a:moveTo>
                  <a:pt x="68" y="102"/>
                </a:moveTo>
                <a:lnTo>
                  <a:pt x="76" y="100"/>
                </a:lnTo>
                <a:lnTo>
                  <a:pt x="116" y="83"/>
                </a:lnTo>
                <a:lnTo>
                  <a:pt x="116" y="83"/>
                </a:lnTo>
                <a:lnTo>
                  <a:pt x="118" y="83"/>
                </a:lnTo>
                <a:lnTo>
                  <a:pt x="132" y="90"/>
                </a:lnTo>
                <a:lnTo>
                  <a:pt x="132" y="24"/>
                </a:lnTo>
                <a:lnTo>
                  <a:pt x="132" y="19"/>
                </a:lnTo>
                <a:lnTo>
                  <a:pt x="139" y="14"/>
                </a:lnTo>
                <a:lnTo>
                  <a:pt x="180" y="0"/>
                </a:lnTo>
                <a:lnTo>
                  <a:pt x="182" y="0"/>
                </a:lnTo>
                <a:lnTo>
                  <a:pt x="182" y="0"/>
                </a:lnTo>
                <a:lnTo>
                  <a:pt x="215" y="14"/>
                </a:lnTo>
                <a:lnTo>
                  <a:pt x="222" y="19"/>
                </a:lnTo>
                <a:lnTo>
                  <a:pt x="222" y="168"/>
                </a:lnTo>
                <a:lnTo>
                  <a:pt x="173" y="187"/>
                </a:lnTo>
                <a:lnTo>
                  <a:pt x="168" y="185"/>
                </a:lnTo>
                <a:lnTo>
                  <a:pt x="158" y="180"/>
                </a:lnTo>
                <a:lnTo>
                  <a:pt x="158" y="192"/>
                </a:lnTo>
                <a:lnTo>
                  <a:pt x="106" y="211"/>
                </a:lnTo>
                <a:lnTo>
                  <a:pt x="102" y="209"/>
                </a:lnTo>
                <a:lnTo>
                  <a:pt x="90" y="201"/>
                </a:lnTo>
                <a:lnTo>
                  <a:pt x="90" y="216"/>
                </a:lnTo>
                <a:lnTo>
                  <a:pt x="38" y="235"/>
                </a:lnTo>
                <a:lnTo>
                  <a:pt x="33" y="232"/>
                </a:lnTo>
                <a:lnTo>
                  <a:pt x="2" y="218"/>
                </a:lnTo>
                <a:lnTo>
                  <a:pt x="0" y="216"/>
                </a:lnTo>
                <a:lnTo>
                  <a:pt x="0" y="213"/>
                </a:lnTo>
                <a:lnTo>
                  <a:pt x="0" y="154"/>
                </a:lnTo>
                <a:lnTo>
                  <a:pt x="0" y="147"/>
                </a:lnTo>
                <a:lnTo>
                  <a:pt x="7" y="145"/>
                </a:lnTo>
                <a:lnTo>
                  <a:pt x="47" y="128"/>
                </a:lnTo>
                <a:lnTo>
                  <a:pt x="47" y="128"/>
                </a:lnTo>
                <a:lnTo>
                  <a:pt x="50" y="128"/>
                </a:lnTo>
                <a:lnTo>
                  <a:pt x="80" y="145"/>
                </a:lnTo>
                <a:lnTo>
                  <a:pt x="90" y="147"/>
                </a:lnTo>
                <a:lnTo>
                  <a:pt x="90" y="194"/>
                </a:lnTo>
                <a:lnTo>
                  <a:pt x="99" y="199"/>
                </a:lnTo>
                <a:lnTo>
                  <a:pt x="99" y="126"/>
                </a:lnTo>
                <a:lnTo>
                  <a:pt x="76" y="114"/>
                </a:lnTo>
                <a:lnTo>
                  <a:pt x="76" y="142"/>
                </a:lnTo>
                <a:lnTo>
                  <a:pt x="68" y="138"/>
                </a:lnTo>
                <a:lnTo>
                  <a:pt x="68" y="109"/>
                </a:lnTo>
                <a:lnTo>
                  <a:pt x="68" y="102"/>
                </a:lnTo>
                <a:lnTo>
                  <a:pt x="68" y="102"/>
                </a:lnTo>
                <a:close/>
                <a:moveTo>
                  <a:pt x="139" y="95"/>
                </a:moveTo>
                <a:lnTo>
                  <a:pt x="149" y="100"/>
                </a:lnTo>
                <a:lnTo>
                  <a:pt x="158" y="102"/>
                </a:lnTo>
                <a:lnTo>
                  <a:pt x="158" y="171"/>
                </a:lnTo>
                <a:lnTo>
                  <a:pt x="165" y="175"/>
                </a:lnTo>
                <a:lnTo>
                  <a:pt x="165" y="43"/>
                </a:lnTo>
                <a:lnTo>
                  <a:pt x="139" y="31"/>
                </a:lnTo>
                <a:lnTo>
                  <a:pt x="139" y="95"/>
                </a:lnTo>
                <a:lnTo>
                  <a:pt x="139" y="95"/>
                </a:lnTo>
                <a:close/>
                <a:moveTo>
                  <a:pt x="19" y="149"/>
                </a:moveTo>
                <a:lnTo>
                  <a:pt x="38" y="159"/>
                </a:lnTo>
                <a:lnTo>
                  <a:pt x="71" y="147"/>
                </a:lnTo>
                <a:lnTo>
                  <a:pt x="47" y="138"/>
                </a:lnTo>
                <a:lnTo>
                  <a:pt x="19" y="149"/>
                </a:lnTo>
                <a:lnTo>
                  <a:pt x="19" y="149"/>
                </a:lnTo>
                <a:close/>
                <a:moveTo>
                  <a:pt x="173" y="38"/>
                </a:moveTo>
                <a:lnTo>
                  <a:pt x="173" y="36"/>
                </a:lnTo>
                <a:lnTo>
                  <a:pt x="173" y="38"/>
                </a:lnTo>
                <a:lnTo>
                  <a:pt x="173" y="38"/>
                </a:lnTo>
                <a:lnTo>
                  <a:pt x="173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7189" tIns="33594" rIns="67189" bIns="33594" numCol="1" anchor="t" anchorCtr="0" compatLnSpc="1">
            <a:prstTxWarp prst="textNoShape">
              <a:avLst/>
            </a:prstTxWarp>
          </a:bodyPr>
          <a:lstStyle/>
          <a:p>
            <a:endParaRPr lang="zh-CN" altLang="en-US" sz="975">
              <a:solidFill>
                <a:prstClr val="black"/>
              </a:solidFill>
            </a:endParaRPr>
          </a:p>
        </p:txBody>
      </p:sp>
      <p:sp>
        <p:nvSpPr>
          <p:cNvPr id="23" name="Freeform 105">
            <a:extLst>
              <a:ext uri="{FF2B5EF4-FFF2-40B4-BE49-F238E27FC236}">
                <a16:creationId xmlns:a16="http://schemas.microsoft.com/office/drawing/2014/main" xmlns="" id="{C4F10890-1B8B-44F1-A7A4-D639A03140D6}"/>
              </a:ext>
            </a:extLst>
          </p:cNvPr>
          <p:cNvSpPr>
            <a:spLocks noEditPoints="1"/>
          </p:cNvSpPr>
          <p:nvPr/>
        </p:nvSpPr>
        <p:spPr bwMode="auto">
          <a:xfrm>
            <a:off x="4269005" y="3279318"/>
            <a:ext cx="198765" cy="240265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7189" tIns="33594" rIns="67189" bIns="33594" numCol="1" anchor="t" anchorCtr="0" compatLnSpc="1">
            <a:prstTxWarp prst="textNoShape">
              <a:avLst/>
            </a:prstTxWarp>
          </a:bodyPr>
          <a:lstStyle/>
          <a:p>
            <a:endParaRPr lang="zh-CN" altLang="en-US" sz="975">
              <a:solidFill>
                <a:prstClr val="black"/>
              </a:solidFill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xmlns="" id="{7790DB41-1D2B-4AAB-B462-DD8EDEF4710D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xmlns="" id="{F2AAA943-DF8C-4921-897C-DC6F49ABAC2C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xmlns="" id="{B4F4F420-1365-43C7-83B6-6F66866A075B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xmlns="" id="{34974BD6-7ED6-443A-9406-DA36C048382B}"/>
              </a:ext>
            </a:extLst>
          </p:cNvPr>
          <p:cNvSpPr/>
          <p:nvPr/>
        </p:nvSpPr>
        <p:spPr>
          <a:xfrm flipH="1">
            <a:off x="-919745" y="238139"/>
            <a:ext cx="3443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工作完成情况</a:t>
            </a:r>
            <a:endParaRPr lang="en-US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6C3D7C74-2AEA-406A-AF92-71A626E3FAFC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004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2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4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5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2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5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2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6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6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7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2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7" dur="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8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8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2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9" dur="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9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5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9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1" dur="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/>
          <p:bldP spid="12" grpId="0" animBg="1"/>
          <p:bldP spid="13" grpId="0"/>
          <p:bldP spid="14" grpId="0" animBg="1"/>
          <p:bldP spid="15" grpId="0"/>
          <p:bldP spid="16" grpId="0" animBg="1"/>
          <p:bldP spid="17" grpId="0"/>
          <p:bldP spid="18" grpId="0" animBg="1"/>
          <p:bldP spid="19" grpId="0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2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4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5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2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5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2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6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6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7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2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7" dur="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8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8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2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9" dur="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9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5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9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1" dur="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/>
          <p:bldP spid="12" grpId="0" animBg="1"/>
          <p:bldP spid="13" grpId="0"/>
          <p:bldP spid="14" grpId="0" animBg="1"/>
          <p:bldP spid="15" grpId="0"/>
          <p:bldP spid="16" grpId="0" animBg="1"/>
          <p:bldP spid="17" grpId="0"/>
          <p:bldP spid="18" grpId="0" animBg="1"/>
          <p:bldP spid="19" grpId="0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A8A3AF30-A84E-4BF9-8F41-D5B6C030B498}"/>
              </a:ext>
            </a:extLst>
          </p:cNvPr>
          <p:cNvGrpSpPr/>
          <p:nvPr/>
        </p:nvGrpSpPr>
        <p:grpSpPr>
          <a:xfrm>
            <a:off x="477656" y="1216296"/>
            <a:ext cx="4498416" cy="2706491"/>
            <a:chOff x="3022028" y="1587732"/>
            <a:chExt cx="6120680" cy="3682533"/>
          </a:xfrm>
        </p:grpSpPr>
        <p:pic>
          <p:nvPicPr>
            <p:cNvPr id="3" name="Picture 2" descr="C:\Users\Administrator\Desktop\ppt展示模板-8.png">
              <a:extLst>
                <a:ext uri="{FF2B5EF4-FFF2-40B4-BE49-F238E27FC236}">
                  <a16:creationId xmlns:a16="http://schemas.microsoft.com/office/drawing/2014/main" xmlns="" id="{3CF617A9-5A9A-47DD-8E19-B442E60E7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028" y="1587732"/>
              <a:ext cx="6120680" cy="3682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4EFF9605-BD10-4EEC-AF32-70384D33FA4F}"/>
                </a:ext>
              </a:extLst>
            </p:cNvPr>
            <p:cNvSpPr/>
            <p:nvPr/>
          </p:nvSpPr>
          <p:spPr>
            <a:xfrm>
              <a:off x="3937348" y="2060861"/>
              <a:ext cx="4320480" cy="2376251"/>
            </a:xfrm>
            <a:prstGeom prst="rect">
              <a:avLst/>
            </a:prstGeom>
            <a:blipFill>
              <a:blip r:embed="rId4"/>
              <a:srcRect/>
              <a:stretch>
                <a:fillRect l="-2911" t="-10599" r="-2911" b="-10599"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</p:grpSp>
      <p:sp>
        <p:nvSpPr>
          <p:cNvPr id="5" name="燕尾形 44">
            <a:extLst>
              <a:ext uri="{FF2B5EF4-FFF2-40B4-BE49-F238E27FC236}">
                <a16:creationId xmlns:a16="http://schemas.microsoft.com/office/drawing/2014/main" xmlns="" id="{8A649520-32A0-42C0-B2BC-3C88EDEFEAEF}"/>
              </a:ext>
            </a:extLst>
          </p:cNvPr>
          <p:cNvSpPr/>
          <p:nvPr/>
        </p:nvSpPr>
        <p:spPr>
          <a:xfrm rot="5400000">
            <a:off x="5108378" y="1355860"/>
            <a:ext cx="264613" cy="423380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F6B77ADD-67F6-4A3E-8E62-B62DFB29E5D7}"/>
              </a:ext>
            </a:extLst>
          </p:cNvPr>
          <p:cNvCxnSpPr/>
          <p:nvPr/>
        </p:nvCxnSpPr>
        <p:spPr>
          <a:xfrm>
            <a:off x="5240684" y="1779240"/>
            <a:ext cx="267258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C26C675-972B-48C3-80DE-17BB50A764D7}"/>
              </a:ext>
            </a:extLst>
          </p:cNvPr>
          <p:cNvSpPr/>
          <p:nvPr/>
        </p:nvSpPr>
        <p:spPr>
          <a:xfrm>
            <a:off x="5372539" y="1067258"/>
            <a:ext cx="1366815" cy="252520"/>
          </a:xfrm>
          <a:prstGeom prst="rect">
            <a:avLst/>
          </a:prstGeom>
        </p:spPr>
        <p:txBody>
          <a:bodyPr wrap="none" lIns="67198" tIns="33599" rIns="67198" bIns="33599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点击此处输入标题</a:t>
            </a:r>
            <a:endParaRPr lang="en-US" altLang="zh-CN" sz="1200" dirty="0">
              <a:solidFill>
                <a:srgbClr val="C00000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  <a:cs typeface="Open Sans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AE27EA57-6DB8-4A07-AED8-1C8225540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452" y="1333309"/>
            <a:ext cx="2434437" cy="39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5000"/>
              </a:lnSpc>
              <a:buNone/>
            </a:pPr>
            <a:r>
              <a:rPr lang="zh-CN" altLang="en-US" sz="900" dirty="0"/>
              <a:t>您的内容打在这里，在此框中选择粘贴，并选择只保留文字。</a:t>
            </a:r>
            <a:endParaRPr lang="en-US" altLang="zh-CN" sz="900" dirty="0"/>
          </a:p>
        </p:txBody>
      </p:sp>
      <p:sp>
        <p:nvSpPr>
          <p:cNvPr id="9" name="燕尾形 48">
            <a:extLst>
              <a:ext uri="{FF2B5EF4-FFF2-40B4-BE49-F238E27FC236}">
                <a16:creationId xmlns:a16="http://schemas.microsoft.com/office/drawing/2014/main" xmlns="" id="{093810FB-462F-4875-A08F-9A7B9B3BCF90}"/>
              </a:ext>
            </a:extLst>
          </p:cNvPr>
          <p:cNvSpPr/>
          <p:nvPr/>
        </p:nvSpPr>
        <p:spPr>
          <a:xfrm rot="5400000">
            <a:off x="5108378" y="2361389"/>
            <a:ext cx="264613" cy="423380"/>
          </a:xfrm>
          <a:prstGeom prst="chevron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331BD6E9-2284-4700-9435-57A37E55E376}"/>
              </a:ext>
            </a:extLst>
          </p:cNvPr>
          <p:cNvCxnSpPr/>
          <p:nvPr/>
        </p:nvCxnSpPr>
        <p:spPr>
          <a:xfrm>
            <a:off x="5240684" y="2784769"/>
            <a:ext cx="267258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D9AF767-4120-4813-9EB6-48EA1F608127}"/>
              </a:ext>
            </a:extLst>
          </p:cNvPr>
          <p:cNvSpPr/>
          <p:nvPr/>
        </p:nvSpPr>
        <p:spPr>
          <a:xfrm>
            <a:off x="5372539" y="2072787"/>
            <a:ext cx="1366815" cy="252520"/>
          </a:xfrm>
          <a:prstGeom prst="rect">
            <a:avLst/>
          </a:prstGeom>
        </p:spPr>
        <p:txBody>
          <a:bodyPr wrap="none" lIns="67198" tIns="33599" rIns="67198" bIns="33599">
            <a:spAutoFit/>
          </a:bodyPr>
          <a:lstStyle/>
          <a:p>
            <a:r>
              <a:rPr lang="zh-CN" altLang="en-US" sz="1200" dirty="0">
                <a:solidFill>
                  <a:srgbClr val="083473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点击此处输入标题</a:t>
            </a:r>
            <a:endParaRPr lang="en-US" altLang="zh-CN" sz="1200" dirty="0">
              <a:solidFill>
                <a:srgbClr val="083473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  <a:cs typeface="Open Sans" pitchFamily="34" charset="0"/>
            </a:endParaRPr>
          </a:p>
        </p:txBody>
      </p:sp>
      <p:sp>
        <p:nvSpPr>
          <p:cNvPr id="12" name="矩形 47">
            <a:extLst>
              <a:ext uri="{FF2B5EF4-FFF2-40B4-BE49-F238E27FC236}">
                <a16:creationId xmlns:a16="http://schemas.microsoft.com/office/drawing/2014/main" xmlns="" id="{3091DFD2-CACA-4A76-9149-2038B8924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452" y="2338837"/>
            <a:ext cx="2434437" cy="39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5000"/>
              </a:lnSpc>
              <a:buNone/>
            </a:pPr>
            <a:r>
              <a:rPr lang="zh-CN" altLang="en-US" sz="900" dirty="0"/>
              <a:t>您的内容打在这里，在此框中选择粘贴，并选择只保留文字。</a:t>
            </a:r>
            <a:endParaRPr lang="en-US" altLang="zh-CN" sz="900" dirty="0"/>
          </a:p>
        </p:txBody>
      </p:sp>
      <p:sp>
        <p:nvSpPr>
          <p:cNvPr id="13" name="燕尾形 52">
            <a:extLst>
              <a:ext uri="{FF2B5EF4-FFF2-40B4-BE49-F238E27FC236}">
                <a16:creationId xmlns:a16="http://schemas.microsoft.com/office/drawing/2014/main" xmlns="" id="{2A0C1093-F912-4C19-BCA3-121CDFA63DAA}"/>
              </a:ext>
            </a:extLst>
          </p:cNvPr>
          <p:cNvSpPr/>
          <p:nvPr/>
        </p:nvSpPr>
        <p:spPr>
          <a:xfrm rot="5400000">
            <a:off x="5108378" y="3419839"/>
            <a:ext cx="264613" cy="423380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A3CE2726-7CF2-4748-927C-E7EFB62A6D83}"/>
              </a:ext>
            </a:extLst>
          </p:cNvPr>
          <p:cNvCxnSpPr/>
          <p:nvPr/>
        </p:nvCxnSpPr>
        <p:spPr>
          <a:xfrm>
            <a:off x="5240684" y="3843220"/>
            <a:ext cx="267258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A2D4EB75-9669-4980-857F-D494C0B6383B}"/>
              </a:ext>
            </a:extLst>
          </p:cNvPr>
          <p:cNvSpPr/>
          <p:nvPr/>
        </p:nvSpPr>
        <p:spPr>
          <a:xfrm>
            <a:off x="5372539" y="3131238"/>
            <a:ext cx="1366815" cy="252520"/>
          </a:xfrm>
          <a:prstGeom prst="rect">
            <a:avLst/>
          </a:prstGeom>
        </p:spPr>
        <p:txBody>
          <a:bodyPr wrap="none" lIns="67198" tIns="33599" rIns="67198" bIns="33599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点击此处输入标题</a:t>
            </a:r>
            <a:endParaRPr lang="en-US" altLang="zh-CN" sz="1200" dirty="0">
              <a:solidFill>
                <a:srgbClr val="C00000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  <a:cs typeface="Open Sans" pitchFamily="34" charset="0"/>
            </a:endParaRPr>
          </a:p>
        </p:txBody>
      </p:sp>
      <p:sp>
        <p:nvSpPr>
          <p:cNvPr id="16" name="矩形 47">
            <a:extLst>
              <a:ext uri="{FF2B5EF4-FFF2-40B4-BE49-F238E27FC236}">
                <a16:creationId xmlns:a16="http://schemas.microsoft.com/office/drawing/2014/main" xmlns="" id="{17C8EC24-5E37-40EE-8F63-5D1A04B3E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452" y="3397288"/>
            <a:ext cx="2434437" cy="39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5000"/>
              </a:lnSpc>
              <a:buNone/>
            </a:pPr>
            <a:r>
              <a:rPr lang="zh-CN" altLang="en-US" sz="900" dirty="0"/>
              <a:t>您的内容打在这里，在此框中选择粘贴，并选择只保留文字。</a:t>
            </a:r>
            <a:endParaRPr lang="en-US" altLang="zh-CN" sz="900" dirty="0"/>
          </a:p>
        </p:txBody>
      </p:sp>
      <p:sp>
        <p:nvSpPr>
          <p:cNvPr id="32" name="平行四边形 31">
            <a:extLst>
              <a:ext uri="{FF2B5EF4-FFF2-40B4-BE49-F238E27FC236}">
                <a16:creationId xmlns:a16="http://schemas.microsoft.com/office/drawing/2014/main" xmlns="" id="{BC46F89C-759E-46DA-AB93-0A34403241AF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平行四边形 32">
            <a:extLst>
              <a:ext uri="{FF2B5EF4-FFF2-40B4-BE49-F238E27FC236}">
                <a16:creationId xmlns:a16="http://schemas.microsoft.com/office/drawing/2014/main" xmlns="" id="{5F275637-9607-4817-A4F4-A359025B443C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平行四边形 33">
            <a:extLst>
              <a:ext uri="{FF2B5EF4-FFF2-40B4-BE49-F238E27FC236}">
                <a16:creationId xmlns:a16="http://schemas.microsoft.com/office/drawing/2014/main" xmlns="" id="{F23E285F-0008-4379-8289-AB6BF486CA21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xmlns="" id="{0CC5ABD7-43A0-4316-AFC7-AB0261232A95}"/>
              </a:ext>
            </a:extLst>
          </p:cNvPr>
          <p:cNvSpPr/>
          <p:nvPr/>
        </p:nvSpPr>
        <p:spPr>
          <a:xfrm flipH="1">
            <a:off x="-919745" y="238139"/>
            <a:ext cx="3443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工作完成情况</a:t>
            </a:r>
            <a:endParaRPr lang="en-US" altLang="zh-CN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E6B86D73-732C-4776-94BC-1D19BDB0F8EC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500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2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9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5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66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7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7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7" grpId="0"/>
          <p:bldP spid="8" grpId="0"/>
          <p:bldP spid="9" grpId="0" animBg="1"/>
          <p:bldP spid="11" grpId="0"/>
          <p:bldP spid="12" grpId="0"/>
          <p:bldP spid="13" grpId="0" animBg="1"/>
          <p:bldP spid="15" grpId="0"/>
          <p:bldP spid="16" grpId="0"/>
          <p:bldP spid="32" grpId="0" animBg="1"/>
          <p:bldP spid="33" grpId="0" animBg="1"/>
          <p:bldP spid="34" grpId="0" animBg="1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2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9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5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66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7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7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7" grpId="0"/>
          <p:bldP spid="8" grpId="0"/>
          <p:bldP spid="9" grpId="0" animBg="1"/>
          <p:bldP spid="11" grpId="0"/>
          <p:bldP spid="12" grpId="0"/>
          <p:bldP spid="13" grpId="0" animBg="1"/>
          <p:bldP spid="15" grpId="0"/>
          <p:bldP spid="16" grpId="0"/>
          <p:bldP spid="32" grpId="0" animBg="1"/>
          <p:bldP spid="33" grpId="0" animBg="1"/>
          <p:bldP spid="34" grpId="0" animBg="1"/>
          <p:bldP spid="35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3">
            <a:extLst>
              <a:ext uri="{FF2B5EF4-FFF2-40B4-BE49-F238E27FC236}">
                <a16:creationId xmlns:a16="http://schemas.microsoft.com/office/drawing/2014/main" xmlns="" id="{F9650811-8C1F-433D-932F-BF76EEC0F527}"/>
              </a:ext>
            </a:extLst>
          </p:cNvPr>
          <p:cNvSpPr/>
          <p:nvPr/>
        </p:nvSpPr>
        <p:spPr>
          <a:xfrm>
            <a:off x="440811" y="2499153"/>
            <a:ext cx="8244000" cy="180000"/>
          </a:xfrm>
          <a:prstGeom prst="rightArrow">
            <a:avLst>
              <a:gd name="adj1" fmla="val 45974"/>
              <a:gd name="adj2" fmla="val 6981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C335B94-8344-4826-901B-8030E6680C3A}"/>
              </a:ext>
            </a:extLst>
          </p:cNvPr>
          <p:cNvGrpSpPr/>
          <p:nvPr/>
        </p:nvGrpSpPr>
        <p:grpSpPr>
          <a:xfrm>
            <a:off x="765941" y="1228363"/>
            <a:ext cx="1761509" cy="1320969"/>
            <a:chOff x="1298163" y="1322669"/>
            <a:chExt cx="1761509" cy="132096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xmlns="" id="{FB6709DC-F6B7-418B-916F-AB83220C2488}"/>
                </a:ext>
              </a:extLst>
            </p:cNvPr>
            <p:cNvGrpSpPr/>
            <p:nvPr/>
          </p:nvGrpSpPr>
          <p:grpSpPr>
            <a:xfrm>
              <a:off x="1298163" y="1322669"/>
              <a:ext cx="1761509" cy="1320969"/>
              <a:chOff x="1298163" y="1322669"/>
              <a:chExt cx="1761509" cy="1320969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xmlns="" id="{7AE68E1B-FA87-4E49-8272-F1969CDA0B42}"/>
                  </a:ext>
                </a:extLst>
              </p:cNvPr>
              <p:cNvGrpSpPr/>
              <p:nvPr/>
            </p:nvGrpSpPr>
            <p:grpSpPr>
              <a:xfrm>
                <a:off x="1298163" y="1322669"/>
                <a:ext cx="1761509" cy="1320969"/>
                <a:chOff x="1298163" y="1322669"/>
                <a:chExt cx="1761509" cy="1320969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xmlns="" id="{B29BD0A3-D7F4-4B1B-8D6D-C66B373B4FB3}"/>
                    </a:ext>
                  </a:extLst>
                </p:cNvPr>
                <p:cNvSpPr/>
                <p:nvPr/>
              </p:nvSpPr>
              <p:spPr>
                <a:xfrm>
                  <a:off x="1619672" y="1563638"/>
                  <a:ext cx="1440000" cy="1080000"/>
                </a:xfrm>
                <a:prstGeom prst="rect">
                  <a:avLst/>
                </a:prstGeom>
                <a:solidFill>
                  <a:srgbClr val="0834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xmlns="" id="{D4337E39-E030-4286-8F84-43AAE5DE6B24}"/>
                    </a:ext>
                  </a:extLst>
                </p:cNvPr>
                <p:cNvSpPr/>
                <p:nvPr/>
              </p:nvSpPr>
              <p:spPr>
                <a:xfrm>
                  <a:off x="1619672" y="1563638"/>
                  <a:ext cx="1440000" cy="18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xmlns="" id="{7656D8DD-6521-40C6-B130-20040E0CF3C0}"/>
                    </a:ext>
                  </a:extLst>
                </p:cNvPr>
                <p:cNvSpPr/>
                <p:nvPr/>
              </p:nvSpPr>
              <p:spPr>
                <a:xfrm>
                  <a:off x="1298163" y="1322669"/>
                  <a:ext cx="648000" cy="648000"/>
                </a:xfrm>
                <a:prstGeom prst="ellipse">
                  <a:avLst/>
                </a:prstGeom>
                <a:solidFill>
                  <a:srgbClr val="C00000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xmlns="" id="{D4A91375-B845-4D18-A958-1E5235FEC9EF}"/>
                  </a:ext>
                </a:extLst>
              </p:cNvPr>
              <p:cNvSpPr txBox="1"/>
              <p:nvPr/>
            </p:nvSpPr>
            <p:spPr>
              <a:xfrm>
                <a:off x="1424833" y="1385059"/>
                <a:ext cx="3946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+mn-ea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5EFA9130-BDEB-4A3A-871D-ACD121DB771C}"/>
                </a:ext>
              </a:extLst>
            </p:cNvPr>
            <p:cNvSpPr/>
            <p:nvPr/>
          </p:nvSpPr>
          <p:spPr>
            <a:xfrm>
              <a:off x="1709672" y="1857838"/>
              <a:ext cx="1260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请在此处</a:t>
              </a:r>
              <a:endParaRPr lang="en-US" altLang="zh-CN" sz="1200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添加关键字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54EDF590-631A-4368-A6C7-B9CDEADC6D7A}"/>
              </a:ext>
            </a:extLst>
          </p:cNvPr>
          <p:cNvGrpSpPr/>
          <p:nvPr/>
        </p:nvGrpSpPr>
        <p:grpSpPr>
          <a:xfrm>
            <a:off x="6247622" y="1228363"/>
            <a:ext cx="1761509" cy="1320969"/>
            <a:chOff x="1298163" y="1322669"/>
            <a:chExt cx="1761509" cy="132096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E2FCEB90-4BD7-4BB6-9868-383C89F47C08}"/>
                </a:ext>
              </a:extLst>
            </p:cNvPr>
            <p:cNvGrpSpPr/>
            <p:nvPr/>
          </p:nvGrpSpPr>
          <p:grpSpPr>
            <a:xfrm>
              <a:off x="1298163" y="1322669"/>
              <a:ext cx="1761509" cy="1320969"/>
              <a:chOff x="1298163" y="1322669"/>
              <a:chExt cx="1761509" cy="1320969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xmlns="" id="{FDF0F5AA-5485-417E-B39E-4BBB1F9CB300}"/>
                  </a:ext>
                </a:extLst>
              </p:cNvPr>
              <p:cNvGrpSpPr/>
              <p:nvPr/>
            </p:nvGrpSpPr>
            <p:grpSpPr>
              <a:xfrm>
                <a:off x="1298163" y="1322669"/>
                <a:ext cx="1761509" cy="1320969"/>
                <a:chOff x="1298163" y="1322669"/>
                <a:chExt cx="1761509" cy="1320969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xmlns="" id="{18BED320-B198-41EF-A145-7B2C8260A931}"/>
                    </a:ext>
                  </a:extLst>
                </p:cNvPr>
                <p:cNvSpPr/>
                <p:nvPr/>
              </p:nvSpPr>
              <p:spPr>
                <a:xfrm>
                  <a:off x="1619672" y="1563638"/>
                  <a:ext cx="1440000" cy="1080000"/>
                </a:xfrm>
                <a:prstGeom prst="rect">
                  <a:avLst/>
                </a:prstGeom>
                <a:solidFill>
                  <a:srgbClr val="0834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xmlns="" id="{6921EB2C-990D-4A5A-9B60-80A8251A040C}"/>
                    </a:ext>
                  </a:extLst>
                </p:cNvPr>
                <p:cNvSpPr/>
                <p:nvPr/>
              </p:nvSpPr>
              <p:spPr>
                <a:xfrm>
                  <a:off x="1619672" y="1563638"/>
                  <a:ext cx="1440000" cy="18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xmlns="" id="{88AC9B92-7283-4C5C-901B-C57146656280}"/>
                    </a:ext>
                  </a:extLst>
                </p:cNvPr>
                <p:cNvSpPr/>
                <p:nvPr/>
              </p:nvSpPr>
              <p:spPr>
                <a:xfrm>
                  <a:off x="1298163" y="1322669"/>
                  <a:ext cx="648000" cy="648000"/>
                </a:xfrm>
                <a:prstGeom prst="ellipse">
                  <a:avLst/>
                </a:prstGeom>
                <a:solidFill>
                  <a:srgbClr val="C00000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5" name="TextBox 139">
                <a:extLst>
                  <a:ext uri="{FF2B5EF4-FFF2-40B4-BE49-F238E27FC236}">
                    <a16:creationId xmlns:a16="http://schemas.microsoft.com/office/drawing/2014/main" xmlns="" id="{E15CB517-9472-4101-970C-5DE615BCAEAF}"/>
                  </a:ext>
                </a:extLst>
              </p:cNvPr>
              <p:cNvSpPr txBox="1"/>
              <p:nvPr/>
            </p:nvSpPr>
            <p:spPr>
              <a:xfrm>
                <a:off x="1424833" y="1385059"/>
                <a:ext cx="3946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641625E-6D87-47DC-97B5-D0754A7637F1}"/>
                </a:ext>
              </a:extLst>
            </p:cNvPr>
            <p:cNvSpPr/>
            <p:nvPr/>
          </p:nvSpPr>
          <p:spPr>
            <a:xfrm>
              <a:off x="1709672" y="1856346"/>
              <a:ext cx="1260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>
                  <a:solidFill>
                    <a:srgbClr val="FFFFFF"/>
                  </a:solidFill>
                  <a:latin typeface="+mn-ea"/>
                </a:rPr>
                <a:t>请在此处</a:t>
              </a:r>
              <a:endParaRPr lang="en-US" altLang="zh-CN" sz="1200">
                <a:solidFill>
                  <a:srgbClr val="FFFFFF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>
                  <a:solidFill>
                    <a:srgbClr val="FFFFFF"/>
                  </a:solidFill>
                  <a:latin typeface="+mn-ea"/>
                </a:rPr>
                <a:t>添加关键字</a:t>
              </a:r>
              <a:endParaRPr lang="zh-CN" altLang="en-US" sz="1200" dirty="0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B5CD13A3-F319-4DAB-9427-04AEE2444ADE}"/>
              </a:ext>
            </a:extLst>
          </p:cNvPr>
          <p:cNvGrpSpPr/>
          <p:nvPr/>
        </p:nvGrpSpPr>
        <p:grpSpPr>
          <a:xfrm>
            <a:off x="3506782" y="1228363"/>
            <a:ext cx="1761509" cy="1320969"/>
            <a:chOff x="1298163" y="1322669"/>
            <a:chExt cx="1761509" cy="1320969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109EC40E-4DA9-4B21-9F56-AB567A16F0D4}"/>
                </a:ext>
              </a:extLst>
            </p:cNvPr>
            <p:cNvGrpSpPr/>
            <p:nvPr/>
          </p:nvGrpSpPr>
          <p:grpSpPr>
            <a:xfrm>
              <a:off x="1298163" y="1322669"/>
              <a:ext cx="1761509" cy="1320969"/>
              <a:chOff x="1298163" y="1322669"/>
              <a:chExt cx="1761509" cy="1320969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xmlns="" id="{A3F7520D-5C2C-4F9A-BB47-1E8EC7277CA5}"/>
                  </a:ext>
                </a:extLst>
              </p:cNvPr>
              <p:cNvGrpSpPr/>
              <p:nvPr/>
            </p:nvGrpSpPr>
            <p:grpSpPr>
              <a:xfrm>
                <a:off x="1298163" y="1322669"/>
                <a:ext cx="1761509" cy="1320969"/>
                <a:chOff x="1298163" y="1322669"/>
                <a:chExt cx="1761509" cy="132096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xmlns="" id="{FB7037EA-79D7-47A6-8573-DF763DA23136}"/>
                    </a:ext>
                  </a:extLst>
                </p:cNvPr>
                <p:cNvSpPr/>
                <p:nvPr/>
              </p:nvSpPr>
              <p:spPr>
                <a:xfrm>
                  <a:off x="1619672" y="1563638"/>
                  <a:ext cx="1440000" cy="1080000"/>
                </a:xfrm>
                <a:prstGeom prst="rect">
                  <a:avLst/>
                </a:prstGeom>
                <a:solidFill>
                  <a:srgbClr val="0834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xmlns="" id="{B1BA7FC0-3CE3-418A-8280-0196809DE370}"/>
                    </a:ext>
                  </a:extLst>
                </p:cNvPr>
                <p:cNvSpPr/>
                <p:nvPr/>
              </p:nvSpPr>
              <p:spPr>
                <a:xfrm>
                  <a:off x="1619672" y="1563638"/>
                  <a:ext cx="1440000" cy="1800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xmlns="" id="{0BD1E4B1-412F-4EFE-ABE9-49752F264BBF}"/>
                    </a:ext>
                  </a:extLst>
                </p:cNvPr>
                <p:cNvSpPr/>
                <p:nvPr/>
              </p:nvSpPr>
              <p:spPr>
                <a:xfrm>
                  <a:off x="1298163" y="1322669"/>
                  <a:ext cx="648000" cy="648000"/>
                </a:xfrm>
                <a:prstGeom prst="ellipse">
                  <a:avLst/>
                </a:prstGeom>
                <a:solidFill>
                  <a:srgbClr val="C00000"/>
                </a:solidFill>
                <a:ln w="381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3" name="TextBox 147">
                <a:extLst>
                  <a:ext uri="{FF2B5EF4-FFF2-40B4-BE49-F238E27FC236}">
                    <a16:creationId xmlns:a16="http://schemas.microsoft.com/office/drawing/2014/main" xmlns="" id="{7049E5C7-D2DF-400B-9709-D473EE23579B}"/>
                  </a:ext>
                </a:extLst>
              </p:cNvPr>
              <p:cNvSpPr txBox="1"/>
              <p:nvPr/>
            </p:nvSpPr>
            <p:spPr>
              <a:xfrm>
                <a:off x="1424833" y="1385059"/>
                <a:ext cx="3946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CF2A845E-5586-4FA6-97FA-6CAE93B35553}"/>
                </a:ext>
              </a:extLst>
            </p:cNvPr>
            <p:cNvSpPr/>
            <p:nvPr/>
          </p:nvSpPr>
          <p:spPr>
            <a:xfrm>
              <a:off x="1709672" y="1856346"/>
              <a:ext cx="1260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>
                  <a:solidFill>
                    <a:srgbClr val="FFFFFF"/>
                  </a:solidFill>
                  <a:latin typeface="+mn-ea"/>
                </a:rPr>
                <a:t>请在此处</a:t>
              </a:r>
              <a:endParaRPr lang="en-US" altLang="zh-CN" sz="1200">
                <a:solidFill>
                  <a:srgbClr val="FFFFFF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>
                  <a:solidFill>
                    <a:srgbClr val="FFFFFF"/>
                  </a:solidFill>
                  <a:latin typeface="+mn-ea"/>
                </a:rPr>
                <a:t>添加关键字</a:t>
              </a:r>
              <a:endParaRPr lang="zh-CN" altLang="en-US" sz="1200" dirty="0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27" name="TextBox 36">
            <a:extLst>
              <a:ext uri="{FF2B5EF4-FFF2-40B4-BE49-F238E27FC236}">
                <a16:creationId xmlns:a16="http://schemas.microsoft.com/office/drawing/2014/main" xmlns="" id="{24A186D4-06AD-43B6-9FAC-5BB2B8B2B807}"/>
              </a:ext>
            </a:extLst>
          </p:cNvPr>
          <p:cNvSpPr txBox="1"/>
          <p:nvPr/>
        </p:nvSpPr>
        <p:spPr>
          <a:xfrm>
            <a:off x="1087450" y="2786314"/>
            <a:ext cx="1855776" cy="48167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050" dirty="0"/>
              <a:t>您的内容打在这里，在此框中选择粘贴，并选择只保留文字。</a:t>
            </a:r>
            <a:endParaRPr lang="en-US" altLang="zh-CN" sz="1050" dirty="0"/>
          </a:p>
        </p:txBody>
      </p:sp>
      <p:sp>
        <p:nvSpPr>
          <p:cNvPr id="28" name="TextBox 36">
            <a:extLst>
              <a:ext uri="{FF2B5EF4-FFF2-40B4-BE49-F238E27FC236}">
                <a16:creationId xmlns:a16="http://schemas.microsoft.com/office/drawing/2014/main" xmlns="" id="{16FD684C-23E3-4082-8ABC-4801F9536BED}"/>
              </a:ext>
            </a:extLst>
          </p:cNvPr>
          <p:cNvSpPr txBox="1"/>
          <p:nvPr/>
        </p:nvSpPr>
        <p:spPr>
          <a:xfrm>
            <a:off x="3828291" y="2786314"/>
            <a:ext cx="1855776" cy="48167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050" dirty="0"/>
              <a:t>您的内容打在这里，在此框中选择粘贴，并选择只保留文字。</a:t>
            </a:r>
            <a:endParaRPr lang="en-US" altLang="zh-CN" sz="1050" dirty="0"/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xmlns="" id="{2A84E40C-0931-4004-AB16-D89BC7DCFBFE}"/>
              </a:ext>
            </a:extLst>
          </p:cNvPr>
          <p:cNvSpPr txBox="1"/>
          <p:nvPr/>
        </p:nvSpPr>
        <p:spPr>
          <a:xfrm>
            <a:off x="6569131" y="2786314"/>
            <a:ext cx="1855776" cy="48167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050" dirty="0"/>
              <a:t>您的内容打在这里，在此框中选择粘贴，并选择只保留文字。</a:t>
            </a:r>
            <a:endParaRPr lang="en-US" altLang="zh-CN" sz="105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ED53D830-9F13-4142-9302-F78483A0C043}"/>
              </a:ext>
            </a:extLst>
          </p:cNvPr>
          <p:cNvSpPr/>
          <p:nvPr/>
        </p:nvSpPr>
        <p:spPr>
          <a:xfrm>
            <a:off x="1336997" y="3911608"/>
            <a:ext cx="647000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050" dirty="0"/>
              <a:t>您的内容打在这里，在此框中选择粘贴，并选择只保留文字。您的内容打在这里，在此框中选择粘贴，并选择只保留文字。您的内容打在这里，在此框中选择粘贴，并选择只保留文字。</a:t>
            </a:r>
            <a:endParaRPr lang="en-US" altLang="zh-CN" sz="1050" dirty="0"/>
          </a:p>
          <a:p>
            <a:pPr algn="ctr">
              <a:lnSpc>
                <a:spcPct val="125000"/>
              </a:lnSpc>
            </a:pPr>
            <a:endParaRPr lang="en-US" altLang="zh-CN" sz="1050" dirty="0"/>
          </a:p>
          <a:p>
            <a:pPr algn="ctr">
              <a:lnSpc>
                <a:spcPct val="125000"/>
              </a:lnSpc>
            </a:pPr>
            <a:endParaRPr lang="en-US" altLang="zh-CN" sz="1050" dirty="0"/>
          </a:p>
        </p:txBody>
      </p:sp>
      <p:sp>
        <p:nvSpPr>
          <p:cNvPr id="31" name="平行四边形 30">
            <a:extLst>
              <a:ext uri="{FF2B5EF4-FFF2-40B4-BE49-F238E27FC236}">
                <a16:creationId xmlns:a16="http://schemas.microsoft.com/office/drawing/2014/main" xmlns="" id="{280AF26D-058E-469C-905F-964CFE5C2BE4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>
            <a:extLst>
              <a:ext uri="{FF2B5EF4-FFF2-40B4-BE49-F238E27FC236}">
                <a16:creationId xmlns:a16="http://schemas.microsoft.com/office/drawing/2014/main" xmlns="" id="{1A294519-E80F-4BC2-8646-4284A129EDDE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平行四边形 32">
            <a:extLst>
              <a:ext uri="{FF2B5EF4-FFF2-40B4-BE49-F238E27FC236}">
                <a16:creationId xmlns:a16="http://schemas.microsoft.com/office/drawing/2014/main" xmlns="" id="{59CFB325-2882-4179-8A6D-A5529995AD43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xmlns="" id="{01E0DACF-DB54-4F18-9442-1D9DE98CFDF1}"/>
              </a:ext>
            </a:extLst>
          </p:cNvPr>
          <p:cNvSpPr/>
          <p:nvPr/>
        </p:nvSpPr>
        <p:spPr>
          <a:xfrm flipH="1">
            <a:off x="-919745" y="238139"/>
            <a:ext cx="3443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工作完成情况</a:t>
            </a:r>
            <a:endParaRPr lang="en-US" altLang="zh-CN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xmlns="" id="{AA1D50B4-6348-4D75-AD1A-062A47C98648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725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4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5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6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7" grpId="0"/>
          <p:bldP spid="28" grpId="0"/>
          <p:bldP spid="29" grpId="0"/>
          <p:bldP spid="30" grpId="0"/>
          <p:bldP spid="31" grpId="0" animBg="1"/>
          <p:bldP spid="32" grpId="0" animBg="1"/>
          <p:bldP spid="33" grpId="0" animBg="1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45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57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6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7" grpId="0"/>
          <p:bldP spid="28" grpId="0"/>
          <p:bldP spid="29" grpId="0"/>
          <p:bldP spid="30" grpId="0"/>
          <p:bldP spid="31" grpId="0" animBg="1"/>
          <p:bldP spid="32" grpId="0" animBg="1"/>
          <p:bldP spid="33" grpId="0" animBg="1"/>
          <p:bldP spid="34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:a16="http://schemas.microsoft.com/office/drawing/2014/main" xmlns="" id="{A27538BC-0D2D-4295-AAC8-E63E92ADD5A0}"/>
              </a:ext>
            </a:extLst>
          </p:cNvPr>
          <p:cNvSpPr>
            <a:spLocks/>
          </p:cNvSpPr>
          <p:nvPr/>
        </p:nvSpPr>
        <p:spPr bwMode="auto">
          <a:xfrm>
            <a:off x="5924621" y="1195362"/>
            <a:ext cx="1826929" cy="1112397"/>
          </a:xfrm>
          <a:custGeom>
            <a:avLst/>
            <a:gdLst>
              <a:gd name="T0" fmla="*/ 675 w 675"/>
              <a:gd name="T1" fmla="*/ 90 h 411"/>
              <a:gd name="T2" fmla="*/ 505 w 675"/>
              <a:gd name="T3" fmla="*/ 45 h 411"/>
              <a:gd name="T4" fmla="*/ 338 w 675"/>
              <a:gd name="T5" fmla="*/ 0 h 411"/>
              <a:gd name="T6" fmla="*/ 170 w 675"/>
              <a:gd name="T7" fmla="*/ 45 h 411"/>
              <a:gd name="T8" fmla="*/ 0 w 675"/>
              <a:gd name="T9" fmla="*/ 90 h 411"/>
              <a:gd name="T10" fmla="*/ 0 w 675"/>
              <a:gd name="T11" fmla="*/ 90 h 411"/>
              <a:gd name="T12" fmla="*/ 0 w 675"/>
              <a:gd name="T13" fmla="*/ 411 h 411"/>
              <a:gd name="T14" fmla="*/ 675 w 675"/>
              <a:gd name="T15" fmla="*/ 411 h 411"/>
              <a:gd name="T16" fmla="*/ 675 w 675"/>
              <a:gd name="T17" fmla="*/ 90 h 411"/>
              <a:gd name="T18" fmla="*/ 675 w 675"/>
              <a:gd name="T19" fmla="*/ 9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411">
                <a:moveTo>
                  <a:pt x="675" y="90"/>
                </a:moveTo>
                <a:lnTo>
                  <a:pt x="505" y="45"/>
                </a:lnTo>
                <a:lnTo>
                  <a:pt x="338" y="0"/>
                </a:lnTo>
                <a:lnTo>
                  <a:pt x="170" y="45"/>
                </a:lnTo>
                <a:lnTo>
                  <a:pt x="0" y="90"/>
                </a:lnTo>
                <a:lnTo>
                  <a:pt x="0" y="90"/>
                </a:lnTo>
                <a:lnTo>
                  <a:pt x="0" y="411"/>
                </a:lnTo>
                <a:lnTo>
                  <a:pt x="675" y="411"/>
                </a:lnTo>
                <a:lnTo>
                  <a:pt x="675" y="90"/>
                </a:lnTo>
                <a:lnTo>
                  <a:pt x="675" y="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vert="horz" wrap="square" lIns="67204" tIns="555625" rIns="67204" bIns="33602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1103"/>
              </a:lnSpc>
            </a:pPr>
            <a:r>
              <a:rPr lang="en-US" altLang="zh-CN" sz="396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  <a:sym typeface="微软雅黑" panose="020B0503020204020204" pitchFamily="34" charset="-122"/>
              </a:rPr>
              <a:t>62</a:t>
            </a:r>
            <a:r>
              <a:rPr lang="en-US" altLang="zh-CN" sz="1764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  <a:sym typeface="微软雅黑" panose="020B0503020204020204" pitchFamily="34" charset="-122"/>
              </a:rPr>
              <a:t>%</a:t>
            </a:r>
          </a:p>
          <a:p>
            <a:pPr algn="ctr">
              <a:lnSpc>
                <a:spcPts val="1103"/>
              </a:lnSpc>
            </a:pPr>
            <a:r>
              <a:rPr lang="zh-CN" altLang="en-US" sz="88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您的内容打在这里，或者通过复制您的文本后，在此框中选择粘贴。</a:t>
            </a:r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xmlns="" id="{3F50489F-2A7B-426C-B025-1230491CA860}"/>
              </a:ext>
            </a:extLst>
          </p:cNvPr>
          <p:cNvSpPr>
            <a:spLocks/>
          </p:cNvSpPr>
          <p:nvPr/>
        </p:nvSpPr>
        <p:spPr bwMode="auto">
          <a:xfrm>
            <a:off x="5924621" y="2462033"/>
            <a:ext cx="1826929" cy="792674"/>
          </a:xfrm>
          <a:custGeom>
            <a:avLst/>
            <a:gdLst>
              <a:gd name="T0" fmla="*/ 0 w 675"/>
              <a:gd name="T1" fmla="*/ 0 h 253"/>
              <a:gd name="T2" fmla="*/ 0 w 675"/>
              <a:gd name="T3" fmla="*/ 163 h 253"/>
              <a:gd name="T4" fmla="*/ 0 w 675"/>
              <a:gd name="T5" fmla="*/ 163 h 253"/>
              <a:gd name="T6" fmla="*/ 170 w 675"/>
              <a:gd name="T7" fmla="*/ 208 h 253"/>
              <a:gd name="T8" fmla="*/ 338 w 675"/>
              <a:gd name="T9" fmla="*/ 253 h 253"/>
              <a:gd name="T10" fmla="*/ 505 w 675"/>
              <a:gd name="T11" fmla="*/ 208 h 253"/>
              <a:gd name="T12" fmla="*/ 675 w 675"/>
              <a:gd name="T13" fmla="*/ 163 h 253"/>
              <a:gd name="T14" fmla="*/ 675 w 675"/>
              <a:gd name="T15" fmla="*/ 163 h 253"/>
              <a:gd name="T16" fmla="*/ 675 w 675"/>
              <a:gd name="T17" fmla="*/ 0 h 253"/>
              <a:gd name="T18" fmla="*/ 0 w 675"/>
              <a:gd name="T19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253">
                <a:moveTo>
                  <a:pt x="0" y="0"/>
                </a:moveTo>
                <a:lnTo>
                  <a:pt x="0" y="163"/>
                </a:lnTo>
                <a:lnTo>
                  <a:pt x="0" y="163"/>
                </a:lnTo>
                <a:lnTo>
                  <a:pt x="170" y="208"/>
                </a:lnTo>
                <a:lnTo>
                  <a:pt x="338" y="253"/>
                </a:lnTo>
                <a:lnTo>
                  <a:pt x="505" y="208"/>
                </a:lnTo>
                <a:lnTo>
                  <a:pt x="675" y="163"/>
                </a:lnTo>
                <a:lnTo>
                  <a:pt x="675" y="163"/>
                </a:lnTo>
                <a:lnTo>
                  <a:pt x="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83473"/>
          </a:solidFill>
          <a:ln>
            <a:noFill/>
          </a:ln>
          <a:effectLst/>
        </p:spPr>
        <p:txBody>
          <a:bodyPr vert="horz" wrap="square" lIns="67204" tIns="449792" rIns="67204" bIns="33602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1103"/>
              </a:lnSpc>
            </a:pPr>
            <a:r>
              <a:rPr lang="en-US" altLang="zh-CN" sz="3969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  <a:sym typeface="微软雅黑" panose="020B0503020204020204" pitchFamily="34" charset="-122"/>
              </a:rPr>
              <a:t>38</a:t>
            </a:r>
            <a:r>
              <a:rPr lang="en-US" altLang="zh-CN" sz="1764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  <a:sym typeface="微软雅黑" panose="020B0503020204020204" pitchFamily="34" charset="-122"/>
              </a:rPr>
              <a:t>%</a:t>
            </a:r>
          </a:p>
          <a:p>
            <a:endParaRPr lang="zh-CN" altLang="en-US" sz="97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B50BED1A-2D85-488C-8776-9EDE41BF10E9}"/>
              </a:ext>
            </a:extLst>
          </p:cNvPr>
          <p:cNvCxnSpPr/>
          <p:nvPr/>
        </p:nvCxnSpPr>
        <p:spPr>
          <a:xfrm flipH="1">
            <a:off x="1346821" y="2298425"/>
            <a:ext cx="4577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3EF6B0E4-FBF1-4C8C-A77C-2EC33D19E5DA}"/>
              </a:ext>
            </a:extLst>
          </p:cNvPr>
          <p:cNvCxnSpPr>
            <a:stCxn id="32" idx="0"/>
          </p:cNvCxnSpPr>
          <p:nvPr/>
        </p:nvCxnSpPr>
        <p:spPr>
          <a:xfrm flipH="1">
            <a:off x="1346821" y="2462033"/>
            <a:ext cx="4577800" cy="0"/>
          </a:xfrm>
          <a:prstGeom prst="line">
            <a:avLst/>
          </a:prstGeom>
          <a:ln>
            <a:solidFill>
              <a:srgbClr val="0834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3">
            <a:extLst>
              <a:ext uri="{FF2B5EF4-FFF2-40B4-BE49-F238E27FC236}">
                <a16:creationId xmlns:a16="http://schemas.microsoft.com/office/drawing/2014/main" xmlns="" id="{FE3B32EE-DB87-49DF-9C22-49F0BC4A78AB}"/>
              </a:ext>
            </a:extLst>
          </p:cNvPr>
          <p:cNvSpPr txBox="1"/>
          <p:nvPr/>
        </p:nvSpPr>
        <p:spPr>
          <a:xfrm flipH="1">
            <a:off x="1346821" y="1197093"/>
            <a:ext cx="2048248" cy="271438"/>
          </a:xfrm>
          <a:prstGeom prst="rect">
            <a:avLst/>
          </a:prstGeom>
          <a:noFill/>
          <a:ln>
            <a:noFill/>
          </a:ln>
        </p:spPr>
        <p:txBody>
          <a:bodyPr wrap="square" lIns="67200" tIns="33600" rIns="67200" bIns="33600">
            <a:spAutoFit/>
          </a:bodyPr>
          <a:lstStyle>
            <a:defPPr>
              <a:defRPr lang="zh-CN"/>
            </a:defPPr>
            <a:lvl1pPr algn="ctr" eaLnBrk="0" hangingPunct="0">
              <a:defRPr sz="22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pPr algn="l">
              <a:spcBef>
                <a:spcPct val="0"/>
              </a:spcBef>
              <a:buFont typeface="Arial" charset="0"/>
              <a:buNone/>
            </a:pPr>
            <a:r>
              <a:rPr lang="zh-CN" altLang="en-US" sz="1323" dirty="0">
                <a:solidFill>
                  <a:srgbClr val="2F5EB0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点击输入标题</a:t>
            </a:r>
          </a:p>
        </p:txBody>
      </p:sp>
      <p:sp>
        <p:nvSpPr>
          <p:cNvPr id="36" name="TextBox 14">
            <a:extLst>
              <a:ext uri="{FF2B5EF4-FFF2-40B4-BE49-F238E27FC236}">
                <a16:creationId xmlns:a16="http://schemas.microsoft.com/office/drawing/2014/main" xmlns="" id="{E0E477CB-9446-4C4F-BC53-2BEAE69FE5CD}"/>
              </a:ext>
            </a:extLst>
          </p:cNvPr>
          <p:cNvSpPr txBox="1"/>
          <p:nvPr/>
        </p:nvSpPr>
        <p:spPr>
          <a:xfrm>
            <a:off x="1346821" y="1465093"/>
            <a:ext cx="385902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050" dirty="0"/>
              <a:t>您的内容打在这里，在此框中选择粘贴，并选择只保留文字。您的内容打在这里，在此框中选择粘贴，并选择只保留文字。</a:t>
            </a:r>
            <a:endParaRPr lang="en-US" altLang="zh-CN" sz="1050" dirty="0"/>
          </a:p>
          <a:p>
            <a:pPr>
              <a:lnSpc>
                <a:spcPct val="125000"/>
              </a:lnSpc>
            </a:pPr>
            <a:r>
              <a:rPr lang="zh-CN" altLang="en-US" sz="1050" dirty="0"/>
              <a:t>您的内容打在这里，在此框中选择粘贴，并选择只保留文字。</a:t>
            </a:r>
            <a:endParaRPr lang="en-US" altLang="zh-CN" sz="1050" dirty="0"/>
          </a:p>
          <a:p>
            <a:pPr>
              <a:lnSpc>
                <a:spcPct val="125000"/>
              </a:lnSpc>
            </a:pPr>
            <a:endParaRPr lang="en-US" altLang="zh-CN" sz="1050" dirty="0"/>
          </a:p>
        </p:txBody>
      </p:sp>
      <p:sp>
        <p:nvSpPr>
          <p:cNvPr id="37" name="TextBox 15">
            <a:extLst>
              <a:ext uri="{FF2B5EF4-FFF2-40B4-BE49-F238E27FC236}">
                <a16:creationId xmlns:a16="http://schemas.microsoft.com/office/drawing/2014/main" xmlns="" id="{60B3E1E4-22DA-47EC-A480-784D044C1F8B}"/>
              </a:ext>
            </a:extLst>
          </p:cNvPr>
          <p:cNvSpPr txBox="1"/>
          <p:nvPr/>
        </p:nvSpPr>
        <p:spPr>
          <a:xfrm flipH="1">
            <a:off x="1346821" y="2652755"/>
            <a:ext cx="2048248" cy="271438"/>
          </a:xfrm>
          <a:prstGeom prst="rect">
            <a:avLst/>
          </a:prstGeom>
          <a:noFill/>
          <a:ln>
            <a:noFill/>
          </a:ln>
        </p:spPr>
        <p:txBody>
          <a:bodyPr wrap="square" lIns="67200" tIns="33600" rIns="67200" bIns="33600">
            <a:spAutoFit/>
          </a:bodyPr>
          <a:lstStyle>
            <a:defPPr>
              <a:defRPr lang="zh-CN"/>
            </a:defPPr>
            <a:lvl1pPr eaLnBrk="0" hangingPunct="0">
              <a:defRPr sz="22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323" dirty="0">
                <a:solidFill>
                  <a:srgbClr val="2F5EB0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点击输入标题</a:t>
            </a:r>
          </a:p>
        </p:txBody>
      </p:sp>
      <p:sp>
        <p:nvSpPr>
          <p:cNvPr id="38" name="TextBox 16">
            <a:extLst>
              <a:ext uri="{FF2B5EF4-FFF2-40B4-BE49-F238E27FC236}">
                <a16:creationId xmlns:a16="http://schemas.microsoft.com/office/drawing/2014/main" xmlns="" id="{0ABF7662-013E-47AA-BD80-1248D6EDE42F}"/>
              </a:ext>
            </a:extLst>
          </p:cNvPr>
          <p:cNvSpPr txBox="1"/>
          <p:nvPr/>
        </p:nvSpPr>
        <p:spPr>
          <a:xfrm>
            <a:off x="1346821" y="2920756"/>
            <a:ext cx="3859024" cy="698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050" dirty="0"/>
              <a:t>您的内容打在这里，在此框中选择粘贴，并选择只保留文字。您的内容打在这里，在此框中选择粘贴，并选择只保留文字。</a:t>
            </a:r>
            <a:endParaRPr lang="en-US" altLang="zh-CN" sz="1050" dirty="0"/>
          </a:p>
          <a:p>
            <a:pPr>
              <a:lnSpc>
                <a:spcPct val="125000"/>
              </a:lnSpc>
            </a:pPr>
            <a:endParaRPr lang="en-US" altLang="zh-CN" sz="1050" dirty="0"/>
          </a:p>
        </p:txBody>
      </p:sp>
      <p:sp>
        <p:nvSpPr>
          <p:cNvPr id="39" name="矩形 47">
            <a:extLst>
              <a:ext uri="{FF2B5EF4-FFF2-40B4-BE49-F238E27FC236}">
                <a16:creationId xmlns:a16="http://schemas.microsoft.com/office/drawing/2014/main" xmlns="" id="{26B5EE57-F7C2-4E08-B05B-A427E49A4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94" y="3882868"/>
            <a:ext cx="6569959" cy="94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5000"/>
              </a:lnSpc>
              <a:buNone/>
            </a:pPr>
            <a:r>
              <a:rPr lang="zh-CN" altLang="en-US" sz="1050" dirty="0"/>
              <a:t>您的内容打在这里，在此框中选择粘贴，并选择只保留文字。您的内容打在这里，在此框中选择粘贴，并选择只保留文字。您的内容打在这里，在此框中选择粘贴，并选择只保留文字。</a:t>
            </a:r>
            <a:endParaRPr lang="en-US" altLang="zh-CN" sz="1050" dirty="0"/>
          </a:p>
          <a:p>
            <a:pPr algn="ctr">
              <a:lnSpc>
                <a:spcPct val="125000"/>
              </a:lnSpc>
              <a:buNone/>
            </a:pPr>
            <a:endParaRPr lang="en-US" altLang="zh-CN" sz="1050" dirty="0"/>
          </a:p>
          <a:p>
            <a:pPr algn="ctr">
              <a:lnSpc>
                <a:spcPct val="125000"/>
              </a:lnSpc>
              <a:buNone/>
            </a:pPr>
            <a:endParaRPr lang="en-US" altLang="zh-CN" sz="1050" dirty="0"/>
          </a:p>
        </p:txBody>
      </p:sp>
      <p:sp>
        <p:nvSpPr>
          <p:cNvPr id="40" name="平行四边形 39">
            <a:extLst>
              <a:ext uri="{FF2B5EF4-FFF2-40B4-BE49-F238E27FC236}">
                <a16:creationId xmlns:a16="http://schemas.microsoft.com/office/drawing/2014/main" xmlns="" id="{3D5FB460-9152-4EA1-8C65-CB1CC130F066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平行四边形 40">
            <a:extLst>
              <a:ext uri="{FF2B5EF4-FFF2-40B4-BE49-F238E27FC236}">
                <a16:creationId xmlns:a16="http://schemas.microsoft.com/office/drawing/2014/main" xmlns="" id="{F94ECC60-3B89-413C-BE06-774EE9B45C89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2" name="平行四边形 41">
            <a:extLst>
              <a:ext uri="{FF2B5EF4-FFF2-40B4-BE49-F238E27FC236}">
                <a16:creationId xmlns:a16="http://schemas.microsoft.com/office/drawing/2014/main" xmlns="" id="{54EC9609-C497-420C-814D-EA304A3900CE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xmlns="" id="{37FC96E0-7351-45B6-9774-7EED4959F490}"/>
              </a:ext>
            </a:extLst>
          </p:cNvPr>
          <p:cNvSpPr/>
          <p:nvPr/>
        </p:nvSpPr>
        <p:spPr>
          <a:xfrm flipH="1">
            <a:off x="-895010" y="239663"/>
            <a:ext cx="3443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工作完成情况</a:t>
            </a:r>
            <a:endParaRPr lang="en-US" altLang="zh-CN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D4EEBD92-FDE7-48AB-8B3B-BB1C78096B18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20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6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5" grpId="0"/>
          <p:bldP spid="36" grpId="0"/>
          <p:bldP spid="37" grpId="0"/>
          <p:bldP spid="38" grpId="0"/>
          <p:bldP spid="39" grpId="0"/>
          <p:bldP spid="40" grpId="0" animBg="1"/>
          <p:bldP spid="41" grpId="0" animBg="1"/>
          <p:bldP spid="42" grpId="0" animBg="1"/>
          <p:bldP spid="4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6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5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5" grpId="0"/>
          <p:bldP spid="36" grpId="0"/>
          <p:bldP spid="37" grpId="0"/>
          <p:bldP spid="38" grpId="0"/>
          <p:bldP spid="39" grpId="0"/>
          <p:bldP spid="40" grpId="0" animBg="1"/>
          <p:bldP spid="41" grpId="0" animBg="1"/>
          <p:bldP spid="42" grpId="0" animBg="1"/>
          <p:bldP spid="43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xmlns="" id="{FE86DB55-2F20-4864-A412-728204E61BCD}"/>
              </a:ext>
            </a:extLst>
          </p:cNvPr>
          <p:cNvSpPr/>
          <p:nvPr/>
        </p:nvSpPr>
        <p:spPr>
          <a:xfrm>
            <a:off x="1011820" y="1541128"/>
            <a:ext cx="1590790" cy="159079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3427F336-851B-4ED3-93F7-542FA96B8299}"/>
              </a:ext>
            </a:extLst>
          </p:cNvPr>
          <p:cNvSpPr/>
          <p:nvPr/>
        </p:nvSpPr>
        <p:spPr>
          <a:xfrm>
            <a:off x="2783755" y="1541128"/>
            <a:ext cx="1590790" cy="159079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403C5A29-6551-492D-AD8F-FED6A195BA16}"/>
              </a:ext>
            </a:extLst>
          </p:cNvPr>
          <p:cNvSpPr/>
          <p:nvPr/>
        </p:nvSpPr>
        <p:spPr>
          <a:xfrm>
            <a:off x="4555690" y="1541128"/>
            <a:ext cx="1590790" cy="1590790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98F20883-55F7-43AF-85CA-8D3071320EAA}"/>
              </a:ext>
            </a:extLst>
          </p:cNvPr>
          <p:cNvSpPr/>
          <p:nvPr/>
        </p:nvSpPr>
        <p:spPr>
          <a:xfrm>
            <a:off x="6327625" y="1541128"/>
            <a:ext cx="1590790" cy="1590790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494C2042-853D-47A7-A609-59B40A0F3924}"/>
              </a:ext>
            </a:extLst>
          </p:cNvPr>
          <p:cNvSpPr/>
          <p:nvPr/>
        </p:nvSpPr>
        <p:spPr>
          <a:xfrm>
            <a:off x="2376946" y="2030869"/>
            <a:ext cx="611305" cy="6113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7D37C87F-D436-4A4A-8F97-58BBF0E8D5D6}"/>
              </a:ext>
            </a:extLst>
          </p:cNvPr>
          <p:cNvSpPr/>
          <p:nvPr/>
        </p:nvSpPr>
        <p:spPr>
          <a:xfrm>
            <a:off x="4159465" y="2030869"/>
            <a:ext cx="611305" cy="6113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AE740AB7-E0AC-4462-9E18-FF08824CC0B6}"/>
              </a:ext>
            </a:extLst>
          </p:cNvPr>
          <p:cNvSpPr/>
          <p:nvPr/>
        </p:nvSpPr>
        <p:spPr>
          <a:xfrm>
            <a:off x="5931400" y="2030869"/>
            <a:ext cx="611305" cy="6113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0D5272B7-2DBD-42E6-98F0-A2DF4724C380}"/>
              </a:ext>
            </a:extLst>
          </p:cNvPr>
          <p:cNvGrpSpPr/>
          <p:nvPr/>
        </p:nvGrpSpPr>
        <p:grpSpPr>
          <a:xfrm>
            <a:off x="2571737" y="2245571"/>
            <a:ext cx="221723" cy="212052"/>
            <a:chOff x="1004888" y="993775"/>
            <a:chExt cx="2438400" cy="2332038"/>
          </a:xfrm>
          <a:solidFill>
            <a:srgbClr val="C00000"/>
          </a:solidFill>
        </p:grpSpPr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xmlns="" id="{B80C4AD8-65FB-45A1-8DF1-084D23421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189" tIns="33594" rIns="67189" bIns="3359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70">
                <a:solidFill>
                  <a:prstClr val="black"/>
                </a:solidFill>
              </a:endParaRPr>
            </a:p>
          </p:txBody>
        </p:sp>
        <p:sp>
          <p:nvSpPr>
            <p:cNvPr id="11" name="任意多边形 20">
              <a:extLst>
                <a:ext uri="{FF2B5EF4-FFF2-40B4-BE49-F238E27FC236}">
                  <a16:creationId xmlns:a16="http://schemas.microsoft.com/office/drawing/2014/main" xmlns="" id="{DD3056AC-A6C5-4FBD-931D-9C7AF5789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89" tIns="33594" rIns="67189" bIns="33594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70">
                <a:solidFill>
                  <a:prstClr val="black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1F0F8113-8260-41C1-9A73-6041BA2AE819}"/>
              </a:ext>
            </a:extLst>
          </p:cNvPr>
          <p:cNvGrpSpPr/>
          <p:nvPr/>
        </p:nvGrpSpPr>
        <p:grpSpPr>
          <a:xfrm>
            <a:off x="6088843" y="2223911"/>
            <a:ext cx="296419" cy="225221"/>
            <a:chOff x="4268086" y="4221191"/>
            <a:chExt cx="509646" cy="387231"/>
          </a:xfrm>
          <a:solidFill>
            <a:srgbClr val="C00000"/>
          </a:solidFill>
        </p:grpSpPr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xmlns="" id="{42C23633-40AC-415F-91C4-2A0553104C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189" tIns="33594" rIns="67189" bIns="3359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70">
                <a:solidFill>
                  <a:prstClr val="black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xmlns="" id="{C7FD4985-946F-4E04-A763-78BE1C642A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189" tIns="33594" rIns="67189" bIns="3359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70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390EE5E5-648F-40C1-B4C8-512F6F8C7E35}"/>
              </a:ext>
            </a:extLst>
          </p:cNvPr>
          <p:cNvGrpSpPr/>
          <p:nvPr/>
        </p:nvGrpSpPr>
        <p:grpSpPr>
          <a:xfrm>
            <a:off x="4366565" y="2181595"/>
            <a:ext cx="192527" cy="246219"/>
            <a:chOff x="1605186" y="572440"/>
            <a:chExt cx="563562" cy="720725"/>
          </a:xfrm>
          <a:solidFill>
            <a:srgbClr val="083473"/>
          </a:solidFill>
        </p:grpSpPr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xmlns="" id="{6F1E32AF-D2DB-4104-9498-FAB7A5FD8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189" tIns="33594" rIns="67189" bIns="3359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xmlns="" id="{4ED13057-011B-4F1C-BF30-BCC40A756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189" tIns="33594" rIns="67189" bIns="3359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xmlns="" id="{E60F8782-2CD0-41A0-8367-261C14FF4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189" tIns="33594" rIns="67189" bIns="3359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</p:grpSp>
      <p:sp>
        <p:nvSpPr>
          <p:cNvPr id="27" name="文本框 38">
            <a:extLst>
              <a:ext uri="{FF2B5EF4-FFF2-40B4-BE49-F238E27FC236}">
                <a16:creationId xmlns:a16="http://schemas.microsoft.com/office/drawing/2014/main" xmlns="" id="{EDE3ECF9-C3AE-4179-A570-9660F13EFF22}"/>
              </a:ext>
            </a:extLst>
          </p:cNvPr>
          <p:cNvSpPr txBox="1"/>
          <p:nvPr/>
        </p:nvSpPr>
        <p:spPr>
          <a:xfrm>
            <a:off x="1251887" y="3394904"/>
            <a:ext cx="1186513" cy="61170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900" dirty="0"/>
              <a:t>您的内容打在这里，在此框中选择粘贴，并选择只保留文字。</a:t>
            </a:r>
            <a:endParaRPr lang="en-US" altLang="zh-CN" sz="900" dirty="0"/>
          </a:p>
        </p:txBody>
      </p:sp>
      <p:sp>
        <p:nvSpPr>
          <p:cNvPr id="28" name="文本框 39">
            <a:extLst>
              <a:ext uri="{FF2B5EF4-FFF2-40B4-BE49-F238E27FC236}">
                <a16:creationId xmlns:a16="http://schemas.microsoft.com/office/drawing/2014/main" xmlns="" id="{247003A6-B7B3-4D93-AE73-AEEC50FD63ED}"/>
              </a:ext>
            </a:extLst>
          </p:cNvPr>
          <p:cNvSpPr txBox="1"/>
          <p:nvPr/>
        </p:nvSpPr>
        <p:spPr>
          <a:xfrm>
            <a:off x="3061836" y="3372044"/>
            <a:ext cx="1190124" cy="61170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900" dirty="0"/>
              <a:t>您的内容打在这里，在此框中选择粘贴，并选择只保留文字。</a:t>
            </a:r>
            <a:endParaRPr lang="en-US" altLang="zh-CN" sz="900" dirty="0"/>
          </a:p>
        </p:txBody>
      </p:sp>
      <p:sp>
        <p:nvSpPr>
          <p:cNvPr id="29" name="文本框 40">
            <a:extLst>
              <a:ext uri="{FF2B5EF4-FFF2-40B4-BE49-F238E27FC236}">
                <a16:creationId xmlns:a16="http://schemas.microsoft.com/office/drawing/2014/main" xmlns="" id="{B90EB654-2EA1-49BD-B038-7170288E171A}"/>
              </a:ext>
            </a:extLst>
          </p:cNvPr>
          <p:cNvSpPr txBox="1"/>
          <p:nvPr/>
        </p:nvSpPr>
        <p:spPr>
          <a:xfrm>
            <a:off x="4780345" y="3372044"/>
            <a:ext cx="1216595" cy="61170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900" dirty="0"/>
              <a:t>您的内容打在这里，在此框中选择粘贴，并选择只保留文字。</a:t>
            </a:r>
            <a:endParaRPr lang="en-US" altLang="zh-CN" sz="900" dirty="0"/>
          </a:p>
        </p:txBody>
      </p:sp>
      <p:sp>
        <p:nvSpPr>
          <p:cNvPr id="30" name="文本框 41">
            <a:extLst>
              <a:ext uri="{FF2B5EF4-FFF2-40B4-BE49-F238E27FC236}">
                <a16:creationId xmlns:a16="http://schemas.microsoft.com/office/drawing/2014/main" xmlns="" id="{FFDE2DD4-C771-4165-9D3C-4447EBFC9BE7}"/>
              </a:ext>
            </a:extLst>
          </p:cNvPr>
          <p:cNvSpPr txBox="1"/>
          <p:nvPr/>
        </p:nvSpPr>
        <p:spPr>
          <a:xfrm>
            <a:off x="6695105" y="3372044"/>
            <a:ext cx="1191595" cy="61170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900" dirty="0"/>
              <a:t>您的内容打在这里，在此框中选择粘贴，并选择只保留文字。</a:t>
            </a:r>
            <a:endParaRPr lang="en-US" altLang="zh-CN" sz="900" dirty="0"/>
          </a:p>
        </p:txBody>
      </p:sp>
      <p:sp>
        <p:nvSpPr>
          <p:cNvPr id="31" name="平行四边形 30">
            <a:extLst>
              <a:ext uri="{FF2B5EF4-FFF2-40B4-BE49-F238E27FC236}">
                <a16:creationId xmlns:a16="http://schemas.microsoft.com/office/drawing/2014/main" xmlns="" id="{DC41CF34-A33B-4C8E-A3AD-4C54877DBAED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>
            <a:extLst>
              <a:ext uri="{FF2B5EF4-FFF2-40B4-BE49-F238E27FC236}">
                <a16:creationId xmlns:a16="http://schemas.microsoft.com/office/drawing/2014/main" xmlns="" id="{44908FF0-0107-4934-AC48-682E33A78E65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平行四边形 32">
            <a:extLst>
              <a:ext uri="{FF2B5EF4-FFF2-40B4-BE49-F238E27FC236}">
                <a16:creationId xmlns:a16="http://schemas.microsoft.com/office/drawing/2014/main" xmlns="" id="{72A6D2C4-2E23-49BF-84F5-8933B6E49EB2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xmlns="" id="{D1D9F54E-8CC0-4563-AFEC-167A9A2392C4}"/>
              </a:ext>
            </a:extLst>
          </p:cNvPr>
          <p:cNvSpPr/>
          <p:nvPr/>
        </p:nvSpPr>
        <p:spPr>
          <a:xfrm flipH="1">
            <a:off x="-849406" y="261584"/>
            <a:ext cx="3443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spc="3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工作完成情况</a:t>
            </a:r>
            <a:endParaRPr lang="en-US" altLang="zh-CN" sz="1400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xmlns="" id="{DCDE149E-9DE3-4D74-BBCF-4A4746A687E2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06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4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5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5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2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6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6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7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2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7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8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2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8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9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9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5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9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2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1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10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2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7" dur="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27" grpId="0"/>
          <p:bldP spid="28" grpId="0"/>
          <p:bldP spid="29" grpId="0"/>
          <p:bldP spid="30" grpId="0"/>
          <p:bldP spid="31" grpId="0" animBg="1"/>
          <p:bldP spid="32" grpId="0" animBg="1"/>
          <p:bldP spid="33" grpId="0" animBg="1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4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5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5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2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6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6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7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2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7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8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2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8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9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9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5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9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2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1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10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2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7" dur="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27" grpId="0"/>
          <p:bldP spid="28" grpId="0"/>
          <p:bldP spid="29" grpId="0"/>
          <p:bldP spid="30" grpId="0"/>
          <p:bldP spid="31" grpId="0" animBg="1"/>
          <p:bldP spid="32" grpId="0" animBg="1"/>
          <p:bldP spid="33" grpId="0" animBg="1"/>
          <p:bldP spid="34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41A48A9-B10D-4F0B-AF26-7CD11B011A0B}"/>
              </a:ext>
            </a:extLst>
          </p:cNvPr>
          <p:cNvSpPr/>
          <p:nvPr/>
        </p:nvSpPr>
        <p:spPr>
          <a:xfrm>
            <a:off x="644197" y="3869202"/>
            <a:ext cx="4680000" cy="4719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020CB260-DE7B-4FD8-921F-49D4CFD982D6}"/>
              </a:ext>
            </a:extLst>
          </p:cNvPr>
          <p:cNvSpPr/>
          <p:nvPr/>
        </p:nvSpPr>
        <p:spPr>
          <a:xfrm>
            <a:off x="962349" y="4039688"/>
            <a:ext cx="3417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01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6A6E50A-609B-4851-9981-525EA02021D1}"/>
              </a:ext>
            </a:extLst>
          </p:cNvPr>
          <p:cNvSpPr/>
          <p:nvPr/>
        </p:nvSpPr>
        <p:spPr>
          <a:xfrm>
            <a:off x="1706290" y="4039688"/>
            <a:ext cx="3417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02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C1E77C7-8E72-4477-A59A-162240899E09}"/>
              </a:ext>
            </a:extLst>
          </p:cNvPr>
          <p:cNvSpPr/>
          <p:nvPr/>
        </p:nvSpPr>
        <p:spPr>
          <a:xfrm>
            <a:off x="2450231" y="4039688"/>
            <a:ext cx="3417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03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4E8C3AA-3E4C-436B-AF7C-46197EA17C15}"/>
              </a:ext>
            </a:extLst>
          </p:cNvPr>
          <p:cNvSpPr/>
          <p:nvPr/>
        </p:nvSpPr>
        <p:spPr>
          <a:xfrm>
            <a:off x="3194172" y="4039688"/>
            <a:ext cx="3417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04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683F88D-08A6-4577-B508-A63EB65161B7}"/>
              </a:ext>
            </a:extLst>
          </p:cNvPr>
          <p:cNvSpPr/>
          <p:nvPr/>
        </p:nvSpPr>
        <p:spPr>
          <a:xfrm>
            <a:off x="3938113" y="4039688"/>
            <a:ext cx="3417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05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EFDE284-62C4-45E2-BE29-23D5676568A5}"/>
              </a:ext>
            </a:extLst>
          </p:cNvPr>
          <p:cNvSpPr/>
          <p:nvPr/>
        </p:nvSpPr>
        <p:spPr>
          <a:xfrm>
            <a:off x="4682054" y="4039688"/>
            <a:ext cx="3417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06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75E4C9A2-2406-4114-91CA-A4265C98B514}"/>
              </a:ext>
            </a:extLst>
          </p:cNvPr>
          <p:cNvSpPr/>
          <p:nvPr/>
        </p:nvSpPr>
        <p:spPr>
          <a:xfrm>
            <a:off x="982111" y="2902839"/>
            <a:ext cx="302237" cy="1099713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BE115CB-F1CB-4624-A446-6CF4B19AD1C6}"/>
              </a:ext>
            </a:extLst>
          </p:cNvPr>
          <p:cNvSpPr/>
          <p:nvPr/>
        </p:nvSpPr>
        <p:spPr>
          <a:xfrm>
            <a:off x="1726052" y="2312289"/>
            <a:ext cx="302237" cy="1690263"/>
          </a:xfrm>
          <a:prstGeom prst="rect">
            <a:avLst/>
          </a:prstGeom>
          <a:solidFill>
            <a:srgbClr val="0834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68056F3F-40C0-4D7D-8D7B-B141F93A250A}"/>
              </a:ext>
            </a:extLst>
          </p:cNvPr>
          <p:cNvSpPr/>
          <p:nvPr/>
        </p:nvSpPr>
        <p:spPr>
          <a:xfrm>
            <a:off x="2469993" y="1493139"/>
            <a:ext cx="302237" cy="2509413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A153822-9F93-4BAA-9DF0-5E84E89E9912}"/>
              </a:ext>
            </a:extLst>
          </p:cNvPr>
          <p:cNvSpPr/>
          <p:nvPr/>
        </p:nvSpPr>
        <p:spPr>
          <a:xfrm>
            <a:off x="3213934" y="2607564"/>
            <a:ext cx="302237" cy="1394988"/>
          </a:xfrm>
          <a:prstGeom prst="rect">
            <a:avLst/>
          </a:prstGeom>
          <a:solidFill>
            <a:srgbClr val="0834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36E86BA5-726B-4DAC-9BCE-3833E81161CA}"/>
              </a:ext>
            </a:extLst>
          </p:cNvPr>
          <p:cNvSpPr/>
          <p:nvPr/>
        </p:nvSpPr>
        <p:spPr>
          <a:xfrm>
            <a:off x="3957875" y="2093214"/>
            <a:ext cx="302237" cy="1909338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016E95D2-A3F1-4E6E-AE07-2103ADE4AA9F}"/>
              </a:ext>
            </a:extLst>
          </p:cNvPr>
          <p:cNvSpPr/>
          <p:nvPr/>
        </p:nvSpPr>
        <p:spPr>
          <a:xfrm>
            <a:off x="4701814" y="2407539"/>
            <a:ext cx="302237" cy="1595013"/>
          </a:xfrm>
          <a:prstGeom prst="rect">
            <a:avLst/>
          </a:prstGeom>
          <a:solidFill>
            <a:srgbClr val="0834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BA648D68-4558-466D-9B57-E6E73F72554C}"/>
              </a:ext>
            </a:extLst>
          </p:cNvPr>
          <p:cNvSpPr txBox="1"/>
          <p:nvPr/>
        </p:nvSpPr>
        <p:spPr>
          <a:xfrm>
            <a:off x="849339" y="2540693"/>
            <a:ext cx="556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23%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E63EAE68-7ECF-4A6A-B4DD-B78AA18889C6}"/>
              </a:ext>
            </a:extLst>
          </p:cNvPr>
          <p:cNvSpPr txBox="1"/>
          <p:nvPr/>
        </p:nvSpPr>
        <p:spPr>
          <a:xfrm>
            <a:off x="1598890" y="2004512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34%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58761DFC-45BD-410F-83AA-EA1A149A5C35}"/>
              </a:ext>
            </a:extLst>
          </p:cNvPr>
          <p:cNvSpPr txBox="1"/>
          <p:nvPr/>
        </p:nvSpPr>
        <p:spPr>
          <a:xfrm>
            <a:off x="2342830" y="1189210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85%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05A70EC-9B05-4823-BE8E-380C92745FC8}"/>
              </a:ext>
            </a:extLst>
          </p:cNvPr>
          <p:cNvSpPr txBox="1"/>
          <p:nvPr/>
        </p:nvSpPr>
        <p:spPr>
          <a:xfrm>
            <a:off x="3081165" y="2299787"/>
            <a:ext cx="556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26%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23892C21-E940-45B1-9987-280AC30135C9}"/>
              </a:ext>
            </a:extLst>
          </p:cNvPr>
          <p:cNvSpPr txBox="1"/>
          <p:nvPr/>
        </p:nvSpPr>
        <p:spPr>
          <a:xfrm>
            <a:off x="3830712" y="1791298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63%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171A8193-E3A9-44A6-AEED-51E5EDD31FE3}"/>
              </a:ext>
            </a:extLst>
          </p:cNvPr>
          <p:cNvSpPr txBox="1"/>
          <p:nvPr/>
        </p:nvSpPr>
        <p:spPr>
          <a:xfrm>
            <a:off x="4580259" y="2100083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30%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257757F4-5422-4B9E-A037-850B7F5CAB5C}"/>
              </a:ext>
            </a:extLst>
          </p:cNvPr>
          <p:cNvGrpSpPr/>
          <p:nvPr/>
        </p:nvGrpSpPr>
        <p:grpSpPr>
          <a:xfrm>
            <a:off x="2927729" y="760941"/>
            <a:ext cx="780802" cy="780802"/>
            <a:chOff x="2891153" y="1068027"/>
            <a:chExt cx="780802" cy="780802"/>
          </a:xfrm>
        </p:grpSpPr>
        <p:sp>
          <p:nvSpPr>
            <p:cNvPr id="22" name="椭圆形标注 23">
              <a:extLst>
                <a:ext uri="{FF2B5EF4-FFF2-40B4-BE49-F238E27FC236}">
                  <a16:creationId xmlns:a16="http://schemas.microsoft.com/office/drawing/2014/main" xmlns="" id="{DDCCC81C-18A9-4C12-BA3F-9591AB683B38}"/>
                </a:ext>
              </a:extLst>
            </p:cNvPr>
            <p:cNvSpPr/>
            <p:nvPr/>
          </p:nvSpPr>
          <p:spPr>
            <a:xfrm>
              <a:off x="2891153" y="1068027"/>
              <a:ext cx="780802" cy="780802"/>
            </a:xfrm>
            <a:prstGeom prst="wedgeEllipseCallout">
              <a:avLst>
                <a:gd name="adj1" fmla="val -52252"/>
                <a:gd name="adj2" fmla="val 41003"/>
              </a:avLst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74FC7AD9-1201-4CBE-B324-38996F85CBC0}"/>
                </a:ext>
              </a:extLst>
            </p:cNvPr>
            <p:cNvSpPr txBox="1"/>
            <p:nvPr/>
          </p:nvSpPr>
          <p:spPr>
            <a:xfrm>
              <a:off x="2909585" y="1145119"/>
              <a:ext cx="74393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+mn-ea"/>
                </a:rPr>
                <a:t>添加</a:t>
              </a:r>
              <a:endParaRPr lang="en-US" altLang="zh-CN" sz="1100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+mn-ea"/>
                </a:rPr>
                <a:t>关键字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40EC2CBC-2A60-4BE5-AA10-AD0D4B57506D}"/>
              </a:ext>
            </a:extLst>
          </p:cNvPr>
          <p:cNvGrpSpPr/>
          <p:nvPr/>
        </p:nvGrpSpPr>
        <p:grpSpPr>
          <a:xfrm>
            <a:off x="5674594" y="1271648"/>
            <a:ext cx="2621378" cy="1318818"/>
            <a:chOff x="5243359" y="1010092"/>
            <a:chExt cx="2621378" cy="1318818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05167C8C-159C-40B9-BEC3-9F40DE43DC46}"/>
                </a:ext>
              </a:extLst>
            </p:cNvPr>
            <p:cNvSpPr/>
            <p:nvPr/>
          </p:nvSpPr>
          <p:spPr bwMode="auto">
            <a:xfrm>
              <a:off x="5243359" y="1057718"/>
              <a:ext cx="180000" cy="180000"/>
            </a:xfrm>
            <a:prstGeom prst="ellipse">
              <a:avLst/>
            </a:prstGeom>
            <a:solidFill>
              <a:srgbClr val="C00000"/>
            </a:solidFill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26" name="说明文字">
              <a:extLst>
                <a:ext uri="{FF2B5EF4-FFF2-40B4-BE49-F238E27FC236}">
                  <a16:creationId xmlns:a16="http://schemas.microsoft.com/office/drawing/2014/main" xmlns="" id="{0129D249-4B66-41CB-A5D8-5EAC829FE0C9}"/>
                </a:ext>
              </a:extLst>
            </p:cNvPr>
            <p:cNvGrpSpPr/>
            <p:nvPr/>
          </p:nvGrpSpPr>
          <p:grpSpPr>
            <a:xfrm>
              <a:off x="5466164" y="1010092"/>
              <a:ext cx="2398573" cy="1318818"/>
              <a:chOff x="905240" y="1379053"/>
              <a:chExt cx="2486150" cy="1366970"/>
            </a:xfrm>
          </p:grpSpPr>
          <p:sp>
            <p:nvSpPr>
              <p:cNvPr id="27" name="TextBox 35">
                <a:extLst>
                  <a:ext uri="{FF2B5EF4-FFF2-40B4-BE49-F238E27FC236}">
                    <a16:creationId xmlns:a16="http://schemas.microsoft.com/office/drawing/2014/main" xmlns="" id="{8E97B76C-983E-4B85-A0B4-DB1981FF4015}"/>
                  </a:ext>
                </a:extLst>
              </p:cNvPr>
              <p:cNvSpPr txBox="1"/>
              <p:nvPr/>
            </p:nvSpPr>
            <p:spPr>
              <a:xfrm>
                <a:off x="909042" y="1379053"/>
                <a:ext cx="1988710" cy="287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C00000"/>
                    </a:solidFill>
                    <a:latin typeface="+mn-ea"/>
                    <a:cs typeface="Open Sans" pitchFamily="34" charset="0"/>
                  </a:rPr>
                  <a:t>点击此处输入标题</a:t>
                </a:r>
                <a:endParaRPr lang="en-US" altLang="zh-CN" sz="1200" b="1" dirty="0">
                  <a:solidFill>
                    <a:srgbClr val="C00000"/>
                  </a:solidFill>
                  <a:latin typeface="+mn-ea"/>
                  <a:cs typeface="Open Sans" pitchFamily="34" charset="0"/>
                </a:endParaRPr>
              </a:p>
            </p:txBody>
          </p:sp>
          <p:sp>
            <p:nvSpPr>
              <p:cNvPr id="28" name="TextBox 36">
                <a:extLst>
                  <a:ext uri="{FF2B5EF4-FFF2-40B4-BE49-F238E27FC236}">
                    <a16:creationId xmlns:a16="http://schemas.microsoft.com/office/drawing/2014/main" xmlns="" id="{9C7E73CC-5861-4232-AD3C-5A31DB57CA6C}"/>
                  </a:ext>
                </a:extLst>
              </p:cNvPr>
              <p:cNvSpPr txBox="1"/>
              <p:nvPr/>
            </p:nvSpPr>
            <p:spPr>
              <a:xfrm>
                <a:off x="905240" y="1619040"/>
                <a:ext cx="2486150" cy="1126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050" dirty="0"/>
                  <a:t>您的内容打在这里，在此框中选择粘贴，并选择只保留文字。您的内容打在这里，在此框中选择粘贴，并选择只保留文字。</a:t>
                </a:r>
                <a:endParaRPr lang="en-US" altLang="zh-CN" sz="1050" dirty="0"/>
              </a:p>
              <a:p>
                <a:pPr>
                  <a:lnSpc>
                    <a:spcPct val="125000"/>
                  </a:lnSpc>
                </a:pPr>
                <a:endParaRPr lang="en-US" altLang="zh-CN" sz="1050" dirty="0"/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A8A3BA20-925B-48CF-B987-81101AD64163}"/>
              </a:ext>
            </a:extLst>
          </p:cNvPr>
          <p:cNvGrpSpPr/>
          <p:nvPr/>
        </p:nvGrpSpPr>
        <p:grpSpPr>
          <a:xfrm>
            <a:off x="5674594" y="3119394"/>
            <a:ext cx="2621378" cy="713204"/>
            <a:chOff x="5243359" y="1010094"/>
            <a:chExt cx="2621378" cy="713204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0BF3BC75-ABBA-4677-8056-AB6F12524A3E}"/>
                </a:ext>
              </a:extLst>
            </p:cNvPr>
            <p:cNvSpPr/>
            <p:nvPr/>
          </p:nvSpPr>
          <p:spPr bwMode="auto">
            <a:xfrm>
              <a:off x="5243359" y="1057718"/>
              <a:ext cx="180000" cy="180000"/>
            </a:xfrm>
            <a:prstGeom prst="ellipse">
              <a:avLst/>
            </a:prstGeom>
            <a:solidFill>
              <a:srgbClr val="C00000"/>
            </a:solidFill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31" name="说明文字">
              <a:extLst>
                <a:ext uri="{FF2B5EF4-FFF2-40B4-BE49-F238E27FC236}">
                  <a16:creationId xmlns:a16="http://schemas.microsoft.com/office/drawing/2014/main" xmlns="" id="{8689AD4B-EDF6-469B-B034-C6459F6F1E50}"/>
                </a:ext>
              </a:extLst>
            </p:cNvPr>
            <p:cNvGrpSpPr/>
            <p:nvPr/>
          </p:nvGrpSpPr>
          <p:grpSpPr>
            <a:xfrm>
              <a:off x="5466164" y="1010094"/>
              <a:ext cx="2398573" cy="713204"/>
              <a:chOff x="905240" y="1379053"/>
              <a:chExt cx="2486150" cy="739243"/>
            </a:xfrm>
          </p:grpSpPr>
          <p:sp>
            <p:nvSpPr>
              <p:cNvPr id="32" name="TextBox 35">
                <a:extLst>
                  <a:ext uri="{FF2B5EF4-FFF2-40B4-BE49-F238E27FC236}">
                    <a16:creationId xmlns:a16="http://schemas.microsoft.com/office/drawing/2014/main" xmlns="" id="{E64CD684-F2DA-443D-BD4A-9C8B2AA9124C}"/>
                  </a:ext>
                </a:extLst>
              </p:cNvPr>
              <p:cNvSpPr txBox="1"/>
              <p:nvPr/>
            </p:nvSpPr>
            <p:spPr>
              <a:xfrm>
                <a:off x="909042" y="1379053"/>
                <a:ext cx="1988710" cy="28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C00000"/>
                    </a:solidFill>
                    <a:latin typeface="+mn-ea"/>
                    <a:cs typeface="Open Sans" pitchFamily="34" charset="0"/>
                  </a:rPr>
                  <a:t>点击此处输入标题</a:t>
                </a:r>
                <a:endParaRPr lang="en-US" altLang="zh-CN" sz="1200" b="1" dirty="0">
                  <a:solidFill>
                    <a:srgbClr val="C00000"/>
                  </a:solidFill>
                  <a:latin typeface="+mn-ea"/>
                  <a:cs typeface="Open Sans" pitchFamily="34" charset="0"/>
                </a:endParaRPr>
              </a:p>
            </p:txBody>
          </p:sp>
          <p:sp>
            <p:nvSpPr>
              <p:cNvPr id="33" name="TextBox 36">
                <a:extLst>
                  <a:ext uri="{FF2B5EF4-FFF2-40B4-BE49-F238E27FC236}">
                    <a16:creationId xmlns:a16="http://schemas.microsoft.com/office/drawing/2014/main" xmlns="" id="{7CE8C05E-A3E3-42D6-ADC3-757B9E529FAE}"/>
                  </a:ext>
                </a:extLst>
              </p:cNvPr>
              <p:cNvSpPr txBox="1"/>
              <p:nvPr/>
            </p:nvSpPr>
            <p:spPr>
              <a:xfrm>
                <a:off x="905240" y="1619040"/>
                <a:ext cx="2486150" cy="499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050" dirty="0"/>
                  <a:t>您的内容打在这里，在此框中选择粘贴，并选择只保留文字。</a:t>
                </a:r>
                <a:endParaRPr lang="en-US" altLang="zh-CN" sz="1050" dirty="0"/>
              </a:p>
            </p:txBody>
          </p:sp>
        </p:grpSp>
      </p:grpSp>
      <p:sp>
        <p:nvSpPr>
          <p:cNvPr id="63" name="平行四边形 62">
            <a:extLst>
              <a:ext uri="{FF2B5EF4-FFF2-40B4-BE49-F238E27FC236}">
                <a16:creationId xmlns:a16="http://schemas.microsoft.com/office/drawing/2014/main" xmlns="" id="{621036F1-532A-40A5-A453-513EC18294B8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平行四边形 63">
            <a:extLst>
              <a:ext uri="{FF2B5EF4-FFF2-40B4-BE49-F238E27FC236}">
                <a16:creationId xmlns:a16="http://schemas.microsoft.com/office/drawing/2014/main" xmlns="" id="{C409A628-DF6A-4B07-954C-B48C8DA4D99A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平行四边形 64">
            <a:extLst>
              <a:ext uri="{FF2B5EF4-FFF2-40B4-BE49-F238E27FC236}">
                <a16:creationId xmlns:a16="http://schemas.microsoft.com/office/drawing/2014/main" xmlns="" id="{BCCF48B1-B443-4E24-91F7-BA18B833FD87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Rectangle 30">
            <a:extLst>
              <a:ext uri="{FF2B5EF4-FFF2-40B4-BE49-F238E27FC236}">
                <a16:creationId xmlns:a16="http://schemas.microsoft.com/office/drawing/2014/main" xmlns="" id="{C2456CD0-794A-4985-8B8E-12F52DBC6A30}"/>
              </a:ext>
            </a:extLst>
          </p:cNvPr>
          <p:cNvSpPr/>
          <p:nvPr/>
        </p:nvSpPr>
        <p:spPr>
          <a:xfrm flipH="1">
            <a:off x="-884576" y="273308"/>
            <a:ext cx="3443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spc="3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工作完成情况</a:t>
            </a:r>
            <a:endParaRPr lang="en-US" altLang="zh-CN" sz="1400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xmlns="" id="{9872FE0F-CC63-41C0-BE13-B9B2F9FEA9A1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65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6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06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6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2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6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38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6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4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6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6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860"/>
                                </p:stCondLst>
                                <p:childTnLst>
                                  <p:par>
                                    <p:cTn id="5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2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060"/>
                                </p:stCondLst>
                                <p:childTnLst>
                                  <p:par>
                                    <p:cTn id="5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2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3260"/>
                                </p:stCondLst>
                                <p:childTnLst>
                                  <p:par>
                                    <p:cTn id="6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4" dur="2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460"/>
                                </p:stCondLst>
                                <p:childTnLst>
                                  <p:par>
                                    <p:cTn id="6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2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660"/>
                                </p:stCondLst>
                                <p:childTnLst>
                                  <p:par>
                                    <p:cTn id="7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2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3860"/>
                                </p:stCondLst>
                                <p:childTnLst>
                                  <p:par>
                                    <p:cTn id="7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6" dur="2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4060"/>
                                </p:stCondLst>
                                <p:childTnLst>
                                  <p:par>
                                    <p:cTn id="7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4360"/>
                                </p:stCondLst>
                                <p:childTnLst>
                                  <p:par>
                                    <p:cTn id="8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4660"/>
                                </p:stCondLst>
                                <p:childTnLst>
                                  <p:par>
                                    <p:cTn id="9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4960"/>
                                </p:stCondLst>
                                <p:childTnLst>
                                  <p:par>
                                    <p:cTn id="9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5260"/>
                                </p:stCondLst>
                                <p:childTnLst>
                                  <p:par>
                                    <p:cTn id="10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5560"/>
                                </p:stCondLst>
                                <p:childTnLst>
                                  <p:par>
                                    <p:cTn id="10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0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5860"/>
                                </p:stCondLst>
                                <p:childTnLst>
                                  <p:par>
                                    <p:cTn id="11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6860"/>
                                </p:stCondLst>
                                <p:childTnLst>
                                  <p:par>
                                    <p:cTn id="1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7160"/>
                                </p:stCondLst>
                                <p:childTnLst>
                                  <p:par>
                                    <p:cTn id="1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4" grpId="0"/>
          <p:bldP spid="5" grpId="0"/>
          <p:bldP spid="6" grpId="0"/>
          <p:bldP spid="7" grpId="0"/>
          <p:bldP spid="8" grpId="0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/>
          <p:bldP spid="16" grpId="0"/>
          <p:bldP spid="17" grpId="0"/>
          <p:bldP spid="18" grpId="0"/>
          <p:bldP spid="19" grpId="0"/>
          <p:bldP spid="20" grpId="0"/>
          <p:bldP spid="63" grpId="0" animBg="1"/>
          <p:bldP spid="64" grpId="0" animBg="1"/>
          <p:bldP spid="65" grpId="0" animBg="1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6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06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6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2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6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38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6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54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6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6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860"/>
                                </p:stCondLst>
                                <p:childTnLst>
                                  <p:par>
                                    <p:cTn id="5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2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060"/>
                                </p:stCondLst>
                                <p:childTnLst>
                                  <p:par>
                                    <p:cTn id="5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2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3260"/>
                                </p:stCondLst>
                                <p:childTnLst>
                                  <p:par>
                                    <p:cTn id="6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4" dur="2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460"/>
                                </p:stCondLst>
                                <p:childTnLst>
                                  <p:par>
                                    <p:cTn id="6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2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660"/>
                                </p:stCondLst>
                                <p:childTnLst>
                                  <p:par>
                                    <p:cTn id="7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2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3860"/>
                                </p:stCondLst>
                                <p:childTnLst>
                                  <p:par>
                                    <p:cTn id="7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6" dur="2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4060"/>
                                </p:stCondLst>
                                <p:childTnLst>
                                  <p:par>
                                    <p:cTn id="7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4360"/>
                                </p:stCondLst>
                                <p:childTnLst>
                                  <p:par>
                                    <p:cTn id="8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4660"/>
                                </p:stCondLst>
                                <p:childTnLst>
                                  <p:par>
                                    <p:cTn id="9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4960"/>
                                </p:stCondLst>
                                <p:childTnLst>
                                  <p:par>
                                    <p:cTn id="9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5260"/>
                                </p:stCondLst>
                                <p:childTnLst>
                                  <p:par>
                                    <p:cTn id="10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5560"/>
                                </p:stCondLst>
                                <p:childTnLst>
                                  <p:par>
                                    <p:cTn id="10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0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5860"/>
                                </p:stCondLst>
                                <p:childTnLst>
                                  <p:par>
                                    <p:cTn id="11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6860"/>
                                </p:stCondLst>
                                <p:childTnLst>
                                  <p:par>
                                    <p:cTn id="1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7160"/>
                                </p:stCondLst>
                                <p:childTnLst>
                                  <p:par>
                                    <p:cTn id="1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4" grpId="0"/>
          <p:bldP spid="5" grpId="0"/>
          <p:bldP spid="6" grpId="0"/>
          <p:bldP spid="7" grpId="0"/>
          <p:bldP spid="8" grpId="0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/>
          <p:bldP spid="16" grpId="0"/>
          <p:bldP spid="17" grpId="0"/>
          <p:bldP spid="18" grpId="0"/>
          <p:bldP spid="19" grpId="0"/>
          <p:bldP spid="20" grpId="0"/>
          <p:bldP spid="63" grpId="0" animBg="1"/>
          <p:bldP spid="64" grpId="0" animBg="1"/>
          <p:bldP spid="65" grpId="0" animBg="1"/>
          <p:bldP spid="66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>
            <a:extLst>
              <a:ext uri="{FF2B5EF4-FFF2-40B4-BE49-F238E27FC236}">
                <a16:creationId xmlns:a16="http://schemas.microsoft.com/office/drawing/2014/main" xmlns="" id="{55BC77F9-CEE3-4479-BDF3-024E98B506DF}"/>
              </a:ext>
            </a:extLst>
          </p:cNvPr>
          <p:cNvSpPr/>
          <p:nvPr/>
        </p:nvSpPr>
        <p:spPr>
          <a:xfrm flipH="1">
            <a:off x="2359152" y="1920236"/>
            <a:ext cx="34430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C00000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Open Sans" pitchFamily="34" charset="0"/>
              </a:rPr>
              <a:t>完成项目展示</a:t>
            </a:r>
            <a:endParaRPr lang="en-US" sz="4000" b="1" dirty="0">
              <a:solidFill>
                <a:srgbClr val="C00000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  <a:cs typeface="Open Sans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0D558E8-00DC-49DE-9B58-EE7E3954E93E}"/>
              </a:ext>
            </a:extLst>
          </p:cNvPr>
          <p:cNvSpPr/>
          <p:nvPr/>
        </p:nvSpPr>
        <p:spPr>
          <a:xfrm rot="18916618">
            <a:off x="6847839" y="-384226"/>
            <a:ext cx="8117840" cy="48971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59F5D78-C3A6-4567-BE73-392F00DB8AF7}"/>
              </a:ext>
            </a:extLst>
          </p:cNvPr>
          <p:cNvSpPr/>
          <p:nvPr/>
        </p:nvSpPr>
        <p:spPr>
          <a:xfrm rot="18903725">
            <a:off x="-2193118" y="-1713699"/>
            <a:ext cx="4185063" cy="2524656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5926083-4F77-46C1-8946-B9D9E8716CA5}"/>
              </a:ext>
            </a:extLst>
          </p:cNvPr>
          <p:cNvSpPr/>
          <p:nvPr/>
        </p:nvSpPr>
        <p:spPr>
          <a:xfrm rot="18903725">
            <a:off x="4137193" y="3158239"/>
            <a:ext cx="4185063" cy="4759609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E478CC21-7C28-4B2E-9562-08301399F298}"/>
              </a:ext>
            </a:extLst>
          </p:cNvPr>
          <p:cNvSpPr/>
          <p:nvPr/>
        </p:nvSpPr>
        <p:spPr>
          <a:xfrm>
            <a:off x="652272" y="1435608"/>
            <a:ext cx="1706880" cy="1706880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xmlns="" id="{082C16F2-9B1C-484E-A48F-586BAC055541}"/>
              </a:ext>
            </a:extLst>
          </p:cNvPr>
          <p:cNvSpPr/>
          <p:nvPr/>
        </p:nvSpPr>
        <p:spPr>
          <a:xfrm flipH="1">
            <a:off x="837452" y="1831357"/>
            <a:ext cx="11897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6000" spc="-15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Open Sans" pitchFamily="34" charset="0"/>
              </a:rPr>
              <a:t>03</a:t>
            </a:r>
            <a:endParaRPr lang="en-US" sz="6000" spc="-150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1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9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3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5" grpId="0" animBg="1"/>
          <p:bldP spid="3" grpId="0" animBg="1"/>
          <p:bldP spid="4" grpId="0" animBg="1"/>
          <p:bldP spid="6" grpId="0" animBg="1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3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5" grpId="0" animBg="1"/>
          <p:bldP spid="3" grpId="0" animBg="1"/>
          <p:bldP spid="4" grpId="0" animBg="1"/>
          <p:bldP spid="6" grpId="0" animBg="1"/>
          <p:bldP spid="7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4">
            <a:extLst>
              <a:ext uri="{FF2B5EF4-FFF2-40B4-BE49-F238E27FC236}">
                <a16:creationId xmlns:a16="http://schemas.microsoft.com/office/drawing/2014/main" xmlns="" id="{C03C86AF-BE99-4276-9E6C-C9B9E7AA7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191" y="2036020"/>
            <a:ext cx="1552632" cy="1554682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lIns="65888" tIns="32944" rIns="65888" bIns="32944" anchor="ctr"/>
          <a:lstStyle/>
          <a:p>
            <a:pPr algn="ctr"/>
            <a:endParaRPr lang="zh-CN" altLang="zh-CN" sz="1801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" name="任意多边形 15">
            <a:extLst>
              <a:ext uri="{FF2B5EF4-FFF2-40B4-BE49-F238E27FC236}">
                <a16:creationId xmlns:a16="http://schemas.microsoft.com/office/drawing/2014/main" xmlns="" id="{057ED8AD-2DBE-46A0-B8F8-4FAC168D7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458" y="1558276"/>
            <a:ext cx="3575171" cy="1210980"/>
          </a:xfrm>
          <a:custGeom>
            <a:avLst/>
            <a:gdLst>
              <a:gd name="T0" fmla="*/ 4963098 w 4963098"/>
              <a:gd name="T1" fmla="*/ 0 h 1676733"/>
              <a:gd name="T2" fmla="*/ 4963098 w 4963098"/>
              <a:gd name="T3" fmla="*/ 529569 h 1676733"/>
              <a:gd name="T4" fmla="*/ 4904851 w 4963098"/>
              <a:gd name="T5" fmla="*/ 532510 h 1676733"/>
              <a:gd name="T6" fmla="*/ 3822718 w 4963098"/>
              <a:gd name="T7" fmla="*/ 1614644 h 1676733"/>
              <a:gd name="T8" fmla="*/ 3819744 w 4963098"/>
              <a:gd name="T9" fmla="*/ 1673539 h 1676733"/>
              <a:gd name="T10" fmla="*/ 3461656 w 4963098"/>
              <a:gd name="T11" fmla="*/ 1673539 h 1676733"/>
              <a:gd name="T12" fmla="*/ 3461656 w 4963098"/>
              <a:gd name="T13" fmla="*/ 1676733 h 1676733"/>
              <a:gd name="T14" fmla="*/ 0 w 4963098"/>
              <a:gd name="T15" fmla="*/ 1676733 h 1676733"/>
              <a:gd name="T16" fmla="*/ 0 w 4963098"/>
              <a:gd name="T17" fmla="*/ 1210789 h 1676733"/>
              <a:gd name="T18" fmla="*/ 3317336 w 4963098"/>
              <a:gd name="T19" fmla="*/ 1210789 h 1676733"/>
              <a:gd name="T20" fmla="*/ 3397184 w 4963098"/>
              <a:gd name="T21" fmla="*/ 997304 h 1676733"/>
              <a:gd name="T22" fmla="*/ 4798481 w 4963098"/>
              <a:gd name="T23" fmla="*/ 8312 h 167673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963098"/>
              <a:gd name="T37" fmla="*/ 0 h 1676733"/>
              <a:gd name="T38" fmla="*/ 4963098 w 4963098"/>
              <a:gd name="T39" fmla="*/ 1676733 h 167673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963098" h="1676733">
                <a:moveTo>
                  <a:pt x="4963098" y="0"/>
                </a:moveTo>
                <a:lnTo>
                  <a:pt x="4963098" y="529569"/>
                </a:lnTo>
                <a:lnTo>
                  <a:pt x="4904851" y="532510"/>
                </a:lnTo>
                <a:cubicBezTo>
                  <a:pt x="4334273" y="590456"/>
                  <a:pt x="3880663" y="1044066"/>
                  <a:pt x="3822718" y="1614644"/>
                </a:cubicBezTo>
                <a:lnTo>
                  <a:pt x="3819744" y="1673539"/>
                </a:lnTo>
                <a:lnTo>
                  <a:pt x="3461656" y="1673539"/>
                </a:lnTo>
                <a:lnTo>
                  <a:pt x="3461656" y="1676733"/>
                </a:lnTo>
                <a:lnTo>
                  <a:pt x="0" y="1676733"/>
                </a:lnTo>
                <a:lnTo>
                  <a:pt x="0" y="1210789"/>
                </a:lnTo>
                <a:lnTo>
                  <a:pt x="3317336" y="1210789"/>
                </a:lnTo>
                <a:lnTo>
                  <a:pt x="3397184" y="997304"/>
                </a:lnTo>
                <a:cubicBezTo>
                  <a:pt x="3653890" y="458266"/>
                  <a:pt x="4178296" y="71296"/>
                  <a:pt x="4798481" y="831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lIns="65888" tIns="32944" rIns="65888" bIns="32944" anchor="ctr"/>
          <a:lstStyle/>
          <a:p>
            <a:pPr algn="ctr"/>
            <a:endParaRPr lang="zh-CN" altLang="zh-CN" sz="1801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任意多边形 16">
            <a:extLst>
              <a:ext uri="{FF2B5EF4-FFF2-40B4-BE49-F238E27FC236}">
                <a16:creationId xmlns:a16="http://schemas.microsoft.com/office/drawing/2014/main" xmlns="" id="{A7D3B657-9D12-4D34-833A-9BD422DC3E3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11815" y="1560568"/>
            <a:ext cx="3562595" cy="1207543"/>
          </a:xfrm>
          <a:custGeom>
            <a:avLst/>
            <a:gdLst>
              <a:gd name="T0" fmla="*/ 4946769 w 4946769"/>
              <a:gd name="T1" fmla="*/ 0 h 1673539"/>
              <a:gd name="T2" fmla="*/ 4782152 w 4946769"/>
              <a:gd name="T3" fmla="*/ 8312 h 1673539"/>
              <a:gd name="T4" fmla="*/ 3380855 w 4946769"/>
              <a:gd name="T5" fmla="*/ 997304 h 1673539"/>
              <a:gd name="T6" fmla="*/ 3303396 w 4946769"/>
              <a:gd name="T7" fmla="*/ 1204401 h 1673539"/>
              <a:gd name="T8" fmla="*/ 0 w 4946769"/>
              <a:gd name="T9" fmla="*/ 1204401 h 1673539"/>
              <a:gd name="T10" fmla="*/ 0 w 4946769"/>
              <a:gd name="T11" fmla="*/ 1670345 h 1673539"/>
              <a:gd name="T12" fmla="*/ 3215503 w 4946769"/>
              <a:gd name="T13" fmla="*/ 1670345 h 1673539"/>
              <a:gd name="T14" fmla="*/ 3215352 w 4946769"/>
              <a:gd name="T15" fmla="*/ 1673539 h 1673539"/>
              <a:gd name="T16" fmla="*/ 3803415 w 4946769"/>
              <a:gd name="T17" fmla="*/ 1673539 h 1673539"/>
              <a:gd name="T18" fmla="*/ 3806389 w 4946769"/>
              <a:gd name="T19" fmla="*/ 1614644 h 1673539"/>
              <a:gd name="T20" fmla="*/ 4888522 w 4946769"/>
              <a:gd name="T21" fmla="*/ 532510 h 1673539"/>
              <a:gd name="T22" fmla="*/ 4946769 w 4946769"/>
              <a:gd name="T23" fmla="*/ 529569 h 16735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946769"/>
              <a:gd name="T37" fmla="*/ 0 h 1673539"/>
              <a:gd name="T38" fmla="*/ 4946769 w 4946769"/>
              <a:gd name="T39" fmla="*/ 1673539 h 167353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946769" h="1673539">
                <a:moveTo>
                  <a:pt x="4946769" y="0"/>
                </a:moveTo>
                <a:lnTo>
                  <a:pt x="4782152" y="8312"/>
                </a:lnTo>
                <a:cubicBezTo>
                  <a:pt x="4161967" y="71296"/>
                  <a:pt x="3637561" y="458266"/>
                  <a:pt x="3380855" y="997304"/>
                </a:cubicBezTo>
                <a:lnTo>
                  <a:pt x="3303396" y="1204401"/>
                </a:lnTo>
                <a:lnTo>
                  <a:pt x="0" y="1204401"/>
                </a:lnTo>
                <a:lnTo>
                  <a:pt x="0" y="1670345"/>
                </a:lnTo>
                <a:lnTo>
                  <a:pt x="3215503" y="1670345"/>
                </a:lnTo>
                <a:lnTo>
                  <a:pt x="3215352" y="1673539"/>
                </a:lnTo>
                <a:lnTo>
                  <a:pt x="3803415" y="1673539"/>
                </a:lnTo>
                <a:lnTo>
                  <a:pt x="3806389" y="1614644"/>
                </a:lnTo>
                <a:cubicBezTo>
                  <a:pt x="3864334" y="1044066"/>
                  <a:pt x="4317944" y="590456"/>
                  <a:pt x="4888522" y="532510"/>
                </a:cubicBezTo>
                <a:lnTo>
                  <a:pt x="4946769" y="52956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lIns="65888" tIns="32944" rIns="65888" bIns="32944" anchor="ctr"/>
          <a:lstStyle/>
          <a:p>
            <a:pPr algn="ctr"/>
            <a:endParaRPr lang="zh-CN" altLang="zh-CN" sz="1801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任意多边形 17">
            <a:extLst>
              <a:ext uri="{FF2B5EF4-FFF2-40B4-BE49-F238E27FC236}">
                <a16:creationId xmlns:a16="http://schemas.microsoft.com/office/drawing/2014/main" xmlns="" id="{91715A13-B9A2-4939-B4BD-54C1273BA7C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511815" y="2867782"/>
            <a:ext cx="3562595" cy="1209834"/>
          </a:xfrm>
          <a:custGeom>
            <a:avLst/>
            <a:gdLst>
              <a:gd name="T0" fmla="*/ 3461656 w 4946769"/>
              <a:gd name="T1" fmla="*/ 1676733 h 1676733"/>
              <a:gd name="T2" fmla="*/ 0 w 4946769"/>
              <a:gd name="T3" fmla="*/ 1676733 h 1676733"/>
              <a:gd name="T4" fmla="*/ 0 w 4946769"/>
              <a:gd name="T5" fmla="*/ 1210789 h 1676733"/>
              <a:gd name="T6" fmla="*/ 3301007 w 4946769"/>
              <a:gd name="T7" fmla="*/ 1210789 h 1676733"/>
              <a:gd name="T8" fmla="*/ 3380855 w 4946769"/>
              <a:gd name="T9" fmla="*/ 997304 h 1676733"/>
              <a:gd name="T10" fmla="*/ 4782152 w 4946769"/>
              <a:gd name="T11" fmla="*/ 8312 h 1676733"/>
              <a:gd name="T12" fmla="*/ 4946769 w 4946769"/>
              <a:gd name="T13" fmla="*/ 0 h 1676733"/>
              <a:gd name="T14" fmla="*/ 4946769 w 4946769"/>
              <a:gd name="T15" fmla="*/ 529569 h 1676733"/>
              <a:gd name="T16" fmla="*/ 4888522 w 4946769"/>
              <a:gd name="T17" fmla="*/ 532510 h 1676733"/>
              <a:gd name="T18" fmla="*/ 3806389 w 4946769"/>
              <a:gd name="T19" fmla="*/ 1614644 h 1676733"/>
              <a:gd name="T20" fmla="*/ 3803415 w 4946769"/>
              <a:gd name="T21" fmla="*/ 1673539 h 1676733"/>
              <a:gd name="T22" fmla="*/ 3461656 w 4946769"/>
              <a:gd name="T23" fmla="*/ 1673539 h 167673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946769"/>
              <a:gd name="T37" fmla="*/ 0 h 1676733"/>
              <a:gd name="T38" fmla="*/ 4946769 w 4946769"/>
              <a:gd name="T39" fmla="*/ 1676733 h 167673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946769" h="1676733">
                <a:moveTo>
                  <a:pt x="3461656" y="1676733"/>
                </a:moveTo>
                <a:lnTo>
                  <a:pt x="0" y="1676733"/>
                </a:lnTo>
                <a:lnTo>
                  <a:pt x="0" y="1210789"/>
                </a:lnTo>
                <a:lnTo>
                  <a:pt x="3301007" y="1210789"/>
                </a:lnTo>
                <a:lnTo>
                  <a:pt x="3380855" y="997304"/>
                </a:lnTo>
                <a:cubicBezTo>
                  <a:pt x="3637561" y="458266"/>
                  <a:pt x="4161967" y="71296"/>
                  <a:pt x="4782152" y="8312"/>
                </a:cubicBezTo>
                <a:lnTo>
                  <a:pt x="4946769" y="0"/>
                </a:lnTo>
                <a:lnTo>
                  <a:pt x="4946769" y="529569"/>
                </a:lnTo>
                <a:lnTo>
                  <a:pt x="4888522" y="532510"/>
                </a:lnTo>
                <a:cubicBezTo>
                  <a:pt x="4317944" y="590456"/>
                  <a:pt x="3864334" y="1044066"/>
                  <a:pt x="3806389" y="1614644"/>
                </a:cubicBezTo>
                <a:lnTo>
                  <a:pt x="3803415" y="1673539"/>
                </a:lnTo>
                <a:lnTo>
                  <a:pt x="3461656" y="1673539"/>
                </a:lnTo>
                <a:close/>
              </a:path>
            </a:pathLst>
          </a:custGeom>
          <a:solidFill>
            <a:srgbClr val="083473"/>
          </a:solidFill>
          <a:ln>
            <a:noFill/>
          </a:ln>
        </p:spPr>
        <p:txBody>
          <a:bodyPr lIns="65888" tIns="32944" rIns="65888" bIns="32944" anchor="ctr"/>
          <a:lstStyle/>
          <a:p>
            <a:pPr algn="ctr"/>
            <a:endParaRPr lang="zh-CN" altLang="zh-CN" sz="1801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任意多边形 18">
            <a:extLst>
              <a:ext uri="{FF2B5EF4-FFF2-40B4-BE49-F238E27FC236}">
                <a16:creationId xmlns:a16="http://schemas.microsoft.com/office/drawing/2014/main" xmlns="" id="{BDF2B33E-52D4-444E-A28A-E7027865B09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31458" y="2870075"/>
            <a:ext cx="3575171" cy="1207543"/>
          </a:xfrm>
          <a:custGeom>
            <a:avLst/>
            <a:gdLst>
              <a:gd name="T0" fmla="*/ 3231680 w 4963097"/>
              <a:gd name="T1" fmla="*/ 1673539 h 1673539"/>
              <a:gd name="T2" fmla="*/ 3819743 w 4963097"/>
              <a:gd name="T3" fmla="*/ 1673539 h 1673539"/>
              <a:gd name="T4" fmla="*/ 3822717 w 4963097"/>
              <a:gd name="T5" fmla="*/ 1614644 h 1673539"/>
              <a:gd name="T6" fmla="*/ 4904850 w 4963097"/>
              <a:gd name="T7" fmla="*/ 532510 h 1673539"/>
              <a:gd name="T8" fmla="*/ 4963097 w 4963097"/>
              <a:gd name="T9" fmla="*/ 529569 h 1673539"/>
              <a:gd name="T10" fmla="*/ 4963097 w 4963097"/>
              <a:gd name="T11" fmla="*/ 0 h 1673539"/>
              <a:gd name="T12" fmla="*/ 4798480 w 4963097"/>
              <a:gd name="T13" fmla="*/ 8312 h 1673539"/>
              <a:gd name="T14" fmla="*/ 3397183 w 4963097"/>
              <a:gd name="T15" fmla="*/ 997304 h 1673539"/>
              <a:gd name="T16" fmla="*/ 3319938 w 4963097"/>
              <a:gd name="T17" fmla="*/ 1203828 h 1673539"/>
              <a:gd name="T18" fmla="*/ 0 w 4963097"/>
              <a:gd name="T19" fmla="*/ 1203828 h 1673539"/>
              <a:gd name="T20" fmla="*/ 0 w 4963097"/>
              <a:gd name="T21" fmla="*/ 1669772 h 1673539"/>
              <a:gd name="T22" fmla="*/ 3231859 w 4963097"/>
              <a:gd name="T23" fmla="*/ 1669772 h 16735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963097"/>
              <a:gd name="T37" fmla="*/ 0 h 1673539"/>
              <a:gd name="T38" fmla="*/ 4963097 w 4963097"/>
              <a:gd name="T39" fmla="*/ 1673539 h 167353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963097" h="1673539">
                <a:moveTo>
                  <a:pt x="3231680" y="1673539"/>
                </a:moveTo>
                <a:lnTo>
                  <a:pt x="3819743" y="1673539"/>
                </a:lnTo>
                <a:lnTo>
                  <a:pt x="3822717" y="1614644"/>
                </a:lnTo>
                <a:cubicBezTo>
                  <a:pt x="3880662" y="1044066"/>
                  <a:pt x="4334272" y="590456"/>
                  <a:pt x="4904850" y="532510"/>
                </a:cubicBezTo>
                <a:lnTo>
                  <a:pt x="4963097" y="529569"/>
                </a:lnTo>
                <a:lnTo>
                  <a:pt x="4963097" y="0"/>
                </a:lnTo>
                <a:lnTo>
                  <a:pt x="4798480" y="8312"/>
                </a:lnTo>
                <a:cubicBezTo>
                  <a:pt x="4178295" y="71296"/>
                  <a:pt x="3653889" y="458266"/>
                  <a:pt x="3397183" y="997304"/>
                </a:cubicBezTo>
                <a:lnTo>
                  <a:pt x="3319938" y="1203828"/>
                </a:lnTo>
                <a:lnTo>
                  <a:pt x="0" y="1203828"/>
                </a:lnTo>
                <a:lnTo>
                  <a:pt x="0" y="1669772"/>
                </a:lnTo>
                <a:lnTo>
                  <a:pt x="3231859" y="1669772"/>
                </a:lnTo>
                <a:close/>
              </a:path>
            </a:pathLst>
          </a:custGeom>
          <a:solidFill>
            <a:srgbClr val="083473"/>
          </a:solidFill>
          <a:ln>
            <a:noFill/>
          </a:ln>
        </p:spPr>
        <p:txBody>
          <a:bodyPr lIns="65888" tIns="32944" rIns="65888" bIns="32944" anchor="ctr"/>
          <a:lstStyle/>
          <a:p>
            <a:pPr algn="ctr"/>
            <a:endParaRPr lang="zh-CN" altLang="zh-CN" sz="1801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" name="文本框 19">
            <a:extLst>
              <a:ext uri="{FF2B5EF4-FFF2-40B4-BE49-F238E27FC236}">
                <a16:creationId xmlns:a16="http://schemas.microsoft.com/office/drawing/2014/main" xmlns="" id="{30CA69F1-AE1C-4147-A65B-A65475ACB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59" y="2439251"/>
            <a:ext cx="1684770" cy="53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888" tIns="32944" rIns="65888" bIns="32944">
            <a:spAutoFit/>
          </a:bodyPr>
          <a:lstStyle/>
          <a:p>
            <a:r>
              <a:rPr lang="zh-CN" altLang="en-US" sz="1515" dirty="0">
                <a:solidFill>
                  <a:schemeClr val="bg1"/>
                </a:solidFill>
                <a:latin typeface="百度综艺简体" pitchFamily="2" charset="-122"/>
                <a:ea typeface="百度综艺简体"/>
              </a:rPr>
              <a:t>此处添加文本标题</a:t>
            </a:r>
          </a:p>
          <a:p>
            <a:endParaRPr lang="zh-CN" altLang="en-US" sz="151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文本框 20">
            <a:extLst>
              <a:ext uri="{FF2B5EF4-FFF2-40B4-BE49-F238E27FC236}">
                <a16:creationId xmlns:a16="http://schemas.microsoft.com/office/drawing/2014/main" xmlns="" id="{FF9BBE89-294D-4341-B3CA-44E73A1C5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414" y="2854988"/>
            <a:ext cx="1684770" cy="53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888" tIns="32944" rIns="65888" bIns="32944">
            <a:spAutoFit/>
          </a:bodyPr>
          <a:lstStyle/>
          <a:p>
            <a:r>
              <a:rPr lang="zh-CN" altLang="en-US" sz="1515" dirty="0">
                <a:solidFill>
                  <a:schemeClr val="bg1"/>
                </a:solidFill>
                <a:latin typeface="百度综艺简体" pitchFamily="2" charset="-122"/>
                <a:ea typeface="百度综艺简体"/>
              </a:rPr>
              <a:t>此处添加文本标题</a:t>
            </a:r>
          </a:p>
          <a:p>
            <a:endParaRPr lang="zh-CN" altLang="en-US" sz="151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文本框 21">
            <a:extLst>
              <a:ext uri="{FF2B5EF4-FFF2-40B4-BE49-F238E27FC236}">
                <a16:creationId xmlns:a16="http://schemas.microsoft.com/office/drawing/2014/main" xmlns="" id="{49A89E70-946F-4891-B9AD-11682E6F7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132" y="2854988"/>
            <a:ext cx="1684770" cy="53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888" tIns="32944" rIns="65888" bIns="32944">
            <a:spAutoFit/>
          </a:bodyPr>
          <a:lstStyle/>
          <a:p>
            <a:r>
              <a:rPr lang="zh-CN" altLang="en-US" sz="1515" dirty="0">
                <a:solidFill>
                  <a:schemeClr val="bg1"/>
                </a:solidFill>
                <a:latin typeface="百度综艺简体" pitchFamily="2" charset="-122"/>
                <a:ea typeface="百度综艺简体"/>
              </a:rPr>
              <a:t>此处添加文本标题</a:t>
            </a:r>
          </a:p>
          <a:p>
            <a:endParaRPr lang="zh-CN" altLang="en-US" sz="151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" name="文本框 22">
            <a:extLst>
              <a:ext uri="{FF2B5EF4-FFF2-40B4-BE49-F238E27FC236}">
                <a16:creationId xmlns:a16="http://schemas.microsoft.com/office/drawing/2014/main" xmlns="" id="{4F3915C3-0346-4E25-8501-FDECA70C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414" y="2439251"/>
            <a:ext cx="1684770" cy="53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888" tIns="32944" rIns="65888" bIns="32944">
            <a:spAutoFit/>
          </a:bodyPr>
          <a:lstStyle/>
          <a:p>
            <a:r>
              <a:rPr lang="zh-CN" altLang="en-US" sz="1515" dirty="0">
                <a:solidFill>
                  <a:schemeClr val="bg1"/>
                </a:solidFill>
                <a:latin typeface="百度综艺简体" pitchFamily="2" charset="-122"/>
                <a:ea typeface="百度综艺简体"/>
              </a:rPr>
              <a:t>此处添加文本标题</a:t>
            </a:r>
          </a:p>
          <a:p>
            <a:endParaRPr lang="zh-CN" altLang="en-US" sz="1515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文本框 23">
            <a:extLst>
              <a:ext uri="{FF2B5EF4-FFF2-40B4-BE49-F238E27FC236}">
                <a16:creationId xmlns:a16="http://schemas.microsoft.com/office/drawing/2014/main" xmlns="" id="{48D396AF-F2F2-4AEB-A72D-7CA53F7AF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09" y="1614702"/>
            <a:ext cx="2488912" cy="55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888" tIns="32944" rIns="65888" bIns="32944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/>
              <a:t>您的内容打在这里，在此框中选择粘贴，并选择只保留文字。您的内容打在这里，在此框中选择粘贴，并选择只保留文字。</a:t>
            </a:r>
            <a:endParaRPr lang="zh-CN" altLang="en-US" sz="105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方正兰亭纤黑简体"/>
            </a:endParaRPr>
          </a:p>
        </p:txBody>
      </p:sp>
      <p:sp>
        <p:nvSpPr>
          <p:cNvPr id="12" name="文本框 23">
            <a:extLst>
              <a:ext uri="{FF2B5EF4-FFF2-40B4-BE49-F238E27FC236}">
                <a16:creationId xmlns:a16="http://schemas.microsoft.com/office/drawing/2014/main" xmlns="" id="{D3610AC9-B2B7-4A4C-AC1A-C87A84FFC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229" y="1546122"/>
            <a:ext cx="2488912" cy="55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888" tIns="32944" rIns="65888" bIns="32944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/>
              <a:t>您的内容打在这里，在此框中选择粘贴，并选择只保留文字。您的内容打在这里，在此框中选择粘贴，并选择只保留文字。</a:t>
            </a:r>
            <a:endParaRPr lang="zh-CN" altLang="en-US" sz="105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方正兰亭纤黑简体"/>
            </a:endParaRPr>
          </a:p>
        </p:txBody>
      </p:sp>
      <p:sp>
        <p:nvSpPr>
          <p:cNvPr id="13" name="文本框 23">
            <a:extLst>
              <a:ext uri="{FF2B5EF4-FFF2-40B4-BE49-F238E27FC236}">
                <a16:creationId xmlns:a16="http://schemas.microsoft.com/office/drawing/2014/main" xmlns="" id="{6E36C1C4-ADBA-4AC6-8642-A5232CA55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62" y="3431457"/>
            <a:ext cx="2488912" cy="55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888" tIns="32944" rIns="65888" bIns="32944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/>
              <a:t>您的内容打在这里，在此框中选择粘贴，并选择只保留文字。您的内容打在这里，在此框中选择粘贴，并选择只保留文字。</a:t>
            </a:r>
            <a:endParaRPr lang="zh-CN" altLang="en-US" sz="105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方正兰亭纤黑简体"/>
            </a:endParaRPr>
          </a:p>
        </p:txBody>
      </p:sp>
      <p:sp>
        <p:nvSpPr>
          <p:cNvPr id="14" name="文本框 23">
            <a:extLst>
              <a:ext uri="{FF2B5EF4-FFF2-40B4-BE49-F238E27FC236}">
                <a16:creationId xmlns:a16="http://schemas.microsoft.com/office/drawing/2014/main" xmlns="" id="{EE51B076-306E-4CDC-B4B7-D494065BE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397" y="3432166"/>
            <a:ext cx="2488912" cy="55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888" tIns="32944" rIns="65888" bIns="32944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/>
              <a:t>您的内容打在这里，在此框中选择粘贴，并选择只保留文字。您的内容打在这里，在此框中选择粘贴，并选择只保留文字。</a:t>
            </a:r>
            <a:endParaRPr lang="zh-CN" altLang="en-US" sz="105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方正兰亭纤黑简体"/>
            </a:endParaRP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xmlns="" id="{551CE5F2-6FAC-4860-A605-5F16FE06979E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xmlns="" id="{FC9D14A9-1FD1-4F0E-BCAD-93181B9051C2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xmlns="" id="{1532AE18-BA41-402C-9732-C6CF65DFDEA2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xmlns="" id="{84B8E246-A03D-4F31-9D51-22DCBF990CA9}"/>
              </a:ext>
            </a:extLst>
          </p:cNvPr>
          <p:cNvSpPr/>
          <p:nvPr/>
        </p:nvSpPr>
        <p:spPr>
          <a:xfrm flipH="1">
            <a:off x="-889265" y="238139"/>
            <a:ext cx="3443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完成项目展示</a:t>
            </a:r>
            <a:endParaRPr lang="en-US" sz="1600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4C510646-FD35-4AB6-9730-08AEF7E34E70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00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3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4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5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60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6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6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7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76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80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 animBg="1"/>
          <p:bldP spid="16" grpId="0" animBg="1"/>
          <p:bldP spid="17" grpId="0" animBg="1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3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4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5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60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6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6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7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76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80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 animBg="1"/>
          <p:bldP spid="16" grpId="0" animBg="1"/>
          <p:bldP spid="17" grpId="0" animBg="1"/>
          <p:bldP spid="18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E28A048F-FE41-4F2F-8E95-43C5214B7862}"/>
              </a:ext>
            </a:extLst>
          </p:cNvPr>
          <p:cNvCxnSpPr/>
          <p:nvPr/>
        </p:nvCxnSpPr>
        <p:spPr>
          <a:xfrm>
            <a:off x="4499770" y="932479"/>
            <a:ext cx="0" cy="3069508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3">
            <a:extLst>
              <a:ext uri="{FF2B5EF4-FFF2-40B4-BE49-F238E27FC236}">
                <a16:creationId xmlns:a16="http://schemas.microsoft.com/office/drawing/2014/main" xmlns="" id="{BCD7CA65-4CB4-4FDA-A0C7-2800EE9FF3CC}"/>
              </a:ext>
            </a:extLst>
          </p:cNvPr>
          <p:cNvSpPr/>
          <p:nvPr/>
        </p:nvSpPr>
        <p:spPr>
          <a:xfrm>
            <a:off x="4067493" y="2034956"/>
            <a:ext cx="864554" cy="864554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764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微软雅黑" panose="020B0503020204020204" pitchFamily="34" charset="-122"/>
              </a:rPr>
              <a:t>VS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9461946B-7817-4544-8B5A-CBB0696E2C9A}"/>
              </a:ext>
            </a:extLst>
          </p:cNvPr>
          <p:cNvGrpSpPr/>
          <p:nvPr/>
        </p:nvGrpSpPr>
        <p:grpSpPr>
          <a:xfrm>
            <a:off x="5187762" y="1137242"/>
            <a:ext cx="2116902" cy="483231"/>
            <a:chOff x="7033691" y="1547365"/>
            <a:chExt cx="2880320" cy="657499"/>
          </a:xfrm>
          <a:effectLst/>
        </p:grpSpPr>
        <p:sp>
          <p:nvSpPr>
            <p:cNvPr id="13" name="TextBox 7">
              <a:extLst>
                <a:ext uri="{FF2B5EF4-FFF2-40B4-BE49-F238E27FC236}">
                  <a16:creationId xmlns:a16="http://schemas.microsoft.com/office/drawing/2014/main" xmlns="" id="{7C06E953-5933-4BED-8145-C47FAD470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7788" y="1722226"/>
              <a:ext cx="1728192" cy="3077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1470" b="1" dirty="0">
                  <a:solidFill>
                    <a:srgbClr val="2F5EB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我公司产品</a:t>
              </a:r>
            </a:p>
          </p:txBody>
        </p:sp>
        <p:sp>
          <p:nvSpPr>
            <p:cNvPr id="14" name="圆角矩形 97">
              <a:extLst>
                <a:ext uri="{FF2B5EF4-FFF2-40B4-BE49-F238E27FC236}">
                  <a16:creationId xmlns:a16="http://schemas.microsoft.com/office/drawing/2014/main" xmlns="" id="{FD0F8285-8ECE-4A59-B0D2-C4BA9342A53D}"/>
                </a:ext>
              </a:extLst>
            </p:cNvPr>
            <p:cNvSpPr/>
            <p:nvPr/>
          </p:nvSpPr>
          <p:spPr>
            <a:xfrm>
              <a:off x="7335865" y="1642592"/>
              <a:ext cx="2578146" cy="46704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8347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015E1C1E-B474-4B95-95F1-A1AC3C7F8FE6}"/>
                </a:ext>
              </a:extLst>
            </p:cNvPr>
            <p:cNvGrpSpPr/>
            <p:nvPr/>
          </p:nvGrpSpPr>
          <p:grpSpPr>
            <a:xfrm>
              <a:off x="7033691" y="1547365"/>
              <a:ext cx="657499" cy="657499"/>
              <a:chOff x="6961683" y="1619373"/>
              <a:chExt cx="657499" cy="65749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xmlns="" id="{76E0A9FE-6B90-4E9B-AF38-B1ED6A95C1BE}"/>
                  </a:ext>
                </a:extLst>
              </p:cNvPr>
              <p:cNvSpPr/>
              <p:nvPr/>
            </p:nvSpPr>
            <p:spPr>
              <a:xfrm>
                <a:off x="6961683" y="1619373"/>
                <a:ext cx="657499" cy="657499"/>
              </a:xfrm>
              <a:prstGeom prst="ellipse">
                <a:avLst/>
              </a:prstGeom>
              <a:solidFill>
                <a:srgbClr val="083473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solidFill>
                    <a:srgbClr val="2F5EB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xmlns="" id="{CF5DA883-B6A8-4731-974C-71345600EF92}"/>
                  </a:ext>
                </a:extLst>
              </p:cNvPr>
              <p:cNvGrpSpPr/>
              <p:nvPr/>
            </p:nvGrpSpPr>
            <p:grpSpPr>
              <a:xfrm>
                <a:off x="7144192" y="1817619"/>
                <a:ext cx="357058" cy="261006"/>
                <a:chOff x="7599343" y="3871727"/>
                <a:chExt cx="790674" cy="577975"/>
              </a:xfrm>
              <a:solidFill>
                <a:schemeClr val="bg1"/>
              </a:solidFill>
              <a:effectLst/>
            </p:grpSpPr>
            <p:sp>
              <p:nvSpPr>
                <p:cNvPr id="18" name="任意多边形 85">
                  <a:extLst>
                    <a:ext uri="{FF2B5EF4-FFF2-40B4-BE49-F238E27FC236}">
                      <a16:creationId xmlns:a16="http://schemas.microsoft.com/office/drawing/2014/main" xmlns="" id="{37048528-E6C1-421F-9BE0-1F73A2AE79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2726" y="3973484"/>
                  <a:ext cx="628785" cy="476218"/>
                </a:xfrm>
                <a:custGeom>
                  <a:avLst/>
                  <a:gdLst>
                    <a:gd name="T0" fmla="*/ 96105 w 628567"/>
                    <a:gd name="T1" fmla="*/ 192304 h 476598"/>
                    <a:gd name="T2" fmla="*/ 96105 w 628567"/>
                    <a:gd name="T3" fmla="*/ 476598 h 476598"/>
                    <a:gd name="T4" fmla="*/ 0 w 628567"/>
                    <a:gd name="T5" fmla="*/ 476598 h 476598"/>
                    <a:gd name="T6" fmla="*/ 0 w 628567"/>
                    <a:gd name="T7" fmla="*/ 267440 h 476598"/>
                    <a:gd name="T8" fmla="*/ 451079 w 628567"/>
                    <a:gd name="T9" fmla="*/ 149738 h 476598"/>
                    <a:gd name="T10" fmla="*/ 451079 w 628567"/>
                    <a:gd name="T11" fmla="*/ 476598 h 476598"/>
                    <a:gd name="T12" fmla="*/ 354974 w 628567"/>
                    <a:gd name="T13" fmla="*/ 476598 h 476598"/>
                    <a:gd name="T14" fmla="*/ 354974 w 628567"/>
                    <a:gd name="T15" fmla="*/ 196833 h 476598"/>
                    <a:gd name="T16" fmla="*/ 357633 w 628567"/>
                    <a:gd name="T17" fmla="*/ 200277 h 476598"/>
                    <a:gd name="T18" fmla="*/ 359009 w 628567"/>
                    <a:gd name="T19" fmla="*/ 199214 h 476598"/>
                    <a:gd name="T20" fmla="*/ 372907 w 628567"/>
                    <a:gd name="T21" fmla="*/ 215687 h 476598"/>
                    <a:gd name="T22" fmla="*/ 255352 w 628567"/>
                    <a:gd name="T23" fmla="*/ 67803 h 476598"/>
                    <a:gd name="T24" fmla="*/ 273592 w 628567"/>
                    <a:gd name="T25" fmla="*/ 91427 h 476598"/>
                    <a:gd name="T26" fmla="*/ 273592 w 628567"/>
                    <a:gd name="T27" fmla="*/ 476598 h 476598"/>
                    <a:gd name="T28" fmla="*/ 177487 w 628567"/>
                    <a:gd name="T29" fmla="*/ 476598 h 476598"/>
                    <a:gd name="T30" fmla="*/ 177487 w 628567"/>
                    <a:gd name="T31" fmla="*/ 128679 h 476598"/>
                    <a:gd name="T32" fmla="*/ 628567 w 628567"/>
                    <a:gd name="T33" fmla="*/ 0 h 476598"/>
                    <a:gd name="T34" fmla="*/ 628567 w 628567"/>
                    <a:gd name="T35" fmla="*/ 476598 h 476598"/>
                    <a:gd name="T36" fmla="*/ 532462 w 628567"/>
                    <a:gd name="T37" fmla="*/ 476598 h 476598"/>
                    <a:gd name="T38" fmla="*/ 532462 w 628567"/>
                    <a:gd name="T39" fmla="*/ 81079 h 476598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628567"/>
                    <a:gd name="T61" fmla="*/ 0 h 476598"/>
                    <a:gd name="T62" fmla="*/ 628567 w 628567"/>
                    <a:gd name="T63" fmla="*/ 476598 h 476598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628567" h="476598">
                      <a:moveTo>
                        <a:pt x="96105" y="192304"/>
                      </a:moveTo>
                      <a:lnTo>
                        <a:pt x="96105" y="476598"/>
                      </a:lnTo>
                      <a:lnTo>
                        <a:pt x="0" y="476598"/>
                      </a:lnTo>
                      <a:lnTo>
                        <a:pt x="0" y="267440"/>
                      </a:lnTo>
                      <a:close/>
                      <a:moveTo>
                        <a:pt x="451079" y="149738"/>
                      </a:moveTo>
                      <a:lnTo>
                        <a:pt x="451079" y="476598"/>
                      </a:lnTo>
                      <a:lnTo>
                        <a:pt x="354974" y="476598"/>
                      </a:lnTo>
                      <a:lnTo>
                        <a:pt x="354974" y="196833"/>
                      </a:lnTo>
                      <a:lnTo>
                        <a:pt x="357633" y="200277"/>
                      </a:lnTo>
                      <a:lnTo>
                        <a:pt x="359009" y="199214"/>
                      </a:lnTo>
                      <a:lnTo>
                        <a:pt x="372907" y="215687"/>
                      </a:lnTo>
                      <a:close/>
                      <a:moveTo>
                        <a:pt x="255352" y="67803"/>
                      </a:moveTo>
                      <a:lnTo>
                        <a:pt x="273592" y="91427"/>
                      </a:lnTo>
                      <a:lnTo>
                        <a:pt x="273592" y="476598"/>
                      </a:lnTo>
                      <a:lnTo>
                        <a:pt x="177487" y="476598"/>
                      </a:lnTo>
                      <a:lnTo>
                        <a:pt x="177487" y="128679"/>
                      </a:lnTo>
                      <a:close/>
                      <a:moveTo>
                        <a:pt x="628567" y="0"/>
                      </a:moveTo>
                      <a:lnTo>
                        <a:pt x="628567" y="476598"/>
                      </a:lnTo>
                      <a:lnTo>
                        <a:pt x="532462" y="476598"/>
                      </a:lnTo>
                      <a:lnTo>
                        <a:pt x="532462" y="8107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975">
                    <a:solidFill>
                      <a:srgbClr val="2F5EB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9" name="任意多边形 86">
                  <a:extLst>
                    <a:ext uri="{FF2B5EF4-FFF2-40B4-BE49-F238E27FC236}">
                      <a16:creationId xmlns:a16="http://schemas.microsoft.com/office/drawing/2014/main" xmlns="" id="{2A725BF0-0D0B-4BA4-AE10-599D1D3890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3790841">
                  <a:off x="7831852" y="3639218"/>
                  <a:ext cx="325655" cy="790674"/>
                </a:xfrm>
                <a:custGeom>
                  <a:avLst/>
                  <a:gdLst>
                    <a:gd name="T0" fmla="*/ 97660 w 325915"/>
                    <a:gd name="T1" fmla="*/ 790400 h 790400"/>
                    <a:gd name="T2" fmla="*/ 0 w 325915"/>
                    <a:gd name="T3" fmla="*/ 664808 h 790400"/>
                    <a:gd name="T4" fmla="*/ 70970 w 325915"/>
                    <a:gd name="T5" fmla="*/ 664808 h 790400"/>
                    <a:gd name="T6" fmla="*/ 70970 w 325915"/>
                    <a:gd name="T7" fmla="*/ 320500 h 790400"/>
                    <a:gd name="T8" fmla="*/ 92523 w 325915"/>
                    <a:gd name="T9" fmla="*/ 320500 h 790400"/>
                    <a:gd name="T10" fmla="*/ 92598 w 325915"/>
                    <a:gd name="T11" fmla="*/ 318763 h 790400"/>
                    <a:gd name="T12" fmla="*/ 259805 w 325915"/>
                    <a:gd name="T13" fmla="*/ 326009 h 790400"/>
                    <a:gd name="T14" fmla="*/ 271953 w 325915"/>
                    <a:gd name="T15" fmla="*/ 0 h 790400"/>
                    <a:gd name="T16" fmla="*/ 325915 w 325915"/>
                    <a:gd name="T17" fmla="*/ 2011 h 790400"/>
                    <a:gd name="T18" fmla="*/ 311729 w 325915"/>
                    <a:gd name="T19" fmla="*/ 382747 h 790400"/>
                    <a:gd name="T20" fmla="*/ 257766 w 325915"/>
                    <a:gd name="T21" fmla="*/ 380736 h 790400"/>
                    <a:gd name="T22" fmla="*/ 257794 w 325915"/>
                    <a:gd name="T23" fmla="*/ 379973 h 790400"/>
                    <a:gd name="T24" fmla="*/ 124349 w 325915"/>
                    <a:gd name="T25" fmla="*/ 374190 h 790400"/>
                    <a:gd name="T26" fmla="*/ 124349 w 325915"/>
                    <a:gd name="T27" fmla="*/ 664808 h 790400"/>
                    <a:gd name="T28" fmla="*/ 195319 w 325915"/>
                    <a:gd name="T29" fmla="*/ 664808 h 79040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25915"/>
                    <a:gd name="T46" fmla="*/ 0 h 790400"/>
                    <a:gd name="T47" fmla="*/ 325915 w 325915"/>
                    <a:gd name="T48" fmla="*/ 790400 h 79040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25915" h="790400">
                      <a:moveTo>
                        <a:pt x="97660" y="790400"/>
                      </a:moveTo>
                      <a:lnTo>
                        <a:pt x="0" y="664808"/>
                      </a:lnTo>
                      <a:lnTo>
                        <a:pt x="70970" y="664808"/>
                      </a:lnTo>
                      <a:lnTo>
                        <a:pt x="70970" y="320500"/>
                      </a:lnTo>
                      <a:lnTo>
                        <a:pt x="92523" y="320500"/>
                      </a:lnTo>
                      <a:lnTo>
                        <a:pt x="92598" y="318763"/>
                      </a:lnTo>
                      <a:lnTo>
                        <a:pt x="259805" y="326009"/>
                      </a:lnTo>
                      <a:lnTo>
                        <a:pt x="271953" y="0"/>
                      </a:lnTo>
                      <a:lnTo>
                        <a:pt x="325915" y="2011"/>
                      </a:lnTo>
                      <a:lnTo>
                        <a:pt x="311729" y="382747"/>
                      </a:lnTo>
                      <a:lnTo>
                        <a:pt x="257766" y="380736"/>
                      </a:lnTo>
                      <a:lnTo>
                        <a:pt x="257794" y="379973"/>
                      </a:lnTo>
                      <a:lnTo>
                        <a:pt x="124349" y="374190"/>
                      </a:lnTo>
                      <a:lnTo>
                        <a:pt x="124349" y="664808"/>
                      </a:lnTo>
                      <a:lnTo>
                        <a:pt x="195319" y="6648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975">
                    <a:solidFill>
                      <a:srgbClr val="2F5EB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0837C046-8BC8-4989-80E3-C0E937BD6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762" y="1726318"/>
            <a:ext cx="322827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1000" dirty="0"/>
              <a:t>您的内容打在这里，在此框中选择粘贴，并选择只保留文字。您的内容打在这里，在此框中选择粘贴，并选择只保留文字。您的内容打在这里，在此框中选择粘贴，并选择只保留文字。</a:t>
            </a:r>
            <a:endParaRPr lang="zh-CN" altLang="en-US" sz="1029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210388D0-DAEC-467B-9839-8C4774E81C71}"/>
              </a:ext>
            </a:extLst>
          </p:cNvPr>
          <p:cNvGrpSpPr/>
          <p:nvPr/>
        </p:nvGrpSpPr>
        <p:grpSpPr>
          <a:xfrm>
            <a:off x="5187762" y="2883686"/>
            <a:ext cx="3122430" cy="483231"/>
            <a:chOff x="7033691" y="3923629"/>
            <a:chExt cx="4248472" cy="657499"/>
          </a:xfrm>
          <a:effectLst/>
        </p:grpSpPr>
        <p:sp>
          <p:nvSpPr>
            <p:cNvPr id="22" name="圆角矩形 107">
              <a:extLst>
                <a:ext uri="{FF2B5EF4-FFF2-40B4-BE49-F238E27FC236}">
                  <a16:creationId xmlns:a16="http://schemas.microsoft.com/office/drawing/2014/main" xmlns="" id="{A548A769-B3D1-4C89-8D66-D72C8A61FB69}"/>
                </a:ext>
              </a:extLst>
            </p:cNvPr>
            <p:cNvSpPr/>
            <p:nvPr/>
          </p:nvSpPr>
          <p:spPr>
            <a:xfrm>
              <a:off x="7335865" y="4011960"/>
              <a:ext cx="3946298" cy="46704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834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" name="圆角矩形 113">
              <a:extLst>
                <a:ext uri="{FF2B5EF4-FFF2-40B4-BE49-F238E27FC236}">
                  <a16:creationId xmlns:a16="http://schemas.microsoft.com/office/drawing/2014/main" xmlns="" id="{08C3C804-C31A-4ED5-9D57-ACECDE050785}"/>
                </a:ext>
              </a:extLst>
            </p:cNvPr>
            <p:cNvSpPr/>
            <p:nvPr/>
          </p:nvSpPr>
          <p:spPr>
            <a:xfrm>
              <a:off x="7321723" y="4011960"/>
              <a:ext cx="3745148" cy="467045"/>
            </a:xfrm>
            <a:prstGeom prst="roundRect">
              <a:avLst>
                <a:gd name="adj" fmla="val 50000"/>
              </a:avLst>
            </a:prstGeom>
            <a:solidFill>
              <a:srgbClr val="08347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CA6DCEE8-7885-42C4-B83C-FFD10F729D76}"/>
                </a:ext>
              </a:extLst>
            </p:cNvPr>
            <p:cNvGrpSpPr/>
            <p:nvPr/>
          </p:nvGrpSpPr>
          <p:grpSpPr>
            <a:xfrm>
              <a:off x="7033691" y="3923629"/>
              <a:ext cx="657499" cy="657499"/>
              <a:chOff x="6961683" y="3995637"/>
              <a:chExt cx="657499" cy="65749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xmlns="" id="{D4E7E560-46CD-4D4D-8D67-B19EB516E25C}"/>
                  </a:ext>
                </a:extLst>
              </p:cNvPr>
              <p:cNvSpPr/>
              <p:nvPr/>
            </p:nvSpPr>
            <p:spPr>
              <a:xfrm>
                <a:off x="6961683" y="3995637"/>
                <a:ext cx="657499" cy="657499"/>
              </a:xfrm>
              <a:prstGeom prst="ellipse">
                <a:avLst/>
              </a:prstGeom>
              <a:solidFill>
                <a:srgbClr val="083473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7" name="Freeform 34">
                <a:extLst>
                  <a:ext uri="{FF2B5EF4-FFF2-40B4-BE49-F238E27FC236}">
                    <a16:creationId xmlns:a16="http://schemas.microsoft.com/office/drawing/2014/main" xmlns="" id="{7C8E949D-0E5F-4CF9-BB8B-EBF917FC19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22056" y="4164494"/>
                <a:ext cx="336751" cy="338622"/>
              </a:xfrm>
              <a:custGeom>
                <a:avLst/>
                <a:gdLst>
                  <a:gd name="T0" fmla="*/ 180 w 199"/>
                  <a:gd name="T1" fmla="*/ 80 h 199"/>
                  <a:gd name="T2" fmla="*/ 118 w 199"/>
                  <a:gd name="T3" fmla="*/ 19 h 199"/>
                  <a:gd name="T4" fmla="*/ 137 w 199"/>
                  <a:gd name="T5" fmla="*/ 0 h 199"/>
                  <a:gd name="T6" fmla="*/ 199 w 199"/>
                  <a:gd name="T7" fmla="*/ 62 h 199"/>
                  <a:gd name="T8" fmla="*/ 180 w 199"/>
                  <a:gd name="T9" fmla="*/ 80 h 199"/>
                  <a:gd name="T10" fmla="*/ 162 w 199"/>
                  <a:gd name="T11" fmla="*/ 98 h 199"/>
                  <a:gd name="T12" fmla="*/ 160 w 199"/>
                  <a:gd name="T13" fmla="*/ 99 h 199"/>
                  <a:gd name="T14" fmla="*/ 149 w 199"/>
                  <a:gd name="T15" fmla="*/ 99 h 199"/>
                  <a:gd name="T16" fmla="*/ 137 w 199"/>
                  <a:gd name="T17" fmla="*/ 99 h 199"/>
                  <a:gd name="T18" fmla="*/ 124 w 199"/>
                  <a:gd name="T19" fmla="*/ 149 h 199"/>
                  <a:gd name="T20" fmla="*/ 25 w 199"/>
                  <a:gd name="T21" fmla="*/ 199 h 199"/>
                  <a:gd name="T22" fmla="*/ 13 w 199"/>
                  <a:gd name="T23" fmla="*/ 199 h 199"/>
                  <a:gd name="T24" fmla="*/ 52 w 199"/>
                  <a:gd name="T25" fmla="*/ 159 h 199"/>
                  <a:gd name="T26" fmla="*/ 62 w 199"/>
                  <a:gd name="T27" fmla="*/ 161 h 199"/>
                  <a:gd name="T28" fmla="*/ 87 w 199"/>
                  <a:gd name="T29" fmla="*/ 137 h 199"/>
                  <a:gd name="T30" fmla="*/ 62 w 199"/>
                  <a:gd name="T31" fmla="*/ 112 h 199"/>
                  <a:gd name="T32" fmla="*/ 37 w 199"/>
                  <a:gd name="T33" fmla="*/ 137 h 199"/>
                  <a:gd name="T34" fmla="*/ 40 w 199"/>
                  <a:gd name="T35" fmla="*/ 147 h 199"/>
                  <a:gd name="T36" fmla="*/ 0 w 199"/>
                  <a:gd name="T37" fmla="*/ 186 h 199"/>
                  <a:gd name="T38" fmla="*/ 0 w 199"/>
                  <a:gd name="T39" fmla="*/ 174 h 199"/>
                  <a:gd name="T40" fmla="*/ 50 w 199"/>
                  <a:gd name="T41" fmla="*/ 75 h 199"/>
                  <a:gd name="T42" fmla="*/ 100 w 199"/>
                  <a:gd name="T43" fmla="*/ 62 h 199"/>
                  <a:gd name="T44" fmla="*/ 100 w 199"/>
                  <a:gd name="T45" fmla="*/ 50 h 199"/>
                  <a:gd name="T46" fmla="*/ 100 w 199"/>
                  <a:gd name="T47" fmla="*/ 38 h 199"/>
                  <a:gd name="T48" fmla="*/ 100 w 199"/>
                  <a:gd name="T49" fmla="*/ 37 h 199"/>
                  <a:gd name="T50" fmla="*/ 106 w 199"/>
                  <a:gd name="T51" fmla="*/ 31 h 199"/>
                  <a:gd name="T52" fmla="*/ 167 w 199"/>
                  <a:gd name="T53" fmla="*/ 93 h 199"/>
                  <a:gd name="T54" fmla="*/ 162 w 199"/>
                  <a:gd name="T55" fmla="*/ 9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9" h="199">
                    <a:moveTo>
                      <a:pt x="180" y="80"/>
                    </a:moveTo>
                    <a:cubicBezTo>
                      <a:pt x="118" y="19"/>
                      <a:pt x="118" y="19"/>
                      <a:pt x="118" y="19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99" y="62"/>
                      <a:pt x="199" y="62"/>
                      <a:pt x="199" y="62"/>
                    </a:cubicBezTo>
                    <a:lnTo>
                      <a:pt x="180" y="80"/>
                    </a:lnTo>
                    <a:close/>
                    <a:moveTo>
                      <a:pt x="162" y="98"/>
                    </a:moveTo>
                    <a:cubicBezTo>
                      <a:pt x="161" y="99"/>
                      <a:pt x="161" y="99"/>
                      <a:pt x="160" y="99"/>
                    </a:cubicBezTo>
                    <a:cubicBezTo>
                      <a:pt x="149" y="99"/>
                      <a:pt x="149" y="99"/>
                      <a:pt x="149" y="99"/>
                    </a:cubicBezTo>
                    <a:cubicBezTo>
                      <a:pt x="137" y="99"/>
                      <a:pt x="137" y="99"/>
                      <a:pt x="137" y="99"/>
                    </a:cubicBezTo>
                    <a:cubicBezTo>
                      <a:pt x="124" y="149"/>
                      <a:pt x="124" y="149"/>
                      <a:pt x="124" y="149"/>
                    </a:cubicBezTo>
                    <a:cubicBezTo>
                      <a:pt x="25" y="199"/>
                      <a:pt x="25" y="199"/>
                      <a:pt x="25" y="199"/>
                    </a:cubicBezTo>
                    <a:cubicBezTo>
                      <a:pt x="13" y="199"/>
                      <a:pt x="13" y="199"/>
                      <a:pt x="13" y="199"/>
                    </a:cubicBezTo>
                    <a:cubicBezTo>
                      <a:pt x="52" y="159"/>
                      <a:pt x="52" y="159"/>
                      <a:pt x="52" y="159"/>
                    </a:cubicBezTo>
                    <a:cubicBezTo>
                      <a:pt x="55" y="161"/>
                      <a:pt x="59" y="161"/>
                      <a:pt x="62" y="161"/>
                    </a:cubicBezTo>
                    <a:cubicBezTo>
                      <a:pt x="76" y="161"/>
                      <a:pt x="87" y="150"/>
                      <a:pt x="87" y="137"/>
                    </a:cubicBezTo>
                    <a:cubicBezTo>
                      <a:pt x="87" y="123"/>
                      <a:pt x="76" y="112"/>
                      <a:pt x="62" y="112"/>
                    </a:cubicBezTo>
                    <a:cubicBezTo>
                      <a:pt x="49" y="112"/>
                      <a:pt x="37" y="123"/>
                      <a:pt x="37" y="137"/>
                    </a:cubicBezTo>
                    <a:cubicBezTo>
                      <a:pt x="37" y="140"/>
                      <a:pt x="38" y="144"/>
                      <a:pt x="40" y="147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50" y="75"/>
                      <a:pt x="50" y="75"/>
                      <a:pt x="50" y="75"/>
                    </a:cubicBezTo>
                    <a:cubicBezTo>
                      <a:pt x="100" y="62"/>
                      <a:pt x="100" y="62"/>
                      <a:pt x="100" y="62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38"/>
                      <a:pt x="100" y="38"/>
                      <a:pt x="100" y="38"/>
                    </a:cubicBezTo>
                    <a:cubicBezTo>
                      <a:pt x="100" y="37"/>
                      <a:pt x="100" y="37"/>
                      <a:pt x="100" y="37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67" y="93"/>
                      <a:pt x="167" y="93"/>
                      <a:pt x="167" y="93"/>
                    </a:cubicBezTo>
                    <a:lnTo>
                      <a:pt x="162" y="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67204" tIns="33602" rIns="67204" bIns="3360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75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5" name="TextBox 7">
              <a:extLst>
                <a:ext uri="{FF2B5EF4-FFF2-40B4-BE49-F238E27FC236}">
                  <a16:creationId xmlns:a16="http://schemas.microsoft.com/office/drawing/2014/main" xmlns="" id="{D5014A64-52E6-4E86-AAC6-BDA2E6D65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9835" y="4098489"/>
              <a:ext cx="1728192" cy="3077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147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计划完成</a:t>
              </a:r>
              <a:r>
                <a:rPr lang="en-US" altLang="zh-CN" sz="147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95%</a:t>
              </a:r>
              <a:endParaRPr lang="zh-CN" altLang="en-US" sz="147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CA67B719-E119-467B-8D58-C1019AC1CD9D}"/>
              </a:ext>
            </a:extLst>
          </p:cNvPr>
          <p:cNvGrpSpPr/>
          <p:nvPr/>
        </p:nvGrpSpPr>
        <p:grpSpPr>
          <a:xfrm>
            <a:off x="5187762" y="3412911"/>
            <a:ext cx="3122430" cy="483231"/>
            <a:chOff x="7033691" y="4643709"/>
            <a:chExt cx="4248472" cy="657499"/>
          </a:xfrm>
          <a:effectLst/>
        </p:grpSpPr>
        <p:sp>
          <p:nvSpPr>
            <p:cNvPr id="29" name="圆角矩形 115">
              <a:extLst>
                <a:ext uri="{FF2B5EF4-FFF2-40B4-BE49-F238E27FC236}">
                  <a16:creationId xmlns:a16="http://schemas.microsoft.com/office/drawing/2014/main" xmlns="" id="{E5314F3A-5F05-44BC-BB0A-8FEE1BBA258D}"/>
                </a:ext>
              </a:extLst>
            </p:cNvPr>
            <p:cNvSpPr/>
            <p:nvPr/>
          </p:nvSpPr>
          <p:spPr>
            <a:xfrm>
              <a:off x="7335865" y="4732040"/>
              <a:ext cx="3946298" cy="46704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834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圆角矩形 116">
              <a:extLst>
                <a:ext uri="{FF2B5EF4-FFF2-40B4-BE49-F238E27FC236}">
                  <a16:creationId xmlns:a16="http://schemas.microsoft.com/office/drawing/2014/main" xmlns="" id="{5C68F532-67E6-41BB-939D-9DD65361DA39}"/>
                </a:ext>
              </a:extLst>
            </p:cNvPr>
            <p:cNvSpPr/>
            <p:nvPr/>
          </p:nvSpPr>
          <p:spPr>
            <a:xfrm>
              <a:off x="7321723" y="4732040"/>
              <a:ext cx="3600400" cy="467045"/>
            </a:xfrm>
            <a:prstGeom prst="roundRect">
              <a:avLst>
                <a:gd name="adj" fmla="val 50000"/>
              </a:avLst>
            </a:prstGeom>
            <a:solidFill>
              <a:srgbClr val="08347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TextBox 7">
              <a:extLst>
                <a:ext uri="{FF2B5EF4-FFF2-40B4-BE49-F238E27FC236}">
                  <a16:creationId xmlns:a16="http://schemas.microsoft.com/office/drawing/2014/main" xmlns="" id="{D0BBD8BC-EB8F-4069-B596-51BAC2F6A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9835" y="4818569"/>
              <a:ext cx="2027712" cy="3077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147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计划完成</a:t>
              </a:r>
              <a:r>
                <a:rPr lang="en-US" altLang="zh-CN" sz="147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950</a:t>
              </a:r>
              <a:r>
                <a:rPr lang="zh-CN" altLang="en-US" sz="147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万</a:t>
              </a: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xmlns="" id="{DD526EC5-EC1D-4049-9C80-9CF57361E5CB}"/>
                </a:ext>
              </a:extLst>
            </p:cNvPr>
            <p:cNvGrpSpPr/>
            <p:nvPr/>
          </p:nvGrpSpPr>
          <p:grpSpPr>
            <a:xfrm>
              <a:off x="7033691" y="4643709"/>
              <a:ext cx="657499" cy="657499"/>
              <a:chOff x="6961683" y="4715717"/>
              <a:chExt cx="657499" cy="657499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1644E89E-4D65-454B-BC39-FFC67CE9AF6E}"/>
                  </a:ext>
                </a:extLst>
              </p:cNvPr>
              <p:cNvSpPr/>
              <p:nvPr/>
            </p:nvSpPr>
            <p:spPr>
              <a:xfrm>
                <a:off x="6961683" y="4715717"/>
                <a:ext cx="657499" cy="657499"/>
              </a:xfrm>
              <a:prstGeom prst="ellipse">
                <a:avLst/>
              </a:prstGeom>
              <a:solidFill>
                <a:srgbClr val="083473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Freeform 199">
                <a:extLst>
                  <a:ext uri="{FF2B5EF4-FFF2-40B4-BE49-F238E27FC236}">
                    <a16:creationId xmlns:a16="http://schemas.microsoft.com/office/drawing/2014/main" xmlns="" id="{A73A4832-731D-40EE-86F4-64D0005F4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73694" y="4904711"/>
                <a:ext cx="246063" cy="288925"/>
              </a:xfrm>
              <a:custGeom>
                <a:avLst/>
                <a:gdLst>
                  <a:gd name="T0" fmla="*/ 92 w 171"/>
                  <a:gd name="T1" fmla="*/ 153 h 201"/>
                  <a:gd name="T2" fmla="*/ 99 w 171"/>
                  <a:gd name="T3" fmla="*/ 143 h 201"/>
                  <a:gd name="T4" fmla="*/ 92 w 171"/>
                  <a:gd name="T5" fmla="*/ 133 h 201"/>
                  <a:gd name="T6" fmla="*/ 104 w 171"/>
                  <a:gd name="T7" fmla="*/ 47 h 201"/>
                  <a:gd name="T8" fmla="*/ 98 w 171"/>
                  <a:gd name="T9" fmla="*/ 9 h 201"/>
                  <a:gd name="T10" fmla="*/ 93 w 171"/>
                  <a:gd name="T11" fmla="*/ 2 h 201"/>
                  <a:gd name="T12" fmla="*/ 76 w 171"/>
                  <a:gd name="T13" fmla="*/ 35 h 201"/>
                  <a:gd name="T14" fmla="*/ 59 w 171"/>
                  <a:gd name="T15" fmla="*/ 28 h 201"/>
                  <a:gd name="T16" fmla="*/ 74 w 171"/>
                  <a:gd name="T17" fmla="*/ 95 h 201"/>
                  <a:gd name="T18" fmla="*/ 74 w 171"/>
                  <a:gd name="T19" fmla="*/ 104 h 201"/>
                  <a:gd name="T20" fmla="*/ 79 w 171"/>
                  <a:gd name="T21" fmla="*/ 92 h 201"/>
                  <a:gd name="T22" fmla="*/ 171 w 171"/>
                  <a:gd name="T23" fmla="*/ 179 h 201"/>
                  <a:gd name="T24" fmla="*/ 85 w 171"/>
                  <a:gd name="T25" fmla="*/ 49 h 201"/>
                  <a:gd name="T26" fmla="*/ 80 w 171"/>
                  <a:gd name="T27" fmla="*/ 49 h 201"/>
                  <a:gd name="T28" fmla="*/ 67 w 171"/>
                  <a:gd name="T29" fmla="*/ 50 h 201"/>
                  <a:gd name="T30" fmla="*/ 0 w 171"/>
                  <a:gd name="T31" fmla="*/ 179 h 201"/>
                  <a:gd name="T32" fmla="*/ 0 w 171"/>
                  <a:gd name="T33" fmla="*/ 181 h 201"/>
                  <a:gd name="T34" fmla="*/ 2 w 171"/>
                  <a:gd name="T35" fmla="*/ 186 h 201"/>
                  <a:gd name="T36" fmla="*/ 84 w 171"/>
                  <a:gd name="T37" fmla="*/ 201 h 201"/>
                  <a:gd name="T38" fmla="*/ 91 w 171"/>
                  <a:gd name="T39" fmla="*/ 201 h 201"/>
                  <a:gd name="T40" fmla="*/ 134 w 171"/>
                  <a:gd name="T41" fmla="*/ 199 h 201"/>
                  <a:gd name="T42" fmla="*/ 170 w 171"/>
                  <a:gd name="T43" fmla="*/ 186 h 201"/>
                  <a:gd name="T44" fmla="*/ 171 w 171"/>
                  <a:gd name="T45" fmla="*/ 181 h 201"/>
                  <a:gd name="T46" fmla="*/ 171 w 171"/>
                  <a:gd name="T47" fmla="*/ 179 h 201"/>
                  <a:gd name="T48" fmla="*/ 112 w 171"/>
                  <a:gd name="T49" fmla="*/ 162 h 201"/>
                  <a:gd name="T50" fmla="*/ 92 w 171"/>
                  <a:gd name="T51" fmla="*/ 169 h 201"/>
                  <a:gd name="T52" fmla="*/ 79 w 171"/>
                  <a:gd name="T53" fmla="*/ 183 h 201"/>
                  <a:gd name="T54" fmla="*/ 65 w 171"/>
                  <a:gd name="T55" fmla="*/ 166 h 201"/>
                  <a:gd name="T56" fmla="*/ 49 w 171"/>
                  <a:gd name="T57" fmla="*/ 152 h 201"/>
                  <a:gd name="T58" fmla="*/ 71 w 171"/>
                  <a:gd name="T59" fmla="*/ 139 h 201"/>
                  <a:gd name="T60" fmla="*/ 79 w 171"/>
                  <a:gd name="T61" fmla="*/ 152 h 201"/>
                  <a:gd name="T62" fmla="*/ 62 w 171"/>
                  <a:gd name="T63" fmla="*/ 124 h 201"/>
                  <a:gd name="T64" fmla="*/ 49 w 171"/>
                  <a:gd name="T65" fmla="*/ 102 h 201"/>
                  <a:gd name="T66" fmla="*/ 79 w 171"/>
                  <a:gd name="T67" fmla="*/ 75 h 201"/>
                  <a:gd name="T68" fmla="*/ 92 w 171"/>
                  <a:gd name="T69" fmla="*/ 63 h 201"/>
                  <a:gd name="T70" fmla="*/ 110 w 171"/>
                  <a:gd name="T71" fmla="*/ 82 h 201"/>
                  <a:gd name="T72" fmla="*/ 97 w 171"/>
                  <a:gd name="T73" fmla="*/ 101 h 201"/>
                  <a:gd name="T74" fmla="*/ 92 w 171"/>
                  <a:gd name="T75" fmla="*/ 92 h 201"/>
                  <a:gd name="T76" fmla="*/ 114 w 171"/>
                  <a:gd name="T77" fmla="*/ 121 h 201"/>
                  <a:gd name="T78" fmla="*/ 120 w 171"/>
                  <a:gd name="T79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1" h="201">
                    <a:moveTo>
                      <a:pt x="92" y="133"/>
                    </a:moveTo>
                    <a:cubicBezTo>
                      <a:pt x="92" y="153"/>
                      <a:pt x="92" y="153"/>
                      <a:pt x="92" y="153"/>
                    </a:cubicBezTo>
                    <a:cubicBezTo>
                      <a:pt x="95" y="152"/>
                      <a:pt x="95" y="151"/>
                      <a:pt x="97" y="149"/>
                    </a:cubicBezTo>
                    <a:cubicBezTo>
                      <a:pt x="98" y="147"/>
                      <a:pt x="99" y="145"/>
                      <a:pt x="99" y="143"/>
                    </a:cubicBezTo>
                    <a:cubicBezTo>
                      <a:pt x="99" y="141"/>
                      <a:pt x="99" y="139"/>
                      <a:pt x="97" y="138"/>
                    </a:cubicBezTo>
                    <a:cubicBezTo>
                      <a:pt x="96" y="136"/>
                      <a:pt x="96" y="134"/>
                      <a:pt x="92" y="133"/>
                    </a:cubicBezTo>
                    <a:close/>
                    <a:moveTo>
                      <a:pt x="62" y="47"/>
                    </a:moveTo>
                    <a:cubicBezTo>
                      <a:pt x="64" y="46"/>
                      <a:pt x="83" y="39"/>
                      <a:pt x="104" y="47"/>
                    </a:cubicBezTo>
                    <a:cubicBezTo>
                      <a:pt x="102" y="32"/>
                      <a:pt x="109" y="25"/>
                      <a:pt x="109" y="20"/>
                    </a:cubicBezTo>
                    <a:cubicBezTo>
                      <a:pt x="109" y="7"/>
                      <a:pt x="104" y="15"/>
                      <a:pt x="98" y="9"/>
                    </a:cubicBezTo>
                    <a:cubicBezTo>
                      <a:pt x="97" y="11"/>
                      <a:pt x="100" y="21"/>
                      <a:pt x="92" y="31"/>
                    </a:cubicBezTo>
                    <a:cubicBezTo>
                      <a:pt x="97" y="17"/>
                      <a:pt x="93" y="0"/>
                      <a:pt x="93" y="2"/>
                    </a:cubicBezTo>
                    <a:cubicBezTo>
                      <a:pt x="86" y="9"/>
                      <a:pt x="79" y="1"/>
                      <a:pt x="76" y="10"/>
                    </a:cubicBezTo>
                    <a:cubicBezTo>
                      <a:pt x="75" y="13"/>
                      <a:pt x="83" y="22"/>
                      <a:pt x="76" y="35"/>
                    </a:cubicBezTo>
                    <a:cubicBezTo>
                      <a:pt x="76" y="19"/>
                      <a:pt x="72" y="14"/>
                      <a:pt x="73" y="16"/>
                    </a:cubicBezTo>
                    <a:cubicBezTo>
                      <a:pt x="69" y="26"/>
                      <a:pt x="59" y="12"/>
                      <a:pt x="59" y="28"/>
                    </a:cubicBezTo>
                    <a:cubicBezTo>
                      <a:pt x="59" y="31"/>
                      <a:pt x="67" y="35"/>
                      <a:pt x="62" y="47"/>
                    </a:cubicBezTo>
                    <a:close/>
                    <a:moveTo>
                      <a:pt x="74" y="95"/>
                    </a:moveTo>
                    <a:cubicBezTo>
                      <a:pt x="73" y="96"/>
                      <a:pt x="73" y="98"/>
                      <a:pt x="73" y="99"/>
                    </a:cubicBezTo>
                    <a:cubicBezTo>
                      <a:pt x="73" y="101"/>
                      <a:pt x="73" y="103"/>
                      <a:pt x="74" y="104"/>
                    </a:cubicBezTo>
                    <a:cubicBezTo>
                      <a:pt x="75" y="106"/>
                      <a:pt x="77" y="107"/>
                      <a:pt x="79" y="108"/>
                    </a:cubicBezTo>
                    <a:cubicBezTo>
                      <a:pt x="79" y="92"/>
                      <a:pt x="79" y="92"/>
                      <a:pt x="79" y="92"/>
                    </a:cubicBezTo>
                    <a:cubicBezTo>
                      <a:pt x="77" y="92"/>
                      <a:pt x="75" y="93"/>
                      <a:pt x="74" y="95"/>
                    </a:cubicBezTo>
                    <a:close/>
                    <a:moveTo>
                      <a:pt x="171" y="179"/>
                    </a:moveTo>
                    <a:cubicBezTo>
                      <a:pt x="163" y="73"/>
                      <a:pt x="126" y="60"/>
                      <a:pt x="116" y="54"/>
                    </a:cubicBezTo>
                    <a:cubicBezTo>
                      <a:pt x="108" y="51"/>
                      <a:pt x="96" y="50"/>
                      <a:pt x="85" y="49"/>
                    </a:cubicBezTo>
                    <a:cubicBezTo>
                      <a:pt x="84" y="49"/>
                      <a:pt x="83" y="49"/>
                      <a:pt x="82" y="49"/>
                    </a:cubicBezTo>
                    <a:cubicBezTo>
                      <a:pt x="82" y="49"/>
                      <a:pt x="81" y="49"/>
                      <a:pt x="80" y="49"/>
                    </a:cubicBezTo>
                    <a:cubicBezTo>
                      <a:pt x="79" y="49"/>
                      <a:pt x="77" y="49"/>
                      <a:pt x="76" y="50"/>
                    </a:cubicBezTo>
                    <a:cubicBezTo>
                      <a:pt x="73" y="50"/>
                      <a:pt x="70" y="50"/>
                      <a:pt x="67" y="50"/>
                    </a:cubicBezTo>
                    <a:cubicBezTo>
                      <a:pt x="61" y="51"/>
                      <a:pt x="56" y="52"/>
                      <a:pt x="51" y="54"/>
                    </a:cubicBezTo>
                    <a:cubicBezTo>
                      <a:pt x="26" y="64"/>
                      <a:pt x="12" y="68"/>
                      <a:pt x="0" y="179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0" y="180"/>
                      <a:pt x="0" y="181"/>
                      <a:pt x="0" y="181"/>
                    </a:cubicBezTo>
                    <a:cubicBezTo>
                      <a:pt x="0" y="181"/>
                      <a:pt x="1" y="182"/>
                      <a:pt x="1" y="183"/>
                    </a:cubicBezTo>
                    <a:cubicBezTo>
                      <a:pt x="1" y="184"/>
                      <a:pt x="1" y="185"/>
                      <a:pt x="2" y="186"/>
                    </a:cubicBezTo>
                    <a:cubicBezTo>
                      <a:pt x="3" y="188"/>
                      <a:pt x="4" y="189"/>
                      <a:pt x="6" y="190"/>
                    </a:cubicBezTo>
                    <a:cubicBezTo>
                      <a:pt x="27" y="198"/>
                      <a:pt x="64" y="201"/>
                      <a:pt x="84" y="201"/>
                    </a:cubicBezTo>
                    <a:cubicBezTo>
                      <a:pt x="85" y="201"/>
                      <a:pt x="86" y="201"/>
                      <a:pt x="88" y="201"/>
                    </a:cubicBezTo>
                    <a:cubicBezTo>
                      <a:pt x="89" y="201"/>
                      <a:pt x="90" y="201"/>
                      <a:pt x="91" y="201"/>
                    </a:cubicBezTo>
                    <a:cubicBezTo>
                      <a:pt x="94" y="201"/>
                      <a:pt x="97" y="201"/>
                      <a:pt x="99" y="201"/>
                    </a:cubicBezTo>
                    <a:cubicBezTo>
                      <a:pt x="105" y="200"/>
                      <a:pt x="129" y="200"/>
                      <a:pt x="134" y="199"/>
                    </a:cubicBezTo>
                    <a:cubicBezTo>
                      <a:pt x="145" y="197"/>
                      <a:pt x="156" y="195"/>
                      <a:pt x="166" y="190"/>
                    </a:cubicBezTo>
                    <a:cubicBezTo>
                      <a:pt x="167" y="189"/>
                      <a:pt x="169" y="188"/>
                      <a:pt x="170" y="186"/>
                    </a:cubicBezTo>
                    <a:cubicBezTo>
                      <a:pt x="170" y="185"/>
                      <a:pt x="171" y="184"/>
                      <a:pt x="171" y="183"/>
                    </a:cubicBezTo>
                    <a:cubicBezTo>
                      <a:pt x="171" y="182"/>
                      <a:pt x="171" y="181"/>
                      <a:pt x="171" y="181"/>
                    </a:cubicBezTo>
                    <a:cubicBezTo>
                      <a:pt x="171" y="181"/>
                      <a:pt x="171" y="180"/>
                      <a:pt x="171" y="180"/>
                    </a:cubicBezTo>
                    <a:cubicBezTo>
                      <a:pt x="171" y="180"/>
                      <a:pt x="171" y="180"/>
                      <a:pt x="171" y="179"/>
                    </a:cubicBezTo>
                    <a:close/>
                    <a:moveTo>
                      <a:pt x="120" y="152"/>
                    </a:moveTo>
                    <a:cubicBezTo>
                      <a:pt x="118" y="156"/>
                      <a:pt x="115" y="159"/>
                      <a:pt x="112" y="162"/>
                    </a:cubicBezTo>
                    <a:cubicBezTo>
                      <a:pt x="109" y="164"/>
                      <a:pt x="106" y="166"/>
                      <a:pt x="102" y="167"/>
                    </a:cubicBezTo>
                    <a:cubicBezTo>
                      <a:pt x="99" y="168"/>
                      <a:pt x="97" y="169"/>
                      <a:pt x="92" y="169"/>
                    </a:cubicBezTo>
                    <a:cubicBezTo>
                      <a:pt x="92" y="183"/>
                      <a:pt x="92" y="183"/>
                      <a:pt x="92" y="183"/>
                    </a:cubicBezTo>
                    <a:cubicBezTo>
                      <a:pt x="79" y="183"/>
                      <a:pt x="79" y="183"/>
                      <a:pt x="79" y="183"/>
                    </a:cubicBezTo>
                    <a:cubicBezTo>
                      <a:pt x="79" y="169"/>
                      <a:pt x="79" y="169"/>
                      <a:pt x="79" y="169"/>
                    </a:cubicBezTo>
                    <a:cubicBezTo>
                      <a:pt x="73" y="169"/>
                      <a:pt x="69" y="168"/>
                      <a:pt x="65" y="166"/>
                    </a:cubicBezTo>
                    <a:cubicBezTo>
                      <a:pt x="61" y="165"/>
                      <a:pt x="59" y="163"/>
                      <a:pt x="57" y="160"/>
                    </a:cubicBezTo>
                    <a:cubicBezTo>
                      <a:pt x="54" y="158"/>
                      <a:pt x="50" y="155"/>
                      <a:pt x="49" y="152"/>
                    </a:cubicBezTo>
                    <a:cubicBezTo>
                      <a:pt x="47" y="149"/>
                      <a:pt x="46" y="150"/>
                      <a:pt x="45" y="146"/>
                    </a:cubicBezTo>
                    <a:cubicBezTo>
                      <a:pt x="71" y="139"/>
                      <a:pt x="71" y="139"/>
                      <a:pt x="71" y="139"/>
                    </a:cubicBezTo>
                    <a:cubicBezTo>
                      <a:pt x="71" y="143"/>
                      <a:pt x="72" y="146"/>
                      <a:pt x="74" y="147"/>
                    </a:cubicBezTo>
                    <a:cubicBezTo>
                      <a:pt x="75" y="149"/>
                      <a:pt x="76" y="151"/>
                      <a:pt x="79" y="152"/>
                    </a:cubicBezTo>
                    <a:cubicBezTo>
                      <a:pt x="79" y="130"/>
                      <a:pt x="79" y="130"/>
                      <a:pt x="79" y="130"/>
                    </a:cubicBezTo>
                    <a:cubicBezTo>
                      <a:pt x="71" y="128"/>
                      <a:pt x="66" y="126"/>
                      <a:pt x="62" y="124"/>
                    </a:cubicBezTo>
                    <a:cubicBezTo>
                      <a:pt x="59" y="123"/>
                      <a:pt x="56" y="120"/>
                      <a:pt x="53" y="116"/>
                    </a:cubicBezTo>
                    <a:cubicBezTo>
                      <a:pt x="50" y="112"/>
                      <a:pt x="49" y="108"/>
                      <a:pt x="49" y="102"/>
                    </a:cubicBezTo>
                    <a:cubicBezTo>
                      <a:pt x="49" y="95"/>
                      <a:pt x="52" y="89"/>
                      <a:pt x="57" y="84"/>
                    </a:cubicBezTo>
                    <a:cubicBezTo>
                      <a:pt x="62" y="79"/>
                      <a:pt x="69" y="76"/>
                      <a:pt x="79" y="75"/>
                    </a:cubicBezTo>
                    <a:cubicBezTo>
                      <a:pt x="79" y="63"/>
                      <a:pt x="79" y="63"/>
                      <a:pt x="79" y="63"/>
                    </a:cubicBezTo>
                    <a:cubicBezTo>
                      <a:pt x="92" y="63"/>
                      <a:pt x="92" y="63"/>
                      <a:pt x="92" y="63"/>
                    </a:cubicBezTo>
                    <a:cubicBezTo>
                      <a:pt x="92" y="75"/>
                      <a:pt x="92" y="75"/>
                      <a:pt x="92" y="75"/>
                    </a:cubicBezTo>
                    <a:cubicBezTo>
                      <a:pt x="101" y="76"/>
                      <a:pt x="106" y="78"/>
                      <a:pt x="110" y="82"/>
                    </a:cubicBezTo>
                    <a:cubicBezTo>
                      <a:pt x="115" y="86"/>
                      <a:pt x="119" y="91"/>
                      <a:pt x="120" y="98"/>
                    </a:cubicBezTo>
                    <a:cubicBezTo>
                      <a:pt x="97" y="101"/>
                      <a:pt x="97" y="101"/>
                      <a:pt x="97" y="101"/>
                    </a:cubicBezTo>
                    <a:cubicBezTo>
                      <a:pt x="96" y="98"/>
                      <a:pt x="95" y="96"/>
                      <a:pt x="94" y="95"/>
                    </a:cubicBezTo>
                    <a:cubicBezTo>
                      <a:pt x="93" y="94"/>
                      <a:pt x="94" y="93"/>
                      <a:pt x="92" y="92"/>
                    </a:cubicBezTo>
                    <a:cubicBezTo>
                      <a:pt x="92" y="110"/>
                      <a:pt x="92" y="110"/>
                      <a:pt x="92" y="110"/>
                    </a:cubicBezTo>
                    <a:cubicBezTo>
                      <a:pt x="104" y="113"/>
                      <a:pt x="110" y="117"/>
                      <a:pt x="114" y="121"/>
                    </a:cubicBezTo>
                    <a:cubicBezTo>
                      <a:pt x="120" y="126"/>
                      <a:pt x="123" y="132"/>
                      <a:pt x="123" y="140"/>
                    </a:cubicBezTo>
                    <a:cubicBezTo>
                      <a:pt x="123" y="144"/>
                      <a:pt x="122" y="148"/>
                      <a:pt x="120" y="1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67204" tIns="33602" rIns="67204" bIns="3360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75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23DF6D17-3EAC-4485-B12A-FDB72093EA3A}"/>
              </a:ext>
            </a:extLst>
          </p:cNvPr>
          <p:cNvGrpSpPr/>
          <p:nvPr/>
        </p:nvGrpSpPr>
        <p:grpSpPr>
          <a:xfrm>
            <a:off x="689346" y="1144170"/>
            <a:ext cx="2116902" cy="483231"/>
            <a:chOff x="913011" y="1556792"/>
            <a:chExt cx="2880320" cy="657499"/>
          </a:xfrm>
          <a:effectLst/>
        </p:grpSpPr>
        <p:sp>
          <p:nvSpPr>
            <p:cNvPr id="36" name="TextBox 7">
              <a:extLst>
                <a:ext uri="{FF2B5EF4-FFF2-40B4-BE49-F238E27FC236}">
                  <a16:creationId xmlns:a16="http://schemas.microsoft.com/office/drawing/2014/main" xmlns="" id="{9D38BE91-B1D5-4DEA-8ACF-B9BD2AD49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108" y="1731653"/>
              <a:ext cx="1728192" cy="3077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147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其他公司产品</a:t>
              </a:r>
            </a:p>
          </p:txBody>
        </p:sp>
        <p:sp>
          <p:nvSpPr>
            <p:cNvPr id="37" name="圆角矩形 123">
              <a:extLst>
                <a:ext uri="{FF2B5EF4-FFF2-40B4-BE49-F238E27FC236}">
                  <a16:creationId xmlns:a16="http://schemas.microsoft.com/office/drawing/2014/main" xmlns="" id="{D520B6B0-FDD9-496E-BF14-CF32638489F1}"/>
                </a:ext>
              </a:extLst>
            </p:cNvPr>
            <p:cNvSpPr/>
            <p:nvPr/>
          </p:nvSpPr>
          <p:spPr>
            <a:xfrm>
              <a:off x="1215185" y="1652019"/>
              <a:ext cx="2578146" cy="46704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xmlns="" id="{3A507E6E-A6F5-4F74-A756-FE9719449A5C}"/>
                </a:ext>
              </a:extLst>
            </p:cNvPr>
            <p:cNvGrpSpPr/>
            <p:nvPr/>
          </p:nvGrpSpPr>
          <p:grpSpPr>
            <a:xfrm>
              <a:off x="913011" y="1556792"/>
              <a:ext cx="657499" cy="657499"/>
              <a:chOff x="6961683" y="1619373"/>
              <a:chExt cx="657499" cy="657499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xmlns="" id="{C698CFE5-E2A7-40AE-9E1B-E41B79D1788F}"/>
                  </a:ext>
                </a:extLst>
              </p:cNvPr>
              <p:cNvSpPr/>
              <p:nvPr/>
            </p:nvSpPr>
            <p:spPr>
              <a:xfrm>
                <a:off x="6961683" y="1619373"/>
                <a:ext cx="657499" cy="657499"/>
              </a:xfrm>
              <a:prstGeom prst="ellipse">
                <a:avLst/>
              </a:prstGeom>
              <a:solidFill>
                <a:srgbClr val="C00000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solidFill>
                    <a:srgbClr val="2F5EB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xmlns="" id="{DE7864D5-6124-49CC-8CD9-0E12EB54B2DB}"/>
                  </a:ext>
                </a:extLst>
              </p:cNvPr>
              <p:cNvGrpSpPr/>
              <p:nvPr/>
            </p:nvGrpSpPr>
            <p:grpSpPr>
              <a:xfrm>
                <a:off x="7144192" y="1817619"/>
                <a:ext cx="357058" cy="261006"/>
                <a:chOff x="7599343" y="3871727"/>
                <a:chExt cx="790674" cy="577975"/>
              </a:xfrm>
              <a:solidFill>
                <a:schemeClr val="bg1"/>
              </a:solidFill>
              <a:effectLst/>
            </p:grpSpPr>
            <p:sp>
              <p:nvSpPr>
                <p:cNvPr id="41" name="任意多边形 85">
                  <a:extLst>
                    <a:ext uri="{FF2B5EF4-FFF2-40B4-BE49-F238E27FC236}">
                      <a16:creationId xmlns:a16="http://schemas.microsoft.com/office/drawing/2014/main" xmlns="" id="{E263577A-DBD4-43DF-99A5-13A3A2BDC4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2726" y="3973484"/>
                  <a:ext cx="628785" cy="476218"/>
                </a:xfrm>
                <a:custGeom>
                  <a:avLst/>
                  <a:gdLst>
                    <a:gd name="T0" fmla="*/ 96105 w 628567"/>
                    <a:gd name="T1" fmla="*/ 192304 h 476598"/>
                    <a:gd name="T2" fmla="*/ 96105 w 628567"/>
                    <a:gd name="T3" fmla="*/ 476598 h 476598"/>
                    <a:gd name="T4" fmla="*/ 0 w 628567"/>
                    <a:gd name="T5" fmla="*/ 476598 h 476598"/>
                    <a:gd name="T6" fmla="*/ 0 w 628567"/>
                    <a:gd name="T7" fmla="*/ 267440 h 476598"/>
                    <a:gd name="T8" fmla="*/ 451079 w 628567"/>
                    <a:gd name="T9" fmla="*/ 149738 h 476598"/>
                    <a:gd name="T10" fmla="*/ 451079 w 628567"/>
                    <a:gd name="T11" fmla="*/ 476598 h 476598"/>
                    <a:gd name="T12" fmla="*/ 354974 w 628567"/>
                    <a:gd name="T13" fmla="*/ 476598 h 476598"/>
                    <a:gd name="T14" fmla="*/ 354974 w 628567"/>
                    <a:gd name="T15" fmla="*/ 196833 h 476598"/>
                    <a:gd name="T16" fmla="*/ 357633 w 628567"/>
                    <a:gd name="T17" fmla="*/ 200277 h 476598"/>
                    <a:gd name="T18" fmla="*/ 359009 w 628567"/>
                    <a:gd name="T19" fmla="*/ 199214 h 476598"/>
                    <a:gd name="T20" fmla="*/ 372907 w 628567"/>
                    <a:gd name="T21" fmla="*/ 215687 h 476598"/>
                    <a:gd name="T22" fmla="*/ 255352 w 628567"/>
                    <a:gd name="T23" fmla="*/ 67803 h 476598"/>
                    <a:gd name="T24" fmla="*/ 273592 w 628567"/>
                    <a:gd name="T25" fmla="*/ 91427 h 476598"/>
                    <a:gd name="T26" fmla="*/ 273592 w 628567"/>
                    <a:gd name="T27" fmla="*/ 476598 h 476598"/>
                    <a:gd name="T28" fmla="*/ 177487 w 628567"/>
                    <a:gd name="T29" fmla="*/ 476598 h 476598"/>
                    <a:gd name="T30" fmla="*/ 177487 w 628567"/>
                    <a:gd name="T31" fmla="*/ 128679 h 476598"/>
                    <a:gd name="T32" fmla="*/ 628567 w 628567"/>
                    <a:gd name="T33" fmla="*/ 0 h 476598"/>
                    <a:gd name="T34" fmla="*/ 628567 w 628567"/>
                    <a:gd name="T35" fmla="*/ 476598 h 476598"/>
                    <a:gd name="T36" fmla="*/ 532462 w 628567"/>
                    <a:gd name="T37" fmla="*/ 476598 h 476598"/>
                    <a:gd name="T38" fmla="*/ 532462 w 628567"/>
                    <a:gd name="T39" fmla="*/ 81079 h 476598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628567"/>
                    <a:gd name="T61" fmla="*/ 0 h 476598"/>
                    <a:gd name="T62" fmla="*/ 628567 w 628567"/>
                    <a:gd name="T63" fmla="*/ 476598 h 476598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628567" h="476598">
                      <a:moveTo>
                        <a:pt x="96105" y="192304"/>
                      </a:moveTo>
                      <a:lnTo>
                        <a:pt x="96105" y="476598"/>
                      </a:lnTo>
                      <a:lnTo>
                        <a:pt x="0" y="476598"/>
                      </a:lnTo>
                      <a:lnTo>
                        <a:pt x="0" y="267440"/>
                      </a:lnTo>
                      <a:close/>
                      <a:moveTo>
                        <a:pt x="451079" y="149738"/>
                      </a:moveTo>
                      <a:lnTo>
                        <a:pt x="451079" y="476598"/>
                      </a:lnTo>
                      <a:lnTo>
                        <a:pt x="354974" y="476598"/>
                      </a:lnTo>
                      <a:lnTo>
                        <a:pt x="354974" y="196833"/>
                      </a:lnTo>
                      <a:lnTo>
                        <a:pt x="357633" y="200277"/>
                      </a:lnTo>
                      <a:lnTo>
                        <a:pt x="359009" y="199214"/>
                      </a:lnTo>
                      <a:lnTo>
                        <a:pt x="372907" y="215687"/>
                      </a:lnTo>
                      <a:close/>
                      <a:moveTo>
                        <a:pt x="255352" y="67803"/>
                      </a:moveTo>
                      <a:lnTo>
                        <a:pt x="273592" y="91427"/>
                      </a:lnTo>
                      <a:lnTo>
                        <a:pt x="273592" y="476598"/>
                      </a:lnTo>
                      <a:lnTo>
                        <a:pt x="177487" y="476598"/>
                      </a:lnTo>
                      <a:lnTo>
                        <a:pt x="177487" y="128679"/>
                      </a:lnTo>
                      <a:close/>
                      <a:moveTo>
                        <a:pt x="628567" y="0"/>
                      </a:moveTo>
                      <a:lnTo>
                        <a:pt x="628567" y="476598"/>
                      </a:lnTo>
                      <a:lnTo>
                        <a:pt x="532462" y="476598"/>
                      </a:lnTo>
                      <a:lnTo>
                        <a:pt x="532462" y="8107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975">
                    <a:solidFill>
                      <a:srgbClr val="2F5EB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42" name="任意多边形 86">
                  <a:extLst>
                    <a:ext uri="{FF2B5EF4-FFF2-40B4-BE49-F238E27FC236}">
                      <a16:creationId xmlns:a16="http://schemas.microsoft.com/office/drawing/2014/main" xmlns="" id="{725C5072-B587-409D-861B-52F9449A47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3790841">
                  <a:off x="7831852" y="3639218"/>
                  <a:ext cx="325655" cy="790674"/>
                </a:xfrm>
                <a:custGeom>
                  <a:avLst/>
                  <a:gdLst>
                    <a:gd name="T0" fmla="*/ 97660 w 325915"/>
                    <a:gd name="T1" fmla="*/ 790400 h 790400"/>
                    <a:gd name="T2" fmla="*/ 0 w 325915"/>
                    <a:gd name="T3" fmla="*/ 664808 h 790400"/>
                    <a:gd name="T4" fmla="*/ 70970 w 325915"/>
                    <a:gd name="T5" fmla="*/ 664808 h 790400"/>
                    <a:gd name="T6" fmla="*/ 70970 w 325915"/>
                    <a:gd name="T7" fmla="*/ 320500 h 790400"/>
                    <a:gd name="T8" fmla="*/ 92523 w 325915"/>
                    <a:gd name="T9" fmla="*/ 320500 h 790400"/>
                    <a:gd name="T10" fmla="*/ 92598 w 325915"/>
                    <a:gd name="T11" fmla="*/ 318763 h 790400"/>
                    <a:gd name="T12" fmla="*/ 259805 w 325915"/>
                    <a:gd name="T13" fmla="*/ 326009 h 790400"/>
                    <a:gd name="T14" fmla="*/ 271953 w 325915"/>
                    <a:gd name="T15" fmla="*/ 0 h 790400"/>
                    <a:gd name="T16" fmla="*/ 325915 w 325915"/>
                    <a:gd name="T17" fmla="*/ 2011 h 790400"/>
                    <a:gd name="T18" fmla="*/ 311729 w 325915"/>
                    <a:gd name="T19" fmla="*/ 382747 h 790400"/>
                    <a:gd name="T20" fmla="*/ 257766 w 325915"/>
                    <a:gd name="T21" fmla="*/ 380736 h 790400"/>
                    <a:gd name="T22" fmla="*/ 257794 w 325915"/>
                    <a:gd name="T23" fmla="*/ 379973 h 790400"/>
                    <a:gd name="T24" fmla="*/ 124349 w 325915"/>
                    <a:gd name="T25" fmla="*/ 374190 h 790400"/>
                    <a:gd name="T26" fmla="*/ 124349 w 325915"/>
                    <a:gd name="T27" fmla="*/ 664808 h 790400"/>
                    <a:gd name="T28" fmla="*/ 195319 w 325915"/>
                    <a:gd name="T29" fmla="*/ 664808 h 79040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25915"/>
                    <a:gd name="T46" fmla="*/ 0 h 790400"/>
                    <a:gd name="T47" fmla="*/ 325915 w 325915"/>
                    <a:gd name="T48" fmla="*/ 790400 h 79040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25915" h="790400">
                      <a:moveTo>
                        <a:pt x="97660" y="790400"/>
                      </a:moveTo>
                      <a:lnTo>
                        <a:pt x="0" y="664808"/>
                      </a:lnTo>
                      <a:lnTo>
                        <a:pt x="70970" y="664808"/>
                      </a:lnTo>
                      <a:lnTo>
                        <a:pt x="70970" y="320500"/>
                      </a:lnTo>
                      <a:lnTo>
                        <a:pt x="92523" y="320500"/>
                      </a:lnTo>
                      <a:lnTo>
                        <a:pt x="92598" y="318763"/>
                      </a:lnTo>
                      <a:lnTo>
                        <a:pt x="259805" y="326009"/>
                      </a:lnTo>
                      <a:lnTo>
                        <a:pt x="271953" y="0"/>
                      </a:lnTo>
                      <a:lnTo>
                        <a:pt x="325915" y="2011"/>
                      </a:lnTo>
                      <a:lnTo>
                        <a:pt x="311729" y="382747"/>
                      </a:lnTo>
                      <a:lnTo>
                        <a:pt x="257766" y="380736"/>
                      </a:lnTo>
                      <a:lnTo>
                        <a:pt x="257794" y="379973"/>
                      </a:lnTo>
                      <a:lnTo>
                        <a:pt x="124349" y="374190"/>
                      </a:lnTo>
                      <a:lnTo>
                        <a:pt x="124349" y="664808"/>
                      </a:lnTo>
                      <a:lnTo>
                        <a:pt x="195319" y="6648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975">
                    <a:solidFill>
                      <a:srgbClr val="2F5EB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251D694C-7A48-46F1-AA2D-5AAF3B7EA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46" y="1733246"/>
            <a:ext cx="3228275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1000" dirty="0"/>
              <a:t>您的内容打在这里，在此框中选择粘贴，并选择只保留文字。您的内容打在这里，在此框中选择粘贴，并选择只保留文字。您的内容打在这里，在此框中选择粘贴，并选择只保留文字。</a:t>
            </a:r>
            <a:endParaRPr lang="zh-CN" altLang="en-US" sz="1029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67FC9739-F254-43BE-AF47-FAE5C3CC43D3}"/>
              </a:ext>
            </a:extLst>
          </p:cNvPr>
          <p:cNvGrpSpPr/>
          <p:nvPr/>
        </p:nvGrpSpPr>
        <p:grpSpPr>
          <a:xfrm>
            <a:off x="689346" y="2890614"/>
            <a:ext cx="3122430" cy="483231"/>
            <a:chOff x="913011" y="3933056"/>
            <a:chExt cx="4248472" cy="657499"/>
          </a:xfrm>
          <a:effectLst/>
        </p:grpSpPr>
        <p:sp>
          <p:nvSpPr>
            <p:cNvPr id="45" name="圆角矩形 130">
              <a:extLst>
                <a:ext uri="{FF2B5EF4-FFF2-40B4-BE49-F238E27FC236}">
                  <a16:creationId xmlns:a16="http://schemas.microsoft.com/office/drawing/2014/main" xmlns="" id="{7AD3FA08-206C-4732-9DCF-E41E505F3613}"/>
                </a:ext>
              </a:extLst>
            </p:cNvPr>
            <p:cNvSpPr/>
            <p:nvPr/>
          </p:nvSpPr>
          <p:spPr>
            <a:xfrm>
              <a:off x="1215185" y="4021387"/>
              <a:ext cx="3946298" cy="46704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6" name="圆角矩形 131">
              <a:extLst>
                <a:ext uri="{FF2B5EF4-FFF2-40B4-BE49-F238E27FC236}">
                  <a16:creationId xmlns:a16="http://schemas.microsoft.com/office/drawing/2014/main" xmlns="" id="{2FC02698-D91C-4C33-B7A7-C618E485A4E7}"/>
                </a:ext>
              </a:extLst>
            </p:cNvPr>
            <p:cNvSpPr/>
            <p:nvPr/>
          </p:nvSpPr>
          <p:spPr>
            <a:xfrm>
              <a:off x="1201043" y="4021387"/>
              <a:ext cx="3456384" cy="467045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xmlns="" id="{3AB9AB0B-4DA3-464A-B001-917D57C6D7EB}"/>
                </a:ext>
              </a:extLst>
            </p:cNvPr>
            <p:cNvGrpSpPr/>
            <p:nvPr/>
          </p:nvGrpSpPr>
          <p:grpSpPr>
            <a:xfrm>
              <a:off x="913011" y="3933056"/>
              <a:ext cx="657499" cy="657499"/>
              <a:chOff x="6961683" y="3995637"/>
              <a:chExt cx="657499" cy="657499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xmlns="" id="{B993C50A-BDB2-4D8A-BB59-48357198A99D}"/>
                  </a:ext>
                </a:extLst>
              </p:cNvPr>
              <p:cNvSpPr/>
              <p:nvPr/>
            </p:nvSpPr>
            <p:spPr>
              <a:xfrm>
                <a:off x="6961683" y="3995637"/>
                <a:ext cx="657499" cy="657499"/>
              </a:xfrm>
              <a:prstGeom prst="ellipse">
                <a:avLst/>
              </a:prstGeom>
              <a:solidFill>
                <a:srgbClr val="C00000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0" name="Freeform 34">
                <a:extLst>
                  <a:ext uri="{FF2B5EF4-FFF2-40B4-BE49-F238E27FC236}">
                    <a16:creationId xmlns:a16="http://schemas.microsoft.com/office/drawing/2014/main" xmlns="" id="{C14F754C-B6E4-4B03-A1DE-C58D201EAB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22056" y="4164494"/>
                <a:ext cx="336751" cy="338622"/>
              </a:xfrm>
              <a:custGeom>
                <a:avLst/>
                <a:gdLst>
                  <a:gd name="T0" fmla="*/ 180 w 199"/>
                  <a:gd name="T1" fmla="*/ 80 h 199"/>
                  <a:gd name="T2" fmla="*/ 118 w 199"/>
                  <a:gd name="T3" fmla="*/ 19 h 199"/>
                  <a:gd name="T4" fmla="*/ 137 w 199"/>
                  <a:gd name="T5" fmla="*/ 0 h 199"/>
                  <a:gd name="T6" fmla="*/ 199 w 199"/>
                  <a:gd name="T7" fmla="*/ 62 h 199"/>
                  <a:gd name="T8" fmla="*/ 180 w 199"/>
                  <a:gd name="T9" fmla="*/ 80 h 199"/>
                  <a:gd name="T10" fmla="*/ 162 w 199"/>
                  <a:gd name="T11" fmla="*/ 98 h 199"/>
                  <a:gd name="T12" fmla="*/ 160 w 199"/>
                  <a:gd name="T13" fmla="*/ 99 h 199"/>
                  <a:gd name="T14" fmla="*/ 149 w 199"/>
                  <a:gd name="T15" fmla="*/ 99 h 199"/>
                  <a:gd name="T16" fmla="*/ 137 w 199"/>
                  <a:gd name="T17" fmla="*/ 99 h 199"/>
                  <a:gd name="T18" fmla="*/ 124 w 199"/>
                  <a:gd name="T19" fmla="*/ 149 h 199"/>
                  <a:gd name="T20" fmla="*/ 25 w 199"/>
                  <a:gd name="T21" fmla="*/ 199 h 199"/>
                  <a:gd name="T22" fmla="*/ 13 w 199"/>
                  <a:gd name="T23" fmla="*/ 199 h 199"/>
                  <a:gd name="T24" fmla="*/ 52 w 199"/>
                  <a:gd name="T25" fmla="*/ 159 h 199"/>
                  <a:gd name="T26" fmla="*/ 62 w 199"/>
                  <a:gd name="T27" fmla="*/ 161 h 199"/>
                  <a:gd name="T28" fmla="*/ 87 w 199"/>
                  <a:gd name="T29" fmla="*/ 137 h 199"/>
                  <a:gd name="T30" fmla="*/ 62 w 199"/>
                  <a:gd name="T31" fmla="*/ 112 h 199"/>
                  <a:gd name="T32" fmla="*/ 37 w 199"/>
                  <a:gd name="T33" fmla="*/ 137 h 199"/>
                  <a:gd name="T34" fmla="*/ 40 w 199"/>
                  <a:gd name="T35" fmla="*/ 147 h 199"/>
                  <a:gd name="T36" fmla="*/ 0 w 199"/>
                  <a:gd name="T37" fmla="*/ 186 h 199"/>
                  <a:gd name="T38" fmla="*/ 0 w 199"/>
                  <a:gd name="T39" fmla="*/ 174 h 199"/>
                  <a:gd name="T40" fmla="*/ 50 w 199"/>
                  <a:gd name="T41" fmla="*/ 75 h 199"/>
                  <a:gd name="T42" fmla="*/ 100 w 199"/>
                  <a:gd name="T43" fmla="*/ 62 h 199"/>
                  <a:gd name="T44" fmla="*/ 100 w 199"/>
                  <a:gd name="T45" fmla="*/ 50 h 199"/>
                  <a:gd name="T46" fmla="*/ 100 w 199"/>
                  <a:gd name="T47" fmla="*/ 38 h 199"/>
                  <a:gd name="T48" fmla="*/ 100 w 199"/>
                  <a:gd name="T49" fmla="*/ 37 h 199"/>
                  <a:gd name="T50" fmla="*/ 106 w 199"/>
                  <a:gd name="T51" fmla="*/ 31 h 199"/>
                  <a:gd name="T52" fmla="*/ 167 w 199"/>
                  <a:gd name="T53" fmla="*/ 93 h 199"/>
                  <a:gd name="T54" fmla="*/ 162 w 199"/>
                  <a:gd name="T55" fmla="*/ 9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9" h="199">
                    <a:moveTo>
                      <a:pt x="180" y="80"/>
                    </a:moveTo>
                    <a:cubicBezTo>
                      <a:pt x="118" y="19"/>
                      <a:pt x="118" y="19"/>
                      <a:pt x="118" y="19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99" y="62"/>
                      <a:pt x="199" y="62"/>
                      <a:pt x="199" y="62"/>
                    </a:cubicBezTo>
                    <a:lnTo>
                      <a:pt x="180" y="80"/>
                    </a:lnTo>
                    <a:close/>
                    <a:moveTo>
                      <a:pt x="162" y="98"/>
                    </a:moveTo>
                    <a:cubicBezTo>
                      <a:pt x="161" y="99"/>
                      <a:pt x="161" y="99"/>
                      <a:pt x="160" y="99"/>
                    </a:cubicBezTo>
                    <a:cubicBezTo>
                      <a:pt x="149" y="99"/>
                      <a:pt x="149" y="99"/>
                      <a:pt x="149" y="99"/>
                    </a:cubicBezTo>
                    <a:cubicBezTo>
                      <a:pt x="137" y="99"/>
                      <a:pt x="137" y="99"/>
                      <a:pt x="137" y="99"/>
                    </a:cubicBezTo>
                    <a:cubicBezTo>
                      <a:pt x="124" y="149"/>
                      <a:pt x="124" y="149"/>
                      <a:pt x="124" y="149"/>
                    </a:cubicBezTo>
                    <a:cubicBezTo>
                      <a:pt x="25" y="199"/>
                      <a:pt x="25" y="199"/>
                      <a:pt x="25" y="199"/>
                    </a:cubicBezTo>
                    <a:cubicBezTo>
                      <a:pt x="13" y="199"/>
                      <a:pt x="13" y="199"/>
                      <a:pt x="13" y="199"/>
                    </a:cubicBezTo>
                    <a:cubicBezTo>
                      <a:pt x="52" y="159"/>
                      <a:pt x="52" y="159"/>
                      <a:pt x="52" y="159"/>
                    </a:cubicBezTo>
                    <a:cubicBezTo>
                      <a:pt x="55" y="161"/>
                      <a:pt x="59" y="161"/>
                      <a:pt x="62" y="161"/>
                    </a:cubicBezTo>
                    <a:cubicBezTo>
                      <a:pt x="76" y="161"/>
                      <a:pt x="87" y="150"/>
                      <a:pt x="87" y="137"/>
                    </a:cubicBezTo>
                    <a:cubicBezTo>
                      <a:pt x="87" y="123"/>
                      <a:pt x="76" y="112"/>
                      <a:pt x="62" y="112"/>
                    </a:cubicBezTo>
                    <a:cubicBezTo>
                      <a:pt x="49" y="112"/>
                      <a:pt x="37" y="123"/>
                      <a:pt x="37" y="137"/>
                    </a:cubicBezTo>
                    <a:cubicBezTo>
                      <a:pt x="37" y="140"/>
                      <a:pt x="38" y="144"/>
                      <a:pt x="40" y="147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50" y="75"/>
                      <a:pt x="50" y="75"/>
                      <a:pt x="50" y="75"/>
                    </a:cubicBezTo>
                    <a:cubicBezTo>
                      <a:pt x="100" y="62"/>
                      <a:pt x="100" y="62"/>
                      <a:pt x="100" y="62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38"/>
                      <a:pt x="100" y="38"/>
                      <a:pt x="100" y="38"/>
                    </a:cubicBezTo>
                    <a:cubicBezTo>
                      <a:pt x="100" y="37"/>
                      <a:pt x="100" y="37"/>
                      <a:pt x="100" y="37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67" y="93"/>
                      <a:pt x="167" y="93"/>
                      <a:pt x="167" y="93"/>
                    </a:cubicBezTo>
                    <a:lnTo>
                      <a:pt x="162" y="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67204" tIns="33602" rIns="67204" bIns="3360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75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48" name="TextBox 7">
              <a:extLst>
                <a:ext uri="{FF2B5EF4-FFF2-40B4-BE49-F238E27FC236}">
                  <a16:creationId xmlns:a16="http://schemas.microsoft.com/office/drawing/2014/main" xmlns="" id="{8203BA62-BB76-42C5-A1DE-3DD6336F4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55" y="4107916"/>
              <a:ext cx="1728192" cy="3077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147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计划完成</a:t>
              </a:r>
              <a:r>
                <a:rPr lang="en-US" altLang="zh-CN" sz="147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85%</a:t>
              </a:r>
              <a:endParaRPr lang="zh-CN" altLang="en-US" sz="147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CE6CAC03-4A56-4B51-9E50-10005FE8CB24}"/>
              </a:ext>
            </a:extLst>
          </p:cNvPr>
          <p:cNvGrpSpPr/>
          <p:nvPr/>
        </p:nvGrpSpPr>
        <p:grpSpPr>
          <a:xfrm>
            <a:off x="689346" y="3419840"/>
            <a:ext cx="3122430" cy="483231"/>
            <a:chOff x="913011" y="4653136"/>
            <a:chExt cx="4248472" cy="657499"/>
          </a:xfrm>
          <a:effectLst/>
        </p:grpSpPr>
        <p:sp>
          <p:nvSpPr>
            <p:cNvPr id="52" name="圆角矩形 136">
              <a:extLst>
                <a:ext uri="{FF2B5EF4-FFF2-40B4-BE49-F238E27FC236}">
                  <a16:creationId xmlns:a16="http://schemas.microsoft.com/office/drawing/2014/main" xmlns="" id="{C64B305F-8083-4715-AAAC-A29CB09056A8}"/>
                </a:ext>
              </a:extLst>
            </p:cNvPr>
            <p:cNvSpPr/>
            <p:nvPr/>
          </p:nvSpPr>
          <p:spPr>
            <a:xfrm>
              <a:off x="1215185" y="4741467"/>
              <a:ext cx="3946298" cy="46704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圆角矩形 137">
              <a:extLst>
                <a:ext uri="{FF2B5EF4-FFF2-40B4-BE49-F238E27FC236}">
                  <a16:creationId xmlns:a16="http://schemas.microsoft.com/office/drawing/2014/main" xmlns="" id="{4AFA100A-4A87-4883-B492-AF30F125724E}"/>
                </a:ext>
              </a:extLst>
            </p:cNvPr>
            <p:cNvSpPr/>
            <p:nvPr/>
          </p:nvSpPr>
          <p:spPr>
            <a:xfrm>
              <a:off x="1201043" y="4741467"/>
              <a:ext cx="3096344" cy="467045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4" name="TextBox 7">
              <a:extLst>
                <a:ext uri="{FF2B5EF4-FFF2-40B4-BE49-F238E27FC236}">
                  <a16:creationId xmlns:a16="http://schemas.microsoft.com/office/drawing/2014/main" xmlns="" id="{37C19F62-0AD4-465F-9BF8-9A6527D8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155" y="4827996"/>
              <a:ext cx="2018193" cy="3077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147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计划完成</a:t>
              </a:r>
              <a:r>
                <a:rPr lang="en-US" altLang="zh-CN" sz="147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750</a:t>
              </a:r>
              <a:r>
                <a:rPr lang="zh-CN" altLang="en-US" sz="147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万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xmlns="" id="{E2388086-BDDC-4231-AD87-5C56639C8D2F}"/>
                </a:ext>
              </a:extLst>
            </p:cNvPr>
            <p:cNvGrpSpPr/>
            <p:nvPr/>
          </p:nvGrpSpPr>
          <p:grpSpPr>
            <a:xfrm>
              <a:off x="913011" y="4653136"/>
              <a:ext cx="657499" cy="657499"/>
              <a:chOff x="6961683" y="4715717"/>
              <a:chExt cx="657499" cy="657499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xmlns="" id="{B33A4D65-1084-4E6F-AB24-6D41408834B6}"/>
                  </a:ext>
                </a:extLst>
              </p:cNvPr>
              <p:cNvSpPr/>
              <p:nvPr/>
            </p:nvSpPr>
            <p:spPr>
              <a:xfrm>
                <a:off x="6961683" y="4715717"/>
                <a:ext cx="657499" cy="657499"/>
              </a:xfrm>
              <a:prstGeom prst="ellipse">
                <a:avLst/>
              </a:prstGeom>
              <a:solidFill>
                <a:srgbClr val="C00000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7" name="Freeform 199">
                <a:extLst>
                  <a:ext uri="{FF2B5EF4-FFF2-40B4-BE49-F238E27FC236}">
                    <a16:creationId xmlns:a16="http://schemas.microsoft.com/office/drawing/2014/main" xmlns="" id="{43231DB1-D197-4BBC-95A3-6E07064025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73694" y="4904711"/>
                <a:ext cx="246063" cy="288925"/>
              </a:xfrm>
              <a:custGeom>
                <a:avLst/>
                <a:gdLst>
                  <a:gd name="T0" fmla="*/ 92 w 171"/>
                  <a:gd name="T1" fmla="*/ 153 h 201"/>
                  <a:gd name="T2" fmla="*/ 99 w 171"/>
                  <a:gd name="T3" fmla="*/ 143 h 201"/>
                  <a:gd name="T4" fmla="*/ 92 w 171"/>
                  <a:gd name="T5" fmla="*/ 133 h 201"/>
                  <a:gd name="T6" fmla="*/ 104 w 171"/>
                  <a:gd name="T7" fmla="*/ 47 h 201"/>
                  <a:gd name="T8" fmla="*/ 98 w 171"/>
                  <a:gd name="T9" fmla="*/ 9 h 201"/>
                  <a:gd name="T10" fmla="*/ 93 w 171"/>
                  <a:gd name="T11" fmla="*/ 2 h 201"/>
                  <a:gd name="T12" fmla="*/ 76 w 171"/>
                  <a:gd name="T13" fmla="*/ 35 h 201"/>
                  <a:gd name="T14" fmla="*/ 59 w 171"/>
                  <a:gd name="T15" fmla="*/ 28 h 201"/>
                  <a:gd name="T16" fmla="*/ 74 w 171"/>
                  <a:gd name="T17" fmla="*/ 95 h 201"/>
                  <a:gd name="T18" fmla="*/ 74 w 171"/>
                  <a:gd name="T19" fmla="*/ 104 h 201"/>
                  <a:gd name="T20" fmla="*/ 79 w 171"/>
                  <a:gd name="T21" fmla="*/ 92 h 201"/>
                  <a:gd name="T22" fmla="*/ 171 w 171"/>
                  <a:gd name="T23" fmla="*/ 179 h 201"/>
                  <a:gd name="T24" fmla="*/ 85 w 171"/>
                  <a:gd name="T25" fmla="*/ 49 h 201"/>
                  <a:gd name="T26" fmla="*/ 80 w 171"/>
                  <a:gd name="T27" fmla="*/ 49 h 201"/>
                  <a:gd name="T28" fmla="*/ 67 w 171"/>
                  <a:gd name="T29" fmla="*/ 50 h 201"/>
                  <a:gd name="T30" fmla="*/ 0 w 171"/>
                  <a:gd name="T31" fmla="*/ 179 h 201"/>
                  <a:gd name="T32" fmla="*/ 0 w 171"/>
                  <a:gd name="T33" fmla="*/ 181 h 201"/>
                  <a:gd name="T34" fmla="*/ 2 w 171"/>
                  <a:gd name="T35" fmla="*/ 186 h 201"/>
                  <a:gd name="T36" fmla="*/ 84 w 171"/>
                  <a:gd name="T37" fmla="*/ 201 h 201"/>
                  <a:gd name="T38" fmla="*/ 91 w 171"/>
                  <a:gd name="T39" fmla="*/ 201 h 201"/>
                  <a:gd name="T40" fmla="*/ 134 w 171"/>
                  <a:gd name="T41" fmla="*/ 199 h 201"/>
                  <a:gd name="T42" fmla="*/ 170 w 171"/>
                  <a:gd name="T43" fmla="*/ 186 h 201"/>
                  <a:gd name="T44" fmla="*/ 171 w 171"/>
                  <a:gd name="T45" fmla="*/ 181 h 201"/>
                  <a:gd name="T46" fmla="*/ 171 w 171"/>
                  <a:gd name="T47" fmla="*/ 179 h 201"/>
                  <a:gd name="T48" fmla="*/ 112 w 171"/>
                  <a:gd name="T49" fmla="*/ 162 h 201"/>
                  <a:gd name="T50" fmla="*/ 92 w 171"/>
                  <a:gd name="T51" fmla="*/ 169 h 201"/>
                  <a:gd name="T52" fmla="*/ 79 w 171"/>
                  <a:gd name="T53" fmla="*/ 183 h 201"/>
                  <a:gd name="T54" fmla="*/ 65 w 171"/>
                  <a:gd name="T55" fmla="*/ 166 h 201"/>
                  <a:gd name="T56" fmla="*/ 49 w 171"/>
                  <a:gd name="T57" fmla="*/ 152 h 201"/>
                  <a:gd name="T58" fmla="*/ 71 w 171"/>
                  <a:gd name="T59" fmla="*/ 139 h 201"/>
                  <a:gd name="T60" fmla="*/ 79 w 171"/>
                  <a:gd name="T61" fmla="*/ 152 h 201"/>
                  <a:gd name="T62" fmla="*/ 62 w 171"/>
                  <a:gd name="T63" fmla="*/ 124 h 201"/>
                  <a:gd name="T64" fmla="*/ 49 w 171"/>
                  <a:gd name="T65" fmla="*/ 102 h 201"/>
                  <a:gd name="T66" fmla="*/ 79 w 171"/>
                  <a:gd name="T67" fmla="*/ 75 h 201"/>
                  <a:gd name="T68" fmla="*/ 92 w 171"/>
                  <a:gd name="T69" fmla="*/ 63 h 201"/>
                  <a:gd name="T70" fmla="*/ 110 w 171"/>
                  <a:gd name="T71" fmla="*/ 82 h 201"/>
                  <a:gd name="T72" fmla="*/ 97 w 171"/>
                  <a:gd name="T73" fmla="*/ 101 h 201"/>
                  <a:gd name="T74" fmla="*/ 92 w 171"/>
                  <a:gd name="T75" fmla="*/ 92 h 201"/>
                  <a:gd name="T76" fmla="*/ 114 w 171"/>
                  <a:gd name="T77" fmla="*/ 121 h 201"/>
                  <a:gd name="T78" fmla="*/ 120 w 171"/>
                  <a:gd name="T79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1" h="201">
                    <a:moveTo>
                      <a:pt x="92" y="133"/>
                    </a:moveTo>
                    <a:cubicBezTo>
                      <a:pt x="92" y="153"/>
                      <a:pt x="92" y="153"/>
                      <a:pt x="92" y="153"/>
                    </a:cubicBezTo>
                    <a:cubicBezTo>
                      <a:pt x="95" y="152"/>
                      <a:pt x="95" y="151"/>
                      <a:pt x="97" y="149"/>
                    </a:cubicBezTo>
                    <a:cubicBezTo>
                      <a:pt x="98" y="147"/>
                      <a:pt x="99" y="145"/>
                      <a:pt x="99" y="143"/>
                    </a:cubicBezTo>
                    <a:cubicBezTo>
                      <a:pt x="99" y="141"/>
                      <a:pt x="99" y="139"/>
                      <a:pt x="97" y="138"/>
                    </a:cubicBezTo>
                    <a:cubicBezTo>
                      <a:pt x="96" y="136"/>
                      <a:pt x="96" y="134"/>
                      <a:pt x="92" y="133"/>
                    </a:cubicBezTo>
                    <a:close/>
                    <a:moveTo>
                      <a:pt x="62" y="47"/>
                    </a:moveTo>
                    <a:cubicBezTo>
                      <a:pt x="64" y="46"/>
                      <a:pt x="83" y="39"/>
                      <a:pt x="104" y="47"/>
                    </a:cubicBezTo>
                    <a:cubicBezTo>
                      <a:pt x="102" y="32"/>
                      <a:pt x="109" y="25"/>
                      <a:pt x="109" y="20"/>
                    </a:cubicBezTo>
                    <a:cubicBezTo>
                      <a:pt x="109" y="7"/>
                      <a:pt x="104" y="15"/>
                      <a:pt x="98" y="9"/>
                    </a:cubicBezTo>
                    <a:cubicBezTo>
                      <a:pt x="97" y="11"/>
                      <a:pt x="100" y="21"/>
                      <a:pt x="92" y="31"/>
                    </a:cubicBezTo>
                    <a:cubicBezTo>
                      <a:pt x="97" y="17"/>
                      <a:pt x="93" y="0"/>
                      <a:pt x="93" y="2"/>
                    </a:cubicBezTo>
                    <a:cubicBezTo>
                      <a:pt x="86" y="9"/>
                      <a:pt x="79" y="1"/>
                      <a:pt x="76" y="10"/>
                    </a:cubicBezTo>
                    <a:cubicBezTo>
                      <a:pt x="75" y="13"/>
                      <a:pt x="83" y="22"/>
                      <a:pt x="76" y="35"/>
                    </a:cubicBezTo>
                    <a:cubicBezTo>
                      <a:pt x="76" y="19"/>
                      <a:pt x="72" y="14"/>
                      <a:pt x="73" y="16"/>
                    </a:cubicBezTo>
                    <a:cubicBezTo>
                      <a:pt x="69" y="26"/>
                      <a:pt x="59" y="12"/>
                      <a:pt x="59" y="28"/>
                    </a:cubicBezTo>
                    <a:cubicBezTo>
                      <a:pt x="59" y="31"/>
                      <a:pt x="67" y="35"/>
                      <a:pt x="62" y="47"/>
                    </a:cubicBezTo>
                    <a:close/>
                    <a:moveTo>
                      <a:pt x="74" y="95"/>
                    </a:moveTo>
                    <a:cubicBezTo>
                      <a:pt x="73" y="96"/>
                      <a:pt x="73" y="98"/>
                      <a:pt x="73" y="99"/>
                    </a:cubicBezTo>
                    <a:cubicBezTo>
                      <a:pt x="73" y="101"/>
                      <a:pt x="73" y="103"/>
                      <a:pt x="74" y="104"/>
                    </a:cubicBezTo>
                    <a:cubicBezTo>
                      <a:pt x="75" y="106"/>
                      <a:pt x="77" y="107"/>
                      <a:pt x="79" y="108"/>
                    </a:cubicBezTo>
                    <a:cubicBezTo>
                      <a:pt x="79" y="92"/>
                      <a:pt x="79" y="92"/>
                      <a:pt x="79" y="92"/>
                    </a:cubicBezTo>
                    <a:cubicBezTo>
                      <a:pt x="77" y="92"/>
                      <a:pt x="75" y="93"/>
                      <a:pt x="74" y="95"/>
                    </a:cubicBezTo>
                    <a:close/>
                    <a:moveTo>
                      <a:pt x="171" y="179"/>
                    </a:moveTo>
                    <a:cubicBezTo>
                      <a:pt x="163" y="73"/>
                      <a:pt x="126" y="60"/>
                      <a:pt x="116" y="54"/>
                    </a:cubicBezTo>
                    <a:cubicBezTo>
                      <a:pt x="108" y="51"/>
                      <a:pt x="96" y="50"/>
                      <a:pt x="85" y="49"/>
                    </a:cubicBezTo>
                    <a:cubicBezTo>
                      <a:pt x="84" y="49"/>
                      <a:pt x="83" y="49"/>
                      <a:pt x="82" y="49"/>
                    </a:cubicBezTo>
                    <a:cubicBezTo>
                      <a:pt x="82" y="49"/>
                      <a:pt x="81" y="49"/>
                      <a:pt x="80" y="49"/>
                    </a:cubicBezTo>
                    <a:cubicBezTo>
                      <a:pt x="79" y="49"/>
                      <a:pt x="77" y="49"/>
                      <a:pt x="76" y="50"/>
                    </a:cubicBezTo>
                    <a:cubicBezTo>
                      <a:pt x="73" y="50"/>
                      <a:pt x="70" y="50"/>
                      <a:pt x="67" y="50"/>
                    </a:cubicBezTo>
                    <a:cubicBezTo>
                      <a:pt x="61" y="51"/>
                      <a:pt x="56" y="52"/>
                      <a:pt x="51" y="54"/>
                    </a:cubicBezTo>
                    <a:cubicBezTo>
                      <a:pt x="26" y="64"/>
                      <a:pt x="12" y="68"/>
                      <a:pt x="0" y="179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0" y="180"/>
                      <a:pt x="0" y="181"/>
                      <a:pt x="0" y="181"/>
                    </a:cubicBezTo>
                    <a:cubicBezTo>
                      <a:pt x="0" y="181"/>
                      <a:pt x="1" y="182"/>
                      <a:pt x="1" y="183"/>
                    </a:cubicBezTo>
                    <a:cubicBezTo>
                      <a:pt x="1" y="184"/>
                      <a:pt x="1" y="185"/>
                      <a:pt x="2" y="186"/>
                    </a:cubicBezTo>
                    <a:cubicBezTo>
                      <a:pt x="3" y="188"/>
                      <a:pt x="4" y="189"/>
                      <a:pt x="6" y="190"/>
                    </a:cubicBezTo>
                    <a:cubicBezTo>
                      <a:pt x="27" y="198"/>
                      <a:pt x="64" y="201"/>
                      <a:pt x="84" y="201"/>
                    </a:cubicBezTo>
                    <a:cubicBezTo>
                      <a:pt x="85" y="201"/>
                      <a:pt x="86" y="201"/>
                      <a:pt x="88" y="201"/>
                    </a:cubicBezTo>
                    <a:cubicBezTo>
                      <a:pt x="89" y="201"/>
                      <a:pt x="90" y="201"/>
                      <a:pt x="91" y="201"/>
                    </a:cubicBezTo>
                    <a:cubicBezTo>
                      <a:pt x="94" y="201"/>
                      <a:pt x="97" y="201"/>
                      <a:pt x="99" y="201"/>
                    </a:cubicBezTo>
                    <a:cubicBezTo>
                      <a:pt x="105" y="200"/>
                      <a:pt x="129" y="200"/>
                      <a:pt x="134" y="199"/>
                    </a:cubicBezTo>
                    <a:cubicBezTo>
                      <a:pt x="145" y="197"/>
                      <a:pt x="156" y="195"/>
                      <a:pt x="166" y="190"/>
                    </a:cubicBezTo>
                    <a:cubicBezTo>
                      <a:pt x="167" y="189"/>
                      <a:pt x="169" y="188"/>
                      <a:pt x="170" y="186"/>
                    </a:cubicBezTo>
                    <a:cubicBezTo>
                      <a:pt x="170" y="185"/>
                      <a:pt x="171" y="184"/>
                      <a:pt x="171" y="183"/>
                    </a:cubicBezTo>
                    <a:cubicBezTo>
                      <a:pt x="171" y="182"/>
                      <a:pt x="171" y="181"/>
                      <a:pt x="171" y="181"/>
                    </a:cubicBezTo>
                    <a:cubicBezTo>
                      <a:pt x="171" y="181"/>
                      <a:pt x="171" y="180"/>
                      <a:pt x="171" y="180"/>
                    </a:cubicBezTo>
                    <a:cubicBezTo>
                      <a:pt x="171" y="180"/>
                      <a:pt x="171" y="180"/>
                      <a:pt x="171" y="179"/>
                    </a:cubicBezTo>
                    <a:close/>
                    <a:moveTo>
                      <a:pt x="120" y="152"/>
                    </a:moveTo>
                    <a:cubicBezTo>
                      <a:pt x="118" y="156"/>
                      <a:pt x="115" y="159"/>
                      <a:pt x="112" y="162"/>
                    </a:cubicBezTo>
                    <a:cubicBezTo>
                      <a:pt x="109" y="164"/>
                      <a:pt x="106" y="166"/>
                      <a:pt x="102" y="167"/>
                    </a:cubicBezTo>
                    <a:cubicBezTo>
                      <a:pt x="99" y="168"/>
                      <a:pt x="97" y="169"/>
                      <a:pt x="92" y="169"/>
                    </a:cubicBezTo>
                    <a:cubicBezTo>
                      <a:pt x="92" y="183"/>
                      <a:pt x="92" y="183"/>
                      <a:pt x="92" y="183"/>
                    </a:cubicBezTo>
                    <a:cubicBezTo>
                      <a:pt x="79" y="183"/>
                      <a:pt x="79" y="183"/>
                      <a:pt x="79" y="183"/>
                    </a:cubicBezTo>
                    <a:cubicBezTo>
                      <a:pt x="79" y="169"/>
                      <a:pt x="79" y="169"/>
                      <a:pt x="79" y="169"/>
                    </a:cubicBezTo>
                    <a:cubicBezTo>
                      <a:pt x="73" y="169"/>
                      <a:pt x="69" y="168"/>
                      <a:pt x="65" y="166"/>
                    </a:cubicBezTo>
                    <a:cubicBezTo>
                      <a:pt x="61" y="165"/>
                      <a:pt x="59" y="163"/>
                      <a:pt x="57" y="160"/>
                    </a:cubicBezTo>
                    <a:cubicBezTo>
                      <a:pt x="54" y="158"/>
                      <a:pt x="50" y="155"/>
                      <a:pt x="49" y="152"/>
                    </a:cubicBezTo>
                    <a:cubicBezTo>
                      <a:pt x="47" y="149"/>
                      <a:pt x="46" y="150"/>
                      <a:pt x="45" y="146"/>
                    </a:cubicBezTo>
                    <a:cubicBezTo>
                      <a:pt x="71" y="139"/>
                      <a:pt x="71" y="139"/>
                      <a:pt x="71" y="139"/>
                    </a:cubicBezTo>
                    <a:cubicBezTo>
                      <a:pt x="71" y="143"/>
                      <a:pt x="72" y="146"/>
                      <a:pt x="74" y="147"/>
                    </a:cubicBezTo>
                    <a:cubicBezTo>
                      <a:pt x="75" y="149"/>
                      <a:pt x="76" y="151"/>
                      <a:pt x="79" y="152"/>
                    </a:cubicBezTo>
                    <a:cubicBezTo>
                      <a:pt x="79" y="130"/>
                      <a:pt x="79" y="130"/>
                      <a:pt x="79" y="130"/>
                    </a:cubicBezTo>
                    <a:cubicBezTo>
                      <a:pt x="71" y="128"/>
                      <a:pt x="66" y="126"/>
                      <a:pt x="62" y="124"/>
                    </a:cubicBezTo>
                    <a:cubicBezTo>
                      <a:pt x="59" y="123"/>
                      <a:pt x="56" y="120"/>
                      <a:pt x="53" y="116"/>
                    </a:cubicBezTo>
                    <a:cubicBezTo>
                      <a:pt x="50" y="112"/>
                      <a:pt x="49" y="108"/>
                      <a:pt x="49" y="102"/>
                    </a:cubicBezTo>
                    <a:cubicBezTo>
                      <a:pt x="49" y="95"/>
                      <a:pt x="52" y="89"/>
                      <a:pt x="57" y="84"/>
                    </a:cubicBezTo>
                    <a:cubicBezTo>
                      <a:pt x="62" y="79"/>
                      <a:pt x="69" y="76"/>
                      <a:pt x="79" y="75"/>
                    </a:cubicBezTo>
                    <a:cubicBezTo>
                      <a:pt x="79" y="63"/>
                      <a:pt x="79" y="63"/>
                      <a:pt x="79" y="63"/>
                    </a:cubicBezTo>
                    <a:cubicBezTo>
                      <a:pt x="92" y="63"/>
                      <a:pt x="92" y="63"/>
                      <a:pt x="92" y="63"/>
                    </a:cubicBezTo>
                    <a:cubicBezTo>
                      <a:pt x="92" y="75"/>
                      <a:pt x="92" y="75"/>
                      <a:pt x="92" y="75"/>
                    </a:cubicBezTo>
                    <a:cubicBezTo>
                      <a:pt x="101" y="76"/>
                      <a:pt x="106" y="78"/>
                      <a:pt x="110" y="82"/>
                    </a:cubicBezTo>
                    <a:cubicBezTo>
                      <a:pt x="115" y="86"/>
                      <a:pt x="119" y="91"/>
                      <a:pt x="120" y="98"/>
                    </a:cubicBezTo>
                    <a:cubicBezTo>
                      <a:pt x="97" y="101"/>
                      <a:pt x="97" y="101"/>
                      <a:pt x="97" y="101"/>
                    </a:cubicBezTo>
                    <a:cubicBezTo>
                      <a:pt x="96" y="98"/>
                      <a:pt x="95" y="96"/>
                      <a:pt x="94" y="95"/>
                    </a:cubicBezTo>
                    <a:cubicBezTo>
                      <a:pt x="93" y="94"/>
                      <a:pt x="94" y="93"/>
                      <a:pt x="92" y="92"/>
                    </a:cubicBezTo>
                    <a:cubicBezTo>
                      <a:pt x="92" y="110"/>
                      <a:pt x="92" y="110"/>
                      <a:pt x="92" y="110"/>
                    </a:cubicBezTo>
                    <a:cubicBezTo>
                      <a:pt x="104" y="113"/>
                      <a:pt x="110" y="117"/>
                      <a:pt x="114" y="121"/>
                    </a:cubicBezTo>
                    <a:cubicBezTo>
                      <a:pt x="120" y="126"/>
                      <a:pt x="123" y="132"/>
                      <a:pt x="123" y="140"/>
                    </a:cubicBezTo>
                    <a:cubicBezTo>
                      <a:pt x="123" y="144"/>
                      <a:pt x="122" y="148"/>
                      <a:pt x="120" y="1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67204" tIns="33602" rIns="67204" bIns="3360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975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58" name="平行四边形 57">
            <a:extLst>
              <a:ext uri="{FF2B5EF4-FFF2-40B4-BE49-F238E27FC236}">
                <a16:creationId xmlns:a16="http://schemas.microsoft.com/office/drawing/2014/main" xmlns="" id="{0F78639F-FCCC-4E41-BD31-DE95CC102E5F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>
            <a:extLst>
              <a:ext uri="{FF2B5EF4-FFF2-40B4-BE49-F238E27FC236}">
                <a16:creationId xmlns:a16="http://schemas.microsoft.com/office/drawing/2014/main" xmlns="" id="{AD4E2296-CF1A-460F-BF39-CAEE3568D28A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>
            <a:extLst>
              <a:ext uri="{FF2B5EF4-FFF2-40B4-BE49-F238E27FC236}">
                <a16:creationId xmlns:a16="http://schemas.microsoft.com/office/drawing/2014/main" xmlns="" id="{B14BCB0F-CD44-4F10-B3BA-6F33DADF361E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Rectangle 30">
            <a:extLst>
              <a:ext uri="{FF2B5EF4-FFF2-40B4-BE49-F238E27FC236}">
                <a16:creationId xmlns:a16="http://schemas.microsoft.com/office/drawing/2014/main" xmlns="" id="{9BB90F0B-9054-4B98-8D86-82536A15F875}"/>
              </a:ext>
            </a:extLst>
          </p:cNvPr>
          <p:cNvSpPr/>
          <p:nvPr/>
        </p:nvSpPr>
        <p:spPr>
          <a:xfrm flipH="1">
            <a:off x="-849407" y="249862"/>
            <a:ext cx="3443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完成项目展示</a:t>
            </a:r>
            <a:endParaRPr lang="en-US" sz="1600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11C31142-4F7D-4EC6-A724-135344B02C2D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345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6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4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5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6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7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20" grpId="0"/>
          <p:bldP spid="43" grpId="0"/>
          <p:bldP spid="58" grpId="0" animBg="1"/>
          <p:bldP spid="59" grpId="0" animBg="1"/>
          <p:bldP spid="60" grpId="0" animBg="1"/>
          <p:bldP spid="6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6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4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5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6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7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7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20" grpId="0"/>
          <p:bldP spid="43" grpId="0"/>
          <p:bldP spid="58" grpId="0" animBg="1"/>
          <p:bldP spid="59" grpId="0" animBg="1"/>
          <p:bldP spid="60" grpId="0" animBg="1"/>
          <p:bldP spid="61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82CEAEE4-0140-4ECD-BD1E-E71A965F0884}"/>
              </a:ext>
            </a:extLst>
          </p:cNvPr>
          <p:cNvGrpSpPr/>
          <p:nvPr/>
        </p:nvGrpSpPr>
        <p:grpSpPr>
          <a:xfrm>
            <a:off x="3030227" y="1411267"/>
            <a:ext cx="2992088" cy="2992088"/>
            <a:chOff x="3386666" y="719666"/>
            <a:chExt cx="5418667" cy="5418667"/>
          </a:xfrm>
        </p:grpSpPr>
        <p:sp>
          <p:nvSpPr>
            <p:cNvPr id="3" name="Diamond 4">
              <a:extLst>
                <a:ext uri="{FF2B5EF4-FFF2-40B4-BE49-F238E27FC236}">
                  <a16:creationId xmlns:a16="http://schemas.microsoft.com/office/drawing/2014/main" xmlns="" id="{FBB0CB9D-12D4-47FA-AC5A-8F57095C8DC2}"/>
                </a:ext>
              </a:extLst>
            </p:cNvPr>
            <p:cNvSpPr/>
            <p:nvPr/>
          </p:nvSpPr>
          <p:spPr>
            <a:xfrm>
              <a:off x="3386666" y="719666"/>
              <a:ext cx="5418667" cy="541866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sz="975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xmlns="" id="{5D316A8E-1C5A-4F23-AAC9-3A48D9B00B74}"/>
                </a:ext>
              </a:extLst>
            </p:cNvPr>
            <p:cNvSpPr/>
            <p:nvPr/>
          </p:nvSpPr>
          <p:spPr>
            <a:xfrm>
              <a:off x="3901439" y="1234439"/>
              <a:ext cx="2113280" cy="2113280"/>
            </a:xfrm>
            <a:custGeom>
              <a:avLst/>
              <a:gdLst>
                <a:gd name="connsiteX0" fmla="*/ 0 w 2113280"/>
                <a:gd name="connsiteY0" fmla="*/ 352220 h 2113280"/>
                <a:gd name="connsiteX1" fmla="*/ 352220 w 2113280"/>
                <a:gd name="connsiteY1" fmla="*/ 0 h 2113280"/>
                <a:gd name="connsiteX2" fmla="*/ 1761060 w 2113280"/>
                <a:gd name="connsiteY2" fmla="*/ 0 h 2113280"/>
                <a:gd name="connsiteX3" fmla="*/ 2113280 w 2113280"/>
                <a:gd name="connsiteY3" fmla="*/ 352220 h 2113280"/>
                <a:gd name="connsiteX4" fmla="*/ 2113280 w 2113280"/>
                <a:gd name="connsiteY4" fmla="*/ 1761060 h 2113280"/>
                <a:gd name="connsiteX5" fmla="*/ 1761060 w 2113280"/>
                <a:gd name="connsiteY5" fmla="*/ 2113280 h 2113280"/>
                <a:gd name="connsiteX6" fmla="*/ 352220 w 2113280"/>
                <a:gd name="connsiteY6" fmla="*/ 2113280 h 2113280"/>
                <a:gd name="connsiteX7" fmla="*/ 0 w 2113280"/>
                <a:gd name="connsiteY7" fmla="*/ 1761060 h 2113280"/>
                <a:gd name="connsiteX8" fmla="*/ 0 w 2113280"/>
                <a:gd name="connsiteY8" fmla="*/ 352220 h 21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2113280">
                  <a:moveTo>
                    <a:pt x="0" y="352220"/>
                  </a:moveTo>
                  <a:cubicBezTo>
                    <a:pt x="0" y="157694"/>
                    <a:pt x="157694" y="0"/>
                    <a:pt x="352220" y="0"/>
                  </a:cubicBezTo>
                  <a:lnTo>
                    <a:pt x="1761060" y="0"/>
                  </a:lnTo>
                  <a:cubicBezTo>
                    <a:pt x="1955586" y="0"/>
                    <a:pt x="2113280" y="157694"/>
                    <a:pt x="2113280" y="352220"/>
                  </a:cubicBezTo>
                  <a:lnTo>
                    <a:pt x="2113280" y="1761060"/>
                  </a:lnTo>
                  <a:cubicBezTo>
                    <a:pt x="2113280" y="1955586"/>
                    <a:pt x="1955586" y="2113280"/>
                    <a:pt x="1761060" y="2113280"/>
                  </a:cubicBezTo>
                  <a:lnTo>
                    <a:pt x="352220" y="2113280"/>
                  </a:lnTo>
                  <a:cubicBezTo>
                    <a:pt x="157694" y="2113280"/>
                    <a:pt x="0" y="1955586"/>
                    <a:pt x="0" y="1761060"/>
                  </a:cubicBezTo>
                  <a:lnTo>
                    <a:pt x="0" y="35222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428" tIns="221428" rIns="221428" bIns="221428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9894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88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GB" sz="588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xmlns="" id="{C92288B5-22BE-48A6-890F-69B78AFBC0FE}"/>
                </a:ext>
              </a:extLst>
            </p:cNvPr>
            <p:cNvSpPr/>
            <p:nvPr/>
          </p:nvSpPr>
          <p:spPr>
            <a:xfrm>
              <a:off x="6177280" y="1234439"/>
              <a:ext cx="2113280" cy="2113280"/>
            </a:xfrm>
            <a:custGeom>
              <a:avLst/>
              <a:gdLst>
                <a:gd name="connsiteX0" fmla="*/ 0 w 2113280"/>
                <a:gd name="connsiteY0" fmla="*/ 352220 h 2113280"/>
                <a:gd name="connsiteX1" fmla="*/ 352220 w 2113280"/>
                <a:gd name="connsiteY1" fmla="*/ 0 h 2113280"/>
                <a:gd name="connsiteX2" fmla="*/ 1761060 w 2113280"/>
                <a:gd name="connsiteY2" fmla="*/ 0 h 2113280"/>
                <a:gd name="connsiteX3" fmla="*/ 2113280 w 2113280"/>
                <a:gd name="connsiteY3" fmla="*/ 352220 h 2113280"/>
                <a:gd name="connsiteX4" fmla="*/ 2113280 w 2113280"/>
                <a:gd name="connsiteY4" fmla="*/ 1761060 h 2113280"/>
                <a:gd name="connsiteX5" fmla="*/ 1761060 w 2113280"/>
                <a:gd name="connsiteY5" fmla="*/ 2113280 h 2113280"/>
                <a:gd name="connsiteX6" fmla="*/ 352220 w 2113280"/>
                <a:gd name="connsiteY6" fmla="*/ 2113280 h 2113280"/>
                <a:gd name="connsiteX7" fmla="*/ 0 w 2113280"/>
                <a:gd name="connsiteY7" fmla="*/ 1761060 h 2113280"/>
                <a:gd name="connsiteX8" fmla="*/ 0 w 2113280"/>
                <a:gd name="connsiteY8" fmla="*/ 352220 h 21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2113280">
                  <a:moveTo>
                    <a:pt x="0" y="352220"/>
                  </a:moveTo>
                  <a:cubicBezTo>
                    <a:pt x="0" y="157694"/>
                    <a:pt x="157694" y="0"/>
                    <a:pt x="352220" y="0"/>
                  </a:cubicBezTo>
                  <a:lnTo>
                    <a:pt x="1761060" y="0"/>
                  </a:lnTo>
                  <a:cubicBezTo>
                    <a:pt x="1955586" y="0"/>
                    <a:pt x="2113280" y="157694"/>
                    <a:pt x="2113280" y="352220"/>
                  </a:cubicBezTo>
                  <a:lnTo>
                    <a:pt x="2113280" y="1761060"/>
                  </a:lnTo>
                  <a:cubicBezTo>
                    <a:pt x="2113280" y="1955586"/>
                    <a:pt x="1955586" y="2113280"/>
                    <a:pt x="1761060" y="2113280"/>
                  </a:cubicBezTo>
                  <a:lnTo>
                    <a:pt x="352220" y="2113280"/>
                  </a:lnTo>
                  <a:cubicBezTo>
                    <a:pt x="157694" y="2113280"/>
                    <a:pt x="0" y="1955586"/>
                    <a:pt x="0" y="1761060"/>
                  </a:cubicBezTo>
                  <a:lnTo>
                    <a:pt x="0" y="352220"/>
                  </a:lnTo>
                  <a:close/>
                </a:path>
              </a:pathLst>
            </a:custGeom>
            <a:solidFill>
              <a:srgbClr val="08347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428" tIns="221428" rIns="221428" bIns="221428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9894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88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en-GB" sz="588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xmlns="" id="{ACBA8267-21AF-4457-B520-556E82E22C70}"/>
                </a:ext>
              </a:extLst>
            </p:cNvPr>
            <p:cNvSpPr/>
            <p:nvPr/>
          </p:nvSpPr>
          <p:spPr>
            <a:xfrm>
              <a:off x="3901439" y="3510279"/>
              <a:ext cx="2113280" cy="2113280"/>
            </a:xfrm>
            <a:custGeom>
              <a:avLst/>
              <a:gdLst>
                <a:gd name="connsiteX0" fmla="*/ 0 w 2113280"/>
                <a:gd name="connsiteY0" fmla="*/ 352220 h 2113280"/>
                <a:gd name="connsiteX1" fmla="*/ 352220 w 2113280"/>
                <a:gd name="connsiteY1" fmla="*/ 0 h 2113280"/>
                <a:gd name="connsiteX2" fmla="*/ 1761060 w 2113280"/>
                <a:gd name="connsiteY2" fmla="*/ 0 h 2113280"/>
                <a:gd name="connsiteX3" fmla="*/ 2113280 w 2113280"/>
                <a:gd name="connsiteY3" fmla="*/ 352220 h 2113280"/>
                <a:gd name="connsiteX4" fmla="*/ 2113280 w 2113280"/>
                <a:gd name="connsiteY4" fmla="*/ 1761060 h 2113280"/>
                <a:gd name="connsiteX5" fmla="*/ 1761060 w 2113280"/>
                <a:gd name="connsiteY5" fmla="*/ 2113280 h 2113280"/>
                <a:gd name="connsiteX6" fmla="*/ 352220 w 2113280"/>
                <a:gd name="connsiteY6" fmla="*/ 2113280 h 2113280"/>
                <a:gd name="connsiteX7" fmla="*/ 0 w 2113280"/>
                <a:gd name="connsiteY7" fmla="*/ 1761060 h 2113280"/>
                <a:gd name="connsiteX8" fmla="*/ 0 w 2113280"/>
                <a:gd name="connsiteY8" fmla="*/ 352220 h 21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2113280">
                  <a:moveTo>
                    <a:pt x="0" y="352220"/>
                  </a:moveTo>
                  <a:cubicBezTo>
                    <a:pt x="0" y="157694"/>
                    <a:pt x="157694" y="0"/>
                    <a:pt x="352220" y="0"/>
                  </a:cubicBezTo>
                  <a:lnTo>
                    <a:pt x="1761060" y="0"/>
                  </a:lnTo>
                  <a:cubicBezTo>
                    <a:pt x="1955586" y="0"/>
                    <a:pt x="2113280" y="157694"/>
                    <a:pt x="2113280" y="352220"/>
                  </a:cubicBezTo>
                  <a:lnTo>
                    <a:pt x="2113280" y="1761060"/>
                  </a:lnTo>
                  <a:cubicBezTo>
                    <a:pt x="2113280" y="1955586"/>
                    <a:pt x="1955586" y="2113280"/>
                    <a:pt x="1761060" y="2113280"/>
                  </a:cubicBezTo>
                  <a:lnTo>
                    <a:pt x="352220" y="2113280"/>
                  </a:lnTo>
                  <a:cubicBezTo>
                    <a:pt x="157694" y="2113280"/>
                    <a:pt x="0" y="1955586"/>
                    <a:pt x="0" y="1761060"/>
                  </a:cubicBezTo>
                  <a:lnTo>
                    <a:pt x="0" y="352220"/>
                  </a:lnTo>
                  <a:close/>
                </a:path>
              </a:pathLst>
            </a:custGeom>
            <a:solidFill>
              <a:srgbClr val="08347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428" tIns="221428" rIns="221428" bIns="221428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9894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88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sz="588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xmlns="" id="{C59704A4-4D84-4541-B1C6-8CA665D1AEF3}"/>
                </a:ext>
              </a:extLst>
            </p:cNvPr>
            <p:cNvSpPr/>
            <p:nvPr/>
          </p:nvSpPr>
          <p:spPr>
            <a:xfrm>
              <a:off x="6177280" y="3510279"/>
              <a:ext cx="2113280" cy="2113280"/>
            </a:xfrm>
            <a:custGeom>
              <a:avLst/>
              <a:gdLst>
                <a:gd name="connsiteX0" fmla="*/ 0 w 2113280"/>
                <a:gd name="connsiteY0" fmla="*/ 352220 h 2113280"/>
                <a:gd name="connsiteX1" fmla="*/ 352220 w 2113280"/>
                <a:gd name="connsiteY1" fmla="*/ 0 h 2113280"/>
                <a:gd name="connsiteX2" fmla="*/ 1761060 w 2113280"/>
                <a:gd name="connsiteY2" fmla="*/ 0 h 2113280"/>
                <a:gd name="connsiteX3" fmla="*/ 2113280 w 2113280"/>
                <a:gd name="connsiteY3" fmla="*/ 352220 h 2113280"/>
                <a:gd name="connsiteX4" fmla="*/ 2113280 w 2113280"/>
                <a:gd name="connsiteY4" fmla="*/ 1761060 h 2113280"/>
                <a:gd name="connsiteX5" fmla="*/ 1761060 w 2113280"/>
                <a:gd name="connsiteY5" fmla="*/ 2113280 h 2113280"/>
                <a:gd name="connsiteX6" fmla="*/ 352220 w 2113280"/>
                <a:gd name="connsiteY6" fmla="*/ 2113280 h 2113280"/>
                <a:gd name="connsiteX7" fmla="*/ 0 w 2113280"/>
                <a:gd name="connsiteY7" fmla="*/ 1761060 h 2113280"/>
                <a:gd name="connsiteX8" fmla="*/ 0 w 2113280"/>
                <a:gd name="connsiteY8" fmla="*/ 352220 h 21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2113280">
                  <a:moveTo>
                    <a:pt x="0" y="352220"/>
                  </a:moveTo>
                  <a:cubicBezTo>
                    <a:pt x="0" y="157694"/>
                    <a:pt x="157694" y="0"/>
                    <a:pt x="352220" y="0"/>
                  </a:cubicBezTo>
                  <a:lnTo>
                    <a:pt x="1761060" y="0"/>
                  </a:lnTo>
                  <a:cubicBezTo>
                    <a:pt x="1955586" y="0"/>
                    <a:pt x="2113280" y="157694"/>
                    <a:pt x="2113280" y="352220"/>
                  </a:cubicBezTo>
                  <a:lnTo>
                    <a:pt x="2113280" y="1761060"/>
                  </a:lnTo>
                  <a:cubicBezTo>
                    <a:pt x="2113280" y="1955586"/>
                    <a:pt x="1955586" y="2113280"/>
                    <a:pt x="1761060" y="2113280"/>
                  </a:cubicBezTo>
                  <a:lnTo>
                    <a:pt x="352220" y="2113280"/>
                  </a:lnTo>
                  <a:cubicBezTo>
                    <a:pt x="157694" y="2113280"/>
                    <a:pt x="0" y="1955586"/>
                    <a:pt x="0" y="1761060"/>
                  </a:cubicBezTo>
                  <a:lnTo>
                    <a:pt x="0" y="35222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428" tIns="221428" rIns="221428" bIns="221428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69894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880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GB" sz="588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D6FF8C5F-B0FE-4610-B26F-E292C4ED6ACE}"/>
              </a:ext>
            </a:extLst>
          </p:cNvPr>
          <p:cNvGrpSpPr/>
          <p:nvPr/>
        </p:nvGrpSpPr>
        <p:grpSpPr>
          <a:xfrm>
            <a:off x="896212" y="2212278"/>
            <a:ext cx="7177170" cy="1688322"/>
            <a:chOff x="1192893" y="3010090"/>
            <a:chExt cx="9765473" cy="229718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13737D73-A38A-4855-A95C-8271E38C1C0D}"/>
                </a:ext>
              </a:extLst>
            </p:cNvPr>
            <p:cNvGrpSpPr/>
            <p:nvPr/>
          </p:nvGrpSpPr>
          <p:grpSpPr>
            <a:xfrm>
              <a:off x="8105836" y="3010090"/>
              <a:ext cx="2852530" cy="1079155"/>
              <a:chOff x="7774462" y="2224632"/>
              <a:chExt cx="2852530" cy="1079155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xmlns="" id="{04AA7CD1-6B93-4A29-B775-D0E9FCCFE6E7}"/>
                  </a:ext>
                </a:extLst>
              </p:cNvPr>
              <p:cNvSpPr txBox="1"/>
              <p:nvPr/>
            </p:nvSpPr>
            <p:spPr>
              <a:xfrm>
                <a:off x="7774465" y="2612816"/>
                <a:ext cx="2629627" cy="690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/>
                  <a:t>您的内容打在这里，在此框中选择粘贴，并选择只保留文字。</a:t>
                </a:r>
                <a:endParaRPr lang="zh-CN" altLang="en-US" sz="882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xmlns="" id="{9EF46771-984A-4363-A064-BA6CA5ACF3F6}"/>
                  </a:ext>
                </a:extLst>
              </p:cNvPr>
              <p:cNvSpPr/>
              <p:nvPr/>
            </p:nvSpPr>
            <p:spPr>
              <a:xfrm>
                <a:off x="7774462" y="2224632"/>
                <a:ext cx="285253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000" b="1" dirty="0">
                    <a:solidFill>
                      <a:srgbClr val="C00000"/>
                    </a:solidFill>
                    <a:latin typeface="+mn-ea"/>
                    <a:cs typeface="Open Sans" pitchFamily="34" charset="0"/>
                  </a:rPr>
                  <a:t>点击此处输入标题</a:t>
                </a:r>
                <a:endParaRPr lang="en-US" altLang="zh-CN" sz="1000" b="1" dirty="0">
                  <a:solidFill>
                    <a:srgbClr val="C00000"/>
                  </a:solidFill>
                  <a:latin typeface="+mn-ea"/>
                  <a:cs typeface="Open Sans" pitchFamily="34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690B41CE-05DA-4AA9-B978-2D34079DFFA2}"/>
                </a:ext>
              </a:extLst>
            </p:cNvPr>
            <p:cNvGrpSpPr/>
            <p:nvPr/>
          </p:nvGrpSpPr>
          <p:grpSpPr>
            <a:xfrm>
              <a:off x="1192893" y="3010090"/>
              <a:ext cx="2852530" cy="1079154"/>
              <a:chOff x="1496207" y="2224632"/>
              <a:chExt cx="2852530" cy="1079154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="" id="{158F68A9-CF77-4D15-8D63-F6D002129B87}"/>
                  </a:ext>
                </a:extLst>
              </p:cNvPr>
              <p:cNvSpPr txBox="1"/>
              <p:nvPr/>
            </p:nvSpPr>
            <p:spPr>
              <a:xfrm>
                <a:off x="1894202" y="2612816"/>
                <a:ext cx="2454535" cy="690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900" dirty="0"/>
                  <a:t>您的内容打在这里，在此框中选择粘贴，并选择只保留文字。</a:t>
                </a:r>
                <a:endParaRPr lang="zh-CN" altLang="en-US" sz="882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id="{B360E155-9BCC-4F9F-A37C-7BA290683D8C}"/>
                  </a:ext>
                </a:extLst>
              </p:cNvPr>
              <p:cNvSpPr/>
              <p:nvPr/>
            </p:nvSpPr>
            <p:spPr>
              <a:xfrm>
                <a:off x="1496207" y="2224632"/>
                <a:ext cx="285253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000" b="1" dirty="0">
                    <a:solidFill>
                      <a:srgbClr val="C00000"/>
                    </a:solidFill>
                    <a:latin typeface="+mn-ea"/>
                    <a:cs typeface="Open Sans" pitchFamily="34" charset="0"/>
                  </a:rPr>
                  <a:t>点击此处输入标题</a:t>
                </a:r>
                <a:endParaRPr lang="en-US" altLang="zh-CN" sz="1000" b="1" dirty="0">
                  <a:solidFill>
                    <a:srgbClr val="C00000"/>
                  </a:solidFill>
                  <a:latin typeface="+mn-ea"/>
                  <a:cs typeface="Open Sans" pitchFamily="34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FD9EC5D4-9ED6-4238-BE06-D7F47504DB60}"/>
                </a:ext>
              </a:extLst>
            </p:cNvPr>
            <p:cNvGrpSpPr/>
            <p:nvPr/>
          </p:nvGrpSpPr>
          <p:grpSpPr>
            <a:xfrm>
              <a:off x="8105836" y="4228118"/>
              <a:ext cx="2852530" cy="1079155"/>
              <a:chOff x="7774462" y="2224632"/>
              <a:chExt cx="2852530" cy="1079155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491D484B-DCBF-4C38-8876-2D638E3B043B}"/>
                  </a:ext>
                </a:extLst>
              </p:cNvPr>
              <p:cNvSpPr txBox="1"/>
              <p:nvPr/>
            </p:nvSpPr>
            <p:spPr>
              <a:xfrm>
                <a:off x="7774465" y="2612816"/>
                <a:ext cx="2629627" cy="690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/>
                  <a:t>您的内容打在这里，在此框中选择粘贴，并选择只保留文字。</a:t>
                </a:r>
                <a:endParaRPr lang="zh-CN" altLang="en-US" sz="882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FD39809C-70EC-4C36-80F3-8F7696AD1A9C}"/>
                  </a:ext>
                </a:extLst>
              </p:cNvPr>
              <p:cNvSpPr/>
              <p:nvPr/>
            </p:nvSpPr>
            <p:spPr>
              <a:xfrm>
                <a:off x="7774462" y="2224632"/>
                <a:ext cx="285253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000" b="1" dirty="0">
                    <a:solidFill>
                      <a:srgbClr val="C00000"/>
                    </a:solidFill>
                    <a:latin typeface="+mn-ea"/>
                    <a:cs typeface="Open Sans" pitchFamily="34" charset="0"/>
                  </a:rPr>
                  <a:t>点击此处输入标题</a:t>
                </a:r>
                <a:endParaRPr lang="en-US" altLang="zh-CN" sz="1000" b="1" dirty="0">
                  <a:solidFill>
                    <a:srgbClr val="C00000"/>
                  </a:solidFill>
                  <a:latin typeface="+mn-ea"/>
                  <a:cs typeface="Open Sans" pitchFamily="34" charset="0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6A900C29-1E92-43EC-820A-BE3840331332}"/>
                </a:ext>
              </a:extLst>
            </p:cNvPr>
            <p:cNvGrpSpPr/>
            <p:nvPr/>
          </p:nvGrpSpPr>
          <p:grpSpPr>
            <a:xfrm>
              <a:off x="1192893" y="4228118"/>
              <a:ext cx="2852530" cy="1079155"/>
              <a:chOff x="1496207" y="2224632"/>
              <a:chExt cx="2852530" cy="1079155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9EDD70C5-C175-47B8-A0A2-91408CE02C5C}"/>
                  </a:ext>
                </a:extLst>
              </p:cNvPr>
              <p:cNvSpPr txBox="1"/>
              <p:nvPr/>
            </p:nvSpPr>
            <p:spPr>
              <a:xfrm>
                <a:off x="1894202" y="2612816"/>
                <a:ext cx="2454535" cy="690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900" dirty="0"/>
                  <a:t>您的内容打在这里，在此框中选择粘贴，并选择只保留文字。</a:t>
                </a:r>
                <a:endParaRPr lang="zh-CN" altLang="en-US" sz="882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8E30D562-37C7-4B75-8663-F35B8678B5D3}"/>
                  </a:ext>
                </a:extLst>
              </p:cNvPr>
              <p:cNvSpPr/>
              <p:nvPr/>
            </p:nvSpPr>
            <p:spPr>
              <a:xfrm>
                <a:off x="1496207" y="2224632"/>
                <a:ext cx="285253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000" b="1" dirty="0">
                    <a:solidFill>
                      <a:srgbClr val="C00000"/>
                    </a:solidFill>
                    <a:latin typeface="+mn-ea"/>
                    <a:cs typeface="Open Sans" pitchFamily="34" charset="0"/>
                  </a:rPr>
                  <a:t>点击此处输入标题</a:t>
                </a:r>
                <a:endParaRPr lang="en-US" altLang="zh-CN" sz="1000" b="1" dirty="0">
                  <a:solidFill>
                    <a:srgbClr val="C00000"/>
                  </a:solidFill>
                  <a:latin typeface="+mn-ea"/>
                  <a:cs typeface="Open Sans" pitchFamily="34" charset="0"/>
                </a:endParaRPr>
              </a:p>
            </p:txBody>
          </p:sp>
        </p:grpSp>
      </p:grpSp>
      <p:sp>
        <p:nvSpPr>
          <p:cNvPr id="21" name="平行四边形 20">
            <a:extLst>
              <a:ext uri="{FF2B5EF4-FFF2-40B4-BE49-F238E27FC236}">
                <a16:creationId xmlns:a16="http://schemas.microsoft.com/office/drawing/2014/main" xmlns="" id="{284374EA-1489-4629-A1C4-8DDB8C50A7B5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xmlns="" id="{566663ED-BBB4-4B83-A4BB-05F8DD8AEB74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xmlns="" id="{22EAAF01-9C3E-4E4F-990F-BB9BCF65B68A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xmlns="" id="{01DF9124-22FE-4504-BDEE-8335ECAF87EF}"/>
              </a:ext>
            </a:extLst>
          </p:cNvPr>
          <p:cNvSpPr/>
          <p:nvPr/>
        </p:nvSpPr>
        <p:spPr>
          <a:xfrm flipH="1">
            <a:off x="-919745" y="238139"/>
            <a:ext cx="3443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完成项目展示</a:t>
            </a:r>
            <a:endParaRPr lang="en-US" altLang="zh-CN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E52EB420-CD5F-43EC-9418-9CF39A34286A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897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 animBg="1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 animBg="1"/>
          <p:bldP spid="2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C30BE13-8C65-4E0A-AA35-5092E44F182A}"/>
              </a:ext>
            </a:extLst>
          </p:cNvPr>
          <p:cNvSpPr/>
          <p:nvPr/>
        </p:nvSpPr>
        <p:spPr>
          <a:xfrm rot="13612473">
            <a:off x="-3312162" y="3361687"/>
            <a:ext cx="8117840" cy="4897120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384C58F-3F75-4A43-962B-7A0CF54E6569}"/>
              </a:ext>
            </a:extLst>
          </p:cNvPr>
          <p:cNvSpPr/>
          <p:nvPr/>
        </p:nvSpPr>
        <p:spPr>
          <a:xfrm rot="18916618">
            <a:off x="-3322320" y="-1491667"/>
            <a:ext cx="8117840" cy="48971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64D3D8D-5EAA-4733-928F-E5083F27BDA0}"/>
              </a:ext>
            </a:extLst>
          </p:cNvPr>
          <p:cNvSpPr/>
          <p:nvPr/>
        </p:nvSpPr>
        <p:spPr>
          <a:xfrm rot="13612473">
            <a:off x="6863468" y="-2968775"/>
            <a:ext cx="8117840" cy="4897120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02726D47-DEF5-4895-B792-72B9E9A4B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40" y="5709920"/>
            <a:ext cx="8959802" cy="5040313"/>
          </a:xfrm>
          <a:prstGeom prst="rect">
            <a:avLst/>
          </a:prstGeom>
        </p:spPr>
      </p:pic>
      <p:sp>
        <p:nvSpPr>
          <p:cNvPr id="7" name="Rectangle 30">
            <a:extLst>
              <a:ext uri="{FF2B5EF4-FFF2-40B4-BE49-F238E27FC236}">
                <a16:creationId xmlns:a16="http://schemas.microsoft.com/office/drawing/2014/main" xmlns="" id="{CDC32624-BC74-48F6-82BD-2F6B00FAF8DF}"/>
              </a:ext>
            </a:extLst>
          </p:cNvPr>
          <p:cNvSpPr/>
          <p:nvPr/>
        </p:nvSpPr>
        <p:spPr>
          <a:xfrm flipH="1">
            <a:off x="348730" y="976218"/>
            <a:ext cx="2837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3600" b="1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Open Sans" pitchFamily="34" charset="0"/>
              </a:rPr>
              <a:t>CONTENT</a:t>
            </a:r>
            <a:endParaRPr lang="en-US" sz="3600" b="1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  <a:cs typeface="Open Sans" pitchFamily="34" charset="0"/>
            </a:endParaRP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xmlns="" id="{9BF65A5C-446A-4CB4-A8E0-51037AF9C211}"/>
              </a:ext>
            </a:extLst>
          </p:cNvPr>
          <p:cNvSpPr/>
          <p:nvPr/>
        </p:nvSpPr>
        <p:spPr>
          <a:xfrm flipH="1">
            <a:off x="5621110" y="1326738"/>
            <a:ext cx="2025802" cy="40011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Open Sans" pitchFamily="34" charset="0"/>
              </a:rPr>
              <a:t>年度工作概述</a:t>
            </a:r>
            <a:endParaRPr lang="en-US" sz="2000" b="1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  <a:cs typeface="Open Sans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2304853D-423A-44C6-9C74-93DF924FC8EA}"/>
              </a:ext>
            </a:extLst>
          </p:cNvPr>
          <p:cNvCxnSpPr/>
          <p:nvPr/>
        </p:nvCxnSpPr>
        <p:spPr>
          <a:xfrm>
            <a:off x="5196840" y="1196340"/>
            <a:ext cx="0" cy="252222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3D0B9E28-77E6-47A7-BA78-7A7E88ED2AEE}"/>
              </a:ext>
            </a:extLst>
          </p:cNvPr>
          <p:cNvSpPr/>
          <p:nvPr/>
        </p:nvSpPr>
        <p:spPr>
          <a:xfrm>
            <a:off x="5146040" y="1468120"/>
            <a:ext cx="99060" cy="990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14FF75B8-7EE9-4E77-B21A-1ADF1B881A1A}"/>
              </a:ext>
            </a:extLst>
          </p:cNvPr>
          <p:cNvSpPr/>
          <p:nvPr/>
        </p:nvSpPr>
        <p:spPr>
          <a:xfrm>
            <a:off x="5146040" y="2123440"/>
            <a:ext cx="99060" cy="990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86DBAF4D-9F7B-4196-B8F1-339BBADB2E63}"/>
              </a:ext>
            </a:extLst>
          </p:cNvPr>
          <p:cNvSpPr/>
          <p:nvPr/>
        </p:nvSpPr>
        <p:spPr>
          <a:xfrm>
            <a:off x="5146040" y="2783840"/>
            <a:ext cx="99060" cy="990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5D94BA82-8B49-481C-A379-12B38088D49B}"/>
              </a:ext>
            </a:extLst>
          </p:cNvPr>
          <p:cNvSpPr/>
          <p:nvPr/>
        </p:nvSpPr>
        <p:spPr>
          <a:xfrm>
            <a:off x="5146040" y="3421380"/>
            <a:ext cx="99060" cy="990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30">
            <a:extLst>
              <a:ext uri="{FF2B5EF4-FFF2-40B4-BE49-F238E27FC236}">
                <a16:creationId xmlns:a16="http://schemas.microsoft.com/office/drawing/2014/main" xmlns="" id="{C1379318-B9A2-4237-ABA0-4738520E5DC4}"/>
              </a:ext>
            </a:extLst>
          </p:cNvPr>
          <p:cNvSpPr/>
          <p:nvPr/>
        </p:nvSpPr>
        <p:spPr>
          <a:xfrm flipH="1">
            <a:off x="5621110" y="1956658"/>
            <a:ext cx="2025802" cy="40011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Open Sans" pitchFamily="34" charset="0"/>
              </a:rPr>
              <a:t>工作完成情况</a:t>
            </a:r>
            <a:endParaRPr lang="en-US" sz="2000" b="1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  <a:cs typeface="Open Sans" pitchFamily="34" charset="0"/>
            </a:endParaRPr>
          </a:p>
        </p:txBody>
      </p:sp>
      <p:sp>
        <p:nvSpPr>
          <p:cNvPr id="17" name="Rectangle 30">
            <a:extLst>
              <a:ext uri="{FF2B5EF4-FFF2-40B4-BE49-F238E27FC236}">
                <a16:creationId xmlns:a16="http://schemas.microsoft.com/office/drawing/2014/main" xmlns="" id="{E72D59D1-F3FA-45A0-AF05-6D9DE8C8A80B}"/>
              </a:ext>
            </a:extLst>
          </p:cNvPr>
          <p:cNvSpPr/>
          <p:nvPr/>
        </p:nvSpPr>
        <p:spPr>
          <a:xfrm flipH="1">
            <a:off x="5621110" y="2596738"/>
            <a:ext cx="2025802" cy="40011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Open Sans" pitchFamily="34" charset="0"/>
              </a:rPr>
              <a:t>成功项目展示</a:t>
            </a:r>
            <a:endParaRPr lang="en-US" sz="2000" b="1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  <a:cs typeface="Open Sans" pitchFamily="34" charset="0"/>
            </a:endParaRPr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xmlns="" id="{65730F3C-B077-430E-BDA2-58EBECE44EC9}"/>
              </a:ext>
            </a:extLst>
          </p:cNvPr>
          <p:cNvSpPr/>
          <p:nvPr/>
        </p:nvSpPr>
        <p:spPr>
          <a:xfrm flipH="1">
            <a:off x="5621110" y="3287618"/>
            <a:ext cx="2025802" cy="40011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Open Sans" pitchFamily="34" charset="0"/>
              </a:rPr>
              <a:t>明年工作计划</a:t>
            </a:r>
            <a:endParaRPr lang="en-US" sz="2000" b="1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48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3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3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4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5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5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6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3" grpId="0" animBg="1"/>
          <p:bldP spid="5" grpId="0" animBg="1"/>
          <p:bldP spid="7" grpId="0"/>
          <p:bldP spid="8" grpId="0" animBg="1"/>
          <p:bldP spid="11" grpId="0" animBg="1"/>
          <p:bldP spid="12" grpId="0" animBg="1"/>
          <p:bldP spid="13" grpId="0" animBg="1"/>
          <p:bldP spid="15" grpId="0" animBg="1"/>
          <p:bldP spid="16" grpId="0" animBg="1"/>
          <p:bldP spid="17" grpId="0" animBg="1"/>
          <p:bldP spid="1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3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4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5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5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6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3" grpId="0" animBg="1"/>
          <p:bldP spid="5" grpId="0" animBg="1"/>
          <p:bldP spid="7" grpId="0"/>
          <p:bldP spid="8" grpId="0" animBg="1"/>
          <p:bldP spid="11" grpId="0" animBg="1"/>
          <p:bldP spid="12" grpId="0" animBg="1"/>
          <p:bldP spid="13" grpId="0" animBg="1"/>
          <p:bldP spid="15" grpId="0" animBg="1"/>
          <p:bldP spid="16" grpId="0" animBg="1"/>
          <p:bldP spid="17" grpId="0" animBg="1"/>
          <p:bldP spid="18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9">
            <a:extLst>
              <a:ext uri="{FF2B5EF4-FFF2-40B4-BE49-F238E27FC236}">
                <a16:creationId xmlns:a16="http://schemas.microsoft.com/office/drawing/2014/main" xmlns="" id="{D9C2415C-3C5C-490D-8C1E-433020E0785F}"/>
              </a:ext>
            </a:extLst>
          </p:cNvPr>
          <p:cNvSpPr/>
          <p:nvPr/>
        </p:nvSpPr>
        <p:spPr>
          <a:xfrm>
            <a:off x="877376" y="3424856"/>
            <a:ext cx="2755632" cy="787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588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137">
            <a:extLst>
              <a:ext uri="{FF2B5EF4-FFF2-40B4-BE49-F238E27FC236}">
                <a16:creationId xmlns:a16="http://schemas.microsoft.com/office/drawing/2014/main" xmlns="" id="{6D908A78-8237-4178-9A7B-05E408DEABB1}"/>
              </a:ext>
            </a:extLst>
          </p:cNvPr>
          <p:cNvGrpSpPr/>
          <p:nvPr/>
        </p:nvGrpSpPr>
        <p:grpSpPr>
          <a:xfrm>
            <a:off x="1124924" y="1692746"/>
            <a:ext cx="221433" cy="1702583"/>
            <a:chOff x="1074408" y="1485901"/>
            <a:chExt cx="214311" cy="1647821"/>
          </a:xfrm>
          <a:solidFill>
            <a:srgbClr val="C00000"/>
          </a:solidFill>
        </p:grpSpPr>
        <p:cxnSp>
          <p:nvCxnSpPr>
            <p:cNvPr id="4" name="Straight Connector 90">
              <a:extLst>
                <a:ext uri="{FF2B5EF4-FFF2-40B4-BE49-F238E27FC236}">
                  <a16:creationId xmlns:a16="http://schemas.microsoft.com/office/drawing/2014/main" xmlns="" id="{92FBF392-B802-4C05-8690-7D8DE7BBBCEB}"/>
                </a:ext>
              </a:extLst>
            </p:cNvPr>
            <p:cNvCxnSpPr/>
            <p:nvPr/>
          </p:nvCxnSpPr>
          <p:spPr>
            <a:xfrm rot="16200000" flipV="1">
              <a:off x="359569" y="2302205"/>
              <a:ext cx="1638299" cy="56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94">
              <a:extLst>
                <a:ext uri="{FF2B5EF4-FFF2-40B4-BE49-F238E27FC236}">
                  <a16:creationId xmlns:a16="http://schemas.microsoft.com/office/drawing/2014/main" xmlns="" id="{7F1EE714-216F-48C8-8892-312E18A623D7}"/>
                </a:ext>
              </a:extLst>
            </p:cNvPr>
            <p:cNvSpPr/>
            <p:nvPr/>
          </p:nvSpPr>
          <p:spPr>
            <a:xfrm>
              <a:off x="1074408" y="2190750"/>
              <a:ext cx="214311" cy="9429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8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138">
            <a:extLst>
              <a:ext uri="{FF2B5EF4-FFF2-40B4-BE49-F238E27FC236}">
                <a16:creationId xmlns:a16="http://schemas.microsoft.com/office/drawing/2014/main" xmlns="" id="{3814CB44-BED1-4DFF-8ABA-64AC45A3C8C7}"/>
              </a:ext>
            </a:extLst>
          </p:cNvPr>
          <p:cNvGrpSpPr/>
          <p:nvPr/>
        </p:nvGrpSpPr>
        <p:grpSpPr>
          <a:xfrm>
            <a:off x="1517013" y="1692746"/>
            <a:ext cx="221433" cy="1702583"/>
            <a:chOff x="1447800" y="1485901"/>
            <a:chExt cx="214311" cy="1647821"/>
          </a:xfrm>
          <a:solidFill>
            <a:srgbClr val="083473"/>
          </a:solidFill>
        </p:grpSpPr>
        <p:cxnSp>
          <p:nvCxnSpPr>
            <p:cNvPr id="7" name="Straight Connector 97">
              <a:extLst>
                <a:ext uri="{FF2B5EF4-FFF2-40B4-BE49-F238E27FC236}">
                  <a16:creationId xmlns:a16="http://schemas.microsoft.com/office/drawing/2014/main" xmlns="" id="{CFEEE670-3447-4F12-810E-005CD5C69ECD}"/>
                </a:ext>
              </a:extLst>
            </p:cNvPr>
            <p:cNvCxnSpPr/>
            <p:nvPr/>
          </p:nvCxnSpPr>
          <p:spPr>
            <a:xfrm rot="16200000" flipV="1">
              <a:off x="732961" y="2302205"/>
              <a:ext cx="1638299" cy="56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100">
              <a:extLst>
                <a:ext uri="{FF2B5EF4-FFF2-40B4-BE49-F238E27FC236}">
                  <a16:creationId xmlns:a16="http://schemas.microsoft.com/office/drawing/2014/main" xmlns="" id="{575048C4-E810-4507-A305-D845545B0A5F}"/>
                </a:ext>
              </a:extLst>
            </p:cNvPr>
            <p:cNvSpPr/>
            <p:nvPr/>
          </p:nvSpPr>
          <p:spPr>
            <a:xfrm>
              <a:off x="1447800" y="1962150"/>
              <a:ext cx="214311" cy="11715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8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139">
            <a:extLst>
              <a:ext uri="{FF2B5EF4-FFF2-40B4-BE49-F238E27FC236}">
                <a16:creationId xmlns:a16="http://schemas.microsoft.com/office/drawing/2014/main" xmlns="" id="{6A297BA1-A205-46FE-A614-451ABE44FE58}"/>
              </a:ext>
            </a:extLst>
          </p:cNvPr>
          <p:cNvGrpSpPr/>
          <p:nvPr/>
        </p:nvGrpSpPr>
        <p:grpSpPr>
          <a:xfrm>
            <a:off x="1909102" y="1692746"/>
            <a:ext cx="221433" cy="1702583"/>
            <a:chOff x="1828800" y="1485901"/>
            <a:chExt cx="214311" cy="1647821"/>
          </a:xfrm>
          <a:solidFill>
            <a:srgbClr val="C00000"/>
          </a:solidFill>
        </p:grpSpPr>
        <p:cxnSp>
          <p:nvCxnSpPr>
            <p:cNvPr id="10" name="Straight Connector 103">
              <a:extLst>
                <a:ext uri="{FF2B5EF4-FFF2-40B4-BE49-F238E27FC236}">
                  <a16:creationId xmlns:a16="http://schemas.microsoft.com/office/drawing/2014/main" xmlns="" id="{FF0B2FC2-7D08-4A52-A9CA-E122AEF7246D}"/>
                </a:ext>
              </a:extLst>
            </p:cNvPr>
            <p:cNvCxnSpPr/>
            <p:nvPr/>
          </p:nvCxnSpPr>
          <p:spPr>
            <a:xfrm rot="16200000" flipV="1">
              <a:off x="1113961" y="2302205"/>
              <a:ext cx="1638299" cy="56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6">
              <a:extLst>
                <a:ext uri="{FF2B5EF4-FFF2-40B4-BE49-F238E27FC236}">
                  <a16:creationId xmlns:a16="http://schemas.microsoft.com/office/drawing/2014/main" xmlns="" id="{2D54C717-8939-4E12-BF65-948D4701DB5F}"/>
                </a:ext>
              </a:extLst>
            </p:cNvPr>
            <p:cNvSpPr/>
            <p:nvPr/>
          </p:nvSpPr>
          <p:spPr>
            <a:xfrm>
              <a:off x="1828800" y="1809750"/>
              <a:ext cx="214311" cy="13239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8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40">
            <a:extLst>
              <a:ext uri="{FF2B5EF4-FFF2-40B4-BE49-F238E27FC236}">
                <a16:creationId xmlns:a16="http://schemas.microsoft.com/office/drawing/2014/main" xmlns="" id="{87407CF6-3629-48C6-97C9-81AA797E6C20}"/>
              </a:ext>
            </a:extLst>
          </p:cNvPr>
          <p:cNvGrpSpPr/>
          <p:nvPr/>
        </p:nvGrpSpPr>
        <p:grpSpPr>
          <a:xfrm>
            <a:off x="2301191" y="1692746"/>
            <a:ext cx="221433" cy="1702583"/>
            <a:chOff x="2209800" y="1485901"/>
            <a:chExt cx="214311" cy="1647821"/>
          </a:xfrm>
          <a:solidFill>
            <a:srgbClr val="083473"/>
          </a:solidFill>
        </p:grpSpPr>
        <p:cxnSp>
          <p:nvCxnSpPr>
            <p:cNvPr id="13" name="Straight Connector 107">
              <a:extLst>
                <a:ext uri="{FF2B5EF4-FFF2-40B4-BE49-F238E27FC236}">
                  <a16:creationId xmlns:a16="http://schemas.microsoft.com/office/drawing/2014/main" xmlns="" id="{DFA94364-A10B-4F27-A076-18F0930C9B00}"/>
                </a:ext>
              </a:extLst>
            </p:cNvPr>
            <p:cNvCxnSpPr/>
            <p:nvPr/>
          </p:nvCxnSpPr>
          <p:spPr>
            <a:xfrm rot="16200000" flipV="1">
              <a:off x="1494961" y="2302205"/>
              <a:ext cx="1638299" cy="56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20">
              <a:extLst>
                <a:ext uri="{FF2B5EF4-FFF2-40B4-BE49-F238E27FC236}">
                  <a16:creationId xmlns:a16="http://schemas.microsoft.com/office/drawing/2014/main" xmlns="" id="{6A54729F-D8D5-480A-8368-7CE7C5A998A6}"/>
                </a:ext>
              </a:extLst>
            </p:cNvPr>
            <p:cNvSpPr/>
            <p:nvPr/>
          </p:nvSpPr>
          <p:spPr>
            <a:xfrm>
              <a:off x="2209800" y="2419350"/>
              <a:ext cx="214311" cy="7143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8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41">
            <a:extLst>
              <a:ext uri="{FF2B5EF4-FFF2-40B4-BE49-F238E27FC236}">
                <a16:creationId xmlns:a16="http://schemas.microsoft.com/office/drawing/2014/main" xmlns="" id="{BED4278D-5AF2-4701-A646-F1F7F85F8D09}"/>
              </a:ext>
            </a:extLst>
          </p:cNvPr>
          <p:cNvGrpSpPr/>
          <p:nvPr/>
        </p:nvGrpSpPr>
        <p:grpSpPr>
          <a:xfrm>
            <a:off x="2693280" y="1692746"/>
            <a:ext cx="221433" cy="1702583"/>
            <a:chOff x="2667000" y="1485901"/>
            <a:chExt cx="214311" cy="1647821"/>
          </a:xfrm>
          <a:solidFill>
            <a:srgbClr val="C00000"/>
          </a:solidFill>
        </p:grpSpPr>
        <p:cxnSp>
          <p:nvCxnSpPr>
            <p:cNvPr id="16" name="Straight Connector 127">
              <a:extLst>
                <a:ext uri="{FF2B5EF4-FFF2-40B4-BE49-F238E27FC236}">
                  <a16:creationId xmlns:a16="http://schemas.microsoft.com/office/drawing/2014/main" xmlns="" id="{6FA5F7C3-DB82-48C7-AB66-4A0EC8F228CE}"/>
                </a:ext>
              </a:extLst>
            </p:cNvPr>
            <p:cNvCxnSpPr/>
            <p:nvPr/>
          </p:nvCxnSpPr>
          <p:spPr>
            <a:xfrm rot="16200000" flipV="1">
              <a:off x="1952161" y="2302205"/>
              <a:ext cx="1638299" cy="56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28">
              <a:extLst>
                <a:ext uri="{FF2B5EF4-FFF2-40B4-BE49-F238E27FC236}">
                  <a16:creationId xmlns:a16="http://schemas.microsoft.com/office/drawing/2014/main" xmlns="" id="{59782894-2BB6-4DC4-A926-78A16B0A44BA}"/>
                </a:ext>
              </a:extLst>
            </p:cNvPr>
            <p:cNvSpPr/>
            <p:nvPr/>
          </p:nvSpPr>
          <p:spPr>
            <a:xfrm>
              <a:off x="2667000" y="1962150"/>
              <a:ext cx="214311" cy="11715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8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142">
            <a:extLst>
              <a:ext uri="{FF2B5EF4-FFF2-40B4-BE49-F238E27FC236}">
                <a16:creationId xmlns:a16="http://schemas.microsoft.com/office/drawing/2014/main" xmlns="" id="{BA0F6886-08B3-4214-8910-0FCCF95CBEA9}"/>
              </a:ext>
            </a:extLst>
          </p:cNvPr>
          <p:cNvGrpSpPr/>
          <p:nvPr/>
        </p:nvGrpSpPr>
        <p:grpSpPr>
          <a:xfrm>
            <a:off x="3085371" y="1692746"/>
            <a:ext cx="221433" cy="1702583"/>
            <a:chOff x="2971800" y="1485901"/>
            <a:chExt cx="214311" cy="1647821"/>
          </a:xfrm>
          <a:solidFill>
            <a:srgbClr val="083473"/>
          </a:solidFill>
        </p:grpSpPr>
        <p:cxnSp>
          <p:nvCxnSpPr>
            <p:cNvPr id="19" name="Straight Connector 135">
              <a:extLst>
                <a:ext uri="{FF2B5EF4-FFF2-40B4-BE49-F238E27FC236}">
                  <a16:creationId xmlns:a16="http://schemas.microsoft.com/office/drawing/2014/main" xmlns="" id="{523670FF-E4D8-4933-9F89-FEE41A09AC02}"/>
                </a:ext>
              </a:extLst>
            </p:cNvPr>
            <p:cNvCxnSpPr/>
            <p:nvPr/>
          </p:nvCxnSpPr>
          <p:spPr>
            <a:xfrm rot="16200000" flipV="1">
              <a:off x="2256961" y="2302205"/>
              <a:ext cx="1638299" cy="56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36">
              <a:extLst>
                <a:ext uri="{FF2B5EF4-FFF2-40B4-BE49-F238E27FC236}">
                  <a16:creationId xmlns:a16="http://schemas.microsoft.com/office/drawing/2014/main" xmlns="" id="{19D5175A-E47E-4D98-AD48-33799E32A52A}"/>
                </a:ext>
              </a:extLst>
            </p:cNvPr>
            <p:cNvSpPr/>
            <p:nvPr/>
          </p:nvSpPr>
          <p:spPr>
            <a:xfrm>
              <a:off x="2971800" y="1809750"/>
              <a:ext cx="214311" cy="132397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8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Rectangle 143">
            <a:extLst>
              <a:ext uri="{FF2B5EF4-FFF2-40B4-BE49-F238E27FC236}">
                <a16:creationId xmlns:a16="http://schemas.microsoft.com/office/drawing/2014/main" xmlns="" id="{4EF40384-22BD-473E-8D46-5166CF3558B6}"/>
              </a:ext>
            </a:extLst>
          </p:cNvPr>
          <p:cNvSpPr/>
          <p:nvPr/>
        </p:nvSpPr>
        <p:spPr>
          <a:xfrm>
            <a:off x="1147682" y="3534503"/>
            <a:ext cx="166713" cy="217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7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</a:t>
            </a:r>
          </a:p>
        </p:txBody>
      </p:sp>
      <p:sp>
        <p:nvSpPr>
          <p:cNvPr id="22" name="Rectangle 144">
            <a:extLst>
              <a:ext uri="{FF2B5EF4-FFF2-40B4-BE49-F238E27FC236}">
                <a16:creationId xmlns:a16="http://schemas.microsoft.com/office/drawing/2014/main" xmlns="" id="{73DEE3C8-CB8E-47D8-8D29-1CDCB71829EE}"/>
              </a:ext>
            </a:extLst>
          </p:cNvPr>
          <p:cNvSpPr/>
          <p:nvPr/>
        </p:nvSpPr>
        <p:spPr>
          <a:xfrm>
            <a:off x="1543195" y="3534503"/>
            <a:ext cx="166713" cy="217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7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</a:t>
            </a:r>
          </a:p>
        </p:txBody>
      </p:sp>
      <p:sp>
        <p:nvSpPr>
          <p:cNvPr id="23" name="Rectangle 145">
            <a:extLst>
              <a:ext uri="{FF2B5EF4-FFF2-40B4-BE49-F238E27FC236}">
                <a16:creationId xmlns:a16="http://schemas.microsoft.com/office/drawing/2014/main" xmlns="" id="{DF50FAF9-5DE3-4304-A8AF-E411375A19DC}"/>
              </a:ext>
            </a:extLst>
          </p:cNvPr>
          <p:cNvSpPr/>
          <p:nvPr/>
        </p:nvSpPr>
        <p:spPr>
          <a:xfrm>
            <a:off x="1938707" y="3534503"/>
            <a:ext cx="166713" cy="217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7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85</a:t>
            </a:r>
          </a:p>
        </p:txBody>
      </p:sp>
      <p:sp>
        <p:nvSpPr>
          <p:cNvPr id="24" name="Rectangle 146">
            <a:extLst>
              <a:ext uri="{FF2B5EF4-FFF2-40B4-BE49-F238E27FC236}">
                <a16:creationId xmlns:a16="http://schemas.microsoft.com/office/drawing/2014/main" xmlns="" id="{B208B02B-41DA-4161-9467-20B0DDD51CEE}"/>
              </a:ext>
            </a:extLst>
          </p:cNvPr>
          <p:cNvSpPr/>
          <p:nvPr/>
        </p:nvSpPr>
        <p:spPr>
          <a:xfrm>
            <a:off x="2334220" y="3534503"/>
            <a:ext cx="166713" cy="217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7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40</a:t>
            </a:r>
          </a:p>
        </p:txBody>
      </p:sp>
      <p:sp>
        <p:nvSpPr>
          <p:cNvPr id="25" name="Rectangle 147">
            <a:extLst>
              <a:ext uri="{FF2B5EF4-FFF2-40B4-BE49-F238E27FC236}">
                <a16:creationId xmlns:a16="http://schemas.microsoft.com/office/drawing/2014/main" xmlns="" id="{531F5226-D53A-492F-BA42-75CEDABA83D1}"/>
              </a:ext>
            </a:extLst>
          </p:cNvPr>
          <p:cNvSpPr/>
          <p:nvPr/>
        </p:nvSpPr>
        <p:spPr>
          <a:xfrm>
            <a:off x="2729733" y="3534503"/>
            <a:ext cx="166713" cy="217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7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</a:t>
            </a:r>
          </a:p>
        </p:txBody>
      </p:sp>
      <p:sp>
        <p:nvSpPr>
          <p:cNvPr id="26" name="Rectangle 148">
            <a:extLst>
              <a:ext uri="{FF2B5EF4-FFF2-40B4-BE49-F238E27FC236}">
                <a16:creationId xmlns:a16="http://schemas.microsoft.com/office/drawing/2014/main" xmlns="" id="{3644E087-BC19-4724-8E62-59D1D4806F0C}"/>
              </a:ext>
            </a:extLst>
          </p:cNvPr>
          <p:cNvSpPr/>
          <p:nvPr/>
        </p:nvSpPr>
        <p:spPr>
          <a:xfrm>
            <a:off x="3125246" y="3534503"/>
            <a:ext cx="166713" cy="217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7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</a:t>
            </a:r>
          </a:p>
        </p:txBody>
      </p:sp>
      <p:grpSp>
        <p:nvGrpSpPr>
          <p:cNvPr id="27" name="Group 149">
            <a:extLst>
              <a:ext uri="{FF2B5EF4-FFF2-40B4-BE49-F238E27FC236}">
                <a16:creationId xmlns:a16="http://schemas.microsoft.com/office/drawing/2014/main" xmlns="" id="{DACFA7F0-3816-482D-81CF-15AAFBCCF322}"/>
              </a:ext>
            </a:extLst>
          </p:cNvPr>
          <p:cNvGrpSpPr/>
          <p:nvPr/>
        </p:nvGrpSpPr>
        <p:grpSpPr>
          <a:xfrm>
            <a:off x="4715963" y="1693981"/>
            <a:ext cx="1536312" cy="484500"/>
            <a:chOff x="4597686" y="3155872"/>
            <a:chExt cx="1583966" cy="468917"/>
          </a:xfrm>
        </p:grpSpPr>
        <p:sp>
          <p:nvSpPr>
            <p:cNvPr id="28" name="TextBox 37">
              <a:extLst>
                <a:ext uri="{FF2B5EF4-FFF2-40B4-BE49-F238E27FC236}">
                  <a16:creationId xmlns:a16="http://schemas.microsoft.com/office/drawing/2014/main" xmlns="" id="{2AB70B04-2111-4B5A-9458-13048575ECDF}"/>
                </a:ext>
              </a:extLst>
            </p:cNvPr>
            <p:cNvSpPr txBox="1"/>
            <p:nvPr/>
          </p:nvSpPr>
          <p:spPr>
            <a:xfrm>
              <a:off x="4597686" y="3155872"/>
              <a:ext cx="1542506" cy="15638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050" b="1" dirty="0">
                  <a:solidFill>
                    <a:srgbClr val="C00000"/>
                  </a:solidFill>
                  <a:latin typeface="+mn-ea"/>
                  <a:cs typeface="Open Sans" pitchFamily="34" charset="0"/>
                </a:rPr>
                <a:t>点击此处输入标题</a:t>
              </a:r>
              <a:endParaRPr lang="en-US" altLang="zh-CN" sz="1050" b="1" dirty="0">
                <a:solidFill>
                  <a:srgbClr val="C00000"/>
                </a:solidFill>
                <a:latin typeface="+mn-ea"/>
                <a:cs typeface="Open Sans" pitchFamily="34" charset="0"/>
              </a:endParaRPr>
            </a:p>
          </p:txBody>
        </p:sp>
        <p:sp>
          <p:nvSpPr>
            <p:cNvPr id="29" name="TextBox 38">
              <a:extLst>
                <a:ext uri="{FF2B5EF4-FFF2-40B4-BE49-F238E27FC236}">
                  <a16:creationId xmlns:a16="http://schemas.microsoft.com/office/drawing/2014/main" xmlns="" id="{EADD7D2D-162E-46F5-9AA3-C1EB2437D9C6}"/>
                </a:ext>
              </a:extLst>
            </p:cNvPr>
            <p:cNvSpPr txBox="1"/>
            <p:nvPr/>
          </p:nvSpPr>
          <p:spPr>
            <a:xfrm>
              <a:off x="4597686" y="3348942"/>
              <a:ext cx="1583966" cy="2758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944827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800" dirty="0"/>
                <a:t>您的内容打在这里，在此框中选择粘贴，并选择只保留文字。</a:t>
              </a:r>
              <a:endParaRPr lang="en-US" sz="58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152">
            <a:extLst>
              <a:ext uri="{FF2B5EF4-FFF2-40B4-BE49-F238E27FC236}">
                <a16:creationId xmlns:a16="http://schemas.microsoft.com/office/drawing/2014/main" xmlns="" id="{9167FE65-3D26-4FC1-A2AE-5EE38F66D090}"/>
              </a:ext>
            </a:extLst>
          </p:cNvPr>
          <p:cNvGrpSpPr/>
          <p:nvPr/>
        </p:nvGrpSpPr>
        <p:grpSpPr>
          <a:xfrm>
            <a:off x="6918256" y="1693980"/>
            <a:ext cx="1496100" cy="494952"/>
            <a:chOff x="6978976" y="3155872"/>
            <a:chExt cx="1542507" cy="479033"/>
          </a:xfrm>
        </p:grpSpPr>
        <p:sp>
          <p:nvSpPr>
            <p:cNvPr id="31" name="TextBox 40">
              <a:extLst>
                <a:ext uri="{FF2B5EF4-FFF2-40B4-BE49-F238E27FC236}">
                  <a16:creationId xmlns:a16="http://schemas.microsoft.com/office/drawing/2014/main" xmlns="" id="{1CA58F15-57DD-4D01-B584-FD35138FEFCB}"/>
                </a:ext>
              </a:extLst>
            </p:cNvPr>
            <p:cNvSpPr txBox="1"/>
            <p:nvPr/>
          </p:nvSpPr>
          <p:spPr>
            <a:xfrm>
              <a:off x="6978977" y="3155872"/>
              <a:ext cx="1542506" cy="14893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000" b="1" dirty="0">
                  <a:solidFill>
                    <a:srgbClr val="083473"/>
                  </a:solidFill>
                  <a:latin typeface="+mn-ea"/>
                  <a:cs typeface="Open Sans" pitchFamily="34" charset="0"/>
                </a:rPr>
                <a:t>点击此处输入标题</a:t>
              </a:r>
              <a:endParaRPr lang="en-US" altLang="zh-CN" sz="1000" b="1" dirty="0">
                <a:solidFill>
                  <a:srgbClr val="083473"/>
                </a:solidFill>
                <a:latin typeface="+mn-ea"/>
                <a:cs typeface="Open Sans" pitchFamily="34" charset="0"/>
              </a:endParaRPr>
            </a:p>
          </p:txBody>
        </p:sp>
        <p:sp>
          <p:nvSpPr>
            <p:cNvPr id="32" name="TextBox 41">
              <a:extLst>
                <a:ext uri="{FF2B5EF4-FFF2-40B4-BE49-F238E27FC236}">
                  <a16:creationId xmlns:a16="http://schemas.microsoft.com/office/drawing/2014/main" xmlns="" id="{672DBCD5-F76E-4B7B-AE0E-C7B26F6C5AB0}"/>
                </a:ext>
              </a:extLst>
            </p:cNvPr>
            <p:cNvSpPr txBox="1"/>
            <p:nvPr/>
          </p:nvSpPr>
          <p:spPr>
            <a:xfrm>
              <a:off x="6978976" y="3348942"/>
              <a:ext cx="1542507" cy="28596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944827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800" dirty="0"/>
                <a:t>您的内容打在这里，在此框中选择粘贴，并选择只保留文字。</a:t>
              </a:r>
              <a:endParaRPr lang="en-US" sz="58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155">
            <a:extLst>
              <a:ext uri="{FF2B5EF4-FFF2-40B4-BE49-F238E27FC236}">
                <a16:creationId xmlns:a16="http://schemas.microsoft.com/office/drawing/2014/main" xmlns="" id="{960B50F7-B0FC-4195-886C-292EC0482F02}"/>
              </a:ext>
            </a:extLst>
          </p:cNvPr>
          <p:cNvGrpSpPr/>
          <p:nvPr/>
        </p:nvGrpSpPr>
        <p:grpSpPr>
          <a:xfrm>
            <a:off x="4715963" y="2361186"/>
            <a:ext cx="1496100" cy="494952"/>
            <a:chOff x="4597685" y="3914331"/>
            <a:chExt cx="1542507" cy="479032"/>
          </a:xfrm>
        </p:grpSpPr>
        <p:sp>
          <p:nvSpPr>
            <p:cNvPr id="34" name="TextBox 43">
              <a:extLst>
                <a:ext uri="{FF2B5EF4-FFF2-40B4-BE49-F238E27FC236}">
                  <a16:creationId xmlns:a16="http://schemas.microsoft.com/office/drawing/2014/main" xmlns="" id="{D28AA24E-F5FB-4D24-B03C-A25F6313363D}"/>
                </a:ext>
              </a:extLst>
            </p:cNvPr>
            <p:cNvSpPr txBox="1"/>
            <p:nvPr/>
          </p:nvSpPr>
          <p:spPr>
            <a:xfrm>
              <a:off x="4597686" y="3914331"/>
              <a:ext cx="1542506" cy="15638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050" b="1" dirty="0">
                  <a:solidFill>
                    <a:srgbClr val="083473"/>
                  </a:solidFill>
                  <a:latin typeface="+mn-ea"/>
                  <a:cs typeface="Open Sans" pitchFamily="34" charset="0"/>
                </a:rPr>
                <a:t>点击此处输入标题</a:t>
              </a:r>
              <a:endParaRPr lang="en-US" altLang="zh-CN" sz="1050" b="1" dirty="0">
                <a:solidFill>
                  <a:srgbClr val="083473"/>
                </a:solidFill>
                <a:latin typeface="+mn-ea"/>
                <a:cs typeface="Open Sans" pitchFamily="34" charset="0"/>
              </a:endParaRPr>
            </a:p>
          </p:txBody>
        </p:sp>
        <p:sp>
          <p:nvSpPr>
            <p:cNvPr id="35" name="TextBox 44">
              <a:extLst>
                <a:ext uri="{FF2B5EF4-FFF2-40B4-BE49-F238E27FC236}">
                  <a16:creationId xmlns:a16="http://schemas.microsoft.com/office/drawing/2014/main" xmlns="" id="{82C8DBAE-43DD-4875-8005-388185A03D07}"/>
                </a:ext>
              </a:extLst>
            </p:cNvPr>
            <p:cNvSpPr txBox="1"/>
            <p:nvPr/>
          </p:nvSpPr>
          <p:spPr>
            <a:xfrm>
              <a:off x="4597685" y="4107401"/>
              <a:ext cx="1542507" cy="28596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944827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800" dirty="0"/>
                <a:t>您的内容打在这里，在此框中选择粘贴，并选择只保留文字。</a:t>
              </a:r>
              <a:endParaRPr lang="en-US" sz="58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158">
            <a:extLst>
              <a:ext uri="{FF2B5EF4-FFF2-40B4-BE49-F238E27FC236}">
                <a16:creationId xmlns:a16="http://schemas.microsoft.com/office/drawing/2014/main" xmlns="" id="{C3FBBEB9-55A3-4709-B362-59DB24CC54A4}"/>
              </a:ext>
            </a:extLst>
          </p:cNvPr>
          <p:cNvGrpSpPr/>
          <p:nvPr/>
        </p:nvGrpSpPr>
        <p:grpSpPr>
          <a:xfrm>
            <a:off x="6918256" y="2361188"/>
            <a:ext cx="1496100" cy="484500"/>
            <a:chOff x="6978976" y="3914331"/>
            <a:chExt cx="1542507" cy="468916"/>
          </a:xfrm>
        </p:grpSpPr>
        <p:sp>
          <p:nvSpPr>
            <p:cNvPr id="37" name="TextBox 46">
              <a:extLst>
                <a:ext uri="{FF2B5EF4-FFF2-40B4-BE49-F238E27FC236}">
                  <a16:creationId xmlns:a16="http://schemas.microsoft.com/office/drawing/2014/main" xmlns="" id="{09B81DFE-74D2-446E-BD7C-F19D339C9CE0}"/>
                </a:ext>
              </a:extLst>
            </p:cNvPr>
            <p:cNvSpPr txBox="1"/>
            <p:nvPr/>
          </p:nvSpPr>
          <p:spPr>
            <a:xfrm>
              <a:off x="6978977" y="3914331"/>
              <a:ext cx="1542506" cy="15638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050" b="1" dirty="0">
                  <a:solidFill>
                    <a:srgbClr val="C00000"/>
                  </a:solidFill>
                  <a:latin typeface="+mn-ea"/>
                  <a:cs typeface="Open Sans" pitchFamily="34" charset="0"/>
                </a:rPr>
                <a:t>点击此处输入标题</a:t>
              </a:r>
              <a:endParaRPr lang="en-US" altLang="zh-CN" sz="1050" b="1" dirty="0">
                <a:solidFill>
                  <a:srgbClr val="C00000"/>
                </a:solidFill>
                <a:latin typeface="+mn-ea"/>
                <a:cs typeface="Open Sans" pitchFamily="34" charset="0"/>
              </a:endParaRPr>
            </a:p>
          </p:txBody>
        </p:sp>
        <p:sp>
          <p:nvSpPr>
            <p:cNvPr id="38" name="TextBox 47">
              <a:extLst>
                <a:ext uri="{FF2B5EF4-FFF2-40B4-BE49-F238E27FC236}">
                  <a16:creationId xmlns:a16="http://schemas.microsoft.com/office/drawing/2014/main" xmlns="" id="{B54B7EAD-42C1-43BD-9B1D-5DC8F037C8CF}"/>
                </a:ext>
              </a:extLst>
            </p:cNvPr>
            <p:cNvSpPr txBox="1"/>
            <p:nvPr/>
          </p:nvSpPr>
          <p:spPr>
            <a:xfrm>
              <a:off x="6978976" y="4107401"/>
              <a:ext cx="1542507" cy="27584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944827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800" dirty="0"/>
                <a:t>您的内容打在这里，在此框中选择粘贴，并选择只保留文字。</a:t>
              </a:r>
              <a:endParaRPr lang="en-US" sz="58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161">
            <a:extLst>
              <a:ext uri="{FF2B5EF4-FFF2-40B4-BE49-F238E27FC236}">
                <a16:creationId xmlns:a16="http://schemas.microsoft.com/office/drawing/2014/main" xmlns="" id="{0D15D085-5396-41AD-8426-A85CBD7683F2}"/>
              </a:ext>
            </a:extLst>
          </p:cNvPr>
          <p:cNvGrpSpPr/>
          <p:nvPr/>
        </p:nvGrpSpPr>
        <p:grpSpPr>
          <a:xfrm>
            <a:off x="4715963" y="3114871"/>
            <a:ext cx="1496100" cy="494952"/>
            <a:chOff x="4597685" y="3914331"/>
            <a:chExt cx="1542507" cy="479032"/>
          </a:xfrm>
        </p:grpSpPr>
        <p:sp>
          <p:nvSpPr>
            <p:cNvPr id="40" name="TextBox 49">
              <a:extLst>
                <a:ext uri="{FF2B5EF4-FFF2-40B4-BE49-F238E27FC236}">
                  <a16:creationId xmlns:a16="http://schemas.microsoft.com/office/drawing/2014/main" xmlns="" id="{C1CDC993-6024-43EE-A3F9-16E5083BD3E1}"/>
                </a:ext>
              </a:extLst>
            </p:cNvPr>
            <p:cNvSpPr txBox="1"/>
            <p:nvPr/>
          </p:nvSpPr>
          <p:spPr>
            <a:xfrm>
              <a:off x="4597686" y="3914331"/>
              <a:ext cx="1542506" cy="15638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050" b="1" dirty="0">
                  <a:solidFill>
                    <a:srgbClr val="C00000"/>
                  </a:solidFill>
                  <a:latin typeface="+mn-ea"/>
                  <a:cs typeface="Open Sans" pitchFamily="34" charset="0"/>
                </a:rPr>
                <a:t>点击此处输入标题</a:t>
              </a:r>
              <a:endParaRPr lang="en-US" altLang="zh-CN" sz="1050" b="1" dirty="0">
                <a:solidFill>
                  <a:srgbClr val="C00000"/>
                </a:solidFill>
                <a:latin typeface="+mn-ea"/>
                <a:cs typeface="Open Sans" pitchFamily="34" charset="0"/>
              </a:endParaRPr>
            </a:p>
          </p:txBody>
        </p:sp>
        <p:sp>
          <p:nvSpPr>
            <p:cNvPr id="41" name="TextBox 50">
              <a:extLst>
                <a:ext uri="{FF2B5EF4-FFF2-40B4-BE49-F238E27FC236}">
                  <a16:creationId xmlns:a16="http://schemas.microsoft.com/office/drawing/2014/main" xmlns="" id="{A0B1EB50-1B49-4A12-B916-75F5E6B9F13A}"/>
                </a:ext>
              </a:extLst>
            </p:cNvPr>
            <p:cNvSpPr txBox="1"/>
            <p:nvPr/>
          </p:nvSpPr>
          <p:spPr>
            <a:xfrm>
              <a:off x="4597685" y="4107401"/>
              <a:ext cx="1542507" cy="28596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944827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800" dirty="0"/>
                <a:t>您的内容打在这里，在此框中选择粘贴，并选择只保留文字。</a:t>
              </a:r>
              <a:endParaRPr lang="en-US" sz="58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164">
            <a:extLst>
              <a:ext uri="{FF2B5EF4-FFF2-40B4-BE49-F238E27FC236}">
                <a16:creationId xmlns:a16="http://schemas.microsoft.com/office/drawing/2014/main" xmlns="" id="{4D9FFB87-E599-430A-B64B-C0E002E866F4}"/>
              </a:ext>
            </a:extLst>
          </p:cNvPr>
          <p:cNvGrpSpPr/>
          <p:nvPr/>
        </p:nvGrpSpPr>
        <p:grpSpPr>
          <a:xfrm>
            <a:off x="6918256" y="3114871"/>
            <a:ext cx="1496100" cy="494952"/>
            <a:chOff x="6978976" y="3914331"/>
            <a:chExt cx="1542507" cy="479032"/>
          </a:xfrm>
        </p:grpSpPr>
        <p:sp>
          <p:nvSpPr>
            <p:cNvPr id="43" name="TextBox 52">
              <a:extLst>
                <a:ext uri="{FF2B5EF4-FFF2-40B4-BE49-F238E27FC236}">
                  <a16:creationId xmlns:a16="http://schemas.microsoft.com/office/drawing/2014/main" xmlns="" id="{5FBA9003-A0CF-440A-8BA7-D7105AA965CC}"/>
                </a:ext>
              </a:extLst>
            </p:cNvPr>
            <p:cNvSpPr txBox="1"/>
            <p:nvPr/>
          </p:nvSpPr>
          <p:spPr>
            <a:xfrm>
              <a:off x="6978977" y="3914331"/>
              <a:ext cx="1542506" cy="14893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1000" b="1" dirty="0">
                  <a:solidFill>
                    <a:srgbClr val="083473"/>
                  </a:solidFill>
                  <a:latin typeface="+mn-ea"/>
                  <a:cs typeface="Open Sans" pitchFamily="34" charset="0"/>
                </a:rPr>
                <a:t>点击此处输入标题</a:t>
              </a:r>
              <a:endParaRPr lang="en-US" altLang="zh-CN" sz="1000" b="1" dirty="0">
                <a:solidFill>
                  <a:srgbClr val="083473"/>
                </a:solidFill>
                <a:latin typeface="+mn-ea"/>
                <a:cs typeface="Open Sans" pitchFamily="34" charset="0"/>
              </a:endParaRPr>
            </a:p>
          </p:txBody>
        </p:sp>
        <p:sp>
          <p:nvSpPr>
            <p:cNvPr id="44" name="TextBox 53">
              <a:extLst>
                <a:ext uri="{FF2B5EF4-FFF2-40B4-BE49-F238E27FC236}">
                  <a16:creationId xmlns:a16="http://schemas.microsoft.com/office/drawing/2014/main" xmlns="" id="{97891780-E86F-411B-AB77-4A91F9D33396}"/>
                </a:ext>
              </a:extLst>
            </p:cNvPr>
            <p:cNvSpPr txBox="1"/>
            <p:nvPr/>
          </p:nvSpPr>
          <p:spPr>
            <a:xfrm>
              <a:off x="6978976" y="4107401"/>
              <a:ext cx="1542507" cy="28596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944827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800" dirty="0"/>
                <a:t>您的内容打在这里，在此框中选择粘贴，并选择只保留文字。</a:t>
              </a:r>
              <a:endParaRPr lang="en-US" sz="58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Group 167">
            <a:extLst>
              <a:ext uri="{FF2B5EF4-FFF2-40B4-BE49-F238E27FC236}">
                <a16:creationId xmlns:a16="http://schemas.microsoft.com/office/drawing/2014/main" xmlns="" id="{C3902794-A19A-499B-A9A0-AD43BCAC8A86}"/>
              </a:ext>
            </a:extLst>
          </p:cNvPr>
          <p:cNvGrpSpPr/>
          <p:nvPr/>
        </p:nvGrpSpPr>
        <p:grpSpPr>
          <a:xfrm>
            <a:off x="6395228" y="3097632"/>
            <a:ext cx="484608" cy="470734"/>
            <a:chOff x="6299532" y="4190009"/>
            <a:chExt cx="469021" cy="455593"/>
          </a:xfrm>
        </p:grpSpPr>
        <p:sp>
          <p:nvSpPr>
            <p:cNvPr id="46" name="Oval 168">
              <a:extLst>
                <a:ext uri="{FF2B5EF4-FFF2-40B4-BE49-F238E27FC236}">
                  <a16:creationId xmlns:a16="http://schemas.microsoft.com/office/drawing/2014/main" xmlns="" id="{502E5423-BC1A-46D5-9E90-F4829571E3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9532" y="4190009"/>
              <a:ext cx="469021" cy="455593"/>
            </a:xfrm>
            <a:prstGeom prst="ellipse">
              <a:avLst/>
            </a:prstGeom>
            <a:solidFill>
              <a:srgbClr val="083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8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63">
              <a:extLst>
                <a:ext uri="{FF2B5EF4-FFF2-40B4-BE49-F238E27FC236}">
                  <a16:creationId xmlns:a16="http://schemas.microsoft.com/office/drawing/2014/main" xmlns="" id="{485373F2-0FAC-4E48-9E21-6F6D87EEBF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6874" y="4310694"/>
              <a:ext cx="294337" cy="214222"/>
            </a:xfrm>
            <a:custGeom>
              <a:avLst/>
              <a:gdLst/>
              <a:ahLst/>
              <a:cxnLst>
                <a:cxn ang="0">
                  <a:pos x="62" y="57"/>
                </a:cxn>
                <a:cxn ang="0">
                  <a:pos x="18" y="57"/>
                </a:cxn>
                <a:cxn ang="0">
                  <a:pos x="0" y="39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31" y="0"/>
                </a:cxn>
                <a:cxn ang="0">
                  <a:pos x="50" y="13"/>
                </a:cxn>
                <a:cxn ang="0">
                  <a:pos x="57" y="11"/>
                </a:cxn>
                <a:cxn ang="0">
                  <a:pos x="67" y="21"/>
                </a:cxn>
                <a:cxn ang="0">
                  <a:pos x="66" y="27"/>
                </a:cxn>
                <a:cxn ang="0">
                  <a:pos x="78" y="42"/>
                </a:cxn>
                <a:cxn ang="0">
                  <a:pos x="62" y="57"/>
                </a:cxn>
                <a:cxn ang="0">
                  <a:pos x="51" y="31"/>
                </a:cxn>
                <a:cxn ang="0">
                  <a:pos x="42" y="31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3" y="16"/>
                </a:cxn>
                <a:cxn ang="0">
                  <a:pos x="31" y="17"/>
                </a:cxn>
                <a:cxn ang="0">
                  <a:pos x="31" y="31"/>
                </a:cxn>
                <a:cxn ang="0">
                  <a:pos x="22" y="31"/>
                </a:cxn>
                <a:cxn ang="0">
                  <a:pos x="21" y="33"/>
                </a:cxn>
                <a:cxn ang="0">
                  <a:pos x="21" y="34"/>
                </a:cxn>
                <a:cxn ang="0">
                  <a:pos x="36" y="48"/>
                </a:cxn>
                <a:cxn ang="0">
                  <a:pos x="36" y="48"/>
                </a:cxn>
                <a:cxn ang="0">
                  <a:pos x="37" y="48"/>
                </a:cxn>
                <a:cxn ang="0">
                  <a:pos x="51" y="34"/>
                </a:cxn>
                <a:cxn ang="0">
                  <a:pos x="52" y="33"/>
                </a:cxn>
                <a:cxn ang="0">
                  <a:pos x="51" y="31"/>
                </a:cxn>
              </a:cxnLst>
              <a:rect l="0" t="0" r="r" b="b"/>
              <a:pathLst>
                <a:path w="78" h="57">
                  <a:moveTo>
                    <a:pt x="62" y="57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9" y="57"/>
                    <a:pt x="0" y="49"/>
                    <a:pt x="0" y="39"/>
                  </a:cubicBezTo>
                  <a:cubicBezTo>
                    <a:pt x="0" y="32"/>
                    <a:pt x="5" y="26"/>
                    <a:pt x="11" y="23"/>
                  </a:cubicBezTo>
                  <a:cubicBezTo>
                    <a:pt x="11" y="22"/>
                    <a:pt x="11" y="22"/>
                    <a:pt x="11" y="21"/>
                  </a:cubicBezTo>
                  <a:cubicBezTo>
                    <a:pt x="11" y="10"/>
                    <a:pt x="20" y="0"/>
                    <a:pt x="31" y="0"/>
                  </a:cubicBezTo>
                  <a:cubicBezTo>
                    <a:pt x="40" y="0"/>
                    <a:pt x="47" y="6"/>
                    <a:pt x="50" y="13"/>
                  </a:cubicBezTo>
                  <a:cubicBezTo>
                    <a:pt x="52" y="12"/>
                    <a:pt x="55" y="11"/>
                    <a:pt x="57" y="11"/>
                  </a:cubicBezTo>
                  <a:cubicBezTo>
                    <a:pt x="63" y="11"/>
                    <a:pt x="67" y="15"/>
                    <a:pt x="67" y="21"/>
                  </a:cubicBezTo>
                  <a:cubicBezTo>
                    <a:pt x="67" y="23"/>
                    <a:pt x="67" y="25"/>
                    <a:pt x="66" y="27"/>
                  </a:cubicBezTo>
                  <a:cubicBezTo>
                    <a:pt x="73" y="28"/>
                    <a:pt x="78" y="34"/>
                    <a:pt x="78" y="42"/>
                  </a:cubicBezTo>
                  <a:cubicBezTo>
                    <a:pt x="78" y="50"/>
                    <a:pt x="71" y="57"/>
                    <a:pt x="62" y="57"/>
                  </a:cubicBezTo>
                  <a:close/>
                  <a:moveTo>
                    <a:pt x="51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6"/>
                    <a:pt x="41" y="16"/>
                    <a:pt x="4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6"/>
                    <a:pt x="31" y="16"/>
                    <a:pt x="31" y="1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1" y="32"/>
                    <a:pt x="21" y="33"/>
                  </a:cubicBezTo>
                  <a:cubicBezTo>
                    <a:pt x="21" y="33"/>
                    <a:pt x="21" y="33"/>
                    <a:pt x="21" y="3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2"/>
                    <a:pt x="51" y="31"/>
                    <a:pt x="51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4478" tIns="47239" rIns="94478" bIns="4723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8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Group 170">
            <a:extLst>
              <a:ext uri="{FF2B5EF4-FFF2-40B4-BE49-F238E27FC236}">
                <a16:creationId xmlns:a16="http://schemas.microsoft.com/office/drawing/2014/main" xmlns="" id="{08D11E52-4120-468C-9F6D-3FD3BF76D58F}"/>
              </a:ext>
            </a:extLst>
          </p:cNvPr>
          <p:cNvGrpSpPr/>
          <p:nvPr/>
        </p:nvGrpSpPr>
        <p:grpSpPr>
          <a:xfrm>
            <a:off x="4171516" y="1673326"/>
            <a:ext cx="484608" cy="470734"/>
            <a:chOff x="630683" y="3383511"/>
            <a:chExt cx="469021" cy="455593"/>
          </a:xfrm>
        </p:grpSpPr>
        <p:sp>
          <p:nvSpPr>
            <p:cNvPr id="49" name="Oval 171">
              <a:extLst>
                <a:ext uri="{FF2B5EF4-FFF2-40B4-BE49-F238E27FC236}">
                  <a16:creationId xmlns:a16="http://schemas.microsoft.com/office/drawing/2014/main" xmlns="" id="{FDA9AB9B-B2E4-4CAF-AAD2-34F2B3B8BF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683" y="3383511"/>
              <a:ext cx="469021" cy="45559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8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117">
              <a:extLst>
                <a:ext uri="{FF2B5EF4-FFF2-40B4-BE49-F238E27FC236}">
                  <a16:creationId xmlns:a16="http://schemas.microsoft.com/office/drawing/2014/main" xmlns="" id="{BB13E85E-2182-46AB-B4AC-9425569D3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12" y="3476126"/>
              <a:ext cx="270363" cy="270363"/>
            </a:xfrm>
            <a:custGeom>
              <a:avLst/>
              <a:gdLst/>
              <a:ahLst/>
              <a:cxnLst>
                <a:cxn ang="0">
                  <a:pos x="56" y="51"/>
                </a:cxn>
                <a:cxn ang="0">
                  <a:pos x="51" y="55"/>
                </a:cxn>
                <a:cxn ang="0">
                  <a:pos x="43" y="57"/>
                </a:cxn>
                <a:cxn ang="0">
                  <a:pos x="33" y="54"/>
                </a:cxn>
                <a:cxn ang="0">
                  <a:pos x="26" y="51"/>
                </a:cxn>
                <a:cxn ang="0">
                  <a:pos x="7" y="32"/>
                </a:cxn>
                <a:cxn ang="0">
                  <a:pos x="3" y="25"/>
                </a:cxn>
                <a:cxn ang="0">
                  <a:pos x="0" y="14"/>
                </a:cxn>
                <a:cxn ang="0">
                  <a:pos x="3" y="7"/>
                </a:cxn>
                <a:cxn ang="0">
                  <a:pos x="7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9" y="10"/>
                </a:cxn>
                <a:cxn ang="0">
                  <a:pos x="21" y="14"/>
                </a:cxn>
                <a:cxn ang="0">
                  <a:pos x="14" y="22"/>
                </a:cxn>
                <a:cxn ang="0">
                  <a:pos x="15" y="26"/>
                </a:cxn>
                <a:cxn ang="0">
                  <a:pos x="32" y="42"/>
                </a:cxn>
                <a:cxn ang="0">
                  <a:pos x="35" y="44"/>
                </a:cxn>
                <a:cxn ang="0">
                  <a:pos x="43" y="36"/>
                </a:cxn>
                <a:cxn ang="0">
                  <a:pos x="47" y="38"/>
                </a:cxn>
                <a:cxn ang="0">
                  <a:pos x="54" y="42"/>
                </a:cxn>
                <a:cxn ang="0">
                  <a:pos x="57" y="44"/>
                </a:cxn>
                <a:cxn ang="0">
                  <a:pos x="57" y="45"/>
                </a:cxn>
                <a:cxn ang="0">
                  <a:pos x="56" y="51"/>
                </a:cxn>
              </a:cxnLst>
              <a:rect l="0" t="0" r="r" b="b"/>
              <a:pathLst>
                <a:path w="57" h="57">
                  <a:moveTo>
                    <a:pt x="56" y="51"/>
                  </a:moveTo>
                  <a:cubicBezTo>
                    <a:pt x="55" y="53"/>
                    <a:pt x="53" y="54"/>
                    <a:pt x="51" y="55"/>
                  </a:cubicBezTo>
                  <a:cubicBezTo>
                    <a:pt x="49" y="56"/>
                    <a:pt x="46" y="57"/>
                    <a:pt x="43" y="57"/>
                  </a:cubicBezTo>
                  <a:cubicBezTo>
                    <a:pt x="40" y="57"/>
                    <a:pt x="36" y="55"/>
                    <a:pt x="33" y="54"/>
                  </a:cubicBezTo>
                  <a:cubicBezTo>
                    <a:pt x="30" y="53"/>
                    <a:pt x="28" y="52"/>
                    <a:pt x="26" y="51"/>
                  </a:cubicBezTo>
                  <a:cubicBezTo>
                    <a:pt x="19" y="47"/>
                    <a:pt x="11" y="38"/>
                    <a:pt x="7" y="32"/>
                  </a:cubicBezTo>
                  <a:cubicBezTo>
                    <a:pt x="5" y="29"/>
                    <a:pt x="4" y="27"/>
                    <a:pt x="3" y="25"/>
                  </a:cubicBezTo>
                  <a:cubicBezTo>
                    <a:pt x="2" y="21"/>
                    <a:pt x="0" y="18"/>
                    <a:pt x="0" y="14"/>
                  </a:cubicBezTo>
                  <a:cubicBezTo>
                    <a:pt x="0" y="11"/>
                    <a:pt x="1" y="9"/>
                    <a:pt x="3" y="7"/>
                  </a:cubicBezTo>
                  <a:cubicBezTo>
                    <a:pt x="4" y="5"/>
                    <a:pt x="5" y="3"/>
                    <a:pt x="7" y="2"/>
                  </a:cubicBezTo>
                  <a:cubicBezTo>
                    <a:pt x="8" y="1"/>
                    <a:pt x="11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4" y="1"/>
                    <a:pt x="15" y="3"/>
                    <a:pt x="15" y="4"/>
                  </a:cubicBezTo>
                  <a:cubicBezTo>
                    <a:pt x="17" y="6"/>
                    <a:pt x="18" y="8"/>
                    <a:pt x="19" y="10"/>
                  </a:cubicBezTo>
                  <a:cubicBezTo>
                    <a:pt x="20" y="12"/>
                    <a:pt x="21" y="13"/>
                    <a:pt x="21" y="14"/>
                  </a:cubicBezTo>
                  <a:cubicBezTo>
                    <a:pt x="21" y="17"/>
                    <a:pt x="14" y="20"/>
                    <a:pt x="14" y="22"/>
                  </a:cubicBezTo>
                  <a:cubicBezTo>
                    <a:pt x="14" y="23"/>
                    <a:pt x="15" y="25"/>
                    <a:pt x="15" y="26"/>
                  </a:cubicBezTo>
                  <a:cubicBezTo>
                    <a:pt x="19" y="33"/>
                    <a:pt x="24" y="38"/>
                    <a:pt x="32" y="42"/>
                  </a:cubicBezTo>
                  <a:cubicBezTo>
                    <a:pt x="33" y="43"/>
                    <a:pt x="34" y="44"/>
                    <a:pt x="35" y="44"/>
                  </a:cubicBezTo>
                  <a:cubicBezTo>
                    <a:pt x="37" y="44"/>
                    <a:pt x="41" y="36"/>
                    <a:pt x="43" y="36"/>
                  </a:cubicBezTo>
                  <a:cubicBezTo>
                    <a:pt x="45" y="36"/>
                    <a:pt x="46" y="38"/>
                    <a:pt x="47" y="38"/>
                  </a:cubicBezTo>
                  <a:cubicBezTo>
                    <a:pt x="49" y="40"/>
                    <a:pt x="52" y="41"/>
                    <a:pt x="54" y="42"/>
                  </a:cubicBezTo>
                  <a:cubicBezTo>
                    <a:pt x="55" y="43"/>
                    <a:pt x="57" y="43"/>
                    <a:pt x="57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7"/>
                    <a:pt x="56" y="49"/>
                    <a:pt x="56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4478" tIns="47239" rIns="94478" bIns="4723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8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Group 173">
            <a:extLst>
              <a:ext uri="{FF2B5EF4-FFF2-40B4-BE49-F238E27FC236}">
                <a16:creationId xmlns:a16="http://schemas.microsoft.com/office/drawing/2014/main" xmlns="" id="{775B2A51-2E25-49CF-B3C9-9914822E129B}"/>
              </a:ext>
            </a:extLst>
          </p:cNvPr>
          <p:cNvGrpSpPr/>
          <p:nvPr/>
        </p:nvGrpSpPr>
        <p:grpSpPr>
          <a:xfrm>
            <a:off x="4171516" y="3097632"/>
            <a:ext cx="484608" cy="470734"/>
            <a:chOff x="3428938" y="4190009"/>
            <a:chExt cx="469021" cy="455593"/>
          </a:xfrm>
        </p:grpSpPr>
        <p:sp>
          <p:nvSpPr>
            <p:cNvPr id="52" name="Oval 174">
              <a:extLst>
                <a:ext uri="{FF2B5EF4-FFF2-40B4-BE49-F238E27FC236}">
                  <a16:creationId xmlns:a16="http://schemas.microsoft.com/office/drawing/2014/main" xmlns="" id="{6F3C4097-BD79-4BA8-86EA-C4A709187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8938" y="4190009"/>
              <a:ext cx="469021" cy="45559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8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83">
              <a:extLst>
                <a:ext uri="{FF2B5EF4-FFF2-40B4-BE49-F238E27FC236}">
                  <a16:creationId xmlns:a16="http://schemas.microsoft.com/office/drawing/2014/main" xmlns="" id="{AC11658D-43CB-42E8-A950-A06E681D00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129" y="4279327"/>
              <a:ext cx="184638" cy="276957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4478" tIns="47239" rIns="94478" bIns="4723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8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Group 176">
            <a:extLst>
              <a:ext uri="{FF2B5EF4-FFF2-40B4-BE49-F238E27FC236}">
                <a16:creationId xmlns:a16="http://schemas.microsoft.com/office/drawing/2014/main" xmlns="" id="{68F39555-0D69-4E53-A1D9-2B9C016FE320}"/>
              </a:ext>
            </a:extLst>
          </p:cNvPr>
          <p:cNvGrpSpPr/>
          <p:nvPr/>
        </p:nvGrpSpPr>
        <p:grpSpPr>
          <a:xfrm>
            <a:off x="4171516" y="2372873"/>
            <a:ext cx="484608" cy="470734"/>
            <a:chOff x="6299532" y="3384456"/>
            <a:chExt cx="469021" cy="455593"/>
          </a:xfrm>
        </p:grpSpPr>
        <p:sp>
          <p:nvSpPr>
            <p:cNvPr id="55" name="Oval 177">
              <a:extLst>
                <a:ext uri="{FF2B5EF4-FFF2-40B4-BE49-F238E27FC236}">
                  <a16:creationId xmlns:a16="http://schemas.microsoft.com/office/drawing/2014/main" xmlns="" id="{0F6ECB62-EA02-4220-A481-1C913F0C0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9532" y="3384456"/>
              <a:ext cx="469021" cy="455593"/>
            </a:xfrm>
            <a:prstGeom prst="ellipse">
              <a:avLst/>
            </a:prstGeom>
            <a:solidFill>
              <a:srgbClr val="083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8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xmlns="" id="{6013D784-B967-4C83-90D0-9A2C76A645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35895" y="3505670"/>
              <a:ext cx="196295" cy="213164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4478" tIns="47239" rIns="94478" bIns="4723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8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Group 179">
            <a:extLst>
              <a:ext uri="{FF2B5EF4-FFF2-40B4-BE49-F238E27FC236}">
                <a16:creationId xmlns:a16="http://schemas.microsoft.com/office/drawing/2014/main" xmlns="" id="{CAE0EEA9-C3D1-407C-8BB3-A31B61D14311}"/>
              </a:ext>
            </a:extLst>
          </p:cNvPr>
          <p:cNvGrpSpPr/>
          <p:nvPr/>
        </p:nvGrpSpPr>
        <p:grpSpPr>
          <a:xfrm>
            <a:off x="6395228" y="2372873"/>
            <a:ext cx="484608" cy="470734"/>
            <a:chOff x="630683" y="4190009"/>
            <a:chExt cx="469021" cy="455593"/>
          </a:xfrm>
        </p:grpSpPr>
        <p:sp>
          <p:nvSpPr>
            <p:cNvPr id="58" name="Oval 180">
              <a:extLst>
                <a:ext uri="{FF2B5EF4-FFF2-40B4-BE49-F238E27FC236}">
                  <a16:creationId xmlns:a16="http://schemas.microsoft.com/office/drawing/2014/main" xmlns="" id="{D19DB46A-3E1E-40C2-AB7B-5AB533AA8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683" y="4190009"/>
              <a:ext cx="469021" cy="45559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8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103">
              <a:extLst>
                <a:ext uri="{FF2B5EF4-FFF2-40B4-BE49-F238E27FC236}">
                  <a16:creationId xmlns:a16="http://schemas.microsoft.com/office/drawing/2014/main" xmlns="" id="{67B6BA35-1FB6-490B-B87B-DCEF3DD2B0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5181" y="4270535"/>
              <a:ext cx="200025" cy="294541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4478" tIns="47239" rIns="94478" bIns="4723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8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Group 182">
            <a:extLst>
              <a:ext uri="{FF2B5EF4-FFF2-40B4-BE49-F238E27FC236}">
                <a16:creationId xmlns:a16="http://schemas.microsoft.com/office/drawing/2014/main" xmlns="" id="{C0994881-4195-4124-AC66-C1F8609DADE0}"/>
              </a:ext>
            </a:extLst>
          </p:cNvPr>
          <p:cNvGrpSpPr/>
          <p:nvPr/>
        </p:nvGrpSpPr>
        <p:grpSpPr>
          <a:xfrm>
            <a:off x="6395228" y="1673326"/>
            <a:ext cx="484608" cy="470734"/>
            <a:chOff x="3425803" y="3384456"/>
            <a:chExt cx="469021" cy="455593"/>
          </a:xfrm>
        </p:grpSpPr>
        <p:sp>
          <p:nvSpPr>
            <p:cNvPr id="61" name="Oval 183">
              <a:extLst>
                <a:ext uri="{FF2B5EF4-FFF2-40B4-BE49-F238E27FC236}">
                  <a16:creationId xmlns:a16="http://schemas.microsoft.com/office/drawing/2014/main" xmlns="" id="{F84FB767-5812-4997-96AD-BAD267855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5803" y="3384456"/>
              <a:ext cx="469021" cy="455593"/>
            </a:xfrm>
            <a:prstGeom prst="ellipse">
              <a:avLst/>
            </a:prstGeom>
            <a:solidFill>
              <a:srgbClr val="083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58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xmlns="" id="{074F1154-E96C-48EC-976C-1DABF320ED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0613" y="3471340"/>
              <a:ext cx="279400" cy="27940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4478" tIns="47239" rIns="94478" bIns="47239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588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3" name="Footer Text">
            <a:extLst>
              <a:ext uri="{FF2B5EF4-FFF2-40B4-BE49-F238E27FC236}">
                <a16:creationId xmlns:a16="http://schemas.microsoft.com/office/drawing/2014/main" xmlns="" id="{61BC25D2-20B9-4F9A-89B7-D24B53171ABC}"/>
              </a:ext>
            </a:extLst>
          </p:cNvPr>
          <p:cNvSpPr txBox="1"/>
          <p:nvPr/>
        </p:nvSpPr>
        <p:spPr>
          <a:xfrm>
            <a:off x="736427" y="4146979"/>
            <a:ext cx="8017771" cy="1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/>
              <a:t>您的内容打在这里，在此框中选择粘贴，并选择只保留文字。您的内容打在这里，在此框中选择粘贴，并选择只保留文字。您的内容打在这里，在此框中选择粘贴，并选择只保</a:t>
            </a:r>
            <a:endParaRPr lang="en-US" sz="588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4" name="Straight Line buttom">
            <a:extLst>
              <a:ext uri="{FF2B5EF4-FFF2-40B4-BE49-F238E27FC236}">
                <a16:creationId xmlns:a16="http://schemas.microsoft.com/office/drawing/2014/main" xmlns="" id="{B7AFAB04-FC5F-40BF-9ABC-5554260BDAF7}"/>
              </a:ext>
            </a:extLst>
          </p:cNvPr>
          <p:cNvCxnSpPr/>
          <p:nvPr/>
        </p:nvCxnSpPr>
        <p:spPr>
          <a:xfrm>
            <a:off x="729962" y="4009094"/>
            <a:ext cx="803069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平行四边形 64">
            <a:extLst>
              <a:ext uri="{FF2B5EF4-FFF2-40B4-BE49-F238E27FC236}">
                <a16:creationId xmlns:a16="http://schemas.microsoft.com/office/drawing/2014/main" xmlns="" id="{E36D1FD6-7F55-4E87-A328-0F84C1EB0D75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平行四边形 65">
            <a:extLst>
              <a:ext uri="{FF2B5EF4-FFF2-40B4-BE49-F238E27FC236}">
                <a16:creationId xmlns:a16="http://schemas.microsoft.com/office/drawing/2014/main" xmlns="" id="{99346FFD-9D52-40B2-AC05-65763856E798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xmlns="" id="{05126E0F-A348-45FE-9777-C079F343692B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Rectangle 30">
            <a:extLst>
              <a:ext uri="{FF2B5EF4-FFF2-40B4-BE49-F238E27FC236}">
                <a16:creationId xmlns:a16="http://schemas.microsoft.com/office/drawing/2014/main" xmlns="" id="{5E1FD6B9-19BB-4E8D-B78A-86316159029B}"/>
              </a:ext>
            </a:extLst>
          </p:cNvPr>
          <p:cNvSpPr/>
          <p:nvPr/>
        </p:nvSpPr>
        <p:spPr>
          <a:xfrm flipH="1">
            <a:off x="-837684" y="249862"/>
            <a:ext cx="3443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spc="3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完成项目展示</a:t>
            </a:r>
            <a:endParaRPr lang="en-US" altLang="zh-CN" sz="1600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xmlns="" id="{1104DFB4-A2CC-48B3-817F-51CC67EB5299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241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6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3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7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3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4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4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5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5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58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6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65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6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72" presetID="53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82" presetID="53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92" presetID="53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102" presetID="53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112" presetID="53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0400"/>
                                </p:stCondLst>
                                <p:childTnLst>
                                  <p:par>
                                    <p:cTn id="122" presetID="53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10900"/>
                                </p:stCondLst>
                                <p:childTnLst>
                                  <p:par>
                                    <p:cTn id="132" presetID="1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plus(in)">
                                          <p:cBhvr>
                                            <p:cTn id="13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1" grpId="0"/>
          <p:bldP spid="22" grpId="0"/>
          <p:bldP spid="23" grpId="0"/>
          <p:bldP spid="24" grpId="0"/>
          <p:bldP spid="25" grpId="0"/>
          <p:bldP spid="26" grpId="0"/>
          <p:bldP spid="63" grpId="0"/>
          <p:bldP spid="65" grpId="0" animBg="1"/>
          <p:bldP spid="66" grpId="0" animBg="1"/>
          <p:bldP spid="67" grpId="0" animBg="1"/>
          <p:bldP spid="6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6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3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7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3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4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4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5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5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58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6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65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6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72" presetID="53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82" presetID="53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8900"/>
                                </p:stCondLst>
                                <p:childTnLst>
                                  <p:par>
                                    <p:cTn id="92" presetID="53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9400"/>
                                </p:stCondLst>
                                <p:childTnLst>
                                  <p:par>
                                    <p:cTn id="102" presetID="53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9900"/>
                                </p:stCondLst>
                                <p:childTnLst>
                                  <p:par>
                                    <p:cTn id="112" presetID="53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0400"/>
                                </p:stCondLst>
                                <p:childTnLst>
                                  <p:par>
                                    <p:cTn id="122" presetID="53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2" presetClass="entr" presetSubtype="4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10900"/>
                                </p:stCondLst>
                                <p:childTnLst>
                                  <p:par>
                                    <p:cTn id="132" presetID="1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plus(in)">
                                          <p:cBhvr>
                                            <p:cTn id="13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1" grpId="0"/>
          <p:bldP spid="22" grpId="0"/>
          <p:bldP spid="23" grpId="0"/>
          <p:bldP spid="24" grpId="0"/>
          <p:bldP spid="25" grpId="0"/>
          <p:bldP spid="26" grpId="0"/>
          <p:bldP spid="63" grpId="0"/>
          <p:bldP spid="65" grpId="0" animBg="1"/>
          <p:bldP spid="66" grpId="0" animBg="1"/>
          <p:bldP spid="67" grpId="0" animBg="1"/>
          <p:bldP spid="68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>
            <a:extLst>
              <a:ext uri="{FF2B5EF4-FFF2-40B4-BE49-F238E27FC236}">
                <a16:creationId xmlns:a16="http://schemas.microsoft.com/office/drawing/2014/main" xmlns="" id="{55BC77F9-CEE3-4479-BDF3-024E98B506DF}"/>
              </a:ext>
            </a:extLst>
          </p:cNvPr>
          <p:cNvSpPr/>
          <p:nvPr/>
        </p:nvSpPr>
        <p:spPr>
          <a:xfrm flipH="1">
            <a:off x="2359152" y="1920236"/>
            <a:ext cx="34430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C00000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Open Sans" pitchFamily="34" charset="0"/>
              </a:rPr>
              <a:t>明年工作计划</a:t>
            </a:r>
            <a:endParaRPr lang="en-US" sz="4000" b="1" dirty="0">
              <a:solidFill>
                <a:srgbClr val="C00000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  <a:cs typeface="Open Sans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0D558E8-00DC-49DE-9B58-EE7E3954E93E}"/>
              </a:ext>
            </a:extLst>
          </p:cNvPr>
          <p:cNvSpPr/>
          <p:nvPr/>
        </p:nvSpPr>
        <p:spPr>
          <a:xfrm rot="18916618">
            <a:off x="7000239" y="-445186"/>
            <a:ext cx="8117840" cy="48971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59F5D78-C3A6-4567-BE73-392F00DB8AF7}"/>
              </a:ext>
            </a:extLst>
          </p:cNvPr>
          <p:cNvSpPr/>
          <p:nvPr/>
        </p:nvSpPr>
        <p:spPr>
          <a:xfrm rot="18903725">
            <a:off x="-2193118" y="-1713699"/>
            <a:ext cx="4185063" cy="2524656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5926083-4F77-46C1-8946-B9D9E8716CA5}"/>
              </a:ext>
            </a:extLst>
          </p:cNvPr>
          <p:cNvSpPr/>
          <p:nvPr/>
        </p:nvSpPr>
        <p:spPr>
          <a:xfrm rot="18903725">
            <a:off x="4137193" y="3158239"/>
            <a:ext cx="4185063" cy="4759609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E478CC21-7C28-4B2E-9562-08301399F298}"/>
              </a:ext>
            </a:extLst>
          </p:cNvPr>
          <p:cNvSpPr/>
          <p:nvPr/>
        </p:nvSpPr>
        <p:spPr>
          <a:xfrm>
            <a:off x="652272" y="1435608"/>
            <a:ext cx="1706880" cy="1706880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xmlns="" id="{082C16F2-9B1C-484E-A48F-586BAC055541}"/>
              </a:ext>
            </a:extLst>
          </p:cNvPr>
          <p:cNvSpPr/>
          <p:nvPr/>
        </p:nvSpPr>
        <p:spPr>
          <a:xfrm flipH="1">
            <a:off x="829437" y="1831357"/>
            <a:ext cx="11977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6000" spc="-15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Open Sans" pitchFamily="34" charset="0"/>
              </a:rPr>
              <a:t>04</a:t>
            </a:r>
            <a:endParaRPr lang="en-US" sz="6000" spc="-150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7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9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5" grpId="0" animBg="1"/>
          <p:bldP spid="3" grpId="0" animBg="1"/>
          <p:bldP spid="4" grpId="0" animBg="1"/>
          <p:bldP spid="6" grpId="0" animBg="1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5" grpId="0" animBg="1"/>
          <p:bldP spid="3" grpId="0" animBg="1"/>
          <p:bldP spid="4" grpId="0" animBg="1"/>
          <p:bldP spid="6" grpId="0" animBg="1"/>
          <p:bldP spid="7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xmlns="" id="{25C3F9EF-26EC-434D-BAA1-152AB627C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379" y="1527792"/>
            <a:ext cx="3338449" cy="3155125"/>
          </a:xfrm>
          <a:prstGeom prst="roundRect">
            <a:avLst>
              <a:gd name="adj" fmla="val 2255"/>
            </a:avLst>
          </a:prstGeom>
          <a:solidFill>
            <a:srgbClr val="C00000"/>
          </a:solidFill>
          <a:ln w="3175">
            <a:solidFill>
              <a:srgbClr val="D7D7D7"/>
            </a:solidFill>
            <a:bevel/>
            <a:headEnd/>
            <a:tailEnd/>
          </a:ln>
        </p:spPr>
        <p:txBody>
          <a:bodyPr lIns="132261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7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</a:t>
            </a:r>
            <a:endParaRPr lang="zh-CN" altLang="en-US" sz="808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AutoShape 22">
            <a:extLst>
              <a:ext uri="{FF2B5EF4-FFF2-40B4-BE49-F238E27FC236}">
                <a16:creationId xmlns:a16="http://schemas.microsoft.com/office/drawing/2014/main" xmlns="" id="{D52D9351-A040-410A-A29B-AF13CEB95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920" y="1344467"/>
            <a:ext cx="3099989" cy="424543"/>
          </a:xfrm>
          <a:prstGeom prst="roundRect">
            <a:avLst>
              <a:gd name="adj" fmla="val 15556"/>
            </a:avLst>
          </a:prstGeom>
          <a:solidFill>
            <a:srgbClr val="08347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点击此处输入标题</a:t>
            </a:r>
            <a:endParaRPr lang="en-US" altLang="zh-CN" sz="1600" b="1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  <a:cs typeface="Open Sans" pitchFamily="34" charset="0"/>
            </a:endParaRPr>
          </a:p>
        </p:txBody>
      </p:sp>
      <p:sp>
        <p:nvSpPr>
          <p:cNvPr id="4" name="矩形 25">
            <a:extLst>
              <a:ext uri="{FF2B5EF4-FFF2-40B4-BE49-F238E27FC236}">
                <a16:creationId xmlns:a16="http://schemas.microsoft.com/office/drawing/2014/main" xmlns="" id="{F73B81B3-8801-43AE-99D5-634735953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716" y="1923322"/>
            <a:ext cx="2668018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您的内容打在这里，在此框中选择粘贴，并选择只保留文字。</a:t>
            </a:r>
            <a:endParaRPr lang="en-US" altLang="zh-CN" sz="1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您的内容打在这里，在此框中选择粘贴，并选择只保留文字。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您的内容打在这里，在此框中选择粘贴，并选择只保留文字。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您的内容打在这里，在此框中选择粘贴，并选择只保留文字。</a:t>
            </a: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5C2F5AD-D1D1-403A-849F-2D73A05B0914}"/>
              </a:ext>
            </a:extLst>
          </p:cNvPr>
          <p:cNvSpPr/>
          <p:nvPr/>
        </p:nvSpPr>
        <p:spPr>
          <a:xfrm>
            <a:off x="268146" y="1248483"/>
            <a:ext cx="4451262" cy="33384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97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xmlns="" id="{878A1F1E-FD06-40FB-9CAB-1C13D521CC36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xmlns="" id="{C0A6FF17-6047-4DA8-BB96-E47CC93D9179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xmlns="" id="{2BE97224-360F-4445-9112-557F35EB5DE9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xmlns="" id="{53C932B2-F8EB-4202-B134-604293598D02}"/>
              </a:ext>
            </a:extLst>
          </p:cNvPr>
          <p:cNvSpPr/>
          <p:nvPr/>
        </p:nvSpPr>
        <p:spPr>
          <a:xfrm flipH="1">
            <a:off x="-919745" y="238139"/>
            <a:ext cx="3443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明年工作计划</a:t>
            </a:r>
            <a:endParaRPr lang="en-US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180C8E18-2A15-45F3-8893-DFC4BD4CAA1A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196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/>
          <p:bldP spid="5" grpId="0" animBg="1"/>
          <p:bldP spid="6" grpId="0" animBg="1"/>
          <p:bldP spid="7" grpId="0" animBg="1"/>
          <p:bldP spid="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/>
          <p:bldP spid="5" grpId="0" animBg="1"/>
          <p:bldP spid="6" grpId="0" animBg="1"/>
          <p:bldP spid="7" grpId="0" animBg="1"/>
          <p:bldP spid="8" grpId="0" animBg="1"/>
          <p:bldP spid="9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0F7321F0-CC0B-454E-A251-2562AD16B6F0}"/>
              </a:ext>
            </a:extLst>
          </p:cNvPr>
          <p:cNvGrpSpPr/>
          <p:nvPr/>
        </p:nvGrpSpPr>
        <p:grpSpPr>
          <a:xfrm>
            <a:off x="631480" y="1040584"/>
            <a:ext cx="2503641" cy="883202"/>
            <a:chOff x="660054" y="1097734"/>
            <a:chExt cx="2503641" cy="88320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37FEBB00-A612-4B48-9377-4430C0B9B026}"/>
                </a:ext>
              </a:extLst>
            </p:cNvPr>
            <p:cNvSpPr/>
            <p:nvPr/>
          </p:nvSpPr>
          <p:spPr>
            <a:xfrm>
              <a:off x="660054" y="1428605"/>
              <a:ext cx="2503641" cy="552331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/>
                <a:t>您的内容打在这里，在此框中选择粘贴，并选择只保留文字。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77FB3C-0BFB-42EF-831E-C27DE72FDA7E}"/>
                </a:ext>
              </a:extLst>
            </p:cNvPr>
            <p:cNvSpPr txBox="1"/>
            <p:nvPr/>
          </p:nvSpPr>
          <p:spPr>
            <a:xfrm>
              <a:off x="1937660" y="1097734"/>
              <a:ext cx="1107996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/>
                  </a:solidFill>
                </a:rPr>
                <a:t>添加说明标题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DC940D93-1360-4621-B525-B193E903C8B6}"/>
              </a:ext>
            </a:extLst>
          </p:cNvPr>
          <p:cNvGrpSpPr/>
          <p:nvPr/>
        </p:nvGrpSpPr>
        <p:grpSpPr>
          <a:xfrm>
            <a:off x="640060" y="2739113"/>
            <a:ext cx="2503641" cy="883202"/>
            <a:chOff x="660054" y="1097734"/>
            <a:chExt cx="2503641" cy="88320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3EBBEE59-BE40-48F8-B1F4-BC14D50A6CB1}"/>
                </a:ext>
              </a:extLst>
            </p:cNvPr>
            <p:cNvSpPr/>
            <p:nvPr/>
          </p:nvSpPr>
          <p:spPr>
            <a:xfrm>
              <a:off x="660054" y="1428605"/>
              <a:ext cx="2503641" cy="552331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/>
                <a:t>您的内容打在这里，在此框中选择粘贴，并选择只保留文字。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CC7CBAAD-F05C-44DD-8B50-B726151B2FE0}"/>
                </a:ext>
              </a:extLst>
            </p:cNvPr>
            <p:cNvSpPr txBox="1"/>
            <p:nvPr/>
          </p:nvSpPr>
          <p:spPr>
            <a:xfrm>
              <a:off x="1937660" y="1097734"/>
              <a:ext cx="1107996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bg1"/>
                  </a:solidFill>
                </a:rPr>
                <a:t>添加说明标题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9E57E8FA-C347-48B4-8DB6-0312B945C00E}"/>
              </a:ext>
            </a:extLst>
          </p:cNvPr>
          <p:cNvGrpSpPr/>
          <p:nvPr/>
        </p:nvGrpSpPr>
        <p:grpSpPr>
          <a:xfrm>
            <a:off x="6205921" y="1040584"/>
            <a:ext cx="2503641" cy="883202"/>
            <a:chOff x="660054" y="1097734"/>
            <a:chExt cx="2503641" cy="88320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499CFB03-8004-45FD-AB7D-0958294D493D}"/>
                </a:ext>
              </a:extLst>
            </p:cNvPr>
            <p:cNvSpPr/>
            <p:nvPr/>
          </p:nvSpPr>
          <p:spPr>
            <a:xfrm>
              <a:off x="660054" y="1428605"/>
              <a:ext cx="2503641" cy="552331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/>
                <a:t>您的内容打在这里，在此框中选择粘贴，并选择只保留文字。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5C1B2CE0-EDEC-4F47-A9CC-BA1D194DDEA0}"/>
                </a:ext>
              </a:extLst>
            </p:cNvPr>
            <p:cNvSpPr txBox="1"/>
            <p:nvPr/>
          </p:nvSpPr>
          <p:spPr>
            <a:xfrm>
              <a:off x="669719" y="1097734"/>
              <a:ext cx="1107996" cy="276999"/>
            </a:xfrm>
            <a:prstGeom prst="rect">
              <a:avLst/>
            </a:prstGeom>
            <a:solidFill>
              <a:srgbClr val="083473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</a:rPr>
                <a:t>添加说明标题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122B08EB-2A63-46F1-AB50-D1945CC15972}"/>
              </a:ext>
            </a:extLst>
          </p:cNvPr>
          <p:cNvGrpSpPr/>
          <p:nvPr/>
        </p:nvGrpSpPr>
        <p:grpSpPr>
          <a:xfrm>
            <a:off x="6214501" y="2739113"/>
            <a:ext cx="2503641" cy="883202"/>
            <a:chOff x="660054" y="1097734"/>
            <a:chExt cx="2503641" cy="88320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D4A16604-97AF-4EE7-BB74-6743095E0458}"/>
                </a:ext>
              </a:extLst>
            </p:cNvPr>
            <p:cNvSpPr/>
            <p:nvPr/>
          </p:nvSpPr>
          <p:spPr>
            <a:xfrm>
              <a:off x="660054" y="1428605"/>
              <a:ext cx="2503641" cy="552331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/>
                <a:t>您的内容打在这里，在此框中选择粘贴，并选择只保留文字。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ED349471-D549-4634-A1B7-37897DC5BF6C}"/>
                </a:ext>
              </a:extLst>
            </p:cNvPr>
            <p:cNvSpPr txBox="1"/>
            <p:nvPr/>
          </p:nvSpPr>
          <p:spPr>
            <a:xfrm>
              <a:off x="688769" y="1097734"/>
              <a:ext cx="1107996" cy="276999"/>
            </a:xfrm>
            <a:prstGeom prst="rect">
              <a:avLst/>
            </a:prstGeom>
            <a:solidFill>
              <a:srgbClr val="083473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</a:rPr>
                <a:t>添加说明标题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1F5809C1-58A6-476A-9582-3CD4DB1416D1}"/>
              </a:ext>
            </a:extLst>
          </p:cNvPr>
          <p:cNvGrpSpPr/>
          <p:nvPr/>
        </p:nvGrpSpPr>
        <p:grpSpPr>
          <a:xfrm>
            <a:off x="3025662" y="4113077"/>
            <a:ext cx="1818705" cy="517289"/>
            <a:chOff x="5063235" y="3352800"/>
            <a:chExt cx="1440000" cy="144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73CE610F-1347-4A50-863D-9185A2D6E0EA}"/>
                </a:ext>
              </a:extLst>
            </p:cNvPr>
            <p:cNvSpPr/>
            <p:nvPr/>
          </p:nvSpPr>
          <p:spPr>
            <a:xfrm>
              <a:off x="5063235" y="3352800"/>
              <a:ext cx="1440000" cy="14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5868789F-38FA-4FDA-B80F-15A2A6EFC235}"/>
                </a:ext>
              </a:extLst>
            </p:cNvPr>
            <p:cNvSpPr/>
            <p:nvPr/>
          </p:nvSpPr>
          <p:spPr>
            <a:xfrm>
              <a:off x="5223990" y="3513555"/>
              <a:ext cx="1118490" cy="111849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0A1332F6-4C1B-457C-B112-C2DE76D55404}"/>
                </a:ext>
              </a:extLst>
            </p:cNvPr>
            <p:cNvSpPr/>
            <p:nvPr/>
          </p:nvSpPr>
          <p:spPr>
            <a:xfrm>
              <a:off x="5380567" y="3665175"/>
              <a:ext cx="805335" cy="80533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17A827ED-FCFA-4AD7-B954-F1FBBA29008F}"/>
                </a:ext>
              </a:extLst>
            </p:cNvPr>
            <p:cNvSpPr/>
            <p:nvPr/>
          </p:nvSpPr>
          <p:spPr>
            <a:xfrm>
              <a:off x="5535055" y="3819663"/>
              <a:ext cx="496358" cy="4963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/>
            </a:p>
          </p:txBody>
        </p:sp>
      </p:grpSp>
      <p:sp>
        <p:nvSpPr>
          <p:cNvPr id="19" name="任意多边形 16">
            <a:extLst>
              <a:ext uri="{FF2B5EF4-FFF2-40B4-BE49-F238E27FC236}">
                <a16:creationId xmlns:a16="http://schemas.microsoft.com/office/drawing/2014/main" xmlns="" id="{1FCB6EDC-926D-4B6A-AEEA-0DF2E4BC8256}"/>
              </a:ext>
            </a:extLst>
          </p:cNvPr>
          <p:cNvSpPr/>
          <p:nvPr/>
        </p:nvSpPr>
        <p:spPr>
          <a:xfrm rot="886162">
            <a:off x="3985892" y="922137"/>
            <a:ext cx="1547699" cy="3624801"/>
          </a:xfrm>
          <a:custGeom>
            <a:avLst/>
            <a:gdLst>
              <a:gd name="connsiteX0" fmla="*/ 773850 w 1547699"/>
              <a:gd name="connsiteY0" fmla="*/ 0 h 3624801"/>
              <a:gd name="connsiteX1" fmla="*/ 1547699 w 1547699"/>
              <a:gd name="connsiteY1" fmla="*/ 774225 h 3624801"/>
              <a:gd name="connsiteX2" fmla="*/ 1224818 w 1547699"/>
              <a:gd name="connsiteY2" fmla="*/ 774224 h 3624801"/>
              <a:gd name="connsiteX3" fmla="*/ 482121 w 1547699"/>
              <a:gd name="connsiteY3" fmla="*/ 3466209 h 3624801"/>
              <a:gd name="connsiteX4" fmla="*/ 430178 w 1547699"/>
              <a:gd name="connsiteY4" fmla="*/ 3586544 h 3624801"/>
              <a:gd name="connsiteX5" fmla="*/ 285070 w 1547699"/>
              <a:gd name="connsiteY5" fmla="*/ 3624801 h 3624801"/>
              <a:gd name="connsiteX6" fmla="*/ 318972 w 1547699"/>
              <a:gd name="connsiteY6" fmla="*/ 3191782 h 3624801"/>
              <a:gd name="connsiteX7" fmla="*/ 322882 w 1547699"/>
              <a:gd name="connsiteY7" fmla="*/ 774224 h 3624801"/>
              <a:gd name="connsiteX8" fmla="*/ 0 w 1547699"/>
              <a:gd name="connsiteY8" fmla="*/ 774224 h 362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7699" h="3624801">
                <a:moveTo>
                  <a:pt x="773850" y="0"/>
                </a:moveTo>
                <a:lnTo>
                  <a:pt x="1547699" y="774225"/>
                </a:lnTo>
                <a:lnTo>
                  <a:pt x="1224818" y="774224"/>
                </a:lnTo>
                <a:cubicBezTo>
                  <a:pt x="1147922" y="1387977"/>
                  <a:pt x="977960" y="2285306"/>
                  <a:pt x="482121" y="3466209"/>
                </a:cubicBezTo>
                <a:lnTo>
                  <a:pt x="430178" y="3586544"/>
                </a:lnTo>
                <a:lnTo>
                  <a:pt x="285070" y="3624801"/>
                </a:lnTo>
                <a:lnTo>
                  <a:pt x="318972" y="3191782"/>
                </a:lnTo>
                <a:cubicBezTo>
                  <a:pt x="375012" y="2415817"/>
                  <a:pt x="406290" y="1638493"/>
                  <a:pt x="322882" y="774224"/>
                </a:cubicBezTo>
                <a:lnTo>
                  <a:pt x="0" y="77422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0" name="任意多边形 17">
            <a:extLst>
              <a:ext uri="{FF2B5EF4-FFF2-40B4-BE49-F238E27FC236}">
                <a16:creationId xmlns:a16="http://schemas.microsoft.com/office/drawing/2014/main" xmlns="" id="{D8B75025-508E-41FE-AF08-598FE75DA2E7}"/>
              </a:ext>
            </a:extLst>
          </p:cNvPr>
          <p:cNvSpPr/>
          <p:nvPr/>
        </p:nvSpPr>
        <p:spPr>
          <a:xfrm rot="886162">
            <a:off x="4322669" y="965785"/>
            <a:ext cx="1207160" cy="3610177"/>
          </a:xfrm>
          <a:custGeom>
            <a:avLst/>
            <a:gdLst>
              <a:gd name="connsiteX0" fmla="*/ 433311 w 1207160"/>
              <a:gd name="connsiteY0" fmla="*/ 0 h 3610177"/>
              <a:gd name="connsiteX1" fmla="*/ 1207160 w 1207160"/>
              <a:gd name="connsiteY1" fmla="*/ 774225 h 3610177"/>
              <a:gd name="connsiteX2" fmla="*/ 884279 w 1207160"/>
              <a:gd name="connsiteY2" fmla="*/ 774224 h 3610177"/>
              <a:gd name="connsiteX3" fmla="*/ 141582 w 1207160"/>
              <a:gd name="connsiteY3" fmla="*/ 3466209 h 3610177"/>
              <a:gd name="connsiteX4" fmla="*/ 89639 w 1207160"/>
              <a:gd name="connsiteY4" fmla="*/ 3586544 h 3610177"/>
              <a:gd name="connsiteX5" fmla="*/ 0 w 1207160"/>
              <a:gd name="connsiteY5" fmla="*/ 3610177 h 3610177"/>
              <a:gd name="connsiteX6" fmla="*/ 10786 w 1207160"/>
              <a:gd name="connsiteY6" fmla="*/ 3581568 h 3610177"/>
              <a:gd name="connsiteX7" fmla="*/ 398266 w 1207160"/>
              <a:gd name="connsiteY7" fmla="*/ 1177093 h 3610177"/>
              <a:gd name="connsiteX8" fmla="*/ 423308 w 1207160"/>
              <a:gd name="connsiteY8" fmla="*/ 38978 h 3610177"/>
              <a:gd name="connsiteX9" fmla="*/ 422451 w 1207160"/>
              <a:gd name="connsiteY9" fmla="*/ 10865 h 361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7160" h="3610177">
                <a:moveTo>
                  <a:pt x="433311" y="0"/>
                </a:moveTo>
                <a:lnTo>
                  <a:pt x="1207160" y="774225"/>
                </a:lnTo>
                <a:lnTo>
                  <a:pt x="884279" y="774224"/>
                </a:lnTo>
                <a:cubicBezTo>
                  <a:pt x="807383" y="1387977"/>
                  <a:pt x="637421" y="2285306"/>
                  <a:pt x="141582" y="3466209"/>
                </a:cubicBezTo>
                <a:lnTo>
                  <a:pt x="89639" y="3586544"/>
                </a:lnTo>
                <a:lnTo>
                  <a:pt x="0" y="3610177"/>
                </a:lnTo>
                <a:lnTo>
                  <a:pt x="10786" y="3581568"/>
                </a:lnTo>
                <a:cubicBezTo>
                  <a:pt x="188388" y="3066095"/>
                  <a:pt x="337780" y="2184060"/>
                  <a:pt x="398266" y="1177093"/>
                </a:cubicBezTo>
                <a:cubicBezTo>
                  <a:pt x="422460" y="774306"/>
                  <a:pt x="430139" y="389661"/>
                  <a:pt x="423308" y="38978"/>
                </a:cubicBezTo>
                <a:lnTo>
                  <a:pt x="422451" y="10865"/>
                </a:lnTo>
                <a:close/>
              </a:path>
            </a:pathLst>
          </a:cu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1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CC99EA45-1D37-457E-9804-23AC63301D5B}"/>
              </a:ext>
            </a:extLst>
          </p:cNvPr>
          <p:cNvSpPr/>
          <p:nvPr/>
        </p:nvSpPr>
        <p:spPr>
          <a:xfrm>
            <a:off x="4970978" y="1321619"/>
            <a:ext cx="238125" cy="238125"/>
          </a:xfrm>
          <a:prstGeom prst="ellipse">
            <a:avLst/>
          </a:prstGeom>
          <a:solidFill>
            <a:srgbClr val="08347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2CF813C1-8588-4781-9BE2-F926D90FD017}"/>
              </a:ext>
            </a:extLst>
          </p:cNvPr>
          <p:cNvSpPr/>
          <p:nvPr/>
        </p:nvSpPr>
        <p:spPr>
          <a:xfrm>
            <a:off x="4750216" y="2126799"/>
            <a:ext cx="216000" cy="216000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1AA2917C-FFE1-475A-BF82-1528B66678AA}"/>
              </a:ext>
            </a:extLst>
          </p:cNvPr>
          <p:cNvSpPr/>
          <p:nvPr/>
        </p:nvSpPr>
        <p:spPr>
          <a:xfrm>
            <a:off x="4477096" y="2909854"/>
            <a:ext cx="180000" cy="180000"/>
          </a:xfrm>
          <a:prstGeom prst="ellipse">
            <a:avLst/>
          </a:prstGeom>
          <a:solidFill>
            <a:srgbClr val="08347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CCC01F00-5191-422C-B256-6CFFC41A1C8E}"/>
              </a:ext>
            </a:extLst>
          </p:cNvPr>
          <p:cNvSpPr/>
          <p:nvPr/>
        </p:nvSpPr>
        <p:spPr>
          <a:xfrm>
            <a:off x="4174038" y="3656908"/>
            <a:ext cx="144000" cy="144000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cxnSp>
        <p:nvCxnSpPr>
          <p:cNvPr id="25" name="肘形连接符 26">
            <a:extLst>
              <a:ext uri="{FF2B5EF4-FFF2-40B4-BE49-F238E27FC236}">
                <a16:creationId xmlns:a16="http://schemas.microsoft.com/office/drawing/2014/main" xmlns="" id="{3AF4A476-1E97-4497-BC27-9E3E4663E6FA}"/>
              </a:ext>
            </a:extLst>
          </p:cNvPr>
          <p:cNvCxnSpPr>
            <a:stCxn id="13" idx="1"/>
            <a:endCxn id="23" idx="6"/>
          </p:cNvCxnSpPr>
          <p:nvPr/>
        </p:nvCxnSpPr>
        <p:spPr>
          <a:xfrm rot="10800000" flipV="1">
            <a:off x="4657096" y="2877612"/>
            <a:ext cx="1586120" cy="12224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7">
            <a:extLst>
              <a:ext uri="{FF2B5EF4-FFF2-40B4-BE49-F238E27FC236}">
                <a16:creationId xmlns:a16="http://schemas.microsoft.com/office/drawing/2014/main" xmlns="" id="{5F54D7CE-E475-4008-8B48-10D00CB91B4B}"/>
              </a:ext>
            </a:extLst>
          </p:cNvPr>
          <p:cNvCxnSpPr>
            <a:stCxn id="10" idx="1"/>
            <a:endCxn id="21" idx="6"/>
          </p:cNvCxnSpPr>
          <p:nvPr/>
        </p:nvCxnSpPr>
        <p:spPr>
          <a:xfrm rot="10800000" flipV="1">
            <a:off x="5209104" y="1179084"/>
            <a:ext cx="1006483" cy="26159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8">
            <a:extLst>
              <a:ext uri="{FF2B5EF4-FFF2-40B4-BE49-F238E27FC236}">
                <a16:creationId xmlns:a16="http://schemas.microsoft.com/office/drawing/2014/main" xmlns="" id="{F920C302-EF3D-4508-A1A0-00217017A8A3}"/>
              </a:ext>
            </a:extLst>
          </p:cNvPr>
          <p:cNvCxnSpPr>
            <a:stCxn id="7" idx="3"/>
            <a:endCxn id="24" idx="2"/>
          </p:cNvCxnSpPr>
          <p:nvPr/>
        </p:nvCxnSpPr>
        <p:spPr>
          <a:xfrm>
            <a:off x="3025662" y="2877613"/>
            <a:ext cx="1148376" cy="85129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9">
            <a:extLst>
              <a:ext uri="{FF2B5EF4-FFF2-40B4-BE49-F238E27FC236}">
                <a16:creationId xmlns:a16="http://schemas.microsoft.com/office/drawing/2014/main" xmlns="" id="{35DCA6A0-93DD-4703-9AEF-89878E93829F}"/>
              </a:ext>
            </a:extLst>
          </p:cNvPr>
          <p:cNvCxnSpPr>
            <a:cxnSpLocks/>
            <a:stCxn id="4" idx="3"/>
            <a:endCxn id="22" idx="2"/>
          </p:cNvCxnSpPr>
          <p:nvPr/>
        </p:nvCxnSpPr>
        <p:spPr>
          <a:xfrm>
            <a:off x="3017082" y="1179084"/>
            <a:ext cx="1733134" cy="105571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平行四边形 28">
            <a:extLst>
              <a:ext uri="{FF2B5EF4-FFF2-40B4-BE49-F238E27FC236}">
                <a16:creationId xmlns:a16="http://schemas.microsoft.com/office/drawing/2014/main" xmlns="" id="{1D958FA5-5D58-4603-B872-C2091DC32165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平行四边形 29">
            <a:extLst>
              <a:ext uri="{FF2B5EF4-FFF2-40B4-BE49-F238E27FC236}">
                <a16:creationId xmlns:a16="http://schemas.microsoft.com/office/drawing/2014/main" xmlns="" id="{367F7CD5-FBF9-4165-9531-7C6272101BF1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平行四边形 30">
            <a:extLst>
              <a:ext uri="{FF2B5EF4-FFF2-40B4-BE49-F238E27FC236}">
                <a16:creationId xmlns:a16="http://schemas.microsoft.com/office/drawing/2014/main" xmlns="" id="{C6322F24-08DF-4D6D-90B0-D2E85D02A243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xmlns="" id="{0D07E463-2E19-4699-AD81-41487DB36B50}"/>
              </a:ext>
            </a:extLst>
          </p:cNvPr>
          <p:cNvSpPr/>
          <p:nvPr/>
        </p:nvSpPr>
        <p:spPr>
          <a:xfrm flipH="1">
            <a:off x="-861130" y="261585"/>
            <a:ext cx="3443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spc="3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明年工作计划</a:t>
            </a:r>
            <a:endParaRPr lang="en-US" altLang="zh-CN" sz="1600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98DB0053-3AD3-4AEC-BFDE-EAAD965F60A3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898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3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4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5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4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6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7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8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9" grpId="0" animBg="1"/>
          <p:bldP spid="30" grpId="0" animBg="1"/>
          <p:bldP spid="31" grpId="0" animBg="1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3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4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5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4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6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7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7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8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9" grpId="0" animBg="1"/>
          <p:bldP spid="30" grpId="0" animBg="1"/>
          <p:bldP spid="31" grpId="0" animBg="1"/>
          <p:bldP spid="32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7">
            <a:extLst>
              <a:ext uri="{FF2B5EF4-FFF2-40B4-BE49-F238E27FC236}">
                <a16:creationId xmlns:a16="http://schemas.microsoft.com/office/drawing/2014/main" xmlns="" id="{8A8B95FF-C668-40B2-9854-6C2F5A3F9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954" y="1235522"/>
            <a:ext cx="3419294" cy="99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398" tIns="25199" rIns="50398" bIns="2519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/>
              <a:t>您的内容打在这里，在此框中选择粘贴，并选择只保留文字。您的内容打在这里，在此框中选择粘贴，并选择只保留文字。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xmlns="" id="{1F2AF1D5-EB00-46B1-9B21-0F46DB0F4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7636" y="898719"/>
            <a:ext cx="1332888" cy="23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398" tIns="25199" rIns="50398" bIns="25199">
            <a:spAutoFit/>
          </a:bodyPr>
          <a:lstStyle/>
          <a:p>
            <a:pPr algn="r"/>
            <a:r>
              <a:rPr lang="zh-CN" altLang="en-US" sz="1200" dirty="0">
                <a:solidFill>
                  <a:srgbClr val="C00000"/>
                </a:solidFill>
                <a:latin typeface="+mn-ea"/>
                <a:cs typeface="Open Sans" pitchFamily="34" charset="0"/>
              </a:rPr>
              <a:t>点击此处输入标题</a:t>
            </a:r>
            <a:endParaRPr lang="en-US" altLang="zh-CN" sz="1200" dirty="0">
              <a:solidFill>
                <a:srgbClr val="C00000"/>
              </a:solidFill>
              <a:latin typeface="+mn-ea"/>
              <a:cs typeface="Open Sans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50B54DC-A5E2-49D0-AD32-621B072712C2}"/>
              </a:ext>
            </a:extLst>
          </p:cNvPr>
          <p:cNvSpPr/>
          <p:nvPr/>
        </p:nvSpPr>
        <p:spPr>
          <a:xfrm>
            <a:off x="4499550" y="1168857"/>
            <a:ext cx="440825" cy="297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25199" rIns="50400" bIns="25199"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E315142-A506-4143-8761-A8E6B5548EC1}"/>
              </a:ext>
            </a:extLst>
          </p:cNvPr>
          <p:cNvSpPr/>
          <p:nvPr/>
        </p:nvSpPr>
        <p:spPr>
          <a:xfrm>
            <a:off x="4951436" y="1168857"/>
            <a:ext cx="892969" cy="29766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25199" rIns="50400" bIns="25199"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7">
            <a:extLst>
              <a:ext uri="{FF2B5EF4-FFF2-40B4-BE49-F238E27FC236}">
                <a16:creationId xmlns:a16="http://schemas.microsoft.com/office/drawing/2014/main" xmlns="" id="{96CDF58C-11EB-4141-9C4F-FC08B273C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954" y="2500086"/>
            <a:ext cx="3419294" cy="99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398" tIns="25199" rIns="50398" bIns="2519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/>
              <a:t>您的内容打在这里，在此框中选择粘贴，并选择只保留文字。您的内容打在这里，在此框中选择粘贴，并选择只保留文字。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xmlns="" id="{9DA9BFAF-6655-43D2-AD20-60F795B1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7636" y="2163284"/>
            <a:ext cx="1332888" cy="23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398" tIns="25199" rIns="50398" bIns="25199">
            <a:spAutoFit/>
          </a:bodyPr>
          <a:lstStyle/>
          <a:p>
            <a:pPr algn="r"/>
            <a:r>
              <a:rPr lang="zh-CN" altLang="en-US" sz="1200" dirty="0">
                <a:solidFill>
                  <a:srgbClr val="C00000"/>
                </a:solidFill>
                <a:latin typeface="+mn-ea"/>
                <a:cs typeface="Open Sans" pitchFamily="34" charset="0"/>
              </a:rPr>
              <a:t>点击此处输入标题</a:t>
            </a:r>
            <a:endParaRPr lang="en-US" altLang="zh-CN" sz="1200" dirty="0">
              <a:solidFill>
                <a:srgbClr val="C00000"/>
              </a:solidFill>
              <a:latin typeface="+mn-ea"/>
              <a:cs typeface="Open Sans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38492FC-1617-48E6-B188-EDB456DF9C6A}"/>
              </a:ext>
            </a:extLst>
          </p:cNvPr>
          <p:cNvSpPr/>
          <p:nvPr/>
        </p:nvSpPr>
        <p:spPr>
          <a:xfrm>
            <a:off x="4499550" y="2433421"/>
            <a:ext cx="440825" cy="297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25199" rIns="50400" bIns="25199"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2C5C0C9-51D0-4F5B-BDDC-6BD8905F9189}"/>
              </a:ext>
            </a:extLst>
          </p:cNvPr>
          <p:cNvSpPr/>
          <p:nvPr/>
        </p:nvSpPr>
        <p:spPr>
          <a:xfrm>
            <a:off x="4951436" y="2433421"/>
            <a:ext cx="892969" cy="29766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25199" rIns="50400" bIns="25199"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262354D-6679-49F6-9694-580065382E2C}"/>
              </a:ext>
            </a:extLst>
          </p:cNvPr>
          <p:cNvSpPr/>
          <p:nvPr/>
        </p:nvSpPr>
        <p:spPr>
          <a:xfrm>
            <a:off x="1213109" y="877407"/>
            <a:ext cx="2877588" cy="238527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xmlns="" id="{6977F6D8-64B6-4AD0-B09C-8E530331A322}"/>
              </a:ext>
            </a:extLst>
          </p:cNvPr>
          <p:cNvSpPr/>
          <p:nvPr/>
        </p:nvSpPr>
        <p:spPr bwMode="auto">
          <a:xfrm>
            <a:off x="1200505" y="3370362"/>
            <a:ext cx="388524" cy="389691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xmlns="" id="{D725128F-6C73-4B7D-822F-9A45E0A95D1C}"/>
              </a:ext>
            </a:extLst>
          </p:cNvPr>
          <p:cNvSpPr/>
          <p:nvPr/>
        </p:nvSpPr>
        <p:spPr bwMode="auto">
          <a:xfrm flipH="1" flipV="1">
            <a:off x="7551210" y="4088600"/>
            <a:ext cx="388524" cy="389691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083473"/>
          </a:solidFill>
          <a:ln>
            <a:noFill/>
          </a:ln>
        </p:spPr>
        <p:txBody>
          <a:bodyPr/>
          <a:lstStyle/>
          <a:p>
            <a:endParaRPr lang="zh-CN" altLang="en-US" sz="975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89">
            <a:extLst>
              <a:ext uri="{FF2B5EF4-FFF2-40B4-BE49-F238E27FC236}">
                <a16:creationId xmlns:a16="http://schemas.microsoft.com/office/drawing/2014/main" xmlns="" id="{41E45E5C-408C-46A3-8D33-F4A41D101A29}"/>
              </a:ext>
            </a:extLst>
          </p:cNvPr>
          <p:cNvSpPr txBox="1"/>
          <p:nvPr/>
        </p:nvSpPr>
        <p:spPr>
          <a:xfrm>
            <a:off x="1465118" y="3601285"/>
            <a:ext cx="6280355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/>
              <a:t>您的内容打在这里，在此框中选择粘贴，并选择只保留文字。您的内容打在这里，在此框中选择粘贴，并选择只保留文字。您的内容打在这里，在此框中选择粘贴，并选择只保留文字。您的内容打在这里，在此框中选择粘贴，并选择只保留文字。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xmlns="" id="{23453F48-7ED5-4DFC-BF0E-25B608BBD6B4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xmlns="" id="{7C10B595-82A9-4F44-9A65-647201D07E35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xmlns="" id="{D0F291DA-0C56-4E44-910D-6D2259C3AAD6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30">
            <a:extLst>
              <a:ext uri="{FF2B5EF4-FFF2-40B4-BE49-F238E27FC236}">
                <a16:creationId xmlns:a16="http://schemas.microsoft.com/office/drawing/2014/main" xmlns="" id="{737D2CC1-7927-4D0C-ACA4-2D71F9CF8E87}"/>
              </a:ext>
            </a:extLst>
          </p:cNvPr>
          <p:cNvSpPr/>
          <p:nvPr/>
        </p:nvSpPr>
        <p:spPr>
          <a:xfrm flipH="1">
            <a:off x="-837684" y="261585"/>
            <a:ext cx="3443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spc="3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明年工作计划</a:t>
            </a:r>
            <a:endParaRPr lang="en-US" altLang="zh-CN" sz="1600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A80C789A-CBF1-412A-A586-B5479B978999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44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6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4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4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150"/>
                                </p:stCondLst>
                                <p:childTnLst>
                                  <p:par>
                                    <p:cTn id="5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0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62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6836E-6 -3.7037E-7 L 0.36686 0.15278 " pathEditMode="relative" rAng="0" ptsTypes="AA">
                                          <p:cBhvr>
                                            <p:cTn id="65" dur="500" spd="-999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343" y="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7.85742E-7 -3.33333E-6 L -0.39495 -0.11018 " pathEditMode="relative" rAng="0" ptsTypes="AA">
                                          <p:cBhvr>
                                            <p:cTn id="69" dur="500" spd="-999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9748" y="-550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71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7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 animBg="1"/>
          <p:bldP spid="5" grpId="0" animBg="1"/>
          <p:bldP spid="6" grpId="0"/>
          <p:bldP spid="7" grpId="0"/>
          <p:bldP spid="8" grpId="0" animBg="1"/>
          <p:bldP spid="9" grpId="0" animBg="1"/>
          <p:bldP spid="10" grpId="0" animBg="1"/>
          <p:bldP spid="11" grpId="0" animBg="1"/>
          <p:bldP spid="11" grpId="1" animBg="1"/>
          <p:bldP spid="12" grpId="0" animBg="1"/>
          <p:bldP spid="12" grpId="1" animBg="1"/>
          <p:bldP spid="13" grpId="0"/>
          <p:bldP spid="14" grpId="0" animBg="1"/>
          <p:bldP spid="15" grpId="0" animBg="1"/>
          <p:bldP spid="16" grpId="0" animBg="1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6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4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4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6150"/>
                                </p:stCondLst>
                                <p:childTnLst>
                                  <p:par>
                                    <p:cTn id="5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0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62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6836E-6 -3.7037E-7 L 0.36686 0.15278 " pathEditMode="relative" rAng="0" ptsTypes="AA">
                                          <p:cBhvr>
                                            <p:cTn id="65" dur="500" spd="-999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343" y="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7.85742E-7 -3.33333E-6 L -0.39495 -0.11018 " pathEditMode="relative" rAng="0" ptsTypes="AA">
                                          <p:cBhvr>
                                            <p:cTn id="69" dur="500" spd="-999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9748" y="-550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71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7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 animBg="1"/>
          <p:bldP spid="5" grpId="0" animBg="1"/>
          <p:bldP spid="6" grpId="0"/>
          <p:bldP spid="7" grpId="0"/>
          <p:bldP spid="8" grpId="0" animBg="1"/>
          <p:bldP spid="9" grpId="0" animBg="1"/>
          <p:bldP spid="10" grpId="0" animBg="1"/>
          <p:bldP spid="11" grpId="0" animBg="1"/>
          <p:bldP spid="11" grpId="1" animBg="1"/>
          <p:bldP spid="12" grpId="0" animBg="1"/>
          <p:bldP spid="12" grpId="1" animBg="1"/>
          <p:bldP spid="13" grpId="0"/>
          <p:bldP spid="14" grpId="0" animBg="1"/>
          <p:bldP spid="15" grpId="0" animBg="1"/>
          <p:bldP spid="16" grpId="0" animBg="1"/>
          <p:bldP spid="17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702E95CE-9309-4A4B-8972-24F354C6ED7F}"/>
              </a:ext>
            </a:extLst>
          </p:cNvPr>
          <p:cNvSpPr/>
          <p:nvPr/>
        </p:nvSpPr>
        <p:spPr>
          <a:xfrm>
            <a:off x="5380061" y="1216013"/>
            <a:ext cx="1813345" cy="1668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975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xmlns="" id="{6F6404B7-0A62-4EEA-97DE-E04A24782F08}"/>
              </a:ext>
            </a:extLst>
          </p:cNvPr>
          <p:cNvGrpSpPr/>
          <p:nvPr/>
        </p:nvGrpSpPr>
        <p:grpSpPr>
          <a:xfrm>
            <a:off x="202397" y="1678990"/>
            <a:ext cx="8659662" cy="2569780"/>
            <a:chOff x="218085" y="2885828"/>
            <a:chExt cx="11782594" cy="3496519"/>
          </a:xfrm>
        </p:grpSpPr>
        <p:sp>
          <p:nvSpPr>
            <p:cNvPr id="59" name="文本框 41">
              <a:extLst>
                <a:ext uri="{FF2B5EF4-FFF2-40B4-BE49-F238E27FC236}">
                  <a16:creationId xmlns:a16="http://schemas.microsoft.com/office/drawing/2014/main" xmlns="" id="{D24F8D67-5D94-4090-8842-AADA2667F57C}"/>
                </a:ext>
              </a:extLst>
            </p:cNvPr>
            <p:cNvSpPr txBox="1"/>
            <p:nvPr/>
          </p:nvSpPr>
          <p:spPr>
            <a:xfrm>
              <a:off x="218085" y="5625216"/>
              <a:ext cx="1928083" cy="7571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/>
                <a:t>您的内容打在这里，在此框中选择粘贴，并选择只保留文字。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xmlns="" id="{63F15A00-DBAD-4010-9521-DB9E5E4305A0}"/>
                </a:ext>
              </a:extLst>
            </p:cNvPr>
            <p:cNvGrpSpPr/>
            <p:nvPr/>
          </p:nvGrpSpPr>
          <p:grpSpPr>
            <a:xfrm>
              <a:off x="929966" y="4990493"/>
              <a:ext cx="504320" cy="442247"/>
              <a:chOff x="6365875" y="1458913"/>
              <a:chExt cx="619125" cy="542925"/>
            </a:xfrm>
            <a:solidFill>
              <a:srgbClr val="022949"/>
            </a:solidFill>
          </p:grpSpPr>
          <p:sp>
            <p:nvSpPr>
              <p:cNvPr id="94" name="任意多边形 51">
                <a:extLst>
                  <a:ext uri="{FF2B5EF4-FFF2-40B4-BE49-F238E27FC236}">
                    <a16:creationId xmlns:a16="http://schemas.microsoft.com/office/drawing/2014/main" xmlns="" id="{849AE7EE-67A2-4055-B3DD-12385D066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875" y="1846263"/>
                <a:ext cx="619125" cy="155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5" y="48"/>
                  </a:cxn>
                  <a:cxn ang="0">
                    <a:pos x="390" y="0"/>
                  </a:cxn>
                  <a:cxn ang="0">
                    <a:pos x="390" y="48"/>
                  </a:cxn>
                  <a:cxn ang="0">
                    <a:pos x="195" y="98"/>
                  </a:cxn>
                  <a:cxn ang="0">
                    <a:pos x="0" y="4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90" h="98">
                    <a:moveTo>
                      <a:pt x="0" y="0"/>
                    </a:moveTo>
                    <a:lnTo>
                      <a:pt x="195" y="48"/>
                    </a:lnTo>
                    <a:lnTo>
                      <a:pt x="390" y="0"/>
                    </a:lnTo>
                    <a:lnTo>
                      <a:pt x="390" y="48"/>
                    </a:lnTo>
                    <a:lnTo>
                      <a:pt x="195" y="9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95" name="任意多边形 52">
                <a:extLst>
                  <a:ext uri="{FF2B5EF4-FFF2-40B4-BE49-F238E27FC236}">
                    <a16:creationId xmlns:a16="http://schemas.microsoft.com/office/drawing/2014/main" xmlns="" id="{3DA6D8A2-5254-4E80-9798-4230EB028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875" y="1846263"/>
                <a:ext cx="619125" cy="155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5" y="48"/>
                  </a:cxn>
                  <a:cxn ang="0">
                    <a:pos x="390" y="0"/>
                  </a:cxn>
                  <a:cxn ang="0">
                    <a:pos x="390" y="48"/>
                  </a:cxn>
                  <a:cxn ang="0">
                    <a:pos x="195" y="98"/>
                  </a:cxn>
                  <a:cxn ang="0">
                    <a:pos x="0" y="4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90" h="98">
                    <a:moveTo>
                      <a:pt x="0" y="0"/>
                    </a:moveTo>
                    <a:lnTo>
                      <a:pt x="195" y="48"/>
                    </a:lnTo>
                    <a:lnTo>
                      <a:pt x="390" y="0"/>
                    </a:lnTo>
                    <a:lnTo>
                      <a:pt x="390" y="48"/>
                    </a:lnTo>
                    <a:lnTo>
                      <a:pt x="195" y="98"/>
                    </a:lnTo>
                    <a:lnTo>
                      <a:pt x="0" y="48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C000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96" name="任意多边形 53">
                <a:extLst>
                  <a:ext uri="{FF2B5EF4-FFF2-40B4-BE49-F238E27FC236}">
                    <a16:creationId xmlns:a16="http://schemas.microsoft.com/office/drawing/2014/main" xmlns="" id="{76B623B6-9668-4431-9035-4489E954B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875" y="1692276"/>
                <a:ext cx="619125" cy="153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5" y="48"/>
                  </a:cxn>
                  <a:cxn ang="0">
                    <a:pos x="390" y="0"/>
                  </a:cxn>
                  <a:cxn ang="0">
                    <a:pos x="390" y="48"/>
                  </a:cxn>
                  <a:cxn ang="0">
                    <a:pos x="195" y="97"/>
                  </a:cxn>
                  <a:cxn ang="0">
                    <a:pos x="0" y="4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90" h="97">
                    <a:moveTo>
                      <a:pt x="0" y="0"/>
                    </a:moveTo>
                    <a:lnTo>
                      <a:pt x="195" y="48"/>
                    </a:lnTo>
                    <a:lnTo>
                      <a:pt x="390" y="0"/>
                    </a:lnTo>
                    <a:lnTo>
                      <a:pt x="390" y="48"/>
                    </a:lnTo>
                    <a:lnTo>
                      <a:pt x="195" y="97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97" name="任意多边形 54">
                <a:extLst>
                  <a:ext uri="{FF2B5EF4-FFF2-40B4-BE49-F238E27FC236}">
                    <a16:creationId xmlns:a16="http://schemas.microsoft.com/office/drawing/2014/main" xmlns="" id="{4EAFB5CF-7A25-41AC-814F-97FF4DDCC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875" y="1692276"/>
                <a:ext cx="619125" cy="153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5" y="48"/>
                  </a:cxn>
                  <a:cxn ang="0">
                    <a:pos x="390" y="0"/>
                  </a:cxn>
                  <a:cxn ang="0">
                    <a:pos x="390" y="48"/>
                  </a:cxn>
                  <a:cxn ang="0">
                    <a:pos x="195" y="97"/>
                  </a:cxn>
                  <a:cxn ang="0">
                    <a:pos x="0" y="4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90" h="97">
                    <a:moveTo>
                      <a:pt x="0" y="0"/>
                    </a:moveTo>
                    <a:lnTo>
                      <a:pt x="195" y="48"/>
                    </a:lnTo>
                    <a:lnTo>
                      <a:pt x="390" y="0"/>
                    </a:lnTo>
                    <a:lnTo>
                      <a:pt x="390" y="48"/>
                    </a:lnTo>
                    <a:lnTo>
                      <a:pt x="195" y="97"/>
                    </a:lnTo>
                    <a:lnTo>
                      <a:pt x="0" y="48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C000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98" name="任意多边形 55">
                <a:extLst>
                  <a:ext uri="{FF2B5EF4-FFF2-40B4-BE49-F238E27FC236}">
                    <a16:creationId xmlns:a16="http://schemas.microsoft.com/office/drawing/2014/main" xmlns="" id="{56922A3A-5E47-4788-9855-C6BDFBB94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875" y="1458913"/>
                <a:ext cx="619125" cy="233363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195" y="0"/>
                  </a:cxn>
                  <a:cxn ang="0">
                    <a:pos x="390" y="48"/>
                  </a:cxn>
                  <a:cxn ang="0">
                    <a:pos x="390" y="96"/>
                  </a:cxn>
                  <a:cxn ang="0">
                    <a:pos x="195" y="147"/>
                  </a:cxn>
                  <a:cxn ang="0">
                    <a:pos x="0" y="96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0" y="48"/>
                  </a:cxn>
                </a:cxnLst>
                <a:rect l="0" t="0" r="r" b="b"/>
                <a:pathLst>
                  <a:path w="390" h="147">
                    <a:moveTo>
                      <a:pt x="0" y="48"/>
                    </a:moveTo>
                    <a:lnTo>
                      <a:pt x="195" y="0"/>
                    </a:lnTo>
                    <a:lnTo>
                      <a:pt x="390" y="48"/>
                    </a:lnTo>
                    <a:lnTo>
                      <a:pt x="390" y="96"/>
                    </a:lnTo>
                    <a:lnTo>
                      <a:pt x="195" y="147"/>
                    </a:lnTo>
                    <a:lnTo>
                      <a:pt x="0" y="96"/>
                    </a:lnTo>
                    <a:lnTo>
                      <a:pt x="0" y="48"/>
                    </a:lnTo>
                    <a:close/>
                    <a:moveTo>
                      <a:pt x="0" y="48"/>
                    </a:moveTo>
                    <a:lnTo>
                      <a:pt x="0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99" name="任意多边形 56">
                <a:extLst>
                  <a:ext uri="{FF2B5EF4-FFF2-40B4-BE49-F238E27FC236}">
                    <a16:creationId xmlns:a16="http://schemas.microsoft.com/office/drawing/2014/main" xmlns="" id="{36E65032-2807-4AA1-9776-CF3E601EA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875" y="1458913"/>
                <a:ext cx="619125" cy="233363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195" y="0"/>
                  </a:cxn>
                  <a:cxn ang="0">
                    <a:pos x="390" y="48"/>
                  </a:cxn>
                  <a:cxn ang="0">
                    <a:pos x="390" y="96"/>
                  </a:cxn>
                  <a:cxn ang="0">
                    <a:pos x="195" y="147"/>
                  </a:cxn>
                  <a:cxn ang="0">
                    <a:pos x="0" y="96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0" y="48"/>
                  </a:cxn>
                </a:cxnLst>
                <a:rect l="0" t="0" r="r" b="b"/>
                <a:pathLst>
                  <a:path w="390" h="147">
                    <a:moveTo>
                      <a:pt x="0" y="48"/>
                    </a:moveTo>
                    <a:lnTo>
                      <a:pt x="195" y="0"/>
                    </a:lnTo>
                    <a:lnTo>
                      <a:pt x="390" y="48"/>
                    </a:lnTo>
                    <a:lnTo>
                      <a:pt x="390" y="96"/>
                    </a:lnTo>
                    <a:lnTo>
                      <a:pt x="195" y="147"/>
                    </a:lnTo>
                    <a:lnTo>
                      <a:pt x="0" y="96"/>
                    </a:lnTo>
                    <a:lnTo>
                      <a:pt x="0" y="48"/>
                    </a:lnTo>
                    <a:moveTo>
                      <a:pt x="0" y="48"/>
                    </a:moveTo>
                    <a:lnTo>
                      <a:pt x="0" y="48"/>
                    </a:lnTo>
                  </a:path>
                </a:pathLst>
              </a:custGeom>
              <a:solidFill>
                <a:srgbClr val="C000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</p:grpSp>
        <p:sp>
          <p:nvSpPr>
            <p:cNvPr id="61" name="文本框 43">
              <a:extLst>
                <a:ext uri="{FF2B5EF4-FFF2-40B4-BE49-F238E27FC236}">
                  <a16:creationId xmlns:a16="http://schemas.microsoft.com/office/drawing/2014/main" xmlns="" id="{B7964C39-9A82-41BE-99ED-B533ED30C2B5}"/>
                </a:ext>
              </a:extLst>
            </p:cNvPr>
            <p:cNvSpPr txBox="1"/>
            <p:nvPr/>
          </p:nvSpPr>
          <p:spPr>
            <a:xfrm>
              <a:off x="5067437" y="5625216"/>
              <a:ext cx="1879567" cy="7571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/>
                <a:t>您的内容打在这里，在此框中选择粘贴，并选择只保留文字。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xmlns="" id="{6C3A2CED-410B-4EE6-8D0D-E9C46FD96949}"/>
                </a:ext>
              </a:extLst>
            </p:cNvPr>
            <p:cNvGrpSpPr/>
            <p:nvPr/>
          </p:nvGrpSpPr>
          <p:grpSpPr>
            <a:xfrm>
              <a:off x="5830475" y="4837520"/>
              <a:ext cx="556492" cy="556494"/>
              <a:chOff x="6365875" y="2117725"/>
              <a:chExt cx="711201" cy="711201"/>
            </a:xfrm>
            <a:solidFill>
              <a:srgbClr val="022949"/>
            </a:solidFill>
          </p:grpSpPr>
          <p:sp>
            <p:nvSpPr>
              <p:cNvPr id="69" name="任意多边形 24">
                <a:extLst>
                  <a:ext uri="{FF2B5EF4-FFF2-40B4-BE49-F238E27FC236}">
                    <a16:creationId xmlns:a16="http://schemas.microsoft.com/office/drawing/2014/main" xmlns="" id="{251D4083-A33D-4CC5-BB0B-E555A38F2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1175" y="2117725"/>
                <a:ext cx="19050" cy="82550"/>
              </a:xfrm>
              <a:custGeom>
                <a:avLst/>
                <a:gdLst/>
                <a:ahLst/>
                <a:cxnLst>
                  <a:cxn ang="0">
                    <a:pos x="3" y="22"/>
                  </a:cxn>
                  <a:cxn ang="0">
                    <a:pos x="5" y="19"/>
                  </a:cxn>
                  <a:cxn ang="0">
                    <a:pos x="5" y="3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9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3" y="22"/>
                  </a:cxn>
                </a:cxnLst>
                <a:rect l="0" t="0" r="r" b="b"/>
                <a:pathLst>
                  <a:path w="5" h="22">
                    <a:moveTo>
                      <a:pt x="3" y="22"/>
                    </a:moveTo>
                    <a:cubicBezTo>
                      <a:pt x="4" y="22"/>
                      <a:pt x="5" y="21"/>
                      <a:pt x="5" y="19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lose/>
                    <a:moveTo>
                      <a:pt x="3" y="22"/>
                    </a:moveTo>
                    <a:cubicBezTo>
                      <a:pt x="3" y="22"/>
                      <a:pt x="3" y="22"/>
                      <a:pt x="3" y="2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70" name="任意多边形 25">
                <a:extLst>
                  <a:ext uri="{FF2B5EF4-FFF2-40B4-BE49-F238E27FC236}">
                    <a16:creationId xmlns:a16="http://schemas.microsoft.com/office/drawing/2014/main" xmlns="" id="{91675553-EA49-4B85-B396-EF4364F1A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4025" y="2117725"/>
                <a:ext cx="19050" cy="82550"/>
              </a:xfrm>
              <a:custGeom>
                <a:avLst/>
                <a:gdLst/>
                <a:ahLst/>
                <a:cxnLst>
                  <a:cxn ang="0">
                    <a:pos x="2" y="22"/>
                  </a:cxn>
                  <a:cxn ang="0">
                    <a:pos x="5" y="19"/>
                  </a:cxn>
                  <a:cxn ang="0">
                    <a:pos x="5" y="3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19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2" y="22"/>
                  </a:cxn>
                </a:cxnLst>
                <a:rect l="0" t="0" r="r" b="b"/>
                <a:pathLst>
                  <a:path w="5" h="22">
                    <a:moveTo>
                      <a:pt x="2" y="22"/>
                    </a:moveTo>
                    <a:cubicBezTo>
                      <a:pt x="4" y="22"/>
                      <a:pt x="5" y="21"/>
                      <a:pt x="5" y="19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1"/>
                      <a:pt x="4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lose/>
                    <a:moveTo>
                      <a:pt x="2" y="22"/>
                    </a:moveTo>
                    <a:cubicBezTo>
                      <a:pt x="2" y="22"/>
                      <a:pt x="2" y="22"/>
                      <a:pt x="2" y="2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71" name="任意多边形 26">
                <a:extLst>
                  <a:ext uri="{FF2B5EF4-FFF2-40B4-BE49-F238E27FC236}">
                    <a16:creationId xmlns:a16="http://schemas.microsoft.com/office/drawing/2014/main" xmlns="" id="{504DD7EC-A3CE-42CA-999B-63806FB0C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2113" y="2117725"/>
                <a:ext cx="23813" cy="82550"/>
              </a:xfrm>
              <a:custGeom>
                <a:avLst/>
                <a:gdLst/>
                <a:ahLst/>
                <a:cxnLst>
                  <a:cxn ang="0">
                    <a:pos x="3" y="22"/>
                  </a:cxn>
                  <a:cxn ang="0">
                    <a:pos x="6" y="19"/>
                  </a:cxn>
                  <a:cxn ang="0">
                    <a:pos x="6" y="3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9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3" y="22"/>
                  </a:cxn>
                </a:cxnLst>
                <a:rect l="0" t="0" r="r" b="b"/>
                <a:pathLst>
                  <a:path w="6" h="22">
                    <a:moveTo>
                      <a:pt x="3" y="22"/>
                    </a:moveTo>
                    <a:cubicBezTo>
                      <a:pt x="5" y="22"/>
                      <a:pt x="6" y="21"/>
                      <a:pt x="6" y="19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lose/>
                    <a:moveTo>
                      <a:pt x="3" y="22"/>
                    </a:moveTo>
                    <a:cubicBezTo>
                      <a:pt x="3" y="22"/>
                      <a:pt x="3" y="22"/>
                      <a:pt x="3" y="2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72" name="任意多边形 27">
                <a:extLst>
                  <a:ext uri="{FF2B5EF4-FFF2-40B4-BE49-F238E27FC236}">
                    <a16:creationId xmlns:a16="http://schemas.microsoft.com/office/drawing/2014/main" xmlns="" id="{0CC43AD1-295B-48F5-81E3-65B1DF4A9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963" y="2117725"/>
                <a:ext cx="23813" cy="82550"/>
              </a:xfrm>
              <a:custGeom>
                <a:avLst/>
                <a:gdLst/>
                <a:ahLst/>
                <a:cxnLst>
                  <a:cxn ang="0">
                    <a:pos x="3" y="22"/>
                  </a:cxn>
                  <a:cxn ang="0">
                    <a:pos x="6" y="19"/>
                  </a:cxn>
                  <a:cxn ang="0">
                    <a:pos x="6" y="3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9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3" y="22"/>
                  </a:cxn>
                </a:cxnLst>
                <a:rect l="0" t="0" r="r" b="b"/>
                <a:pathLst>
                  <a:path w="6" h="22">
                    <a:moveTo>
                      <a:pt x="3" y="22"/>
                    </a:moveTo>
                    <a:cubicBezTo>
                      <a:pt x="4" y="22"/>
                      <a:pt x="6" y="21"/>
                      <a:pt x="6" y="19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lose/>
                    <a:moveTo>
                      <a:pt x="3" y="22"/>
                    </a:moveTo>
                    <a:cubicBezTo>
                      <a:pt x="3" y="22"/>
                      <a:pt x="3" y="22"/>
                      <a:pt x="3" y="2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73" name="任意多边形 28">
                <a:extLst>
                  <a:ext uri="{FF2B5EF4-FFF2-40B4-BE49-F238E27FC236}">
                    <a16:creationId xmlns:a16="http://schemas.microsoft.com/office/drawing/2014/main" xmlns="" id="{3F6140EE-DD35-41B2-8190-2749DC47E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2575" y="2117725"/>
                <a:ext cx="22225" cy="82550"/>
              </a:xfrm>
              <a:custGeom>
                <a:avLst/>
                <a:gdLst/>
                <a:ahLst/>
                <a:cxnLst>
                  <a:cxn ang="0">
                    <a:pos x="3" y="22"/>
                  </a:cxn>
                  <a:cxn ang="0">
                    <a:pos x="6" y="19"/>
                  </a:cxn>
                  <a:cxn ang="0">
                    <a:pos x="6" y="3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9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3" y="22"/>
                  </a:cxn>
                </a:cxnLst>
                <a:rect l="0" t="0" r="r" b="b"/>
                <a:pathLst>
                  <a:path w="6" h="22">
                    <a:moveTo>
                      <a:pt x="3" y="22"/>
                    </a:moveTo>
                    <a:cubicBezTo>
                      <a:pt x="4" y="22"/>
                      <a:pt x="6" y="21"/>
                      <a:pt x="6" y="19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lose/>
                    <a:moveTo>
                      <a:pt x="3" y="22"/>
                    </a:moveTo>
                    <a:cubicBezTo>
                      <a:pt x="3" y="22"/>
                      <a:pt x="3" y="22"/>
                      <a:pt x="3" y="2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74" name="任意多边形 29">
                <a:extLst>
                  <a:ext uri="{FF2B5EF4-FFF2-40B4-BE49-F238E27FC236}">
                    <a16:creationId xmlns:a16="http://schemas.microsoft.com/office/drawing/2014/main" xmlns="" id="{3929D6F2-4EE9-44BF-8317-30A58F213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5" y="2117725"/>
                <a:ext cx="19050" cy="82550"/>
              </a:xfrm>
              <a:custGeom>
                <a:avLst/>
                <a:gdLst/>
                <a:ahLst/>
                <a:cxnLst>
                  <a:cxn ang="0">
                    <a:pos x="3" y="22"/>
                  </a:cxn>
                  <a:cxn ang="0">
                    <a:pos x="5" y="19"/>
                  </a:cxn>
                  <a:cxn ang="0">
                    <a:pos x="5" y="3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9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3" y="22"/>
                  </a:cxn>
                </a:cxnLst>
                <a:rect l="0" t="0" r="r" b="b"/>
                <a:pathLst>
                  <a:path w="5" h="22">
                    <a:moveTo>
                      <a:pt x="3" y="22"/>
                    </a:moveTo>
                    <a:cubicBezTo>
                      <a:pt x="4" y="22"/>
                      <a:pt x="5" y="21"/>
                      <a:pt x="5" y="19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lose/>
                    <a:moveTo>
                      <a:pt x="3" y="22"/>
                    </a:moveTo>
                    <a:cubicBezTo>
                      <a:pt x="3" y="22"/>
                      <a:pt x="3" y="22"/>
                      <a:pt x="3" y="22"/>
                    </a:cubicBezTo>
                  </a:path>
                </a:pathLst>
              </a:custGeom>
              <a:solidFill>
                <a:srgbClr val="08347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75" name="任意多边形 30">
                <a:extLst>
                  <a:ext uri="{FF2B5EF4-FFF2-40B4-BE49-F238E27FC236}">
                    <a16:creationId xmlns:a16="http://schemas.microsoft.com/office/drawing/2014/main" xmlns="" id="{7DF92726-A844-4D96-A2BE-6EFD2303E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875" y="2311400"/>
                <a:ext cx="84138" cy="19050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3" y="5"/>
                  </a:cxn>
                  <a:cxn ang="0">
                    <a:pos x="19" y="5"/>
                  </a:cxn>
                  <a:cxn ang="0">
                    <a:pos x="22" y="3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22" h="5">
                    <a:moveTo>
                      <a:pt x="1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1" y="5"/>
                      <a:pt x="22" y="4"/>
                      <a:pt x="22" y="3"/>
                    </a:cubicBezTo>
                    <a:cubicBezTo>
                      <a:pt x="22" y="1"/>
                      <a:pt x="21" y="0"/>
                      <a:pt x="19" y="0"/>
                    </a:cubicBezTo>
                    <a:close/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76" name="任意多边形 31">
                <a:extLst>
                  <a:ext uri="{FF2B5EF4-FFF2-40B4-BE49-F238E27FC236}">
                    <a16:creationId xmlns:a16="http://schemas.microsoft.com/office/drawing/2014/main" xmlns="" id="{D19C3F83-0EF5-4500-8062-4C81B8080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875" y="2368550"/>
                <a:ext cx="84138" cy="22225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3" y="6"/>
                  </a:cxn>
                  <a:cxn ang="0">
                    <a:pos x="19" y="6"/>
                  </a:cxn>
                  <a:cxn ang="0">
                    <a:pos x="22" y="3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22" h="6">
                    <a:moveTo>
                      <a:pt x="1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1" y="6"/>
                      <a:pt x="22" y="4"/>
                      <a:pt x="22" y="3"/>
                    </a:cubicBezTo>
                    <a:cubicBezTo>
                      <a:pt x="22" y="1"/>
                      <a:pt x="21" y="0"/>
                      <a:pt x="19" y="0"/>
                    </a:cubicBezTo>
                    <a:close/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77" name="任意多边形 32">
                <a:extLst>
                  <a:ext uri="{FF2B5EF4-FFF2-40B4-BE49-F238E27FC236}">
                    <a16:creationId xmlns:a16="http://schemas.microsoft.com/office/drawing/2014/main" xmlns="" id="{CF754ADD-3AA6-4D6A-9BD8-A681F1F0A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875" y="2428875"/>
                <a:ext cx="84138" cy="19050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19" y="5"/>
                  </a:cxn>
                  <a:cxn ang="0">
                    <a:pos x="22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22" h="5">
                    <a:moveTo>
                      <a:pt x="1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1" y="5"/>
                      <a:pt x="22" y="4"/>
                      <a:pt x="22" y="2"/>
                    </a:cubicBezTo>
                    <a:cubicBezTo>
                      <a:pt x="22" y="1"/>
                      <a:pt x="21" y="0"/>
                      <a:pt x="19" y="0"/>
                    </a:cubicBezTo>
                    <a:close/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78" name="任意多边形 33">
                <a:extLst>
                  <a:ext uri="{FF2B5EF4-FFF2-40B4-BE49-F238E27FC236}">
                    <a16:creationId xmlns:a16="http://schemas.microsoft.com/office/drawing/2014/main" xmlns="" id="{4178348F-ECF4-454B-8BDE-363F5C88D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875" y="2486025"/>
                <a:ext cx="84138" cy="19050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19" y="5"/>
                  </a:cxn>
                  <a:cxn ang="0">
                    <a:pos x="22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22" h="5">
                    <a:moveTo>
                      <a:pt x="1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1" y="5"/>
                      <a:pt x="22" y="4"/>
                      <a:pt x="22" y="2"/>
                    </a:cubicBezTo>
                    <a:cubicBezTo>
                      <a:pt x="22" y="1"/>
                      <a:pt x="21" y="0"/>
                      <a:pt x="19" y="0"/>
                    </a:cubicBezTo>
                    <a:close/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79" name="任意多边形 34">
                <a:extLst>
                  <a:ext uri="{FF2B5EF4-FFF2-40B4-BE49-F238E27FC236}">
                    <a16:creationId xmlns:a16="http://schemas.microsoft.com/office/drawing/2014/main" xmlns="" id="{ED0E18F3-56E9-4545-966E-5E5E5468C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875" y="2540000"/>
                <a:ext cx="84138" cy="19050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19" y="5"/>
                  </a:cxn>
                  <a:cxn ang="0">
                    <a:pos x="22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22" h="5">
                    <a:moveTo>
                      <a:pt x="1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1" y="5"/>
                      <a:pt x="22" y="4"/>
                      <a:pt x="22" y="2"/>
                    </a:cubicBezTo>
                    <a:cubicBezTo>
                      <a:pt x="22" y="1"/>
                      <a:pt x="21" y="0"/>
                      <a:pt x="19" y="0"/>
                    </a:cubicBezTo>
                    <a:close/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80" name="任意多边形 35">
                <a:extLst>
                  <a:ext uri="{FF2B5EF4-FFF2-40B4-BE49-F238E27FC236}">
                    <a16:creationId xmlns:a16="http://schemas.microsoft.com/office/drawing/2014/main" xmlns="" id="{55AA0A5C-C466-43CD-9D1E-23BA68FFB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875" y="2597150"/>
                <a:ext cx="84138" cy="19050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3" y="5"/>
                  </a:cxn>
                  <a:cxn ang="0">
                    <a:pos x="19" y="5"/>
                  </a:cxn>
                  <a:cxn ang="0">
                    <a:pos x="22" y="3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22" h="5">
                    <a:moveTo>
                      <a:pt x="1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1" y="5"/>
                      <a:pt x="22" y="4"/>
                      <a:pt x="22" y="3"/>
                    </a:cubicBezTo>
                    <a:cubicBezTo>
                      <a:pt x="22" y="1"/>
                      <a:pt x="21" y="0"/>
                      <a:pt x="19" y="0"/>
                    </a:cubicBezTo>
                    <a:close/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81" name="任意多边形 36">
                <a:extLst>
                  <a:ext uri="{FF2B5EF4-FFF2-40B4-BE49-F238E27FC236}">
                    <a16:creationId xmlns:a16="http://schemas.microsoft.com/office/drawing/2014/main" xmlns="" id="{6600258A-A989-441B-B2C0-3C74A028C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1175" y="2741613"/>
                <a:ext cx="19050" cy="8731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0" y="20"/>
                  </a:cxn>
                  <a:cxn ang="0">
                    <a:pos x="3" y="23"/>
                  </a:cxn>
                  <a:cxn ang="0">
                    <a:pos x="5" y="20"/>
                  </a:cxn>
                  <a:cxn ang="0">
                    <a:pos x="5" y="3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5" h="23">
                    <a:moveTo>
                      <a:pt x="3" y="0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3"/>
                      <a:pt x="3" y="23"/>
                    </a:cubicBezTo>
                    <a:cubicBezTo>
                      <a:pt x="4" y="23"/>
                      <a:pt x="5" y="21"/>
                      <a:pt x="5" y="20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0"/>
                      <a:pt x="3" y="0"/>
                    </a:cubicBezTo>
                    <a:close/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82" name="任意多边形 37">
                <a:extLst>
                  <a:ext uri="{FF2B5EF4-FFF2-40B4-BE49-F238E27FC236}">
                    <a16:creationId xmlns:a16="http://schemas.microsoft.com/office/drawing/2014/main" xmlns="" id="{7E8BF66F-89FE-43CB-B5F8-F475D9DEF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4025" y="2741613"/>
                <a:ext cx="19050" cy="873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3"/>
                  </a:cxn>
                  <a:cxn ang="0">
                    <a:pos x="0" y="20"/>
                  </a:cxn>
                  <a:cxn ang="0">
                    <a:pos x="2" y="23"/>
                  </a:cxn>
                  <a:cxn ang="0">
                    <a:pos x="5" y="20"/>
                  </a:cxn>
                  <a:cxn ang="0">
                    <a:pos x="5" y="3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23">
                    <a:moveTo>
                      <a:pt x="2" y="0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3"/>
                      <a:pt x="2" y="23"/>
                    </a:cubicBezTo>
                    <a:cubicBezTo>
                      <a:pt x="4" y="23"/>
                      <a:pt x="5" y="21"/>
                      <a:pt x="5" y="20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0"/>
                      <a:pt x="2" y="0"/>
                    </a:cubicBezTo>
                    <a:close/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83" name="任意多边形 38">
                <a:extLst>
                  <a:ext uri="{FF2B5EF4-FFF2-40B4-BE49-F238E27FC236}">
                    <a16:creationId xmlns:a16="http://schemas.microsoft.com/office/drawing/2014/main" xmlns="" id="{9FC24F96-75DB-4E98-8332-D7887772E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2113" y="2741613"/>
                <a:ext cx="23813" cy="8731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0" y="20"/>
                  </a:cxn>
                  <a:cxn ang="0">
                    <a:pos x="3" y="23"/>
                  </a:cxn>
                  <a:cxn ang="0">
                    <a:pos x="6" y="20"/>
                  </a:cxn>
                  <a:cxn ang="0">
                    <a:pos x="6" y="3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23">
                    <a:moveTo>
                      <a:pt x="3" y="0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3"/>
                      <a:pt x="3" y="23"/>
                    </a:cubicBezTo>
                    <a:cubicBezTo>
                      <a:pt x="5" y="23"/>
                      <a:pt x="6" y="21"/>
                      <a:pt x="6" y="2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0"/>
                      <a:pt x="3" y="0"/>
                    </a:cubicBezTo>
                    <a:close/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84" name="任意多边形 39">
                <a:extLst>
                  <a:ext uri="{FF2B5EF4-FFF2-40B4-BE49-F238E27FC236}">
                    <a16:creationId xmlns:a16="http://schemas.microsoft.com/office/drawing/2014/main" xmlns="" id="{5AF0FE3E-8719-49B9-85D2-DF9CC1E61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963" y="2741613"/>
                <a:ext cx="23813" cy="8731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0" y="20"/>
                  </a:cxn>
                  <a:cxn ang="0">
                    <a:pos x="3" y="23"/>
                  </a:cxn>
                  <a:cxn ang="0">
                    <a:pos x="6" y="20"/>
                  </a:cxn>
                  <a:cxn ang="0">
                    <a:pos x="6" y="3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23">
                    <a:moveTo>
                      <a:pt x="3" y="0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3"/>
                      <a:pt x="3" y="23"/>
                    </a:cubicBezTo>
                    <a:cubicBezTo>
                      <a:pt x="4" y="23"/>
                      <a:pt x="6" y="21"/>
                      <a:pt x="6" y="2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4" y="0"/>
                      <a:pt x="3" y="0"/>
                    </a:cubicBezTo>
                    <a:close/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85" name="任意多边形 40">
                <a:extLst>
                  <a:ext uri="{FF2B5EF4-FFF2-40B4-BE49-F238E27FC236}">
                    <a16:creationId xmlns:a16="http://schemas.microsoft.com/office/drawing/2014/main" xmlns="" id="{5F5ACA2C-CCD3-4915-A60F-30C181EBD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2575" y="2741613"/>
                <a:ext cx="22225" cy="8731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0" y="20"/>
                  </a:cxn>
                  <a:cxn ang="0">
                    <a:pos x="3" y="23"/>
                  </a:cxn>
                  <a:cxn ang="0">
                    <a:pos x="6" y="20"/>
                  </a:cxn>
                  <a:cxn ang="0">
                    <a:pos x="6" y="3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23">
                    <a:moveTo>
                      <a:pt x="3" y="0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3"/>
                      <a:pt x="3" y="23"/>
                    </a:cubicBezTo>
                    <a:cubicBezTo>
                      <a:pt x="4" y="23"/>
                      <a:pt x="6" y="21"/>
                      <a:pt x="6" y="2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4" y="0"/>
                      <a:pt x="3" y="0"/>
                    </a:cubicBezTo>
                    <a:close/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86" name="任意多边形 41">
                <a:extLst>
                  <a:ext uri="{FF2B5EF4-FFF2-40B4-BE49-F238E27FC236}">
                    <a16:creationId xmlns:a16="http://schemas.microsoft.com/office/drawing/2014/main" xmlns="" id="{DAF83F89-0B37-4640-AF50-C0FEEE0BB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5" y="2741613"/>
                <a:ext cx="19050" cy="8731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0" y="20"/>
                  </a:cxn>
                  <a:cxn ang="0">
                    <a:pos x="3" y="23"/>
                  </a:cxn>
                  <a:cxn ang="0">
                    <a:pos x="5" y="20"/>
                  </a:cxn>
                  <a:cxn ang="0">
                    <a:pos x="5" y="3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5" h="23">
                    <a:moveTo>
                      <a:pt x="3" y="0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3"/>
                      <a:pt x="3" y="23"/>
                    </a:cubicBezTo>
                    <a:cubicBezTo>
                      <a:pt x="4" y="23"/>
                      <a:pt x="5" y="21"/>
                      <a:pt x="5" y="20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0"/>
                      <a:pt x="3" y="0"/>
                    </a:cubicBezTo>
                    <a:close/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87" name="任意多边形 42">
                <a:extLst>
                  <a:ext uri="{FF2B5EF4-FFF2-40B4-BE49-F238E27FC236}">
                    <a16:creationId xmlns:a16="http://schemas.microsoft.com/office/drawing/2014/main" xmlns="" id="{CAA38FDE-6A90-4388-82E9-93DF189FB3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1288" y="2227263"/>
                <a:ext cx="476250" cy="476250"/>
              </a:xfrm>
              <a:custGeom>
                <a:avLst/>
                <a:gdLst/>
                <a:ahLst/>
                <a:cxnLst>
                  <a:cxn ang="0">
                    <a:pos x="107" y="0"/>
                  </a:cxn>
                  <a:cxn ang="0">
                    <a:pos x="17" y="0"/>
                  </a:cxn>
                  <a:cxn ang="0">
                    <a:pos x="0" y="18"/>
                  </a:cxn>
                  <a:cxn ang="0">
                    <a:pos x="0" y="108"/>
                  </a:cxn>
                  <a:cxn ang="0">
                    <a:pos x="17" y="125"/>
                  </a:cxn>
                  <a:cxn ang="0">
                    <a:pos x="107" y="125"/>
                  </a:cxn>
                  <a:cxn ang="0">
                    <a:pos x="125" y="108"/>
                  </a:cxn>
                  <a:cxn ang="0">
                    <a:pos x="125" y="18"/>
                  </a:cxn>
                  <a:cxn ang="0">
                    <a:pos x="107" y="0"/>
                  </a:cxn>
                  <a:cxn ang="0">
                    <a:pos x="26" y="28"/>
                  </a:cxn>
                  <a:cxn ang="0">
                    <a:pos x="20" y="22"/>
                  </a:cxn>
                  <a:cxn ang="0">
                    <a:pos x="26" y="17"/>
                  </a:cxn>
                  <a:cxn ang="0">
                    <a:pos x="31" y="22"/>
                  </a:cxn>
                  <a:cxn ang="0">
                    <a:pos x="26" y="28"/>
                  </a:cxn>
                  <a:cxn ang="0">
                    <a:pos x="91" y="90"/>
                  </a:cxn>
                  <a:cxn ang="0">
                    <a:pos x="34" y="90"/>
                  </a:cxn>
                  <a:cxn ang="0">
                    <a:pos x="34" y="32"/>
                  </a:cxn>
                  <a:cxn ang="0">
                    <a:pos x="91" y="32"/>
                  </a:cxn>
                  <a:cxn ang="0">
                    <a:pos x="91" y="90"/>
                  </a:cxn>
                  <a:cxn ang="0">
                    <a:pos x="91" y="90"/>
                  </a:cxn>
                  <a:cxn ang="0">
                    <a:pos x="91" y="90"/>
                  </a:cxn>
                </a:cxnLst>
                <a:rect l="0" t="0" r="r" b="b"/>
                <a:pathLst>
                  <a:path w="125" h="125">
                    <a:moveTo>
                      <a:pt x="10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8"/>
                      <a:pt x="7" y="125"/>
                      <a:pt x="17" y="125"/>
                    </a:cubicBezTo>
                    <a:cubicBezTo>
                      <a:pt x="107" y="125"/>
                      <a:pt x="107" y="125"/>
                      <a:pt x="107" y="125"/>
                    </a:cubicBezTo>
                    <a:cubicBezTo>
                      <a:pt x="117" y="125"/>
                      <a:pt x="125" y="118"/>
                      <a:pt x="125" y="108"/>
                    </a:cubicBezTo>
                    <a:cubicBezTo>
                      <a:pt x="125" y="18"/>
                      <a:pt x="125" y="18"/>
                      <a:pt x="125" y="18"/>
                    </a:cubicBezTo>
                    <a:cubicBezTo>
                      <a:pt x="125" y="8"/>
                      <a:pt x="117" y="0"/>
                      <a:pt x="107" y="0"/>
                    </a:cubicBezTo>
                    <a:close/>
                    <a:moveTo>
                      <a:pt x="26" y="28"/>
                    </a:moveTo>
                    <a:cubicBezTo>
                      <a:pt x="23" y="28"/>
                      <a:pt x="20" y="26"/>
                      <a:pt x="20" y="22"/>
                    </a:cubicBezTo>
                    <a:cubicBezTo>
                      <a:pt x="20" y="19"/>
                      <a:pt x="23" y="17"/>
                      <a:pt x="26" y="17"/>
                    </a:cubicBezTo>
                    <a:cubicBezTo>
                      <a:pt x="29" y="17"/>
                      <a:pt x="31" y="19"/>
                      <a:pt x="31" y="22"/>
                    </a:cubicBezTo>
                    <a:cubicBezTo>
                      <a:pt x="31" y="26"/>
                      <a:pt x="29" y="28"/>
                      <a:pt x="26" y="28"/>
                    </a:cubicBezTo>
                    <a:close/>
                    <a:moveTo>
                      <a:pt x="91" y="90"/>
                    </a:moveTo>
                    <a:cubicBezTo>
                      <a:pt x="34" y="90"/>
                      <a:pt x="34" y="90"/>
                      <a:pt x="34" y="90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91" y="32"/>
                      <a:pt x="91" y="32"/>
                      <a:pt x="91" y="32"/>
                    </a:cubicBezTo>
                    <a:lnTo>
                      <a:pt x="91" y="90"/>
                    </a:lnTo>
                    <a:close/>
                    <a:moveTo>
                      <a:pt x="91" y="90"/>
                    </a:moveTo>
                    <a:cubicBezTo>
                      <a:pt x="91" y="90"/>
                      <a:pt x="91" y="90"/>
                      <a:pt x="91" y="90"/>
                    </a:cubicBezTo>
                  </a:path>
                </a:pathLst>
              </a:custGeom>
              <a:solidFill>
                <a:srgbClr val="C000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88" name="任意多边形 43">
                <a:extLst>
                  <a:ext uri="{FF2B5EF4-FFF2-40B4-BE49-F238E27FC236}">
                    <a16:creationId xmlns:a16="http://schemas.microsoft.com/office/drawing/2014/main" xmlns="" id="{DC0B7F80-F234-4B7B-B80E-9C9537ED4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763" y="2311400"/>
                <a:ext cx="87313" cy="19050"/>
              </a:xfrm>
              <a:custGeom>
                <a:avLst/>
                <a:gdLst/>
                <a:ahLst/>
                <a:cxnLst>
                  <a:cxn ang="0">
                    <a:pos x="3" y="5"/>
                  </a:cxn>
                  <a:cxn ang="0">
                    <a:pos x="20" y="5"/>
                  </a:cxn>
                  <a:cxn ang="0">
                    <a:pos x="23" y="3"/>
                  </a:cxn>
                  <a:cxn ang="0">
                    <a:pos x="2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</a:cxnLst>
                <a:rect l="0" t="0" r="r" b="b"/>
                <a:pathLst>
                  <a:path w="23" h="5">
                    <a:moveTo>
                      <a:pt x="3" y="5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21" y="5"/>
                      <a:pt x="23" y="4"/>
                      <a:pt x="23" y="3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4"/>
                      <a:pt x="2" y="5"/>
                      <a:pt x="3" y="5"/>
                    </a:cubicBezTo>
                    <a:close/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89" name="任意多边形 44">
                <a:extLst>
                  <a:ext uri="{FF2B5EF4-FFF2-40B4-BE49-F238E27FC236}">
                    <a16:creationId xmlns:a16="http://schemas.microsoft.com/office/drawing/2014/main" xmlns="" id="{5149C1DD-FC44-49C4-8DF3-2147E927E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763" y="2368550"/>
                <a:ext cx="87313" cy="2222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3" y="6"/>
                  </a:cxn>
                  <a:cxn ang="0">
                    <a:pos x="20" y="6"/>
                  </a:cxn>
                  <a:cxn ang="0">
                    <a:pos x="23" y="3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23" h="6">
                    <a:moveTo>
                      <a:pt x="2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4"/>
                      <a:pt x="2" y="6"/>
                      <a:pt x="3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3" y="4"/>
                      <a:pt x="23" y="3"/>
                    </a:cubicBezTo>
                    <a:cubicBezTo>
                      <a:pt x="23" y="1"/>
                      <a:pt x="21" y="0"/>
                      <a:pt x="20" y="0"/>
                    </a:cubicBezTo>
                    <a:close/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90" name="任意多边形 45">
                <a:extLst>
                  <a:ext uri="{FF2B5EF4-FFF2-40B4-BE49-F238E27FC236}">
                    <a16:creationId xmlns:a16="http://schemas.microsoft.com/office/drawing/2014/main" xmlns="" id="{46E03CBB-221C-42DC-943A-BCA9B1EFD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763" y="2428875"/>
                <a:ext cx="87313" cy="1905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20" y="5"/>
                  </a:cxn>
                  <a:cxn ang="0">
                    <a:pos x="23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23" h="5">
                    <a:moveTo>
                      <a:pt x="2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5"/>
                      <a:pt x="23" y="4"/>
                      <a:pt x="23" y="2"/>
                    </a:cubicBezTo>
                    <a:cubicBezTo>
                      <a:pt x="23" y="1"/>
                      <a:pt x="21" y="0"/>
                      <a:pt x="20" y="0"/>
                    </a:cubicBezTo>
                    <a:close/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91" name="任意多边形 46">
                <a:extLst>
                  <a:ext uri="{FF2B5EF4-FFF2-40B4-BE49-F238E27FC236}">
                    <a16:creationId xmlns:a16="http://schemas.microsoft.com/office/drawing/2014/main" xmlns="" id="{79D5F601-00CF-4357-9316-35F4861C7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763" y="2486025"/>
                <a:ext cx="87313" cy="1905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20" y="5"/>
                  </a:cxn>
                  <a:cxn ang="0">
                    <a:pos x="23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23" h="5">
                    <a:moveTo>
                      <a:pt x="2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5"/>
                      <a:pt x="23" y="4"/>
                      <a:pt x="23" y="2"/>
                    </a:cubicBezTo>
                    <a:cubicBezTo>
                      <a:pt x="23" y="1"/>
                      <a:pt x="21" y="0"/>
                      <a:pt x="20" y="0"/>
                    </a:cubicBezTo>
                    <a:close/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92" name="任意多边形 47">
                <a:extLst>
                  <a:ext uri="{FF2B5EF4-FFF2-40B4-BE49-F238E27FC236}">
                    <a16:creationId xmlns:a16="http://schemas.microsoft.com/office/drawing/2014/main" xmlns="" id="{C2E67CC1-D873-46E4-89DB-425E45087B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763" y="2540000"/>
                <a:ext cx="87313" cy="1905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20" y="5"/>
                  </a:cxn>
                  <a:cxn ang="0">
                    <a:pos x="23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23" h="5">
                    <a:moveTo>
                      <a:pt x="2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5"/>
                      <a:pt x="23" y="4"/>
                      <a:pt x="23" y="2"/>
                    </a:cubicBezTo>
                    <a:cubicBezTo>
                      <a:pt x="23" y="1"/>
                      <a:pt x="21" y="0"/>
                      <a:pt x="20" y="0"/>
                    </a:cubicBezTo>
                    <a:close/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  <p:sp>
            <p:nvSpPr>
              <p:cNvPr id="93" name="任意多边形 48">
                <a:extLst>
                  <a:ext uri="{FF2B5EF4-FFF2-40B4-BE49-F238E27FC236}">
                    <a16:creationId xmlns:a16="http://schemas.microsoft.com/office/drawing/2014/main" xmlns="" id="{A759EBBB-F4C0-4E11-B9A6-4CE0FC8B6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763" y="2597150"/>
                <a:ext cx="87313" cy="1905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3" y="5"/>
                  </a:cxn>
                  <a:cxn ang="0">
                    <a:pos x="20" y="5"/>
                  </a:cxn>
                  <a:cxn ang="0">
                    <a:pos x="23" y="3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23" h="5">
                    <a:moveTo>
                      <a:pt x="2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5"/>
                      <a:pt x="23" y="4"/>
                      <a:pt x="23" y="3"/>
                    </a:cubicBezTo>
                    <a:cubicBezTo>
                      <a:pt x="23" y="1"/>
                      <a:pt x="21" y="0"/>
                      <a:pt x="20" y="0"/>
                    </a:cubicBezTo>
                    <a:close/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975"/>
              </a:p>
            </p:txBody>
          </p:sp>
        </p:grpSp>
        <p:sp>
          <p:nvSpPr>
            <p:cNvPr id="63" name="文本框 45">
              <a:extLst>
                <a:ext uri="{FF2B5EF4-FFF2-40B4-BE49-F238E27FC236}">
                  <a16:creationId xmlns:a16="http://schemas.microsoft.com/office/drawing/2014/main" xmlns="" id="{3EC0F2D9-AF18-429F-A756-975736D5AC03}"/>
                </a:ext>
              </a:extLst>
            </p:cNvPr>
            <p:cNvSpPr txBox="1"/>
            <p:nvPr/>
          </p:nvSpPr>
          <p:spPr>
            <a:xfrm>
              <a:off x="10102964" y="5625216"/>
              <a:ext cx="1897715" cy="7571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/>
                <a:t>您的内容打在这里，在此框中选择粘贴，并选择只保留文字。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4" name="任意多边形 21">
              <a:extLst>
                <a:ext uri="{FF2B5EF4-FFF2-40B4-BE49-F238E27FC236}">
                  <a16:creationId xmlns:a16="http://schemas.microsoft.com/office/drawing/2014/main" xmlns="" id="{04DE7049-3560-40AD-8EC5-895FF3641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0350" y="4957752"/>
              <a:ext cx="528081" cy="400613"/>
            </a:xfrm>
            <a:custGeom>
              <a:avLst/>
              <a:gdLst/>
              <a:ahLst/>
              <a:cxnLst>
                <a:cxn ang="0">
                  <a:pos x="128" y="59"/>
                </a:cxn>
                <a:cxn ang="0">
                  <a:pos x="127" y="59"/>
                </a:cxn>
                <a:cxn ang="0">
                  <a:pos x="128" y="49"/>
                </a:cxn>
                <a:cxn ang="0">
                  <a:pos x="79" y="0"/>
                </a:cxn>
                <a:cxn ang="0">
                  <a:pos x="30" y="49"/>
                </a:cxn>
                <a:cxn ang="0">
                  <a:pos x="30" y="50"/>
                </a:cxn>
                <a:cxn ang="0">
                  <a:pos x="0" y="84"/>
                </a:cxn>
                <a:cxn ang="0">
                  <a:pos x="30" y="117"/>
                </a:cxn>
                <a:cxn ang="0">
                  <a:pos x="30" y="118"/>
                </a:cxn>
                <a:cxn ang="0">
                  <a:pos x="79" y="118"/>
                </a:cxn>
                <a:cxn ang="0">
                  <a:pos x="48" y="79"/>
                </a:cxn>
                <a:cxn ang="0">
                  <a:pos x="69" y="79"/>
                </a:cxn>
                <a:cxn ang="0">
                  <a:pos x="69" y="40"/>
                </a:cxn>
                <a:cxn ang="0">
                  <a:pos x="79" y="30"/>
                </a:cxn>
                <a:cxn ang="0">
                  <a:pos x="88" y="40"/>
                </a:cxn>
                <a:cxn ang="0">
                  <a:pos x="88" y="79"/>
                </a:cxn>
                <a:cxn ang="0">
                  <a:pos x="109" y="79"/>
                </a:cxn>
                <a:cxn ang="0">
                  <a:pos x="79" y="118"/>
                </a:cxn>
                <a:cxn ang="0">
                  <a:pos x="128" y="118"/>
                </a:cxn>
                <a:cxn ang="0">
                  <a:pos x="157" y="89"/>
                </a:cxn>
                <a:cxn ang="0">
                  <a:pos x="128" y="59"/>
                </a:cxn>
                <a:cxn ang="0">
                  <a:pos x="128" y="59"/>
                </a:cxn>
                <a:cxn ang="0">
                  <a:pos x="128" y="59"/>
                </a:cxn>
              </a:cxnLst>
              <a:rect l="0" t="0" r="r" b="b"/>
              <a:pathLst>
                <a:path w="157" h="118">
                  <a:moveTo>
                    <a:pt x="128" y="59"/>
                  </a:moveTo>
                  <a:cubicBezTo>
                    <a:pt x="127" y="59"/>
                    <a:pt x="127" y="59"/>
                    <a:pt x="127" y="59"/>
                  </a:cubicBezTo>
                  <a:cubicBezTo>
                    <a:pt x="127" y="56"/>
                    <a:pt x="128" y="53"/>
                    <a:pt x="128" y="49"/>
                  </a:cubicBezTo>
                  <a:cubicBezTo>
                    <a:pt x="128" y="22"/>
                    <a:pt x="106" y="0"/>
                    <a:pt x="79" y="0"/>
                  </a:cubicBezTo>
                  <a:cubicBezTo>
                    <a:pt x="52" y="0"/>
                    <a:pt x="30" y="22"/>
                    <a:pt x="30" y="49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13" y="52"/>
                    <a:pt x="0" y="66"/>
                    <a:pt x="0" y="84"/>
                  </a:cubicBezTo>
                  <a:cubicBezTo>
                    <a:pt x="0" y="101"/>
                    <a:pt x="13" y="115"/>
                    <a:pt x="30" y="117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34"/>
                    <a:pt x="73" y="30"/>
                    <a:pt x="79" y="30"/>
                  </a:cubicBezTo>
                  <a:cubicBezTo>
                    <a:pt x="84" y="30"/>
                    <a:pt x="88" y="34"/>
                    <a:pt x="88" y="40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128" y="118"/>
                    <a:pt x="128" y="118"/>
                    <a:pt x="128" y="118"/>
                  </a:cubicBezTo>
                  <a:cubicBezTo>
                    <a:pt x="144" y="118"/>
                    <a:pt x="157" y="105"/>
                    <a:pt x="157" y="89"/>
                  </a:cubicBezTo>
                  <a:cubicBezTo>
                    <a:pt x="157" y="72"/>
                    <a:pt x="144" y="59"/>
                    <a:pt x="128" y="59"/>
                  </a:cubicBezTo>
                  <a:close/>
                  <a:moveTo>
                    <a:pt x="128" y="59"/>
                  </a:moveTo>
                  <a:cubicBezTo>
                    <a:pt x="128" y="59"/>
                    <a:pt x="128" y="59"/>
                    <a:pt x="128" y="59"/>
                  </a:cubicBezTo>
                </a:path>
              </a:pathLst>
            </a:cu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975"/>
            </a:p>
          </p:txBody>
        </p:sp>
        <p:sp>
          <p:nvSpPr>
            <p:cNvPr id="65" name="文本框 39">
              <a:extLst>
                <a:ext uri="{FF2B5EF4-FFF2-40B4-BE49-F238E27FC236}">
                  <a16:creationId xmlns:a16="http://schemas.microsoft.com/office/drawing/2014/main" xmlns="" id="{E20AD484-5FA7-447B-9B1F-640031018C9B}"/>
                </a:ext>
              </a:extLst>
            </p:cNvPr>
            <p:cNvSpPr txBox="1"/>
            <p:nvPr/>
          </p:nvSpPr>
          <p:spPr>
            <a:xfrm>
              <a:off x="7437833" y="3629586"/>
              <a:ext cx="2056553" cy="408818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/>
                <a:t>您的内容打在这里，在此框中选择粘贴，并选择只保留文字。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6" name="任意多边形 19">
              <a:extLst>
                <a:ext uri="{FF2B5EF4-FFF2-40B4-BE49-F238E27FC236}">
                  <a16:creationId xmlns:a16="http://schemas.microsoft.com/office/drawing/2014/main" xmlns="" id="{0FA06EF5-10D0-401C-B211-27EA1F05E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0096" y="2885828"/>
              <a:ext cx="655338" cy="505440"/>
            </a:xfrm>
            <a:custGeom>
              <a:avLst/>
              <a:gdLst/>
              <a:ahLst/>
              <a:cxnLst>
                <a:cxn ang="0">
                  <a:pos x="191" y="0"/>
                </a:cxn>
                <a:cxn ang="0">
                  <a:pos x="160" y="30"/>
                </a:cxn>
                <a:cxn ang="0">
                  <a:pos x="177" y="57"/>
                </a:cxn>
                <a:cxn ang="0">
                  <a:pos x="161" y="103"/>
                </a:cxn>
                <a:cxn ang="0">
                  <a:pos x="155" y="102"/>
                </a:cxn>
                <a:cxn ang="0">
                  <a:pos x="142" y="105"/>
                </a:cxn>
                <a:cxn ang="0">
                  <a:pos x="107" y="68"/>
                </a:cxn>
                <a:cxn ang="0">
                  <a:pos x="109" y="56"/>
                </a:cxn>
                <a:cxn ang="0">
                  <a:pos x="79" y="26"/>
                </a:cxn>
                <a:cxn ang="0">
                  <a:pos x="48" y="56"/>
                </a:cxn>
                <a:cxn ang="0">
                  <a:pos x="59" y="79"/>
                </a:cxn>
                <a:cxn ang="0">
                  <a:pos x="44" y="112"/>
                </a:cxn>
                <a:cxn ang="0">
                  <a:pos x="30" y="109"/>
                </a:cxn>
                <a:cxn ang="0">
                  <a:pos x="0" y="139"/>
                </a:cxn>
                <a:cxn ang="0">
                  <a:pos x="30" y="170"/>
                </a:cxn>
                <a:cxn ang="0">
                  <a:pos x="61" y="139"/>
                </a:cxn>
                <a:cxn ang="0">
                  <a:pos x="54" y="120"/>
                </a:cxn>
                <a:cxn ang="0">
                  <a:pos x="70" y="85"/>
                </a:cxn>
                <a:cxn ang="0">
                  <a:pos x="78" y="86"/>
                </a:cxn>
                <a:cxn ang="0">
                  <a:pos x="99" y="78"/>
                </a:cxn>
                <a:cxn ang="0">
                  <a:pos x="132" y="113"/>
                </a:cxn>
                <a:cxn ang="0">
                  <a:pos x="125" y="132"/>
                </a:cxn>
                <a:cxn ang="0">
                  <a:pos x="156" y="163"/>
                </a:cxn>
                <a:cxn ang="0">
                  <a:pos x="186" y="132"/>
                </a:cxn>
                <a:cxn ang="0">
                  <a:pos x="173" y="108"/>
                </a:cxn>
                <a:cxn ang="0">
                  <a:pos x="189" y="60"/>
                </a:cxn>
                <a:cxn ang="0">
                  <a:pos x="191" y="60"/>
                </a:cxn>
                <a:cxn ang="0">
                  <a:pos x="221" y="30"/>
                </a:cxn>
                <a:cxn ang="0">
                  <a:pos x="191" y="0"/>
                </a:cxn>
                <a:cxn ang="0">
                  <a:pos x="31" y="157"/>
                </a:cxn>
                <a:cxn ang="0">
                  <a:pos x="13" y="139"/>
                </a:cxn>
                <a:cxn ang="0">
                  <a:pos x="31" y="122"/>
                </a:cxn>
                <a:cxn ang="0">
                  <a:pos x="48" y="139"/>
                </a:cxn>
                <a:cxn ang="0">
                  <a:pos x="31" y="157"/>
                </a:cxn>
                <a:cxn ang="0">
                  <a:pos x="79" y="74"/>
                </a:cxn>
                <a:cxn ang="0">
                  <a:pos x="61" y="56"/>
                </a:cxn>
                <a:cxn ang="0">
                  <a:pos x="79" y="38"/>
                </a:cxn>
                <a:cxn ang="0">
                  <a:pos x="96" y="56"/>
                </a:cxn>
                <a:cxn ang="0">
                  <a:pos x="79" y="74"/>
                </a:cxn>
                <a:cxn ang="0">
                  <a:pos x="156" y="150"/>
                </a:cxn>
                <a:cxn ang="0">
                  <a:pos x="138" y="133"/>
                </a:cxn>
                <a:cxn ang="0">
                  <a:pos x="156" y="115"/>
                </a:cxn>
                <a:cxn ang="0">
                  <a:pos x="173" y="133"/>
                </a:cxn>
                <a:cxn ang="0">
                  <a:pos x="156" y="150"/>
                </a:cxn>
                <a:cxn ang="0">
                  <a:pos x="191" y="48"/>
                </a:cxn>
                <a:cxn ang="0">
                  <a:pos x="173" y="30"/>
                </a:cxn>
                <a:cxn ang="0">
                  <a:pos x="191" y="13"/>
                </a:cxn>
                <a:cxn ang="0">
                  <a:pos x="208" y="30"/>
                </a:cxn>
                <a:cxn ang="0">
                  <a:pos x="191" y="48"/>
                </a:cxn>
                <a:cxn ang="0">
                  <a:pos x="191" y="48"/>
                </a:cxn>
                <a:cxn ang="0">
                  <a:pos x="191" y="48"/>
                </a:cxn>
              </a:cxnLst>
              <a:rect l="0" t="0" r="r" b="b"/>
              <a:pathLst>
                <a:path w="221" h="170">
                  <a:moveTo>
                    <a:pt x="191" y="0"/>
                  </a:moveTo>
                  <a:cubicBezTo>
                    <a:pt x="174" y="0"/>
                    <a:pt x="160" y="14"/>
                    <a:pt x="160" y="30"/>
                  </a:cubicBezTo>
                  <a:cubicBezTo>
                    <a:pt x="160" y="42"/>
                    <a:pt x="167" y="52"/>
                    <a:pt x="177" y="57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59" y="103"/>
                    <a:pt x="157" y="102"/>
                    <a:pt x="155" y="102"/>
                  </a:cubicBezTo>
                  <a:cubicBezTo>
                    <a:pt x="150" y="102"/>
                    <a:pt x="146" y="103"/>
                    <a:pt x="142" y="105"/>
                  </a:cubicBezTo>
                  <a:cubicBezTo>
                    <a:pt x="107" y="68"/>
                    <a:pt x="107" y="68"/>
                    <a:pt x="107" y="68"/>
                  </a:cubicBezTo>
                  <a:cubicBezTo>
                    <a:pt x="108" y="64"/>
                    <a:pt x="109" y="60"/>
                    <a:pt x="109" y="56"/>
                  </a:cubicBezTo>
                  <a:cubicBezTo>
                    <a:pt x="109" y="39"/>
                    <a:pt x="95" y="26"/>
                    <a:pt x="79" y="26"/>
                  </a:cubicBezTo>
                  <a:cubicBezTo>
                    <a:pt x="62" y="26"/>
                    <a:pt x="48" y="39"/>
                    <a:pt x="48" y="56"/>
                  </a:cubicBezTo>
                  <a:cubicBezTo>
                    <a:pt x="48" y="65"/>
                    <a:pt x="52" y="74"/>
                    <a:pt x="59" y="79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0" y="110"/>
                    <a:pt x="35" y="109"/>
                    <a:pt x="30" y="109"/>
                  </a:cubicBezTo>
                  <a:cubicBezTo>
                    <a:pt x="14" y="109"/>
                    <a:pt x="0" y="123"/>
                    <a:pt x="0" y="139"/>
                  </a:cubicBezTo>
                  <a:cubicBezTo>
                    <a:pt x="0" y="156"/>
                    <a:pt x="14" y="170"/>
                    <a:pt x="30" y="170"/>
                  </a:cubicBezTo>
                  <a:cubicBezTo>
                    <a:pt x="47" y="170"/>
                    <a:pt x="61" y="156"/>
                    <a:pt x="61" y="139"/>
                  </a:cubicBezTo>
                  <a:cubicBezTo>
                    <a:pt x="61" y="132"/>
                    <a:pt x="58" y="125"/>
                    <a:pt x="54" y="120"/>
                  </a:cubicBezTo>
                  <a:cubicBezTo>
                    <a:pt x="70" y="85"/>
                    <a:pt x="70" y="85"/>
                    <a:pt x="70" y="85"/>
                  </a:cubicBezTo>
                  <a:cubicBezTo>
                    <a:pt x="73" y="86"/>
                    <a:pt x="76" y="86"/>
                    <a:pt x="78" y="86"/>
                  </a:cubicBezTo>
                  <a:cubicBezTo>
                    <a:pt x="86" y="86"/>
                    <a:pt x="93" y="83"/>
                    <a:pt x="99" y="78"/>
                  </a:cubicBezTo>
                  <a:cubicBezTo>
                    <a:pt x="132" y="113"/>
                    <a:pt x="132" y="113"/>
                    <a:pt x="132" y="113"/>
                  </a:cubicBezTo>
                  <a:cubicBezTo>
                    <a:pt x="128" y="118"/>
                    <a:pt x="125" y="125"/>
                    <a:pt x="125" y="132"/>
                  </a:cubicBezTo>
                  <a:cubicBezTo>
                    <a:pt x="125" y="149"/>
                    <a:pt x="139" y="163"/>
                    <a:pt x="156" y="163"/>
                  </a:cubicBezTo>
                  <a:cubicBezTo>
                    <a:pt x="172" y="163"/>
                    <a:pt x="186" y="149"/>
                    <a:pt x="186" y="132"/>
                  </a:cubicBezTo>
                  <a:cubicBezTo>
                    <a:pt x="186" y="122"/>
                    <a:pt x="181" y="113"/>
                    <a:pt x="173" y="108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207" y="60"/>
                    <a:pt x="221" y="47"/>
                    <a:pt x="221" y="30"/>
                  </a:cubicBezTo>
                  <a:cubicBezTo>
                    <a:pt x="221" y="14"/>
                    <a:pt x="207" y="0"/>
                    <a:pt x="191" y="0"/>
                  </a:cubicBezTo>
                  <a:close/>
                  <a:moveTo>
                    <a:pt x="31" y="157"/>
                  </a:moveTo>
                  <a:cubicBezTo>
                    <a:pt x="21" y="157"/>
                    <a:pt x="13" y="149"/>
                    <a:pt x="13" y="139"/>
                  </a:cubicBezTo>
                  <a:cubicBezTo>
                    <a:pt x="13" y="130"/>
                    <a:pt x="21" y="122"/>
                    <a:pt x="31" y="122"/>
                  </a:cubicBezTo>
                  <a:cubicBezTo>
                    <a:pt x="40" y="122"/>
                    <a:pt x="48" y="130"/>
                    <a:pt x="48" y="139"/>
                  </a:cubicBezTo>
                  <a:cubicBezTo>
                    <a:pt x="48" y="149"/>
                    <a:pt x="40" y="157"/>
                    <a:pt x="31" y="157"/>
                  </a:cubicBezTo>
                  <a:close/>
                  <a:moveTo>
                    <a:pt x="79" y="74"/>
                  </a:moveTo>
                  <a:cubicBezTo>
                    <a:pt x="69" y="74"/>
                    <a:pt x="61" y="66"/>
                    <a:pt x="61" y="56"/>
                  </a:cubicBezTo>
                  <a:cubicBezTo>
                    <a:pt x="61" y="46"/>
                    <a:pt x="69" y="38"/>
                    <a:pt x="79" y="38"/>
                  </a:cubicBezTo>
                  <a:cubicBezTo>
                    <a:pt x="88" y="38"/>
                    <a:pt x="96" y="46"/>
                    <a:pt x="96" y="56"/>
                  </a:cubicBezTo>
                  <a:cubicBezTo>
                    <a:pt x="96" y="66"/>
                    <a:pt x="88" y="74"/>
                    <a:pt x="79" y="74"/>
                  </a:cubicBezTo>
                  <a:close/>
                  <a:moveTo>
                    <a:pt x="156" y="150"/>
                  </a:moveTo>
                  <a:cubicBezTo>
                    <a:pt x="146" y="150"/>
                    <a:pt x="138" y="142"/>
                    <a:pt x="138" y="133"/>
                  </a:cubicBezTo>
                  <a:cubicBezTo>
                    <a:pt x="138" y="123"/>
                    <a:pt x="146" y="115"/>
                    <a:pt x="156" y="115"/>
                  </a:cubicBezTo>
                  <a:cubicBezTo>
                    <a:pt x="165" y="115"/>
                    <a:pt x="173" y="123"/>
                    <a:pt x="173" y="133"/>
                  </a:cubicBezTo>
                  <a:cubicBezTo>
                    <a:pt x="173" y="142"/>
                    <a:pt x="165" y="150"/>
                    <a:pt x="156" y="150"/>
                  </a:cubicBezTo>
                  <a:close/>
                  <a:moveTo>
                    <a:pt x="191" y="48"/>
                  </a:moveTo>
                  <a:cubicBezTo>
                    <a:pt x="181" y="48"/>
                    <a:pt x="173" y="40"/>
                    <a:pt x="173" y="30"/>
                  </a:cubicBezTo>
                  <a:cubicBezTo>
                    <a:pt x="173" y="21"/>
                    <a:pt x="181" y="13"/>
                    <a:pt x="191" y="13"/>
                  </a:cubicBezTo>
                  <a:cubicBezTo>
                    <a:pt x="200" y="13"/>
                    <a:pt x="208" y="21"/>
                    <a:pt x="208" y="30"/>
                  </a:cubicBezTo>
                  <a:cubicBezTo>
                    <a:pt x="208" y="40"/>
                    <a:pt x="200" y="48"/>
                    <a:pt x="191" y="48"/>
                  </a:cubicBezTo>
                  <a:close/>
                  <a:moveTo>
                    <a:pt x="191" y="48"/>
                  </a:moveTo>
                  <a:cubicBezTo>
                    <a:pt x="191" y="48"/>
                    <a:pt x="191" y="48"/>
                    <a:pt x="191" y="48"/>
                  </a:cubicBezTo>
                </a:path>
              </a:pathLst>
            </a:custGeom>
            <a:solidFill>
              <a:srgbClr val="0834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975"/>
            </a:p>
          </p:txBody>
        </p:sp>
        <p:sp>
          <p:nvSpPr>
            <p:cNvPr id="67" name="文本框 37">
              <a:extLst>
                <a:ext uri="{FF2B5EF4-FFF2-40B4-BE49-F238E27FC236}">
                  <a16:creationId xmlns:a16="http://schemas.microsoft.com/office/drawing/2014/main" xmlns="" id="{B0409991-D600-4F74-9B5E-765D7138664A}"/>
                </a:ext>
              </a:extLst>
            </p:cNvPr>
            <p:cNvSpPr txBox="1"/>
            <p:nvPr/>
          </p:nvSpPr>
          <p:spPr>
            <a:xfrm>
              <a:off x="2633689" y="3661835"/>
              <a:ext cx="1961885" cy="408818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00" dirty="0"/>
                <a:t>您的内容打在这里，在此框中选择粘贴，并选择只保留文字。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8" name="任意多边形 17">
              <a:extLst>
                <a:ext uri="{FF2B5EF4-FFF2-40B4-BE49-F238E27FC236}">
                  <a16:creationId xmlns:a16="http://schemas.microsoft.com/office/drawing/2014/main" xmlns="" id="{0918144D-D153-421F-B1A2-FBB03161B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347" y="2885828"/>
              <a:ext cx="482053" cy="569698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rgbClr val="08347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975"/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9E1DFCA1-C6F4-4714-A5B7-D19B9ACF9CF5}"/>
              </a:ext>
            </a:extLst>
          </p:cNvPr>
          <p:cNvSpPr/>
          <p:nvPr/>
        </p:nvSpPr>
        <p:spPr>
          <a:xfrm>
            <a:off x="9936" y="1260313"/>
            <a:ext cx="1743085" cy="16684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975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5A004DD5-54B3-4446-BF58-E495749E4669}"/>
              </a:ext>
            </a:extLst>
          </p:cNvPr>
          <p:cNvSpPr/>
          <p:nvPr/>
        </p:nvSpPr>
        <p:spPr>
          <a:xfrm>
            <a:off x="1754031" y="2939733"/>
            <a:ext cx="1838936" cy="166843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975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B141583D-3DC0-4D9E-9CB6-F0CE93E315A8}"/>
              </a:ext>
            </a:extLst>
          </p:cNvPr>
          <p:cNvSpPr/>
          <p:nvPr/>
        </p:nvSpPr>
        <p:spPr>
          <a:xfrm>
            <a:off x="3604095" y="1260313"/>
            <a:ext cx="1743085" cy="1668437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975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9D7D3466-C2B2-4BE3-AC54-536A4517C440}"/>
              </a:ext>
            </a:extLst>
          </p:cNvPr>
          <p:cNvSpPr/>
          <p:nvPr/>
        </p:nvSpPr>
        <p:spPr>
          <a:xfrm>
            <a:off x="5355869" y="2904844"/>
            <a:ext cx="1838936" cy="1703325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975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E6C6599E-91C6-45B8-8D64-F0174B30ACBA}"/>
              </a:ext>
            </a:extLst>
          </p:cNvPr>
          <p:cNvSpPr/>
          <p:nvPr/>
        </p:nvSpPr>
        <p:spPr>
          <a:xfrm>
            <a:off x="7193403" y="1254795"/>
            <a:ext cx="1794347" cy="1668437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975"/>
          </a:p>
        </p:txBody>
      </p:sp>
      <p:sp>
        <p:nvSpPr>
          <p:cNvPr id="116" name="平行四边形 115">
            <a:extLst>
              <a:ext uri="{FF2B5EF4-FFF2-40B4-BE49-F238E27FC236}">
                <a16:creationId xmlns:a16="http://schemas.microsoft.com/office/drawing/2014/main" xmlns="" id="{342960FA-786E-48CD-BA03-DAC7976C9669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平行四边形 116">
            <a:extLst>
              <a:ext uri="{FF2B5EF4-FFF2-40B4-BE49-F238E27FC236}">
                <a16:creationId xmlns:a16="http://schemas.microsoft.com/office/drawing/2014/main" xmlns="" id="{A96A78F6-8F45-41D2-B0EE-5924114DA1EE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平行四边形 117">
            <a:extLst>
              <a:ext uri="{FF2B5EF4-FFF2-40B4-BE49-F238E27FC236}">
                <a16:creationId xmlns:a16="http://schemas.microsoft.com/office/drawing/2014/main" xmlns="" id="{5D7BF628-D8FC-4E11-A0DD-D548B0044BA4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Rectangle 30">
            <a:extLst>
              <a:ext uri="{FF2B5EF4-FFF2-40B4-BE49-F238E27FC236}">
                <a16:creationId xmlns:a16="http://schemas.microsoft.com/office/drawing/2014/main" xmlns="" id="{B0B36617-EAA3-4B1D-94AA-4AAE2BD2C677}"/>
              </a:ext>
            </a:extLst>
          </p:cNvPr>
          <p:cNvSpPr/>
          <p:nvPr/>
        </p:nvSpPr>
        <p:spPr>
          <a:xfrm flipH="1">
            <a:off x="-872853" y="238139"/>
            <a:ext cx="3443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spc="3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明年工作计划</a:t>
            </a:r>
            <a:endParaRPr lang="en-US" altLang="zh-CN" sz="1600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xmlns="" id="{7B444BC5-3FFD-409E-B89D-483A4D298464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3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3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3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3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3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3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47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9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51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4" grpId="0" animBg="1"/>
          <p:bldP spid="107" grpId="0" animBg="1"/>
          <p:bldP spid="110" grpId="0" animBg="1"/>
          <p:bldP spid="113" grpId="0" animBg="1"/>
          <p:bldP spid="116" grpId="0" animBg="1"/>
          <p:bldP spid="117" grpId="0" animBg="1"/>
          <p:bldP spid="118" grpId="0" animBg="1"/>
          <p:bldP spid="1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3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47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9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51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4" grpId="0" animBg="1"/>
          <p:bldP spid="107" grpId="0" animBg="1"/>
          <p:bldP spid="110" grpId="0" animBg="1"/>
          <p:bldP spid="113" grpId="0" animBg="1"/>
          <p:bldP spid="116" grpId="0" animBg="1"/>
          <p:bldP spid="117" grpId="0" animBg="1"/>
          <p:bldP spid="118" grpId="0" animBg="1"/>
          <p:bldP spid="119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C062A38-71C2-4DAB-9E8C-38F74A513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19" y="2126028"/>
            <a:ext cx="7558108" cy="503873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D3DC053-1996-409C-89EC-75779C523F0D}"/>
              </a:ext>
            </a:extLst>
          </p:cNvPr>
          <p:cNvSpPr/>
          <p:nvPr/>
        </p:nvSpPr>
        <p:spPr>
          <a:xfrm rot="18836129">
            <a:off x="6722471" y="-2304784"/>
            <a:ext cx="8644255" cy="3526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F6F7BF0-F4DD-4B38-8C44-3DDD0E4B8BDB}"/>
              </a:ext>
            </a:extLst>
          </p:cNvPr>
          <p:cNvSpPr/>
          <p:nvPr/>
        </p:nvSpPr>
        <p:spPr>
          <a:xfrm rot="18836129">
            <a:off x="-1880171" y="1720575"/>
            <a:ext cx="9125533" cy="374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xmlns="" id="{D8EFBDBD-E0FA-42AD-9878-6BF3360D7E65}"/>
              </a:ext>
            </a:extLst>
          </p:cNvPr>
          <p:cNvSpPr/>
          <p:nvPr/>
        </p:nvSpPr>
        <p:spPr>
          <a:xfrm flipH="1">
            <a:off x="609817" y="1943149"/>
            <a:ext cx="43011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4000" b="1" dirty="0">
                <a:latin typeface="Agency FB" panose="020B0503020202020204" pitchFamily="34" charset="0"/>
                <a:ea typeface="方正兰亭中粗黑_GBK" panose="02000000000000000000" pitchFamily="2" charset="-122"/>
                <a:cs typeface="Open Sans" pitchFamily="34" charset="0"/>
              </a:rPr>
              <a:t>汇报完毕</a:t>
            </a:r>
            <a:r>
              <a:rPr lang="zh-CN" altLang="en-US" sz="4000" b="1" dirty="0">
                <a:solidFill>
                  <a:srgbClr val="C00000"/>
                </a:solidFill>
                <a:latin typeface="Agency FB" panose="020B0503020202020204" pitchFamily="34" charset="0"/>
                <a:ea typeface="方正兰亭中粗黑_GBK" panose="02000000000000000000" pitchFamily="2" charset="-122"/>
                <a:cs typeface="Open Sans" pitchFamily="34" charset="0"/>
              </a:rPr>
              <a:t>感谢聆听</a:t>
            </a:r>
            <a:endParaRPr lang="en-US" sz="4000" b="1" dirty="0">
              <a:solidFill>
                <a:srgbClr val="C00000"/>
              </a:solidFill>
              <a:latin typeface="Agency FB" panose="020B0503020202020204" pitchFamily="34" charset="0"/>
              <a:ea typeface="方正兰亭中粗黑_GBK" panose="02000000000000000000" pitchFamily="2" charset="-122"/>
              <a:cs typeface="Open Sans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FFBE60F-44CE-454D-A9F9-0DD39CA4FEFA}"/>
              </a:ext>
            </a:extLst>
          </p:cNvPr>
          <p:cNvSpPr/>
          <p:nvPr/>
        </p:nvSpPr>
        <p:spPr>
          <a:xfrm rot="18949148">
            <a:off x="6112917" y="-3895921"/>
            <a:ext cx="6423949" cy="6423949"/>
          </a:xfrm>
          <a:prstGeom prst="rect">
            <a:avLst/>
          </a:prstGeom>
          <a:solidFill>
            <a:srgbClr val="083473"/>
          </a:solidFill>
          <a:ln>
            <a:solidFill>
              <a:srgbClr val="0834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369CB35-710E-4B3E-B071-F0C2EE378129}"/>
              </a:ext>
            </a:extLst>
          </p:cNvPr>
          <p:cNvSpPr/>
          <p:nvPr/>
        </p:nvSpPr>
        <p:spPr>
          <a:xfrm rot="18676982">
            <a:off x="984855" y="1886174"/>
            <a:ext cx="10737928" cy="129785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xmlns="" id="{767270C0-67CE-4C6C-BFE3-DF913482273C}"/>
              </a:ext>
            </a:extLst>
          </p:cNvPr>
          <p:cNvSpPr/>
          <p:nvPr/>
        </p:nvSpPr>
        <p:spPr>
          <a:xfrm flipH="1">
            <a:off x="673388" y="918987"/>
            <a:ext cx="141897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6600" dirty="0">
                <a:latin typeface="Agency FB" panose="020B0503020202020204" pitchFamily="34" charset="0"/>
                <a:ea typeface="方正兰亭中粗黑_GBK" panose="02000000000000000000" pitchFamily="2" charset="-122"/>
                <a:cs typeface="Open Sans" pitchFamily="34" charset="0"/>
              </a:rPr>
              <a:t>2018</a:t>
            </a:r>
            <a:endParaRPr lang="en-US" sz="6600" dirty="0">
              <a:latin typeface="Agency FB" panose="020B0503020202020204" pitchFamily="34" charset="0"/>
              <a:ea typeface="方正兰亭中粗黑_GBK" panose="02000000000000000000" pitchFamily="2" charset="-122"/>
              <a:cs typeface="Open Sans" pitchFamily="34" charset="0"/>
            </a:endParaRP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xmlns="" id="{C19D1861-7AD6-4242-8ADA-A9FD927FCABB}"/>
              </a:ext>
            </a:extLst>
          </p:cNvPr>
          <p:cNvSpPr/>
          <p:nvPr/>
        </p:nvSpPr>
        <p:spPr>
          <a:xfrm flipH="1">
            <a:off x="612624" y="2628949"/>
            <a:ext cx="3288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400" dirty="0"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产品展示</a:t>
            </a:r>
            <a:r>
              <a:rPr lang="en-US" altLang="zh-CN" sz="1400" dirty="0"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/</a:t>
            </a:r>
            <a:r>
              <a:rPr lang="zh-CN" altLang="en-US" sz="1400" dirty="0"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品牌宣传</a:t>
            </a:r>
            <a:r>
              <a:rPr lang="en-US" altLang="zh-CN" sz="1400" dirty="0"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/</a:t>
            </a:r>
            <a:r>
              <a:rPr lang="zh-CN" altLang="en-US" sz="1400" dirty="0"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公司介绍</a:t>
            </a:r>
            <a:r>
              <a:rPr lang="en-US" altLang="zh-CN" sz="1400" dirty="0"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/</a:t>
            </a:r>
            <a:r>
              <a:rPr lang="zh-CN" altLang="en-US" sz="1400" dirty="0"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工作汇报</a:t>
            </a:r>
            <a:endParaRPr lang="en-US" sz="1400" dirty="0">
              <a:solidFill>
                <a:srgbClr val="C00000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  <a:cs typeface="Open Sans" pitchFamily="34" charset="0"/>
            </a:endParaRPr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xmlns="" id="{6FE922E6-71C9-48E2-9559-F306C0E18393}"/>
              </a:ext>
            </a:extLst>
          </p:cNvPr>
          <p:cNvSpPr/>
          <p:nvPr/>
        </p:nvSpPr>
        <p:spPr>
          <a:xfrm flipH="1">
            <a:off x="808087" y="3119169"/>
            <a:ext cx="1659430" cy="307777"/>
          </a:xfrm>
          <a:prstGeom prst="rect">
            <a:avLst/>
          </a:prstGeom>
          <a:solidFill>
            <a:srgbClr val="083473"/>
          </a:solidFill>
        </p:spPr>
        <p:txBody>
          <a:bodyPr wrap="none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汇报人</a:t>
            </a:r>
            <a:r>
              <a:rPr lang="zh-CN" altLang="en-US" sz="1400" dirty="0" smtClean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：</a:t>
            </a:r>
            <a:r>
              <a:rPr lang="zh-CN" altLang="en-US" sz="14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优</a:t>
            </a:r>
            <a:r>
              <a:rPr lang="zh-CN" altLang="en-US" sz="1400" dirty="0" smtClean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品</a:t>
            </a:r>
            <a:r>
              <a:rPr lang="en-US" altLang="zh-CN" sz="1400" dirty="0" smtClean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PPT</a:t>
            </a:r>
            <a:endParaRPr lang="en-US" sz="14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  <a:cs typeface="Open Sans" pitchFamily="34" charset="0"/>
            </a:endParaRPr>
          </a:p>
        </p:txBody>
      </p:sp>
      <p:sp>
        <p:nvSpPr>
          <p:cNvPr id="16" name="Rectangle 30">
            <a:extLst>
              <a:ext uri="{FF2B5EF4-FFF2-40B4-BE49-F238E27FC236}">
                <a16:creationId xmlns:a16="http://schemas.microsoft.com/office/drawing/2014/main" xmlns="" id="{41FDB974-15B1-4619-94B5-B2BD6E5FF360}"/>
              </a:ext>
            </a:extLst>
          </p:cNvPr>
          <p:cNvSpPr/>
          <p:nvPr/>
        </p:nvSpPr>
        <p:spPr>
          <a:xfrm flipH="1">
            <a:off x="6635597" y="1383068"/>
            <a:ext cx="115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LOGO</a:t>
            </a:r>
            <a:endParaRPr lang="en-US" sz="24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0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" presetClass="entr" presetSubtype="3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3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5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50"/>
                                </p:stCondLst>
                                <p:childTnLst>
                                  <p:par>
                                    <p:cTn id="33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59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6090"/>
                                </p:stCondLst>
                                <p:childTnLst>
                                  <p:par>
                                    <p:cTn id="42" presetID="35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4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7090"/>
                                </p:stCondLst>
                                <p:childTnLst>
                                  <p:par>
                                    <p:cTn id="45" presetID="35" presetClass="emph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4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6" grpId="0" animBg="1"/>
          <p:bldP spid="4" grpId="0" animBg="1"/>
          <p:bldP spid="12" grpId="0"/>
          <p:bldP spid="14" grpId="0"/>
          <p:bldP spid="15" grpId="0" animBg="1"/>
          <p:bldP spid="16" grpId="0"/>
          <p:bldP spid="16" grpId="1"/>
          <p:bldP spid="16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3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5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50"/>
                                </p:stCondLst>
                                <p:childTnLst>
                                  <p:par>
                                    <p:cTn id="33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59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6090"/>
                                </p:stCondLst>
                                <p:childTnLst>
                                  <p:par>
                                    <p:cTn id="42" presetID="35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4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7090"/>
                                </p:stCondLst>
                                <p:childTnLst>
                                  <p:par>
                                    <p:cTn id="45" presetID="35" presetClass="emph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4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6" grpId="0" animBg="1"/>
          <p:bldP spid="4" grpId="0" animBg="1"/>
          <p:bldP spid="12" grpId="0"/>
          <p:bldP spid="14" grpId="0"/>
          <p:bldP spid="15" grpId="0" animBg="1"/>
          <p:bldP spid="16" grpId="0"/>
          <p:bldP spid="16" grpId="1"/>
          <p:bldP spid="16" grpId="2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67637" y="2165363"/>
            <a:ext cx="438694" cy="48271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2084">
              <a:defRPr/>
            </a:pPr>
            <a:endParaRPr lang="zh-CN" altLang="en-US" sz="1323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00954" y="2168014"/>
            <a:ext cx="6879093" cy="4830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2292" tIns="0" rIns="132292" bIns="0" anchor="ctr"/>
          <a:lstStyle/>
          <a:p>
            <a:pPr algn="ctr" defTabSz="672084">
              <a:defRPr/>
            </a:pPr>
            <a:r>
              <a:rPr lang="en-US" altLang="zh-CN" sz="2058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058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492" y="1603737"/>
            <a:ext cx="6844092" cy="56979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672084">
              <a:defRPr/>
            </a:pPr>
            <a:r>
              <a:rPr lang="zh-CN" altLang="en-US" sz="2352" spc="147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058" spc="147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058" spc="147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58" spc="147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058" spc="147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58" spc="147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058" spc="147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58" spc="147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863582" y="1600767"/>
            <a:ext cx="627431" cy="572762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72084">
              <a:defRPr/>
            </a:pPr>
            <a:endParaRPr lang="zh-CN" altLang="en-US" sz="1323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17017" y="2881770"/>
            <a:ext cx="5075891" cy="12441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672084">
              <a:lnSpc>
                <a:spcPts val="1764"/>
              </a:lnSpc>
            </a:pPr>
            <a:r>
              <a:rPr lang="en-US" altLang="zh-CN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882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72084">
              <a:lnSpc>
                <a:spcPts val="1764"/>
              </a:lnSpc>
            </a:pPr>
            <a:r>
              <a:rPr lang="en-US" altLang="zh-CN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882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72084">
              <a:lnSpc>
                <a:spcPts val="1764"/>
              </a:lnSpc>
            </a:pPr>
            <a:r>
              <a:rPr lang="en-US" altLang="zh-CN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882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72084">
              <a:lnSpc>
                <a:spcPts val="1764"/>
              </a:lnSpc>
            </a:pPr>
            <a:r>
              <a:rPr lang="zh-CN" altLang="en-US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82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882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9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>
            <a:extLst>
              <a:ext uri="{FF2B5EF4-FFF2-40B4-BE49-F238E27FC236}">
                <a16:creationId xmlns:a16="http://schemas.microsoft.com/office/drawing/2014/main" xmlns="" id="{55BC77F9-CEE3-4479-BDF3-024E98B506DF}"/>
              </a:ext>
            </a:extLst>
          </p:cNvPr>
          <p:cNvSpPr/>
          <p:nvPr/>
        </p:nvSpPr>
        <p:spPr>
          <a:xfrm flipH="1">
            <a:off x="2497832" y="1920236"/>
            <a:ext cx="34430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C00000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Open Sans" pitchFamily="34" charset="0"/>
              </a:rPr>
              <a:t>年度工作概述</a:t>
            </a:r>
            <a:endParaRPr lang="en-US" sz="4000" b="1" dirty="0">
              <a:solidFill>
                <a:srgbClr val="C00000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  <a:cs typeface="Open Sans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0D558E8-00DC-49DE-9B58-EE7E3954E93E}"/>
              </a:ext>
            </a:extLst>
          </p:cNvPr>
          <p:cNvSpPr/>
          <p:nvPr/>
        </p:nvSpPr>
        <p:spPr>
          <a:xfrm rot="18916618">
            <a:off x="7000239" y="-445186"/>
            <a:ext cx="8117840" cy="48971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59F5D78-C3A6-4567-BE73-392F00DB8AF7}"/>
              </a:ext>
            </a:extLst>
          </p:cNvPr>
          <p:cNvSpPr/>
          <p:nvPr/>
        </p:nvSpPr>
        <p:spPr>
          <a:xfrm rot="18903725">
            <a:off x="-2193118" y="-1713699"/>
            <a:ext cx="4185063" cy="2524656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5926083-4F77-46C1-8946-B9D9E8716CA5}"/>
              </a:ext>
            </a:extLst>
          </p:cNvPr>
          <p:cNvSpPr/>
          <p:nvPr/>
        </p:nvSpPr>
        <p:spPr>
          <a:xfrm rot="18903725">
            <a:off x="4137193" y="3158239"/>
            <a:ext cx="4185063" cy="4759609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E478CC21-7C28-4B2E-9562-08301399F298}"/>
              </a:ext>
            </a:extLst>
          </p:cNvPr>
          <p:cNvSpPr/>
          <p:nvPr/>
        </p:nvSpPr>
        <p:spPr>
          <a:xfrm>
            <a:off x="652272" y="1435608"/>
            <a:ext cx="1706880" cy="1706880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xmlns="" id="{082C16F2-9B1C-484E-A48F-586BAC055541}"/>
              </a:ext>
            </a:extLst>
          </p:cNvPr>
          <p:cNvSpPr/>
          <p:nvPr/>
        </p:nvSpPr>
        <p:spPr>
          <a:xfrm flipH="1">
            <a:off x="943250" y="1831357"/>
            <a:ext cx="10839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6000" spc="-15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Open Sans" pitchFamily="34" charset="0"/>
              </a:rPr>
              <a:t>01</a:t>
            </a:r>
            <a:endParaRPr lang="en-US" sz="6000" spc="-150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71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9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5" grpId="0" animBg="1"/>
          <p:bldP spid="3" grpId="0" animBg="1"/>
          <p:bldP spid="4" grpId="0" animBg="1"/>
          <p:bldP spid="6" grpId="0" animBg="1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5" grpId="0" animBg="1"/>
          <p:bldP spid="3" grpId="0" animBg="1"/>
          <p:bldP spid="4" grpId="0" animBg="1"/>
          <p:bldP spid="6" grpId="0" animBg="1"/>
          <p:bldP spid="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95">
            <a:extLst>
              <a:ext uri="{FF2B5EF4-FFF2-40B4-BE49-F238E27FC236}">
                <a16:creationId xmlns:a16="http://schemas.microsoft.com/office/drawing/2014/main" xmlns="" id="{3668D68C-D5B1-4EF7-B7A6-1E9BA0100F7D}"/>
              </a:ext>
            </a:extLst>
          </p:cNvPr>
          <p:cNvGrpSpPr/>
          <p:nvPr/>
        </p:nvGrpSpPr>
        <p:grpSpPr>
          <a:xfrm flipH="1">
            <a:off x="4929175" y="2564528"/>
            <a:ext cx="3594800" cy="705970"/>
            <a:chOff x="357158" y="2428874"/>
            <a:chExt cx="3636592" cy="720589"/>
          </a:xfrm>
        </p:grpSpPr>
        <p:grpSp>
          <p:nvGrpSpPr>
            <p:cNvPr id="29" name="Group 88">
              <a:extLst>
                <a:ext uri="{FF2B5EF4-FFF2-40B4-BE49-F238E27FC236}">
                  <a16:creationId xmlns:a16="http://schemas.microsoft.com/office/drawing/2014/main" xmlns="" id="{5ED879BC-4C19-4D3A-8E67-4FF33FCDBE83}"/>
                </a:ext>
              </a:extLst>
            </p:cNvPr>
            <p:cNvGrpSpPr/>
            <p:nvPr/>
          </p:nvGrpSpPr>
          <p:grpSpPr>
            <a:xfrm>
              <a:off x="357158" y="2428874"/>
              <a:ext cx="2678465" cy="720589"/>
              <a:chOff x="357158" y="2428874"/>
              <a:chExt cx="2678465" cy="720589"/>
            </a:xfrm>
          </p:grpSpPr>
          <p:sp>
            <p:nvSpPr>
              <p:cNvPr id="33" name="Rectangle 31">
                <a:extLst>
                  <a:ext uri="{FF2B5EF4-FFF2-40B4-BE49-F238E27FC236}">
                    <a16:creationId xmlns:a16="http://schemas.microsoft.com/office/drawing/2014/main" xmlns="" id="{65273566-2700-44C9-8096-21CA26C6A015}"/>
                  </a:ext>
                </a:extLst>
              </p:cNvPr>
              <p:cNvSpPr/>
              <p:nvPr/>
            </p:nvSpPr>
            <p:spPr>
              <a:xfrm>
                <a:off x="357158" y="2714627"/>
                <a:ext cx="2643206" cy="434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900" dirty="0"/>
                  <a:t>您的内容打在这里，在此框中选择粘贴，并选择只保留文字。</a:t>
                </a:r>
                <a:endParaRPr lang="en-US" altLang="zh-CN" sz="900" dirty="0"/>
              </a:p>
            </p:txBody>
          </p:sp>
          <p:sp>
            <p:nvSpPr>
              <p:cNvPr id="34" name="Rectangle 32">
                <a:extLst>
                  <a:ext uri="{FF2B5EF4-FFF2-40B4-BE49-F238E27FC236}">
                    <a16:creationId xmlns:a16="http://schemas.microsoft.com/office/drawing/2014/main" xmlns="" id="{335760BD-4243-4992-9C79-D7054A883946}"/>
                  </a:ext>
                </a:extLst>
              </p:cNvPr>
              <p:cNvSpPr/>
              <p:nvPr/>
            </p:nvSpPr>
            <p:spPr>
              <a:xfrm>
                <a:off x="1629337" y="2428874"/>
                <a:ext cx="1406286" cy="278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 sz="1176" dirty="0">
                    <a:solidFill>
                      <a:srgbClr val="083473"/>
                    </a:solidFill>
                    <a:latin typeface="+mn-ea"/>
                    <a:cs typeface="Open Sans" pitchFamily="34" charset="0"/>
                  </a:rPr>
                  <a:t>点击此处输入标题</a:t>
                </a:r>
                <a:endParaRPr lang="en-US" altLang="zh-CN" sz="1176" dirty="0">
                  <a:solidFill>
                    <a:srgbClr val="083473"/>
                  </a:solidFill>
                  <a:latin typeface="+mn-ea"/>
                  <a:cs typeface="Open Sans" pitchFamily="34" charset="0"/>
                </a:endParaRPr>
              </a:p>
            </p:txBody>
          </p:sp>
        </p:grpSp>
        <p:grpSp>
          <p:nvGrpSpPr>
            <p:cNvPr id="30" name="Group 84">
              <a:extLst>
                <a:ext uri="{FF2B5EF4-FFF2-40B4-BE49-F238E27FC236}">
                  <a16:creationId xmlns:a16="http://schemas.microsoft.com/office/drawing/2014/main" xmlns="" id="{1344232C-6AC5-4B4B-AC60-9954E628EE23}"/>
                </a:ext>
              </a:extLst>
            </p:cNvPr>
            <p:cNvGrpSpPr/>
            <p:nvPr/>
          </p:nvGrpSpPr>
          <p:grpSpPr>
            <a:xfrm>
              <a:off x="3357554" y="2500312"/>
              <a:ext cx="636196" cy="636164"/>
              <a:chOff x="3357554" y="2500312"/>
              <a:chExt cx="636196" cy="636164"/>
            </a:xfrm>
          </p:grpSpPr>
          <p:sp>
            <p:nvSpPr>
              <p:cNvPr id="31" name="Rectangle 22">
                <a:extLst>
                  <a:ext uri="{FF2B5EF4-FFF2-40B4-BE49-F238E27FC236}">
                    <a16:creationId xmlns:a16="http://schemas.microsoft.com/office/drawing/2014/main" xmlns="" id="{4CFD4DDF-E98D-4371-ABBB-C90AA88BB28F}"/>
                  </a:ext>
                </a:extLst>
              </p:cNvPr>
              <p:cNvSpPr/>
              <p:nvPr/>
            </p:nvSpPr>
            <p:spPr>
              <a:xfrm>
                <a:off x="3357554" y="2500312"/>
                <a:ext cx="636196" cy="636164"/>
              </a:xfrm>
              <a:prstGeom prst="rect">
                <a:avLst/>
              </a:prstGeom>
              <a:solidFill>
                <a:srgbClr val="0834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2" name="Freeform 23">
                <a:extLst>
                  <a:ext uri="{FF2B5EF4-FFF2-40B4-BE49-F238E27FC236}">
                    <a16:creationId xmlns:a16="http://schemas.microsoft.com/office/drawing/2014/main" xmlns="" id="{F00C55BE-DB1F-4F0E-B8FC-DE49B33027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7620" y="2660940"/>
                <a:ext cx="389082" cy="322810"/>
              </a:xfrm>
              <a:custGeom>
                <a:avLst/>
                <a:gdLst/>
                <a:ahLst/>
                <a:cxnLst>
                  <a:cxn ang="0">
                    <a:pos x="312" y="110"/>
                  </a:cxn>
                  <a:cxn ang="0">
                    <a:pos x="323" y="138"/>
                  </a:cxn>
                  <a:cxn ang="0">
                    <a:pos x="350" y="127"/>
                  </a:cxn>
                  <a:cxn ang="0">
                    <a:pos x="339" y="100"/>
                  </a:cxn>
                  <a:cxn ang="0">
                    <a:pos x="25" y="100"/>
                  </a:cxn>
                  <a:cxn ang="0">
                    <a:pos x="15" y="127"/>
                  </a:cxn>
                  <a:cxn ang="0">
                    <a:pos x="42" y="138"/>
                  </a:cxn>
                  <a:cxn ang="0">
                    <a:pos x="53" y="110"/>
                  </a:cxn>
                  <a:cxn ang="0">
                    <a:pos x="270" y="60"/>
                  </a:cxn>
                  <a:cxn ang="0">
                    <a:pos x="248" y="69"/>
                  </a:cxn>
                  <a:cxn ang="0">
                    <a:pos x="239" y="91"/>
                  </a:cxn>
                  <a:cxn ang="0">
                    <a:pos x="252" y="116"/>
                  </a:cxn>
                  <a:cxn ang="0">
                    <a:pos x="276" y="121"/>
                  </a:cxn>
                  <a:cxn ang="0">
                    <a:pos x="297" y="103"/>
                  </a:cxn>
                  <a:cxn ang="0">
                    <a:pos x="297" y="80"/>
                  </a:cxn>
                  <a:cxn ang="0">
                    <a:pos x="276" y="62"/>
                  </a:cxn>
                  <a:cxn ang="0">
                    <a:pos x="330" y="183"/>
                  </a:cxn>
                  <a:cxn ang="0">
                    <a:pos x="321" y="152"/>
                  </a:cxn>
                  <a:cxn ang="0">
                    <a:pos x="350" y="158"/>
                  </a:cxn>
                  <a:cxn ang="0">
                    <a:pos x="364" y="185"/>
                  </a:cxn>
                  <a:cxn ang="0">
                    <a:pos x="83" y="63"/>
                  </a:cxn>
                  <a:cxn ang="0">
                    <a:pos x="65" y="85"/>
                  </a:cxn>
                  <a:cxn ang="0">
                    <a:pos x="71" y="109"/>
                  </a:cxn>
                  <a:cxn ang="0">
                    <a:pos x="96" y="121"/>
                  </a:cxn>
                  <a:cxn ang="0">
                    <a:pos x="118" y="112"/>
                  </a:cxn>
                  <a:cxn ang="0">
                    <a:pos x="127" y="91"/>
                  </a:cxn>
                  <a:cxn ang="0">
                    <a:pos x="112" y="65"/>
                  </a:cxn>
                  <a:cxn ang="0">
                    <a:pos x="35" y="150"/>
                  </a:cxn>
                  <a:cxn ang="0">
                    <a:pos x="36" y="176"/>
                  </a:cxn>
                  <a:cxn ang="0">
                    <a:pos x="0" y="185"/>
                  </a:cxn>
                  <a:cxn ang="0">
                    <a:pos x="15" y="158"/>
                  </a:cxn>
                  <a:cxn ang="0">
                    <a:pos x="183" y="0"/>
                  </a:cxn>
                  <a:cxn ang="0">
                    <a:pos x="151" y="13"/>
                  </a:cxn>
                  <a:cxn ang="0">
                    <a:pos x="138" y="45"/>
                  </a:cxn>
                  <a:cxn ang="0">
                    <a:pos x="158" y="81"/>
                  </a:cxn>
                  <a:cxn ang="0">
                    <a:pos x="192" y="89"/>
                  </a:cxn>
                  <a:cxn ang="0">
                    <a:pos x="225" y="62"/>
                  </a:cxn>
                  <a:cxn ang="0">
                    <a:pos x="225" y="27"/>
                  </a:cxn>
                  <a:cxn ang="0">
                    <a:pos x="192" y="0"/>
                  </a:cxn>
                  <a:cxn ang="0">
                    <a:pos x="265" y="174"/>
                  </a:cxn>
                  <a:cxn ang="0">
                    <a:pos x="256" y="136"/>
                  </a:cxn>
                  <a:cxn ang="0">
                    <a:pos x="279" y="136"/>
                  </a:cxn>
                  <a:cxn ang="0">
                    <a:pos x="316" y="165"/>
                  </a:cxn>
                  <a:cxn ang="0">
                    <a:pos x="100" y="272"/>
                  </a:cxn>
                  <a:cxn ang="0">
                    <a:pos x="51" y="165"/>
                  </a:cxn>
                  <a:cxn ang="0">
                    <a:pos x="85" y="136"/>
                  </a:cxn>
                  <a:cxn ang="0">
                    <a:pos x="109" y="136"/>
                  </a:cxn>
                  <a:cxn ang="0">
                    <a:pos x="100" y="174"/>
                  </a:cxn>
                  <a:cxn ang="0">
                    <a:pos x="252" y="159"/>
                  </a:cxn>
                  <a:cxn ang="0">
                    <a:pos x="210" y="109"/>
                  </a:cxn>
                  <a:cxn ang="0">
                    <a:pos x="154" y="109"/>
                  </a:cxn>
                  <a:cxn ang="0">
                    <a:pos x="112" y="159"/>
                  </a:cxn>
                </a:cxnLst>
                <a:rect l="0" t="0" r="r" b="b"/>
                <a:pathLst>
                  <a:path w="364" h="301">
                    <a:moveTo>
                      <a:pt x="332" y="98"/>
                    </a:moveTo>
                    <a:lnTo>
                      <a:pt x="332" y="98"/>
                    </a:lnTo>
                    <a:lnTo>
                      <a:pt x="323" y="100"/>
                    </a:lnTo>
                    <a:lnTo>
                      <a:pt x="317" y="105"/>
                    </a:lnTo>
                    <a:lnTo>
                      <a:pt x="312" y="110"/>
                    </a:lnTo>
                    <a:lnTo>
                      <a:pt x="310" y="120"/>
                    </a:lnTo>
                    <a:lnTo>
                      <a:pt x="310" y="120"/>
                    </a:lnTo>
                    <a:lnTo>
                      <a:pt x="312" y="127"/>
                    </a:lnTo>
                    <a:lnTo>
                      <a:pt x="317" y="134"/>
                    </a:lnTo>
                    <a:lnTo>
                      <a:pt x="323" y="138"/>
                    </a:lnTo>
                    <a:lnTo>
                      <a:pt x="332" y="139"/>
                    </a:lnTo>
                    <a:lnTo>
                      <a:pt x="332" y="139"/>
                    </a:lnTo>
                    <a:lnTo>
                      <a:pt x="339" y="138"/>
                    </a:lnTo>
                    <a:lnTo>
                      <a:pt x="346" y="134"/>
                    </a:lnTo>
                    <a:lnTo>
                      <a:pt x="350" y="127"/>
                    </a:lnTo>
                    <a:lnTo>
                      <a:pt x="352" y="120"/>
                    </a:lnTo>
                    <a:lnTo>
                      <a:pt x="352" y="120"/>
                    </a:lnTo>
                    <a:lnTo>
                      <a:pt x="350" y="110"/>
                    </a:lnTo>
                    <a:lnTo>
                      <a:pt x="346" y="105"/>
                    </a:lnTo>
                    <a:lnTo>
                      <a:pt x="339" y="100"/>
                    </a:lnTo>
                    <a:lnTo>
                      <a:pt x="332" y="98"/>
                    </a:lnTo>
                    <a:lnTo>
                      <a:pt x="332" y="98"/>
                    </a:lnTo>
                    <a:close/>
                    <a:moveTo>
                      <a:pt x="35" y="98"/>
                    </a:moveTo>
                    <a:lnTo>
                      <a:pt x="35" y="98"/>
                    </a:lnTo>
                    <a:lnTo>
                      <a:pt x="25" y="100"/>
                    </a:lnTo>
                    <a:lnTo>
                      <a:pt x="20" y="105"/>
                    </a:lnTo>
                    <a:lnTo>
                      <a:pt x="15" y="110"/>
                    </a:lnTo>
                    <a:lnTo>
                      <a:pt x="13" y="120"/>
                    </a:lnTo>
                    <a:lnTo>
                      <a:pt x="13" y="120"/>
                    </a:lnTo>
                    <a:lnTo>
                      <a:pt x="15" y="127"/>
                    </a:lnTo>
                    <a:lnTo>
                      <a:pt x="20" y="134"/>
                    </a:lnTo>
                    <a:lnTo>
                      <a:pt x="25" y="138"/>
                    </a:lnTo>
                    <a:lnTo>
                      <a:pt x="35" y="139"/>
                    </a:lnTo>
                    <a:lnTo>
                      <a:pt x="35" y="139"/>
                    </a:lnTo>
                    <a:lnTo>
                      <a:pt x="42" y="138"/>
                    </a:lnTo>
                    <a:lnTo>
                      <a:pt x="49" y="134"/>
                    </a:lnTo>
                    <a:lnTo>
                      <a:pt x="53" y="127"/>
                    </a:lnTo>
                    <a:lnTo>
                      <a:pt x="54" y="120"/>
                    </a:lnTo>
                    <a:lnTo>
                      <a:pt x="54" y="120"/>
                    </a:lnTo>
                    <a:lnTo>
                      <a:pt x="53" y="110"/>
                    </a:lnTo>
                    <a:lnTo>
                      <a:pt x="49" y="105"/>
                    </a:lnTo>
                    <a:lnTo>
                      <a:pt x="42" y="100"/>
                    </a:lnTo>
                    <a:lnTo>
                      <a:pt x="35" y="98"/>
                    </a:lnTo>
                    <a:lnTo>
                      <a:pt x="35" y="98"/>
                    </a:lnTo>
                    <a:close/>
                    <a:moveTo>
                      <a:pt x="270" y="60"/>
                    </a:moveTo>
                    <a:lnTo>
                      <a:pt x="270" y="60"/>
                    </a:lnTo>
                    <a:lnTo>
                      <a:pt x="263" y="62"/>
                    </a:lnTo>
                    <a:lnTo>
                      <a:pt x="258" y="63"/>
                    </a:lnTo>
                    <a:lnTo>
                      <a:pt x="252" y="65"/>
                    </a:lnTo>
                    <a:lnTo>
                      <a:pt x="248" y="69"/>
                    </a:lnTo>
                    <a:lnTo>
                      <a:pt x="245" y="74"/>
                    </a:lnTo>
                    <a:lnTo>
                      <a:pt x="241" y="80"/>
                    </a:lnTo>
                    <a:lnTo>
                      <a:pt x="239" y="85"/>
                    </a:lnTo>
                    <a:lnTo>
                      <a:pt x="239" y="91"/>
                    </a:lnTo>
                    <a:lnTo>
                      <a:pt x="239" y="91"/>
                    </a:lnTo>
                    <a:lnTo>
                      <a:pt x="239" y="98"/>
                    </a:lnTo>
                    <a:lnTo>
                      <a:pt x="241" y="103"/>
                    </a:lnTo>
                    <a:lnTo>
                      <a:pt x="245" y="109"/>
                    </a:lnTo>
                    <a:lnTo>
                      <a:pt x="248" y="112"/>
                    </a:lnTo>
                    <a:lnTo>
                      <a:pt x="252" y="116"/>
                    </a:lnTo>
                    <a:lnTo>
                      <a:pt x="258" y="120"/>
                    </a:lnTo>
                    <a:lnTo>
                      <a:pt x="263" y="121"/>
                    </a:lnTo>
                    <a:lnTo>
                      <a:pt x="270" y="121"/>
                    </a:lnTo>
                    <a:lnTo>
                      <a:pt x="270" y="121"/>
                    </a:lnTo>
                    <a:lnTo>
                      <a:pt x="276" y="121"/>
                    </a:lnTo>
                    <a:lnTo>
                      <a:pt x="281" y="120"/>
                    </a:lnTo>
                    <a:lnTo>
                      <a:pt x="287" y="116"/>
                    </a:lnTo>
                    <a:lnTo>
                      <a:pt x="292" y="112"/>
                    </a:lnTo>
                    <a:lnTo>
                      <a:pt x="296" y="109"/>
                    </a:lnTo>
                    <a:lnTo>
                      <a:pt x="297" y="103"/>
                    </a:lnTo>
                    <a:lnTo>
                      <a:pt x="299" y="98"/>
                    </a:lnTo>
                    <a:lnTo>
                      <a:pt x="301" y="91"/>
                    </a:lnTo>
                    <a:lnTo>
                      <a:pt x="301" y="91"/>
                    </a:lnTo>
                    <a:lnTo>
                      <a:pt x="299" y="85"/>
                    </a:lnTo>
                    <a:lnTo>
                      <a:pt x="297" y="80"/>
                    </a:lnTo>
                    <a:lnTo>
                      <a:pt x="296" y="74"/>
                    </a:lnTo>
                    <a:lnTo>
                      <a:pt x="292" y="69"/>
                    </a:lnTo>
                    <a:lnTo>
                      <a:pt x="287" y="65"/>
                    </a:lnTo>
                    <a:lnTo>
                      <a:pt x="281" y="63"/>
                    </a:lnTo>
                    <a:lnTo>
                      <a:pt x="276" y="62"/>
                    </a:lnTo>
                    <a:lnTo>
                      <a:pt x="270" y="60"/>
                    </a:lnTo>
                    <a:lnTo>
                      <a:pt x="270" y="60"/>
                    </a:lnTo>
                    <a:close/>
                    <a:moveTo>
                      <a:pt x="364" y="248"/>
                    </a:moveTo>
                    <a:lnTo>
                      <a:pt x="330" y="248"/>
                    </a:lnTo>
                    <a:lnTo>
                      <a:pt x="330" y="183"/>
                    </a:lnTo>
                    <a:lnTo>
                      <a:pt x="330" y="183"/>
                    </a:lnTo>
                    <a:lnTo>
                      <a:pt x="330" y="176"/>
                    </a:lnTo>
                    <a:lnTo>
                      <a:pt x="328" y="167"/>
                    </a:lnTo>
                    <a:lnTo>
                      <a:pt x="321" y="152"/>
                    </a:lnTo>
                    <a:lnTo>
                      <a:pt x="321" y="152"/>
                    </a:lnTo>
                    <a:lnTo>
                      <a:pt x="332" y="150"/>
                    </a:lnTo>
                    <a:lnTo>
                      <a:pt x="332" y="150"/>
                    </a:lnTo>
                    <a:lnTo>
                      <a:pt x="337" y="152"/>
                    </a:lnTo>
                    <a:lnTo>
                      <a:pt x="345" y="154"/>
                    </a:lnTo>
                    <a:lnTo>
                      <a:pt x="350" y="158"/>
                    </a:lnTo>
                    <a:lnTo>
                      <a:pt x="355" y="161"/>
                    </a:lnTo>
                    <a:lnTo>
                      <a:pt x="359" y="167"/>
                    </a:lnTo>
                    <a:lnTo>
                      <a:pt x="363" y="172"/>
                    </a:lnTo>
                    <a:lnTo>
                      <a:pt x="364" y="178"/>
                    </a:lnTo>
                    <a:lnTo>
                      <a:pt x="364" y="185"/>
                    </a:lnTo>
                    <a:lnTo>
                      <a:pt x="364" y="248"/>
                    </a:lnTo>
                    <a:close/>
                    <a:moveTo>
                      <a:pt x="96" y="60"/>
                    </a:moveTo>
                    <a:lnTo>
                      <a:pt x="96" y="60"/>
                    </a:lnTo>
                    <a:lnTo>
                      <a:pt x="89" y="62"/>
                    </a:lnTo>
                    <a:lnTo>
                      <a:pt x="83" y="63"/>
                    </a:lnTo>
                    <a:lnTo>
                      <a:pt x="78" y="65"/>
                    </a:lnTo>
                    <a:lnTo>
                      <a:pt x="74" y="69"/>
                    </a:lnTo>
                    <a:lnTo>
                      <a:pt x="71" y="74"/>
                    </a:lnTo>
                    <a:lnTo>
                      <a:pt x="67" y="80"/>
                    </a:lnTo>
                    <a:lnTo>
                      <a:pt x="65" y="85"/>
                    </a:lnTo>
                    <a:lnTo>
                      <a:pt x="65" y="91"/>
                    </a:lnTo>
                    <a:lnTo>
                      <a:pt x="65" y="91"/>
                    </a:lnTo>
                    <a:lnTo>
                      <a:pt x="65" y="98"/>
                    </a:lnTo>
                    <a:lnTo>
                      <a:pt x="67" y="103"/>
                    </a:lnTo>
                    <a:lnTo>
                      <a:pt x="71" y="109"/>
                    </a:lnTo>
                    <a:lnTo>
                      <a:pt x="74" y="112"/>
                    </a:lnTo>
                    <a:lnTo>
                      <a:pt x="78" y="116"/>
                    </a:lnTo>
                    <a:lnTo>
                      <a:pt x="83" y="120"/>
                    </a:lnTo>
                    <a:lnTo>
                      <a:pt x="89" y="121"/>
                    </a:lnTo>
                    <a:lnTo>
                      <a:pt x="96" y="121"/>
                    </a:lnTo>
                    <a:lnTo>
                      <a:pt x="96" y="121"/>
                    </a:lnTo>
                    <a:lnTo>
                      <a:pt x="102" y="121"/>
                    </a:lnTo>
                    <a:lnTo>
                      <a:pt x="107" y="120"/>
                    </a:lnTo>
                    <a:lnTo>
                      <a:pt x="112" y="116"/>
                    </a:lnTo>
                    <a:lnTo>
                      <a:pt x="118" y="112"/>
                    </a:lnTo>
                    <a:lnTo>
                      <a:pt x="122" y="109"/>
                    </a:lnTo>
                    <a:lnTo>
                      <a:pt x="123" y="103"/>
                    </a:lnTo>
                    <a:lnTo>
                      <a:pt x="125" y="98"/>
                    </a:lnTo>
                    <a:lnTo>
                      <a:pt x="127" y="91"/>
                    </a:lnTo>
                    <a:lnTo>
                      <a:pt x="127" y="91"/>
                    </a:lnTo>
                    <a:lnTo>
                      <a:pt x="125" y="85"/>
                    </a:lnTo>
                    <a:lnTo>
                      <a:pt x="123" y="80"/>
                    </a:lnTo>
                    <a:lnTo>
                      <a:pt x="122" y="74"/>
                    </a:lnTo>
                    <a:lnTo>
                      <a:pt x="118" y="69"/>
                    </a:lnTo>
                    <a:lnTo>
                      <a:pt x="112" y="65"/>
                    </a:lnTo>
                    <a:lnTo>
                      <a:pt x="107" y="63"/>
                    </a:lnTo>
                    <a:lnTo>
                      <a:pt x="102" y="62"/>
                    </a:lnTo>
                    <a:lnTo>
                      <a:pt x="96" y="60"/>
                    </a:lnTo>
                    <a:lnTo>
                      <a:pt x="96" y="60"/>
                    </a:lnTo>
                    <a:close/>
                    <a:moveTo>
                      <a:pt x="35" y="150"/>
                    </a:moveTo>
                    <a:lnTo>
                      <a:pt x="35" y="150"/>
                    </a:lnTo>
                    <a:lnTo>
                      <a:pt x="44" y="152"/>
                    </a:lnTo>
                    <a:lnTo>
                      <a:pt x="44" y="152"/>
                    </a:lnTo>
                    <a:lnTo>
                      <a:pt x="38" y="167"/>
                    </a:lnTo>
                    <a:lnTo>
                      <a:pt x="36" y="176"/>
                    </a:lnTo>
                    <a:lnTo>
                      <a:pt x="35" y="183"/>
                    </a:lnTo>
                    <a:lnTo>
                      <a:pt x="35" y="248"/>
                    </a:lnTo>
                    <a:lnTo>
                      <a:pt x="0" y="248"/>
                    </a:lnTo>
                    <a:lnTo>
                      <a:pt x="0" y="185"/>
                    </a:lnTo>
                    <a:lnTo>
                      <a:pt x="0" y="185"/>
                    </a:lnTo>
                    <a:lnTo>
                      <a:pt x="0" y="178"/>
                    </a:lnTo>
                    <a:lnTo>
                      <a:pt x="2" y="172"/>
                    </a:lnTo>
                    <a:lnTo>
                      <a:pt x="6" y="167"/>
                    </a:lnTo>
                    <a:lnTo>
                      <a:pt x="9" y="161"/>
                    </a:lnTo>
                    <a:lnTo>
                      <a:pt x="15" y="158"/>
                    </a:lnTo>
                    <a:lnTo>
                      <a:pt x="20" y="154"/>
                    </a:lnTo>
                    <a:lnTo>
                      <a:pt x="27" y="152"/>
                    </a:lnTo>
                    <a:lnTo>
                      <a:pt x="35" y="150"/>
                    </a:lnTo>
                    <a:lnTo>
                      <a:pt x="35" y="150"/>
                    </a:lnTo>
                    <a:close/>
                    <a:moveTo>
                      <a:pt x="183" y="0"/>
                    </a:moveTo>
                    <a:lnTo>
                      <a:pt x="183" y="0"/>
                    </a:lnTo>
                    <a:lnTo>
                      <a:pt x="174" y="0"/>
                    </a:lnTo>
                    <a:lnTo>
                      <a:pt x="165" y="4"/>
                    </a:lnTo>
                    <a:lnTo>
                      <a:pt x="158" y="7"/>
                    </a:lnTo>
                    <a:lnTo>
                      <a:pt x="151" y="13"/>
                    </a:lnTo>
                    <a:lnTo>
                      <a:pt x="145" y="20"/>
                    </a:lnTo>
                    <a:lnTo>
                      <a:pt x="141" y="27"/>
                    </a:lnTo>
                    <a:lnTo>
                      <a:pt x="138" y="36"/>
                    </a:lnTo>
                    <a:lnTo>
                      <a:pt x="138" y="45"/>
                    </a:lnTo>
                    <a:lnTo>
                      <a:pt x="138" y="45"/>
                    </a:lnTo>
                    <a:lnTo>
                      <a:pt x="138" y="54"/>
                    </a:lnTo>
                    <a:lnTo>
                      <a:pt x="141" y="62"/>
                    </a:lnTo>
                    <a:lnTo>
                      <a:pt x="145" y="71"/>
                    </a:lnTo>
                    <a:lnTo>
                      <a:pt x="151" y="76"/>
                    </a:lnTo>
                    <a:lnTo>
                      <a:pt x="158" y="81"/>
                    </a:lnTo>
                    <a:lnTo>
                      <a:pt x="165" y="87"/>
                    </a:lnTo>
                    <a:lnTo>
                      <a:pt x="174" y="89"/>
                    </a:lnTo>
                    <a:lnTo>
                      <a:pt x="183" y="91"/>
                    </a:lnTo>
                    <a:lnTo>
                      <a:pt x="183" y="91"/>
                    </a:lnTo>
                    <a:lnTo>
                      <a:pt x="192" y="89"/>
                    </a:lnTo>
                    <a:lnTo>
                      <a:pt x="200" y="87"/>
                    </a:lnTo>
                    <a:lnTo>
                      <a:pt x="209" y="81"/>
                    </a:lnTo>
                    <a:lnTo>
                      <a:pt x="214" y="76"/>
                    </a:lnTo>
                    <a:lnTo>
                      <a:pt x="219" y="71"/>
                    </a:lnTo>
                    <a:lnTo>
                      <a:pt x="225" y="62"/>
                    </a:lnTo>
                    <a:lnTo>
                      <a:pt x="227" y="54"/>
                    </a:lnTo>
                    <a:lnTo>
                      <a:pt x="229" y="45"/>
                    </a:lnTo>
                    <a:lnTo>
                      <a:pt x="229" y="45"/>
                    </a:lnTo>
                    <a:lnTo>
                      <a:pt x="227" y="36"/>
                    </a:lnTo>
                    <a:lnTo>
                      <a:pt x="225" y="27"/>
                    </a:lnTo>
                    <a:lnTo>
                      <a:pt x="219" y="20"/>
                    </a:lnTo>
                    <a:lnTo>
                      <a:pt x="214" y="13"/>
                    </a:lnTo>
                    <a:lnTo>
                      <a:pt x="209" y="7"/>
                    </a:lnTo>
                    <a:lnTo>
                      <a:pt x="200" y="4"/>
                    </a:lnTo>
                    <a:lnTo>
                      <a:pt x="192" y="0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  <a:moveTo>
                      <a:pt x="319" y="272"/>
                    </a:moveTo>
                    <a:lnTo>
                      <a:pt x="265" y="272"/>
                    </a:lnTo>
                    <a:lnTo>
                      <a:pt x="265" y="174"/>
                    </a:lnTo>
                    <a:lnTo>
                      <a:pt x="265" y="174"/>
                    </a:lnTo>
                    <a:lnTo>
                      <a:pt x="265" y="163"/>
                    </a:lnTo>
                    <a:lnTo>
                      <a:pt x="263" y="154"/>
                    </a:lnTo>
                    <a:lnTo>
                      <a:pt x="259" y="145"/>
                    </a:lnTo>
                    <a:lnTo>
                      <a:pt x="256" y="136"/>
                    </a:lnTo>
                    <a:lnTo>
                      <a:pt x="256" y="136"/>
                    </a:lnTo>
                    <a:lnTo>
                      <a:pt x="263" y="134"/>
                    </a:lnTo>
                    <a:lnTo>
                      <a:pt x="270" y="134"/>
                    </a:lnTo>
                    <a:lnTo>
                      <a:pt x="270" y="134"/>
                    </a:lnTo>
                    <a:lnTo>
                      <a:pt x="279" y="136"/>
                    </a:lnTo>
                    <a:lnTo>
                      <a:pt x="288" y="138"/>
                    </a:lnTo>
                    <a:lnTo>
                      <a:pt x="297" y="143"/>
                    </a:lnTo>
                    <a:lnTo>
                      <a:pt x="305" y="149"/>
                    </a:lnTo>
                    <a:lnTo>
                      <a:pt x="310" y="156"/>
                    </a:lnTo>
                    <a:lnTo>
                      <a:pt x="316" y="165"/>
                    </a:lnTo>
                    <a:lnTo>
                      <a:pt x="317" y="174"/>
                    </a:lnTo>
                    <a:lnTo>
                      <a:pt x="319" y="183"/>
                    </a:lnTo>
                    <a:lnTo>
                      <a:pt x="319" y="272"/>
                    </a:lnTo>
                    <a:close/>
                    <a:moveTo>
                      <a:pt x="100" y="174"/>
                    </a:moveTo>
                    <a:lnTo>
                      <a:pt x="100" y="272"/>
                    </a:lnTo>
                    <a:lnTo>
                      <a:pt x="45" y="272"/>
                    </a:lnTo>
                    <a:lnTo>
                      <a:pt x="45" y="183"/>
                    </a:lnTo>
                    <a:lnTo>
                      <a:pt x="45" y="183"/>
                    </a:lnTo>
                    <a:lnTo>
                      <a:pt x="47" y="174"/>
                    </a:lnTo>
                    <a:lnTo>
                      <a:pt x="51" y="165"/>
                    </a:lnTo>
                    <a:lnTo>
                      <a:pt x="54" y="156"/>
                    </a:lnTo>
                    <a:lnTo>
                      <a:pt x="60" y="149"/>
                    </a:lnTo>
                    <a:lnTo>
                      <a:pt x="67" y="143"/>
                    </a:lnTo>
                    <a:lnTo>
                      <a:pt x="76" y="138"/>
                    </a:lnTo>
                    <a:lnTo>
                      <a:pt x="85" y="136"/>
                    </a:lnTo>
                    <a:lnTo>
                      <a:pt x="96" y="134"/>
                    </a:lnTo>
                    <a:lnTo>
                      <a:pt x="96" y="134"/>
                    </a:lnTo>
                    <a:lnTo>
                      <a:pt x="103" y="134"/>
                    </a:lnTo>
                    <a:lnTo>
                      <a:pt x="109" y="136"/>
                    </a:lnTo>
                    <a:lnTo>
                      <a:pt x="109" y="136"/>
                    </a:lnTo>
                    <a:lnTo>
                      <a:pt x="105" y="145"/>
                    </a:lnTo>
                    <a:lnTo>
                      <a:pt x="102" y="154"/>
                    </a:lnTo>
                    <a:lnTo>
                      <a:pt x="100" y="163"/>
                    </a:lnTo>
                    <a:lnTo>
                      <a:pt x="100" y="174"/>
                    </a:lnTo>
                    <a:lnTo>
                      <a:pt x="100" y="174"/>
                    </a:lnTo>
                    <a:close/>
                    <a:moveTo>
                      <a:pt x="111" y="301"/>
                    </a:moveTo>
                    <a:lnTo>
                      <a:pt x="254" y="301"/>
                    </a:lnTo>
                    <a:lnTo>
                      <a:pt x="254" y="174"/>
                    </a:lnTo>
                    <a:lnTo>
                      <a:pt x="254" y="174"/>
                    </a:lnTo>
                    <a:lnTo>
                      <a:pt x="252" y="159"/>
                    </a:lnTo>
                    <a:lnTo>
                      <a:pt x="248" y="145"/>
                    </a:lnTo>
                    <a:lnTo>
                      <a:pt x="241" y="134"/>
                    </a:lnTo>
                    <a:lnTo>
                      <a:pt x="232" y="123"/>
                    </a:lnTo>
                    <a:lnTo>
                      <a:pt x="223" y="114"/>
                    </a:lnTo>
                    <a:lnTo>
                      <a:pt x="210" y="109"/>
                    </a:lnTo>
                    <a:lnTo>
                      <a:pt x="198" y="103"/>
                    </a:lnTo>
                    <a:lnTo>
                      <a:pt x="183" y="101"/>
                    </a:lnTo>
                    <a:lnTo>
                      <a:pt x="183" y="101"/>
                    </a:lnTo>
                    <a:lnTo>
                      <a:pt x="169" y="103"/>
                    </a:lnTo>
                    <a:lnTo>
                      <a:pt x="154" y="109"/>
                    </a:lnTo>
                    <a:lnTo>
                      <a:pt x="143" y="114"/>
                    </a:lnTo>
                    <a:lnTo>
                      <a:pt x="132" y="123"/>
                    </a:lnTo>
                    <a:lnTo>
                      <a:pt x="123" y="134"/>
                    </a:lnTo>
                    <a:lnTo>
                      <a:pt x="116" y="145"/>
                    </a:lnTo>
                    <a:lnTo>
                      <a:pt x="112" y="159"/>
                    </a:lnTo>
                    <a:lnTo>
                      <a:pt x="111" y="174"/>
                    </a:lnTo>
                    <a:lnTo>
                      <a:pt x="111" y="30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7189" tIns="33594" rIns="67189" bIns="3359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75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35" name="Group 93">
            <a:extLst>
              <a:ext uri="{FF2B5EF4-FFF2-40B4-BE49-F238E27FC236}">
                <a16:creationId xmlns:a16="http://schemas.microsoft.com/office/drawing/2014/main" xmlns="" id="{72B28030-2433-405A-88E2-A11496135E5D}"/>
              </a:ext>
            </a:extLst>
          </p:cNvPr>
          <p:cNvGrpSpPr/>
          <p:nvPr/>
        </p:nvGrpSpPr>
        <p:grpSpPr>
          <a:xfrm flipH="1">
            <a:off x="4905315" y="1514698"/>
            <a:ext cx="3642520" cy="705970"/>
            <a:chOff x="357158" y="1357304"/>
            <a:chExt cx="3636592" cy="720589"/>
          </a:xfrm>
        </p:grpSpPr>
        <p:grpSp>
          <p:nvGrpSpPr>
            <p:cNvPr id="36" name="Group 89">
              <a:extLst>
                <a:ext uri="{FF2B5EF4-FFF2-40B4-BE49-F238E27FC236}">
                  <a16:creationId xmlns:a16="http://schemas.microsoft.com/office/drawing/2014/main" xmlns="" id="{98F06AC3-DFB4-49BA-8BA3-7C190B65A461}"/>
                </a:ext>
              </a:extLst>
            </p:cNvPr>
            <p:cNvGrpSpPr/>
            <p:nvPr/>
          </p:nvGrpSpPr>
          <p:grpSpPr>
            <a:xfrm>
              <a:off x="357158" y="1357304"/>
              <a:ext cx="2666990" cy="720589"/>
              <a:chOff x="357158" y="1357304"/>
              <a:chExt cx="2666990" cy="720589"/>
            </a:xfrm>
          </p:grpSpPr>
          <p:sp>
            <p:nvSpPr>
              <p:cNvPr id="40" name="Rectangle 29">
                <a:extLst>
                  <a:ext uri="{FF2B5EF4-FFF2-40B4-BE49-F238E27FC236}">
                    <a16:creationId xmlns:a16="http://schemas.microsoft.com/office/drawing/2014/main" xmlns="" id="{D2E1003B-F880-4888-82CB-A736A2CBDEDA}"/>
                  </a:ext>
                </a:extLst>
              </p:cNvPr>
              <p:cNvSpPr/>
              <p:nvPr/>
            </p:nvSpPr>
            <p:spPr>
              <a:xfrm>
                <a:off x="357158" y="1643057"/>
                <a:ext cx="2643206" cy="434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900" dirty="0"/>
                  <a:t>您的内容打在这里，在此框中选择粘贴，并选择只保留文字。</a:t>
                </a:r>
                <a:endParaRPr lang="en-US" altLang="zh-CN" sz="900" dirty="0"/>
              </a:p>
            </p:txBody>
          </p:sp>
          <p:sp>
            <p:nvSpPr>
              <p:cNvPr id="41" name="Rectangle 30">
                <a:extLst>
                  <a:ext uri="{FF2B5EF4-FFF2-40B4-BE49-F238E27FC236}">
                    <a16:creationId xmlns:a16="http://schemas.microsoft.com/office/drawing/2014/main" xmlns="" id="{50949B1F-35B6-47F5-8D97-3E85F4A86BBE}"/>
                  </a:ext>
                </a:extLst>
              </p:cNvPr>
              <p:cNvSpPr/>
              <p:nvPr/>
            </p:nvSpPr>
            <p:spPr>
              <a:xfrm>
                <a:off x="1636285" y="1357304"/>
                <a:ext cx="1387863" cy="278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 sz="1176" dirty="0">
                    <a:solidFill>
                      <a:srgbClr val="C00000"/>
                    </a:solidFill>
                    <a:latin typeface="+mn-ea"/>
                    <a:cs typeface="Open Sans" pitchFamily="34" charset="0"/>
                  </a:rPr>
                  <a:t>点击此处输入标题</a:t>
                </a:r>
                <a:endParaRPr lang="en-US" sz="1176" dirty="0">
                  <a:solidFill>
                    <a:srgbClr val="C00000"/>
                  </a:solidFill>
                  <a:latin typeface="+mn-ea"/>
                  <a:cs typeface="Open Sans" pitchFamily="34" charset="0"/>
                </a:endParaRPr>
              </a:p>
            </p:txBody>
          </p:sp>
        </p:grpSp>
        <p:grpSp>
          <p:nvGrpSpPr>
            <p:cNvPr id="37" name="Group 83">
              <a:extLst>
                <a:ext uri="{FF2B5EF4-FFF2-40B4-BE49-F238E27FC236}">
                  <a16:creationId xmlns:a16="http://schemas.microsoft.com/office/drawing/2014/main" xmlns="" id="{B0E7D06E-99C0-4BB0-9EC8-5EB649591809}"/>
                </a:ext>
              </a:extLst>
            </p:cNvPr>
            <p:cNvGrpSpPr/>
            <p:nvPr/>
          </p:nvGrpSpPr>
          <p:grpSpPr>
            <a:xfrm>
              <a:off x="3357554" y="1428742"/>
              <a:ext cx="636196" cy="636164"/>
              <a:chOff x="3357554" y="1428742"/>
              <a:chExt cx="636196" cy="636164"/>
            </a:xfrm>
          </p:grpSpPr>
          <p:sp>
            <p:nvSpPr>
              <p:cNvPr id="38" name="Rectangle 13">
                <a:extLst>
                  <a:ext uri="{FF2B5EF4-FFF2-40B4-BE49-F238E27FC236}">
                    <a16:creationId xmlns:a16="http://schemas.microsoft.com/office/drawing/2014/main" xmlns="" id="{0213880D-E7B4-4391-8475-CCE916DCCB84}"/>
                  </a:ext>
                </a:extLst>
              </p:cNvPr>
              <p:cNvSpPr/>
              <p:nvPr/>
            </p:nvSpPr>
            <p:spPr>
              <a:xfrm>
                <a:off x="3357554" y="1428742"/>
                <a:ext cx="636196" cy="63616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5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9" name="Freeform 100">
                <a:extLst>
                  <a:ext uri="{FF2B5EF4-FFF2-40B4-BE49-F238E27FC236}">
                    <a16:creationId xmlns:a16="http://schemas.microsoft.com/office/drawing/2014/main" xmlns="" id="{E295A635-47B6-4676-BC1A-BF003C2FA6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30" y="1571618"/>
                <a:ext cx="303570" cy="342050"/>
              </a:xfrm>
              <a:custGeom>
                <a:avLst/>
                <a:gdLst/>
                <a:ahLst/>
                <a:cxnLst>
                  <a:cxn ang="0">
                    <a:pos x="230" y="212"/>
                  </a:cxn>
                  <a:cxn ang="0">
                    <a:pos x="212" y="216"/>
                  </a:cxn>
                  <a:cxn ang="0">
                    <a:pos x="197" y="223"/>
                  </a:cxn>
                  <a:cxn ang="0">
                    <a:pos x="105" y="169"/>
                  </a:cxn>
                  <a:cxn ang="0">
                    <a:pos x="105" y="160"/>
                  </a:cxn>
                  <a:cxn ang="0">
                    <a:pos x="197" y="96"/>
                  </a:cxn>
                  <a:cxn ang="0">
                    <a:pos x="204" y="100"/>
                  </a:cxn>
                  <a:cxn ang="0">
                    <a:pos x="221" y="105"/>
                  </a:cxn>
                  <a:cxn ang="0">
                    <a:pos x="230" y="107"/>
                  </a:cxn>
                  <a:cxn ang="0">
                    <a:pos x="250" y="102"/>
                  </a:cxn>
                  <a:cxn ang="0">
                    <a:pos x="266" y="91"/>
                  </a:cxn>
                  <a:cxn ang="0">
                    <a:pos x="277" y="75"/>
                  </a:cxn>
                  <a:cxn ang="0">
                    <a:pos x="282" y="53"/>
                  </a:cxn>
                  <a:cxn ang="0">
                    <a:pos x="281" y="44"/>
                  </a:cxn>
                  <a:cxn ang="0">
                    <a:pos x="273" y="24"/>
                  </a:cxn>
                  <a:cxn ang="0">
                    <a:pos x="259" y="9"/>
                  </a:cxn>
                  <a:cxn ang="0">
                    <a:pos x="239" y="2"/>
                  </a:cxn>
                  <a:cxn ang="0">
                    <a:pos x="230" y="0"/>
                  </a:cxn>
                  <a:cxn ang="0">
                    <a:pos x="208" y="4"/>
                  </a:cxn>
                  <a:cxn ang="0">
                    <a:pos x="192" y="17"/>
                  </a:cxn>
                  <a:cxn ang="0">
                    <a:pos x="181" y="33"/>
                  </a:cxn>
                  <a:cxn ang="0">
                    <a:pos x="175" y="53"/>
                  </a:cxn>
                  <a:cxn ang="0">
                    <a:pos x="177" y="62"/>
                  </a:cxn>
                  <a:cxn ang="0">
                    <a:pos x="85" y="118"/>
                  </a:cxn>
                  <a:cxn ang="0">
                    <a:pos x="68" y="109"/>
                  </a:cxn>
                  <a:cxn ang="0">
                    <a:pos x="52" y="107"/>
                  </a:cxn>
                  <a:cxn ang="0">
                    <a:pos x="41" y="107"/>
                  </a:cxn>
                  <a:cxn ang="0">
                    <a:pos x="23" y="116"/>
                  </a:cxn>
                  <a:cxn ang="0">
                    <a:pos x="9" y="131"/>
                  </a:cxn>
                  <a:cxn ang="0">
                    <a:pos x="0" y="149"/>
                  </a:cxn>
                  <a:cxn ang="0">
                    <a:pos x="0" y="160"/>
                  </a:cxn>
                  <a:cxn ang="0">
                    <a:pos x="3" y="180"/>
                  </a:cxn>
                  <a:cxn ang="0">
                    <a:pos x="14" y="198"/>
                  </a:cxn>
                  <a:cxn ang="0">
                    <a:pos x="30" y="209"/>
                  </a:cxn>
                  <a:cxn ang="0">
                    <a:pos x="52" y="212"/>
                  </a:cxn>
                  <a:cxn ang="0">
                    <a:pos x="61" y="212"/>
                  </a:cxn>
                  <a:cxn ang="0">
                    <a:pos x="78" y="207"/>
                  </a:cxn>
                  <a:cxn ang="0">
                    <a:pos x="177" y="258"/>
                  </a:cxn>
                  <a:cxn ang="0">
                    <a:pos x="175" y="267"/>
                  </a:cxn>
                  <a:cxn ang="0">
                    <a:pos x="177" y="278"/>
                  </a:cxn>
                  <a:cxn ang="0">
                    <a:pos x="184" y="296"/>
                  </a:cxn>
                  <a:cxn ang="0">
                    <a:pos x="199" y="310"/>
                  </a:cxn>
                  <a:cxn ang="0">
                    <a:pos x="219" y="318"/>
                  </a:cxn>
                  <a:cxn ang="0">
                    <a:pos x="230" y="319"/>
                  </a:cxn>
                  <a:cxn ang="0">
                    <a:pos x="250" y="316"/>
                  </a:cxn>
                  <a:cxn ang="0">
                    <a:pos x="266" y="303"/>
                  </a:cxn>
                  <a:cxn ang="0">
                    <a:pos x="277" y="287"/>
                  </a:cxn>
                  <a:cxn ang="0">
                    <a:pos x="282" y="267"/>
                  </a:cxn>
                  <a:cxn ang="0">
                    <a:pos x="281" y="256"/>
                  </a:cxn>
                  <a:cxn ang="0">
                    <a:pos x="273" y="236"/>
                  </a:cxn>
                  <a:cxn ang="0">
                    <a:pos x="259" y="221"/>
                  </a:cxn>
                  <a:cxn ang="0">
                    <a:pos x="239" y="214"/>
                  </a:cxn>
                  <a:cxn ang="0">
                    <a:pos x="230" y="212"/>
                  </a:cxn>
                </a:cxnLst>
                <a:rect l="0" t="0" r="r" b="b"/>
                <a:pathLst>
                  <a:path w="282" h="319">
                    <a:moveTo>
                      <a:pt x="230" y="212"/>
                    </a:moveTo>
                    <a:lnTo>
                      <a:pt x="230" y="212"/>
                    </a:lnTo>
                    <a:lnTo>
                      <a:pt x="221" y="214"/>
                    </a:lnTo>
                    <a:lnTo>
                      <a:pt x="212" y="216"/>
                    </a:lnTo>
                    <a:lnTo>
                      <a:pt x="204" y="220"/>
                    </a:lnTo>
                    <a:lnTo>
                      <a:pt x="197" y="223"/>
                    </a:lnTo>
                    <a:lnTo>
                      <a:pt x="105" y="169"/>
                    </a:lnTo>
                    <a:lnTo>
                      <a:pt x="105" y="169"/>
                    </a:lnTo>
                    <a:lnTo>
                      <a:pt x="105" y="160"/>
                    </a:lnTo>
                    <a:lnTo>
                      <a:pt x="105" y="160"/>
                    </a:lnTo>
                    <a:lnTo>
                      <a:pt x="105" y="151"/>
                    </a:lnTo>
                    <a:lnTo>
                      <a:pt x="197" y="96"/>
                    </a:lnTo>
                    <a:lnTo>
                      <a:pt x="197" y="96"/>
                    </a:lnTo>
                    <a:lnTo>
                      <a:pt x="204" y="100"/>
                    </a:lnTo>
                    <a:lnTo>
                      <a:pt x="212" y="104"/>
                    </a:lnTo>
                    <a:lnTo>
                      <a:pt x="221" y="105"/>
                    </a:lnTo>
                    <a:lnTo>
                      <a:pt x="230" y="107"/>
                    </a:lnTo>
                    <a:lnTo>
                      <a:pt x="230" y="107"/>
                    </a:lnTo>
                    <a:lnTo>
                      <a:pt x="239" y="105"/>
                    </a:lnTo>
                    <a:lnTo>
                      <a:pt x="250" y="102"/>
                    </a:lnTo>
                    <a:lnTo>
                      <a:pt x="259" y="98"/>
                    </a:lnTo>
                    <a:lnTo>
                      <a:pt x="266" y="91"/>
                    </a:lnTo>
                    <a:lnTo>
                      <a:pt x="273" y="84"/>
                    </a:lnTo>
                    <a:lnTo>
                      <a:pt x="277" y="75"/>
                    </a:lnTo>
                    <a:lnTo>
                      <a:pt x="281" y="64"/>
                    </a:lnTo>
                    <a:lnTo>
                      <a:pt x="282" y="53"/>
                    </a:lnTo>
                    <a:lnTo>
                      <a:pt x="282" y="53"/>
                    </a:lnTo>
                    <a:lnTo>
                      <a:pt x="281" y="44"/>
                    </a:lnTo>
                    <a:lnTo>
                      <a:pt x="277" y="33"/>
                    </a:lnTo>
                    <a:lnTo>
                      <a:pt x="273" y="24"/>
                    </a:lnTo>
                    <a:lnTo>
                      <a:pt x="266" y="17"/>
                    </a:lnTo>
                    <a:lnTo>
                      <a:pt x="259" y="9"/>
                    </a:lnTo>
                    <a:lnTo>
                      <a:pt x="250" y="4"/>
                    </a:lnTo>
                    <a:lnTo>
                      <a:pt x="239" y="2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9" y="2"/>
                    </a:lnTo>
                    <a:lnTo>
                      <a:pt x="208" y="4"/>
                    </a:lnTo>
                    <a:lnTo>
                      <a:pt x="199" y="9"/>
                    </a:lnTo>
                    <a:lnTo>
                      <a:pt x="192" y="17"/>
                    </a:lnTo>
                    <a:lnTo>
                      <a:pt x="184" y="24"/>
                    </a:lnTo>
                    <a:lnTo>
                      <a:pt x="181" y="33"/>
                    </a:lnTo>
                    <a:lnTo>
                      <a:pt x="177" y="44"/>
                    </a:lnTo>
                    <a:lnTo>
                      <a:pt x="175" y="53"/>
                    </a:lnTo>
                    <a:lnTo>
                      <a:pt x="175" y="53"/>
                    </a:lnTo>
                    <a:lnTo>
                      <a:pt x="177" y="62"/>
                    </a:lnTo>
                    <a:lnTo>
                      <a:pt x="85" y="118"/>
                    </a:lnTo>
                    <a:lnTo>
                      <a:pt x="85" y="118"/>
                    </a:lnTo>
                    <a:lnTo>
                      <a:pt x="78" y="113"/>
                    </a:lnTo>
                    <a:lnTo>
                      <a:pt x="68" y="109"/>
                    </a:lnTo>
                    <a:lnTo>
                      <a:pt x="61" y="107"/>
                    </a:lnTo>
                    <a:lnTo>
                      <a:pt x="52" y="107"/>
                    </a:lnTo>
                    <a:lnTo>
                      <a:pt x="52" y="107"/>
                    </a:lnTo>
                    <a:lnTo>
                      <a:pt x="41" y="107"/>
                    </a:lnTo>
                    <a:lnTo>
                      <a:pt x="30" y="111"/>
                    </a:lnTo>
                    <a:lnTo>
                      <a:pt x="23" y="116"/>
                    </a:lnTo>
                    <a:lnTo>
                      <a:pt x="14" y="122"/>
                    </a:lnTo>
                    <a:lnTo>
                      <a:pt x="9" y="131"/>
                    </a:lnTo>
                    <a:lnTo>
                      <a:pt x="3" y="140"/>
                    </a:lnTo>
                    <a:lnTo>
                      <a:pt x="0" y="149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171"/>
                    </a:lnTo>
                    <a:lnTo>
                      <a:pt x="3" y="180"/>
                    </a:lnTo>
                    <a:lnTo>
                      <a:pt x="9" y="189"/>
                    </a:lnTo>
                    <a:lnTo>
                      <a:pt x="14" y="198"/>
                    </a:lnTo>
                    <a:lnTo>
                      <a:pt x="23" y="203"/>
                    </a:lnTo>
                    <a:lnTo>
                      <a:pt x="30" y="209"/>
                    </a:lnTo>
                    <a:lnTo>
                      <a:pt x="41" y="212"/>
                    </a:lnTo>
                    <a:lnTo>
                      <a:pt x="52" y="212"/>
                    </a:lnTo>
                    <a:lnTo>
                      <a:pt x="52" y="212"/>
                    </a:lnTo>
                    <a:lnTo>
                      <a:pt x="61" y="212"/>
                    </a:lnTo>
                    <a:lnTo>
                      <a:pt x="68" y="211"/>
                    </a:lnTo>
                    <a:lnTo>
                      <a:pt x="78" y="207"/>
                    </a:lnTo>
                    <a:lnTo>
                      <a:pt x="85" y="202"/>
                    </a:lnTo>
                    <a:lnTo>
                      <a:pt x="177" y="258"/>
                    </a:lnTo>
                    <a:lnTo>
                      <a:pt x="177" y="258"/>
                    </a:lnTo>
                    <a:lnTo>
                      <a:pt x="175" y="267"/>
                    </a:lnTo>
                    <a:lnTo>
                      <a:pt x="175" y="267"/>
                    </a:lnTo>
                    <a:lnTo>
                      <a:pt x="177" y="278"/>
                    </a:lnTo>
                    <a:lnTo>
                      <a:pt x="181" y="287"/>
                    </a:lnTo>
                    <a:lnTo>
                      <a:pt x="184" y="296"/>
                    </a:lnTo>
                    <a:lnTo>
                      <a:pt x="192" y="303"/>
                    </a:lnTo>
                    <a:lnTo>
                      <a:pt x="199" y="310"/>
                    </a:lnTo>
                    <a:lnTo>
                      <a:pt x="208" y="316"/>
                    </a:lnTo>
                    <a:lnTo>
                      <a:pt x="219" y="318"/>
                    </a:lnTo>
                    <a:lnTo>
                      <a:pt x="230" y="319"/>
                    </a:lnTo>
                    <a:lnTo>
                      <a:pt x="230" y="319"/>
                    </a:lnTo>
                    <a:lnTo>
                      <a:pt x="239" y="318"/>
                    </a:lnTo>
                    <a:lnTo>
                      <a:pt x="250" y="316"/>
                    </a:lnTo>
                    <a:lnTo>
                      <a:pt x="259" y="310"/>
                    </a:lnTo>
                    <a:lnTo>
                      <a:pt x="266" y="303"/>
                    </a:lnTo>
                    <a:lnTo>
                      <a:pt x="273" y="296"/>
                    </a:lnTo>
                    <a:lnTo>
                      <a:pt x="277" y="287"/>
                    </a:lnTo>
                    <a:lnTo>
                      <a:pt x="281" y="278"/>
                    </a:lnTo>
                    <a:lnTo>
                      <a:pt x="282" y="267"/>
                    </a:lnTo>
                    <a:lnTo>
                      <a:pt x="282" y="267"/>
                    </a:lnTo>
                    <a:lnTo>
                      <a:pt x="281" y="256"/>
                    </a:lnTo>
                    <a:lnTo>
                      <a:pt x="277" y="245"/>
                    </a:lnTo>
                    <a:lnTo>
                      <a:pt x="273" y="236"/>
                    </a:lnTo>
                    <a:lnTo>
                      <a:pt x="266" y="229"/>
                    </a:lnTo>
                    <a:lnTo>
                      <a:pt x="259" y="221"/>
                    </a:lnTo>
                    <a:lnTo>
                      <a:pt x="250" y="218"/>
                    </a:lnTo>
                    <a:lnTo>
                      <a:pt x="239" y="214"/>
                    </a:lnTo>
                    <a:lnTo>
                      <a:pt x="230" y="212"/>
                    </a:lnTo>
                    <a:lnTo>
                      <a:pt x="230" y="21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7189" tIns="33594" rIns="67189" bIns="3359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75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42" name="Group 97">
            <a:extLst>
              <a:ext uri="{FF2B5EF4-FFF2-40B4-BE49-F238E27FC236}">
                <a16:creationId xmlns:a16="http://schemas.microsoft.com/office/drawing/2014/main" xmlns="" id="{054474D3-0EDE-49DC-92A7-FBF531CB05D0}"/>
              </a:ext>
            </a:extLst>
          </p:cNvPr>
          <p:cNvGrpSpPr/>
          <p:nvPr/>
        </p:nvGrpSpPr>
        <p:grpSpPr>
          <a:xfrm flipH="1">
            <a:off x="4905315" y="3684346"/>
            <a:ext cx="3642520" cy="705970"/>
            <a:chOff x="357158" y="3571882"/>
            <a:chExt cx="3636592" cy="720589"/>
          </a:xfrm>
        </p:grpSpPr>
        <p:grpSp>
          <p:nvGrpSpPr>
            <p:cNvPr id="43" name="Group 87">
              <a:extLst>
                <a:ext uri="{FF2B5EF4-FFF2-40B4-BE49-F238E27FC236}">
                  <a16:creationId xmlns:a16="http://schemas.microsoft.com/office/drawing/2014/main" xmlns="" id="{57A49E21-4646-47A3-AAAF-89EDE12D5149}"/>
                </a:ext>
              </a:extLst>
            </p:cNvPr>
            <p:cNvGrpSpPr/>
            <p:nvPr/>
          </p:nvGrpSpPr>
          <p:grpSpPr>
            <a:xfrm>
              <a:off x="357158" y="3571882"/>
              <a:ext cx="2666988" cy="720589"/>
              <a:chOff x="357158" y="3571882"/>
              <a:chExt cx="2666988" cy="720589"/>
            </a:xfrm>
          </p:grpSpPr>
          <p:sp>
            <p:nvSpPr>
              <p:cNvPr id="50" name="Rectangle 33">
                <a:extLst>
                  <a:ext uri="{FF2B5EF4-FFF2-40B4-BE49-F238E27FC236}">
                    <a16:creationId xmlns:a16="http://schemas.microsoft.com/office/drawing/2014/main" xmlns="" id="{2C182696-F14C-4D07-BD31-AAD5B0E804F0}"/>
                  </a:ext>
                </a:extLst>
              </p:cNvPr>
              <p:cNvSpPr/>
              <p:nvPr/>
            </p:nvSpPr>
            <p:spPr>
              <a:xfrm>
                <a:off x="357158" y="3857635"/>
                <a:ext cx="2643206" cy="434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900" dirty="0"/>
                  <a:t>您的内容打在这里，在此框中选择粘贴，并选择只保留文字。</a:t>
                </a:r>
                <a:endParaRPr lang="en-US" altLang="zh-CN" sz="900" dirty="0"/>
              </a:p>
            </p:txBody>
          </p:sp>
          <p:sp>
            <p:nvSpPr>
              <p:cNvPr id="51" name="Rectangle 34">
                <a:extLst>
                  <a:ext uri="{FF2B5EF4-FFF2-40B4-BE49-F238E27FC236}">
                    <a16:creationId xmlns:a16="http://schemas.microsoft.com/office/drawing/2014/main" xmlns="" id="{E189D934-9D00-4197-A3FB-6103CE4BCCA4}"/>
                  </a:ext>
                </a:extLst>
              </p:cNvPr>
              <p:cNvSpPr/>
              <p:nvPr/>
            </p:nvSpPr>
            <p:spPr>
              <a:xfrm>
                <a:off x="1636284" y="3571882"/>
                <a:ext cx="1387862" cy="278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zh-CN" altLang="en-US" sz="1176" dirty="0">
                    <a:solidFill>
                      <a:srgbClr val="C00000"/>
                    </a:solidFill>
                    <a:latin typeface="+mn-ea"/>
                    <a:cs typeface="Open Sans" pitchFamily="34" charset="0"/>
                  </a:rPr>
                  <a:t>点击此处输入标题</a:t>
                </a:r>
                <a:endParaRPr lang="en-US" altLang="zh-CN" sz="1176" dirty="0">
                  <a:solidFill>
                    <a:srgbClr val="C00000"/>
                  </a:solidFill>
                  <a:latin typeface="+mn-ea"/>
                  <a:cs typeface="Open Sans" pitchFamily="34" charset="0"/>
                </a:endParaRPr>
              </a:p>
            </p:txBody>
          </p:sp>
        </p:grpSp>
        <p:grpSp>
          <p:nvGrpSpPr>
            <p:cNvPr id="44" name="Group 86">
              <a:extLst>
                <a:ext uri="{FF2B5EF4-FFF2-40B4-BE49-F238E27FC236}">
                  <a16:creationId xmlns:a16="http://schemas.microsoft.com/office/drawing/2014/main" xmlns="" id="{D0F67EF5-5CD1-4F28-B1A7-53422A9A4E71}"/>
                </a:ext>
              </a:extLst>
            </p:cNvPr>
            <p:cNvGrpSpPr/>
            <p:nvPr/>
          </p:nvGrpSpPr>
          <p:grpSpPr>
            <a:xfrm>
              <a:off x="3357554" y="3643320"/>
              <a:ext cx="636196" cy="636164"/>
              <a:chOff x="3357554" y="3643320"/>
              <a:chExt cx="636196" cy="636164"/>
            </a:xfrm>
          </p:grpSpPr>
          <p:sp>
            <p:nvSpPr>
              <p:cNvPr id="45" name="Rectangle 26">
                <a:extLst>
                  <a:ext uri="{FF2B5EF4-FFF2-40B4-BE49-F238E27FC236}">
                    <a16:creationId xmlns:a16="http://schemas.microsoft.com/office/drawing/2014/main" xmlns="" id="{42004987-8403-40EA-83EB-0CB2CDBAE40C}"/>
                  </a:ext>
                </a:extLst>
              </p:cNvPr>
              <p:cNvSpPr/>
              <p:nvPr/>
            </p:nvSpPr>
            <p:spPr>
              <a:xfrm>
                <a:off x="3357554" y="3643320"/>
                <a:ext cx="636196" cy="63616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46" name="Group 67">
                <a:extLst>
                  <a:ext uri="{FF2B5EF4-FFF2-40B4-BE49-F238E27FC236}">
                    <a16:creationId xmlns:a16="http://schemas.microsoft.com/office/drawing/2014/main" xmlns="" id="{4A63128D-97EA-4492-97E2-0BA7FC8A5E13}"/>
                  </a:ext>
                </a:extLst>
              </p:cNvPr>
              <p:cNvGrpSpPr/>
              <p:nvPr/>
            </p:nvGrpSpPr>
            <p:grpSpPr>
              <a:xfrm>
                <a:off x="3428992" y="3857634"/>
                <a:ext cx="503238" cy="177800"/>
                <a:chOff x="1441430" y="4357700"/>
                <a:chExt cx="503238" cy="177800"/>
              </a:xfrm>
              <a:solidFill>
                <a:schemeClr val="bg1"/>
              </a:solidFill>
            </p:grpSpPr>
            <p:sp>
              <p:nvSpPr>
                <p:cNvPr id="47" name="Freeform 19">
                  <a:extLst>
                    <a:ext uri="{FF2B5EF4-FFF2-40B4-BE49-F238E27FC236}">
                      <a16:creationId xmlns:a16="http://schemas.microsoft.com/office/drawing/2014/main" xmlns="" id="{57D00DB7-A939-4448-8130-CA2B95DC1D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1430" y="4357700"/>
                  <a:ext cx="231775" cy="177800"/>
                </a:xfrm>
                <a:custGeom>
                  <a:avLst/>
                  <a:gdLst/>
                  <a:ahLst/>
                  <a:cxnLst>
                    <a:cxn ang="0">
                      <a:pos x="192" y="0"/>
                    </a:cxn>
                    <a:cxn ang="0">
                      <a:pos x="203" y="0"/>
                    </a:cxn>
                    <a:cxn ang="0">
                      <a:pos x="225" y="5"/>
                    </a:cxn>
                    <a:cxn ang="0">
                      <a:pos x="245" y="13"/>
                    </a:cxn>
                    <a:cxn ang="0">
                      <a:pos x="262" y="26"/>
                    </a:cxn>
                    <a:cxn ang="0">
                      <a:pos x="271" y="32"/>
                    </a:cxn>
                    <a:cxn ang="0">
                      <a:pos x="282" y="47"/>
                    </a:cxn>
                    <a:cxn ang="0">
                      <a:pos x="292" y="63"/>
                    </a:cxn>
                    <a:cxn ang="0">
                      <a:pos x="232" y="63"/>
                    </a:cxn>
                    <a:cxn ang="0">
                      <a:pos x="213" y="53"/>
                    </a:cxn>
                    <a:cxn ang="0">
                      <a:pos x="192" y="49"/>
                    </a:cxn>
                    <a:cxn ang="0">
                      <a:pos x="112" y="49"/>
                    </a:cxn>
                    <a:cxn ang="0">
                      <a:pos x="88" y="54"/>
                    </a:cxn>
                    <a:cxn ang="0">
                      <a:pos x="68" y="68"/>
                    </a:cxn>
                    <a:cxn ang="0">
                      <a:pos x="61" y="77"/>
                    </a:cxn>
                    <a:cxn ang="0">
                      <a:pos x="51" y="99"/>
                    </a:cxn>
                    <a:cxn ang="0">
                      <a:pos x="50" y="111"/>
                    </a:cxn>
                    <a:cxn ang="0">
                      <a:pos x="51" y="124"/>
                    </a:cxn>
                    <a:cxn ang="0">
                      <a:pos x="61" y="146"/>
                    </a:cxn>
                    <a:cxn ang="0">
                      <a:pos x="68" y="154"/>
                    </a:cxn>
                    <a:cxn ang="0">
                      <a:pos x="88" y="168"/>
                    </a:cxn>
                    <a:cxn ang="0">
                      <a:pos x="112" y="173"/>
                    </a:cxn>
                    <a:cxn ang="0">
                      <a:pos x="192" y="173"/>
                    </a:cxn>
                    <a:cxn ang="0">
                      <a:pos x="213" y="169"/>
                    </a:cxn>
                    <a:cxn ang="0">
                      <a:pos x="232" y="158"/>
                    </a:cxn>
                    <a:cxn ang="0">
                      <a:pos x="292" y="158"/>
                    </a:cxn>
                    <a:cxn ang="0">
                      <a:pos x="282" y="175"/>
                    </a:cxn>
                    <a:cxn ang="0">
                      <a:pos x="271" y="189"/>
                    </a:cxn>
                    <a:cxn ang="0">
                      <a:pos x="262" y="196"/>
                    </a:cxn>
                    <a:cxn ang="0">
                      <a:pos x="245" y="209"/>
                    </a:cxn>
                    <a:cxn ang="0">
                      <a:pos x="225" y="217"/>
                    </a:cxn>
                    <a:cxn ang="0">
                      <a:pos x="203" y="221"/>
                    </a:cxn>
                    <a:cxn ang="0">
                      <a:pos x="112" y="222"/>
                    </a:cxn>
                    <a:cxn ang="0">
                      <a:pos x="100" y="221"/>
                    </a:cxn>
                    <a:cxn ang="0">
                      <a:pos x="78" y="217"/>
                    </a:cxn>
                    <a:cxn ang="0">
                      <a:pos x="58" y="209"/>
                    </a:cxn>
                    <a:cxn ang="0">
                      <a:pos x="41" y="196"/>
                    </a:cxn>
                    <a:cxn ang="0">
                      <a:pos x="34" y="189"/>
                    </a:cxn>
                    <a:cxn ang="0">
                      <a:pos x="20" y="173"/>
                    </a:cxn>
                    <a:cxn ang="0">
                      <a:pos x="9" y="154"/>
                    </a:cxn>
                    <a:cxn ang="0">
                      <a:pos x="3" y="133"/>
                    </a:cxn>
                    <a:cxn ang="0">
                      <a:pos x="0" y="111"/>
                    </a:cxn>
                    <a:cxn ang="0">
                      <a:pos x="0" y="111"/>
                    </a:cxn>
                    <a:cxn ang="0">
                      <a:pos x="3" y="89"/>
                    </a:cxn>
                    <a:cxn ang="0">
                      <a:pos x="9" y="68"/>
                    </a:cxn>
                    <a:cxn ang="0">
                      <a:pos x="20" y="49"/>
                    </a:cxn>
                    <a:cxn ang="0">
                      <a:pos x="34" y="32"/>
                    </a:cxn>
                    <a:cxn ang="0">
                      <a:pos x="41" y="26"/>
                    </a:cxn>
                    <a:cxn ang="0">
                      <a:pos x="58" y="13"/>
                    </a:cxn>
                    <a:cxn ang="0">
                      <a:pos x="78" y="5"/>
                    </a:cxn>
                    <a:cxn ang="0">
                      <a:pos x="100" y="0"/>
                    </a:cxn>
                    <a:cxn ang="0">
                      <a:pos x="112" y="0"/>
                    </a:cxn>
                  </a:cxnLst>
                  <a:rect l="0" t="0" r="r" b="b"/>
                  <a:pathLst>
                    <a:path w="292" h="222">
                      <a:moveTo>
                        <a:pt x="112" y="0"/>
                      </a:moveTo>
                      <a:lnTo>
                        <a:pt x="192" y="0"/>
                      </a:lnTo>
                      <a:lnTo>
                        <a:pt x="192" y="0"/>
                      </a:lnTo>
                      <a:lnTo>
                        <a:pt x="203" y="0"/>
                      </a:lnTo>
                      <a:lnTo>
                        <a:pt x="214" y="2"/>
                      </a:lnTo>
                      <a:lnTo>
                        <a:pt x="225" y="5"/>
                      </a:lnTo>
                      <a:lnTo>
                        <a:pt x="235" y="9"/>
                      </a:lnTo>
                      <a:lnTo>
                        <a:pt x="245" y="13"/>
                      </a:lnTo>
                      <a:lnTo>
                        <a:pt x="254" y="18"/>
                      </a:lnTo>
                      <a:lnTo>
                        <a:pt x="262" y="26"/>
                      </a:lnTo>
                      <a:lnTo>
                        <a:pt x="271" y="32"/>
                      </a:lnTo>
                      <a:lnTo>
                        <a:pt x="271" y="32"/>
                      </a:lnTo>
                      <a:lnTo>
                        <a:pt x="277" y="39"/>
                      </a:lnTo>
                      <a:lnTo>
                        <a:pt x="282" y="47"/>
                      </a:lnTo>
                      <a:lnTo>
                        <a:pt x="288" y="56"/>
                      </a:lnTo>
                      <a:lnTo>
                        <a:pt x="292" y="63"/>
                      </a:lnTo>
                      <a:lnTo>
                        <a:pt x="232" y="63"/>
                      </a:lnTo>
                      <a:lnTo>
                        <a:pt x="232" y="63"/>
                      </a:lnTo>
                      <a:lnTo>
                        <a:pt x="223" y="58"/>
                      </a:lnTo>
                      <a:lnTo>
                        <a:pt x="213" y="53"/>
                      </a:lnTo>
                      <a:lnTo>
                        <a:pt x="203" y="51"/>
                      </a:lnTo>
                      <a:lnTo>
                        <a:pt x="192" y="49"/>
                      </a:lnTo>
                      <a:lnTo>
                        <a:pt x="112" y="49"/>
                      </a:lnTo>
                      <a:lnTo>
                        <a:pt x="112" y="49"/>
                      </a:lnTo>
                      <a:lnTo>
                        <a:pt x="99" y="51"/>
                      </a:lnTo>
                      <a:lnTo>
                        <a:pt x="88" y="54"/>
                      </a:lnTo>
                      <a:lnTo>
                        <a:pt x="77" y="60"/>
                      </a:lnTo>
                      <a:lnTo>
                        <a:pt x="68" y="68"/>
                      </a:lnTo>
                      <a:lnTo>
                        <a:pt x="68" y="68"/>
                      </a:lnTo>
                      <a:lnTo>
                        <a:pt x="61" y="77"/>
                      </a:lnTo>
                      <a:lnTo>
                        <a:pt x="55" y="86"/>
                      </a:lnTo>
                      <a:lnTo>
                        <a:pt x="51" y="99"/>
                      </a:lnTo>
                      <a:lnTo>
                        <a:pt x="50" y="111"/>
                      </a:lnTo>
                      <a:lnTo>
                        <a:pt x="50" y="111"/>
                      </a:lnTo>
                      <a:lnTo>
                        <a:pt x="50" y="111"/>
                      </a:lnTo>
                      <a:lnTo>
                        <a:pt x="51" y="124"/>
                      </a:lnTo>
                      <a:lnTo>
                        <a:pt x="55" y="135"/>
                      </a:lnTo>
                      <a:lnTo>
                        <a:pt x="61" y="146"/>
                      </a:lnTo>
                      <a:lnTo>
                        <a:pt x="68" y="154"/>
                      </a:lnTo>
                      <a:lnTo>
                        <a:pt x="68" y="154"/>
                      </a:lnTo>
                      <a:lnTo>
                        <a:pt x="77" y="162"/>
                      </a:lnTo>
                      <a:lnTo>
                        <a:pt x="88" y="168"/>
                      </a:lnTo>
                      <a:lnTo>
                        <a:pt x="99" y="172"/>
                      </a:lnTo>
                      <a:lnTo>
                        <a:pt x="112" y="173"/>
                      </a:lnTo>
                      <a:lnTo>
                        <a:pt x="192" y="173"/>
                      </a:lnTo>
                      <a:lnTo>
                        <a:pt x="192" y="173"/>
                      </a:lnTo>
                      <a:lnTo>
                        <a:pt x="203" y="172"/>
                      </a:lnTo>
                      <a:lnTo>
                        <a:pt x="213" y="169"/>
                      </a:lnTo>
                      <a:lnTo>
                        <a:pt x="223" y="164"/>
                      </a:lnTo>
                      <a:lnTo>
                        <a:pt x="232" y="158"/>
                      </a:lnTo>
                      <a:lnTo>
                        <a:pt x="292" y="158"/>
                      </a:lnTo>
                      <a:lnTo>
                        <a:pt x="292" y="158"/>
                      </a:lnTo>
                      <a:lnTo>
                        <a:pt x="288" y="167"/>
                      </a:lnTo>
                      <a:lnTo>
                        <a:pt x="282" y="175"/>
                      </a:lnTo>
                      <a:lnTo>
                        <a:pt x="277" y="183"/>
                      </a:lnTo>
                      <a:lnTo>
                        <a:pt x="271" y="189"/>
                      </a:lnTo>
                      <a:lnTo>
                        <a:pt x="271" y="189"/>
                      </a:lnTo>
                      <a:lnTo>
                        <a:pt x="262" y="196"/>
                      </a:lnTo>
                      <a:lnTo>
                        <a:pt x="254" y="203"/>
                      </a:lnTo>
                      <a:lnTo>
                        <a:pt x="245" y="209"/>
                      </a:lnTo>
                      <a:lnTo>
                        <a:pt x="235" y="214"/>
                      </a:lnTo>
                      <a:lnTo>
                        <a:pt x="225" y="217"/>
                      </a:lnTo>
                      <a:lnTo>
                        <a:pt x="214" y="220"/>
                      </a:lnTo>
                      <a:lnTo>
                        <a:pt x="203" y="221"/>
                      </a:lnTo>
                      <a:lnTo>
                        <a:pt x="192" y="222"/>
                      </a:lnTo>
                      <a:lnTo>
                        <a:pt x="112" y="222"/>
                      </a:lnTo>
                      <a:lnTo>
                        <a:pt x="112" y="222"/>
                      </a:lnTo>
                      <a:lnTo>
                        <a:pt x="100" y="221"/>
                      </a:lnTo>
                      <a:lnTo>
                        <a:pt x="89" y="220"/>
                      </a:lnTo>
                      <a:lnTo>
                        <a:pt x="78" y="217"/>
                      </a:lnTo>
                      <a:lnTo>
                        <a:pt x="68" y="214"/>
                      </a:lnTo>
                      <a:lnTo>
                        <a:pt x="58" y="209"/>
                      </a:lnTo>
                      <a:lnTo>
                        <a:pt x="50" y="203"/>
                      </a:lnTo>
                      <a:lnTo>
                        <a:pt x="41" y="196"/>
                      </a:lnTo>
                      <a:lnTo>
                        <a:pt x="34" y="189"/>
                      </a:lnTo>
                      <a:lnTo>
                        <a:pt x="34" y="189"/>
                      </a:lnTo>
                      <a:lnTo>
                        <a:pt x="26" y="182"/>
                      </a:lnTo>
                      <a:lnTo>
                        <a:pt x="20" y="173"/>
                      </a:lnTo>
                      <a:lnTo>
                        <a:pt x="14" y="164"/>
                      </a:lnTo>
                      <a:lnTo>
                        <a:pt x="9" y="154"/>
                      </a:lnTo>
                      <a:lnTo>
                        <a:pt x="5" y="143"/>
                      </a:lnTo>
                      <a:lnTo>
                        <a:pt x="3" y="133"/>
                      </a:lnTo>
                      <a:lnTo>
                        <a:pt x="2" y="122"/>
                      </a:lnTo>
                      <a:lnTo>
                        <a:pt x="0" y="111"/>
                      </a:lnTo>
                      <a:lnTo>
                        <a:pt x="0" y="111"/>
                      </a:lnTo>
                      <a:lnTo>
                        <a:pt x="0" y="111"/>
                      </a:lnTo>
                      <a:lnTo>
                        <a:pt x="2" y="100"/>
                      </a:lnTo>
                      <a:lnTo>
                        <a:pt x="3" y="89"/>
                      </a:lnTo>
                      <a:lnTo>
                        <a:pt x="5" y="78"/>
                      </a:lnTo>
                      <a:lnTo>
                        <a:pt x="9" y="68"/>
                      </a:lnTo>
                      <a:lnTo>
                        <a:pt x="14" y="58"/>
                      </a:lnTo>
                      <a:lnTo>
                        <a:pt x="20" y="49"/>
                      </a:lnTo>
                      <a:lnTo>
                        <a:pt x="26" y="41"/>
                      </a:lnTo>
                      <a:lnTo>
                        <a:pt x="34" y="32"/>
                      </a:lnTo>
                      <a:lnTo>
                        <a:pt x="34" y="32"/>
                      </a:lnTo>
                      <a:lnTo>
                        <a:pt x="41" y="26"/>
                      </a:lnTo>
                      <a:lnTo>
                        <a:pt x="50" y="18"/>
                      </a:lnTo>
                      <a:lnTo>
                        <a:pt x="58" y="13"/>
                      </a:lnTo>
                      <a:lnTo>
                        <a:pt x="68" y="9"/>
                      </a:lnTo>
                      <a:lnTo>
                        <a:pt x="78" y="5"/>
                      </a:lnTo>
                      <a:lnTo>
                        <a:pt x="89" y="2"/>
                      </a:lnTo>
                      <a:lnTo>
                        <a:pt x="100" y="0"/>
                      </a:lnTo>
                      <a:lnTo>
                        <a:pt x="112" y="0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189" tIns="33594" rIns="67189" bIns="3359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75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48" name="Freeform 20">
                  <a:extLst>
                    <a:ext uri="{FF2B5EF4-FFF2-40B4-BE49-F238E27FC236}">
                      <a16:creationId xmlns:a16="http://schemas.microsoft.com/office/drawing/2014/main" xmlns="" id="{A749458B-0165-4FC3-8766-F62A14011A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4480" y="4357700"/>
                  <a:ext cx="230188" cy="177800"/>
                </a:xfrm>
                <a:custGeom>
                  <a:avLst/>
                  <a:gdLst/>
                  <a:ahLst/>
                  <a:cxnLst>
                    <a:cxn ang="0">
                      <a:pos x="181" y="0"/>
                    </a:cxn>
                    <a:cxn ang="0">
                      <a:pos x="192" y="0"/>
                    </a:cxn>
                    <a:cxn ang="0">
                      <a:pos x="213" y="5"/>
                    </a:cxn>
                    <a:cxn ang="0">
                      <a:pos x="234" y="13"/>
                    </a:cxn>
                    <a:cxn ang="0">
                      <a:pos x="251" y="26"/>
                    </a:cxn>
                    <a:cxn ang="0">
                      <a:pos x="258" y="32"/>
                    </a:cxn>
                    <a:cxn ang="0">
                      <a:pos x="272" y="49"/>
                    </a:cxn>
                    <a:cxn ang="0">
                      <a:pos x="283" y="68"/>
                    </a:cxn>
                    <a:cxn ang="0">
                      <a:pos x="289" y="89"/>
                    </a:cxn>
                    <a:cxn ang="0">
                      <a:pos x="292" y="111"/>
                    </a:cxn>
                    <a:cxn ang="0">
                      <a:pos x="292" y="111"/>
                    </a:cxn>
                    <a:cxn ang="0">
                      <a:pos x="289" y="133"/>
                    </a:cxn>
                    <a:cxn ang="0">
                      <a:pos x="283" y="154"/>
                    </a:cxn>
                    <a:cxn ang="0">
                      <a:pos x="272" y="173"/>
                    </a:cxn>
                    <a:cxn ang="0">
                      <a:pos x="258" y="189"/>
                    </a:cxn>
                    <a:cxn ang="0">
                      <a:pos x="251" y="196"/>
                    </a:cxn>
                    <a:cxn ang="0">
                      <a:pos x="234" y="209"/>
                    </a:cxn>
                    <a:cxn ang="0">
                      <a:pos x="213" y="217"/>
                    </a:cxn>
                    <a:cxn ang="0">
                      <a:pos x="192" y="221"/>
                    </a:cxn>
                    <a:cxn ang="0">
                      <a:pos x="100" y="222"/>
                    </a:cxn>
                    <a:cxn ang="0">
                      <a:pos x="89" y="221"/>
                    </a:cxn>
                    <a:cxn ang="0">
                      <a:pos x="67" y="217"/>
                    </a:cxn>
                    <a:cxn ang="0">
                      <a:pos x="47" y="209"/>
                    </a:cxn>
                    <a:cxn ang="0">
                      <a:pos x="30" y="196"/>
                    </a:cxn>
                    <a:cxn ang="0">
                      <a:pos x="21" y="189"/>
                    </a:cxn>
                    <a:cxn ang="0">
                      <a:pos x="9" y="175"/>
                    </a:cxn>
                    <a:cxn ang="0">
                      <a:pos x="0" y="158"/>
                    </a:cxn>
                    <a:cxn ang="0">
                      <a:pos x="61" y="158"/>
                    </a:cxn>
                    <a:cxn ang="0">
                      <a:pos x="79" y="169"/>
                    </a:cxn>
                    <a:cxn ang="0">
                      <a:pos x="100" y="173"/>
                    </a:cxn>
                    <a:cxn ang="0">
                      <a:pos x="181" y="173"/>
                    </a:cxn>
                    <a:cxn ang="0">
                      <a:pos x="204" y="168"/>
                    </a:cxn>
                    <a:cxn ang="0">
                      <a:pos x="224" y="154"/>
                    </a:cxn>
                    <a:cxn ang="0">
                      <a:pos x="231" y="146"/>
                    </a:cxn>
                    <a:cxn ang="0">
                      <a:pos x="241" y="124"/>
                    </a:cxn>
                    <a:cxn ang="0">
                      <a:pos x="242" y="111"/>
                    </a:cxn>
                    <a:cxn ang="0">
                      <a:pos x="241" y="99"/>
                    </a:cxn>
                    <a:cxn ang="0">
                      <a:pos x="231" y="77"/>
                    </a:cxn>
                    <a:cxn ang="0">
                      <a:pos x="224" y="68"/>
                    </a:cxn>
                    <a:cxn ang="0">
                      <a:pos x="204" y="54"/>
                    </a:cxn>
                    <a:cxn ang="0">
                      <a:pos x="181" y="49"/>
                    </a:cxn>
                    <a:cxn ang="0">
                      <a:pos x="100" y="49"/>
                    </a:cxn>
                    <a:cxn ang="0">
                      <a:pos x="79" y="53"/>
                    </a:cxn>
                    <a:cxn ang="0">
                      <a:pos x="61" y="63"/>
                    </a:cxn>
                    <a:cxn ang="0">
                      <a:pos x="0" y="63"/>
                    </a:cxn>
                    <a:cxn ang="0">
                      <a:pos x="9" y="47"/>
                    </a:cxn>
                    <a:cxn ang="0">
                      <a:pos x="21" y="32"/>
                    </a:cxn>
                    <a:cxn ang="0">
                      <a:pos x="30" y="26"/>
                    </a:cxn>
                    <a:cxn ang="0">
                      <a:pos x="47" y="13"/>
                    </a:cxn>
                    <a:cxn ang="0">
                      <a:pos x="67" y="5"/>
                    </a:cxn>
                    <a:cxn ang="0">
                      <a:pos x="89" y="0"/>
                    </a:cxn>
                    <a:cxn ang="0">
                      <a:pos x="100" y="0"/>
                    </a:cxn>
                  </a:cxnLst>
                  <a:rect l="0" t="0" r="r" b="b"/>
                  <a:pathLst>
                    <a:path w="292" h="222">
                      <a:moveTo>
                        <a:pt x="100" y="0"/>
                      </a:moveTo>
                      <a:lnTo>
                        <a:pt x="181" y="0"/>
                      </a:lnTo>
                      <a:lnTo>
                        <a:pt x="181" y="0"/>
                      </a:lnTo>
                      <a:lnTo>
                        <a:pt x="192" y="0"/>
                      </a:lnTo>
                      <a:lnTo>
                        <a:pt x="203" y="2"/>
                      </a:lnTo>
                      <a:lnTo>
                        <a:pt x="213" y="5"/>
                      </a:lnTo>
                      <a:lnTo>
                        <a:pt x="224" y="9"/>
                      </a:lnTo>
                      <a:lnTo>
                        <a:pt x="234" y="13"/>
                      </a:lnTo>
                      <a:lnTo>
                        <a:pt x="242" y="18"/>
                      </a:lnTo>
                      <a:lnTo>
                        <a:pt x="251" y="26"/>
                      </a:lnTo>
                      <a:lnTo>
                        <a:pt x="258" y="32"/>
                      </a:lnTo>
                      <a:lnTo>
                        <a:pt x="258" y="32"/>
                      </a:lnTo>
                      <a:lnTo>
                        <a:pt x="266" y="41"/>
                      </a:lnTo>
                      <a:lnTo>
                        <a:pt x="272" y="49"/>
                      </a:lnTo>
                      <a:lnTo>
                        <a:pt x="278" y="58"/>
                      </a:lnTo>
                      <a:lnTo>
                        <a:pt x="283" y="68"/>
                      </a:lnTo>
                      <a:lnTo>
                        <a:pt x="287" y="78"/>
                      </a:lnTo>
                      <a:lnTo>
                        <a:pt x="289" y="89"/>
                      </a:lnTo>
                      <a:lnTo>
                        <a:pt x="291" y="100"/>
                      </a:lnTo>
                      <a:lnTo>
                        <a:pt x="292" y="111"/>
                      </a:lnTo>
                      <a:lnTo>
                        <a:pt x="292" y="111"/>
                      </a:lnTo>
                      <a:lnTo>
                        <a:pt x="292" y="111"/>
                      </a:lnTo>
                      <a:lnTo>
                        <a:pt x="291" y="122"/>
                      </a:lnTo>
                      <a:lnTo>
                        <a:pt x="289" y="133"/>
                      </a:lnTo>
                      <a:lnTo>
                        <a:pt x="287" y="143"/>
                      </a:lnTo>
                      <a:lnTo>
                        <a:pt x="283" y="154"/>
                      </a:lnTo>
                      <a:lnTo>
                        <a:pt x="278" y="164"/>
                      </a:lnTo>
                      <a:lnTo>
                        <a:pt x="272" y="173"/>
                      </a:lnTo>
                      <a:lnTo>
                        <a:pt x="266" y="182"/>
                      </a:lnTo>
                      <a:lnTo>
                        <a:pt x="258" y="189"/>
                      </a:lnTo>
                      <a:lnTo>
                        <a:pt x="258" y="189"/>
                      </a:lnTo>
                      <a:lnTo>
                        <a:pt x="251" y="196"/>
                      </a:lnTo>
                      <a:lnTo>
                        <a:pt x="242" y="203"/>
                      </a:lnTo>
                      <a:lnTo>
                        <a:pt x="234" y="209"/>
                      </a:lnTo>
                      <a:lnTo>
                        <a:pt x="224" y="214"/>
                      </a:lnTo>
                      <a:lnTo>
                        <a:pt x="213" y="217"/>
                      </a:lnTo>
                      <a:lnTo>
                        <a:pt x="203" y="220"/>
                      </a:lnTo>
                      <a:lnTo>
                        <a:pt x="192" y="221"/>
                      </a:lnTo>
                      <a:lnTo>
                        <a:pt x="181" y="222"/>
                      </a:lnTo>
                      <a:lnTo>
                        <a:pt x="100" y="222"/>
                      </a:lnTo>
                      <a:lnTo>
                        <a:pt x="100" y="222"/>
                      </a:lnTo>
                      <a:lnTo>
                        <a:pt x="89" y="221"/>
                      </a:lnTo>
                      <a:lnTo>
                        <a:pt x="78" y="220"/>
                      </a:lnTo>
                      <a:lnTo>
                        <a:pt x="67" y="217"/>
                      </a:lnTo>
                      <a:lnTo>
                        <a:pt x="57" y="214"/>
                      </a:lnTo>
                      <a:lnTo>
                        <a:pt x="47" y="209"/>
                      </a:lnTo>
                      <a:lnTo>
                        <a:pt x="38" y="203"/>
                      </a:lnTo>
                      <a:lnTo>
                        <a:pt x="30" y="196"/>
                      </a:lnTo>
                      <a:lnTo>
                        <a:pt x="21" y="189"/>
                      </a:lnTo>
                      <a:lnTo>
                        <a:pt x="21" y="189"/>
                      </a:lnTo>
                      <a:lnTo>
                        <a:pt x="15" y="183"/>
                      </a:lnTo>
                      <a:lnTo>
                        <a:pt x="9" y="175"/>
                      </a:lnTo>
                      <a:lnTo>
                        <a:pt x="4" y="167"/>
                      </a:lnTo>
                      <a:lnTo>
                        <a:pt x="0" y="158"/>
                      </a:lnTo>
                      <a:lnTo>
                        <a:pt x="61" y="158"/>
                      </a:lnTo>
                      <a:lnTo>
                        <a:pt x="61" y="158"/>
                      </a:lnTo>
                      <a:lnTo>
                        <a:pt x="69" y="164"/>
                      </a:lnTo>
                      <a:lnTo>
                        <a:pt x="79" y="169"/>
                      </a:lnTo>
                      <a:lnTo>
                        <a:pt x="89" y="172"/>
                      </a:lnTo>
                      <a:lnTo>
                        <a:pt x="100" y="173"/>
                      </a:lnTo>
                      <a:lnTo>
                        <a:pt x="181" y="173"/>
                      </a:lnTo>
                      <a:lnTo>
                        <a:pt x="181" y="173"/>
                      </a:lnTo>
                      <a:lnTo>
                        <a:pt x="193" y="172"/>
                      </a:lnTo>
                      <a:lnTo>
                        <a:pt x="204" y="168"/>
                      </a:lnTo>
                      <a:lnTo>
                        <a:pt x="215" y="162"/>
                      </a:lnTo>
                      <a:lnTo>
                        <a:pt x="224" y="154"/>
                      </a:lnTo>
                      <a:lnTo>
                        <a:pt x="224" y="154"/>
                      </a:lnTo>
                      <a:lnTo>
                        <a:pt x="231" y="146"/>
                      </a:lnTo>
                      <a:lnTo>
                        <a:pt x="237" y="135"/>
                      </a:lnTo>
                      <a:lnTo>
                        <a:pt x="241" y="124"/>
                      </a:lnTo>
                      <a:lnTo>
                        <a:pt x="242" y="111"/>
                      </a:lnTo>
                      <a:lnTo>
                        <a:pt x="242" y="111"/>
                      </a:lnTo>
                      <a:lnTo>
                        <a:pt x="242" y="111"/>
                      </a:lnTo>
                      <a:lnTo>
                        <a:pt x="241" y="99"/>
                      </a:lnTo>
                      <a:lnTo>
                        <a:pt x="237" y="86"/>
                      </a:lnTo>
                      <a:lnTo>
                        <a:pt x="231" y="77"/>
                      </a:lnTo>
                      <a:lnTo>
                        <a:pt x="224" y="68"/>
                      </a:lnTo>
                      <a:lnTo>
                        <a:pt x="224" y="68"/>
                      </a:lnTo>
                      <a:lnTo>
                        <a:pt x="215" y="60"/>
                      </a:lnTo>
                      <a:lnTo>
                        <a:pt x="204" y="54"/>
                      </a:lnTo>
                      <a:lnTo>
                        <a:pt x="193" y="51"/>
                      </a:lnTo>
                      <a:lnTo>
                        <a:pt x="181" y="49"/>
                      </a:lnTo>
                      <a:lnTo>
                        <a:pt x="100" y="49"/>
                      </a:lnTo>
                      <a:lnTo>
                        <a:pt x="100" y="49"/>
                      </a:lnTo>
                      <a:lnTo>
                        <a:pt x="89" y="51"/>
                      </a:lnTo>
                      <a:lnTo>
                        <a:pt x="79" y="53"/>
                      </a:lnTo>
                      <a:lnTo>
                        <a:pt x="69" y="58"/>
                      </a:lnTo>
                      <a:lnTo>
                        <a:pt x="61" y="63"/>
                      </a:lnTo>
                      <a:lnTo>
                        <a:pt x="0" y="63"/>
                      </a:lnTo>
                      <a:lnTo>
                        <a:pt x="0" y="63"/>
                      </a:lnTo>
                      <a:lnTo>
                        <a:pt x="4" y="56"/>
                      </a:lnTo>
                      <a:lnTo>
                        <a:pt x="9" y="47"/>
                      </a:lnTo>
                      <a:lnTo>
                        <a:pt x="15" y="39"/>
                      </a:lnTo>
                      <a:lnTo>
                        <a:pt x="21" y="32"/>
                      </a:lnTo>
                      <a:lnTo>
                        <a:pt x="21" y="32"/>
                      </a:lnTo>
                      <a:lnTo>
                        <a:pt x="30" y="26"/>
                      </a:lnTo>
                      <a:lnTo>
                        <a:pt x="38" y="18"/>
                      </a:lnTo>
                      <a:lnTo>
                        <a:pt x="47" y="13"/>
                      </a:lnTo>
                      <a:lnTo>
                        <a:pt x="57" y="9"/>
                      </a:lnTo>
                      <a:lnTo>
                        <a:pt x="67" y="5"/>
                      </a:lnTo>
                      <a:lnTo>
                        <a:pt x="78" y="2"/>
                      </a:lnTo>
                      <a:lnTo>
                        <a:pt x="89" y="0"/>
                      </a:lnTo>
                      <a:lnTo>
                        <a:pt x="100" y="0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189" tIns="33594" rIns="67189" bIns="3359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75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49" name="Freeform 21">
                  <a:extLst>
                    <a:ext uri="{FF2B5EF4-FFF2-40B4-BE49-F238E27FC236}">
                      <a16:creationId xmlns:a16="http://schemas.microsoft.com/office/drawing/2014/main" xmlns="" id="{9FC17523-B19A-4998-9053-131C230A92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1767" y="4427550"/>
                  <a:ext cx="195263" cy="36513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224" y="0"/>
                    </a:cxn>
                    <a:cxn ang="0">
                      <a:pos x="224" y="0"/>
                    </a:cxn>
                    <a:cxn ang="0">
                      <a:pos x="229" y="1"/>
                    </a:cxn>
                    <a:cxn ang="0">
                      <a:pos x="233" y="2"/>
                    </a:cxn>
                    <a:cxn ang="0">
                      <a:pos x="236" y="5"/>
                    </a:cxn>
                    <a:cxn ang="0">
                      <a:pos x="240" y="7"/>
                    </a:cxn>
                    <a:cxn ang="0">
                      <a:pos x="242" y="11"/>
                    </a:cxn>
                    <a:cxn ang="0">
                      <a:pos x="245" y="14"/>
                    </a:cxn>
                    <a:cxn ang="0">
                      <a:pos x="246" y="18"/>
                    </a:cxn>
                    <a:cxn ang="0">
                      <a:pos x="246" y="23"/>
                    </a:cxn>
                    <a:cxn ang="0">
                      <a:pos x="246" y="23"/>
                    </a:cxn>
                    <a:cxn ang="0">
                      <a:pos x="246" y="23"/>
                    </a:cxn>
                    <a:cxn ang="0">
                      <a:pos x="246" y="28"/>
                    </a:cxn>
                    <a:cxn ang="0">
                      <a:pos x="245" y="32"/>
                    </a:cxn>
                    <a:cxn ang="0">
                      <a:pos x="242" y="36"/>
                    </a:cxn>
                    <a:cxn ang="0">
                      <a:pos x="240" y="39"/>
                    </a:cxn>
                    <a:cxn ang="0">
                      <a:pos x="236" y="42"/>
                    </a:cxn>
                    <a:cxn ang="0">
                      <a:pos x="233" y="44"/>
                    </a:cxn>
                    <a:cxn ang="0">
                      <a:pos x="229" y="45"/>
                    </a:cxn>
                    <a:cxn ang="0">
                      <a:pos x="224" y="45"/>
                    </a:cxn>
                    <a:cxn ang="0">
                      <a:pos x="24" y="45"/>
                    </a:cxn>
                    <a:cxn ang="0">
                      <a:pos x="24" y="45"/>
                    </a:cxn>
                    <a:cxn ang="0">
                      <a:pos x="19" y="45"/>
                    </a:cxn>
                    <a:cxn ang="0">
                      <a:pos x="14" y="44"/>
                    </a:cxn>
                    <a:cxn ang="0">
                      <a:pos x="10" y="42"/>
                    </a:cxn>
                    <a:cxn ang="0">
                      <a:pos x="6" y="39"/>
                    </a:cxn>
                    <a:cxn ang="0">
                      <a:pos x="4" y="36"/>
                    </a:cxn>
                    <a:cxn ang="0">
                      <a:pos x="3" y="32"/>
                    </a:cxn>
                    <a:cxn ang="0">
                      <a:pos x="0" y="28"/>
                    </a:cxn>
                    <a:cxn ang="0">
                      <a:pos x="0" y="23"/>
                    </a:cxn>
                    <a:cxn ang="0">
                      <a:pos x="0" y="23"/>
                    </a:cxn>
                    <a:cxn ang="0">
                      <a:pos x="0" y="23"/>
                    </a:cxn>
                    <a:cxn ang="0">
                      <a:pos x="0" y="18"/>
                    </a:cxn>
                    <a:cxn ang="0">
                      <a:pos x="3" y="14"/>
                    </a:cxn>
                    <a:cxn ang="0">
                      <a:pos x="4" y="11"/>
                    </a:cxn>
                    <a:cxn ang="0">
                      <a:pos x="6" y="7"/>
                    </a:cxn>
                    <a:cxn ang="0">
                      <a:pos x="10" y="5"/>
                    </a:cxn>
                    <a:cxn ang="0">
                      <a:pos x="14" y="2"/>
                    </a:cxn>
                    <a:cxn ang="0">
                      <a:pos x="19" y="1"/>
                    </a:cxn>
                    <a:cxn ang="0">
                      <a:pos x="24" y="0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6" h="45">
                      <a:moveTo>
                        <a:pt x="24" y="0"/>
                      </a:moveTo>
                      <a:lnTo>
                        <a:pt x="224" y="0"/>
                      </a:lnTo>
                      <a:lnTo>
                        <a:pt x="224" y="0"/>
                      </a:lnTo>
                      <a:lnTo>
                        <a:pt x="229" y="1"/>
                      </a:lnTo>
                      <a:lnTo>
                        <a:pt x="233" y="2"/>
                      </a:lnTo>
                      <a:lnTo>
                        <a:pt x="236" y="5"/>
                      </a:lnTo>
                      <a:lnTo>
                        <a:pt x="240" y="7"/>
                      </a:lnTo>
                      <a:lnTo>
                        <a:pt x="242" y="11"/>
                      </a:lnTo>
                      <a:lnTo>
                        <a:pt x="245" y="14"/>
                      </a:lnTo>
                      <a:lnTo>
                        <a:pt x="246" y="18"/>
                      </a:lnTo>
                      <a:lnTo>
                        <a:pt x="246" y="23"/>
                      </a:lnTo>
                      <a:lnTo>
                        <a:pt x="246" y="23"/>
                      </a:lnTo>
                      <a:lnTo>
                        <a:pt x="246" y="23"/>
                      </a:lnTo>
                      <a:lnTo>
                        <a:pt x="246" y="28"/>
                      </a:lnTo>
                      <a:lnTo>
                        <a:pt x="245" y="32"/>
                      </a:lnTo>
                      <a:lnTo>
                        <a:pt x="242" y="36"/>
                      </a:lnTo>
                      <a:lnTo>
                        <a:pt x="240" y="39"/>
                      </a:lnTo>
                      <a:lnTo>
                        <a:pt x="236" y="42"/>
                      </a:lnTo>
                      <a:lnTo>
                        <a:pt x="233" y="44"/>
                      </a:lnTo>
                      <a:lnTo>
                        <a:pt x="229" y="45"/>
                      </a:lnTo>
                      <a:lnTo>
                        <a:pt x="224" y="45"/>
                      </a:lnTo>
                      <a:lnTo>
                        <a:pt x="24" y="45"/>
                      </a:lnTo>
                      <a:lnTo>
                        <a:pt x="24" y="45"/>
                      </a:lnTo>
                      <a:lnTo>
                        <a:pt x="19" y="45"/>
                      </a:lnTo>
                      <a:lnTo>
                        <a:pt x="14" y="44"/>
                      </a:lnTo>
                      <a:lnTo>
                        <a:pt x="10" y="42"/>
                      </a:lnTo>
                      <a:lnTo>
                        <a:pt x="6" y="39"/>
                      </a:lnTo>
                      <a:lnTo>
                        <a:pt x="4" y="36"/>
                      </a:lnTo>
                      <a:lnTo>
                        <a:pt x="3" y="32"/>
                      </a:lnTo>
                      <a:lnTo>
                        <a:pt x="0" y="28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18"/>
                      </a:lnTo>
                      <a:lnTo>
                        <a:pt x="3" y="14"/>
                      </a:lnTo>
                      <a:lnTo>
                        <a:pt x="4" y="11"/>
                      </a:lnTo>
                      <a:lnTo>
                        <a:pt x="6" y="7"/>
                      </a:lnTo>
                      <a:lnTo>
                        <a:pt x="10" y="5"/>
                      </a:lnTo>
                      <a:lnTo>
                        <a:pt x="14" y="2"/>
                      </a:lnTo>
                      <a:lnTo>
                        <a:pt x="19" y="1"/>
                      </a:lnTo>
                      <a:lnTo>
                        <a:pt x="24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189" tIns="33594" rIns="67189" bIns="3359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75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endParaRPr>
                </a:p>
              </p:txBody>
            </p:sp>
          </p:grp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E10D335-82D7-40D4-8C2E-22E5139F7F34}"/>
              </a:ext>
            </a:extLst>
          </p:cNvPr>
          <p:cNvSpPr/>
          <p:nvPr/>
        </p:nvSpPr>
        <p:spPr>
          <a:xfrm>
            <a:off x="444243" y="1584687"/>
            <a:ext cx="3909048" cy="279290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3" name="平行四边形 52">
            <a:extLst>
              <a:ext uri="{FF2B5EF4-FFF2-40B4-BE49-F238E27FC236}">
                <a16:creationId xmlns:a16="http://schemas.microsoft.com/office/drawing/2014/main" xmlns="" id="{C2F566F2-1897-43BF-948E-1AD3647467CA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>
            <a:extLst>
              <a:ext uri="{FF2B5EF4-FFF2-40B4-BE49-F238E27FC236}">
                <a16:creationId xmlns:a16="http://schemas.microsoft.com/office/drawing/2014/main" xmlns="" id="{37E85FAA-2336-4E48-8AF7-8ED288AE66B0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平行四边形 54">
            <a:extLst>
              <a:ext uri="{FF2B5EF4-FFF2-40B4-BE49-F238E27FC236}">
                <a16:creationId xmlns:a16="http://schemas.microsoft.com/office/drawing/2014/main" xmlns="" id="{16287569-5C94-4F96-BDAB-2B1CC3FAE61B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ectangle 30">
            <a:extLst>
              <a:ext uri="{FF2B5EF4-FFF2-40B4-BE49-F238E27FC236}">
                <a16:creationId xmlns:a16="http://schemas.microsoft.com/office/drawing/2014/main" xmlns="" id="{38A7D8ED-A11C-4046-8720-B26AE443B633}"/>
              </a:ext>
            </a:extLst>
          </p:cNvPr>
          <p:cNvSpPr/>
          <p:nvPr/>
        </p:nvSpPr>
        <p:spPr>
          <a:xfrm flipH="1">
            <a:off x="-919745" y="238139"/>
            <a:ext cx="3443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年度工作概述</a:t>
            </a:r>
            <a:endParaRPr lang="en-US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xmlns="" id="{BF4E925C-9BB9-41AB-858D-D7DC5B864771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20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32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Right)">
                                          <p:cBhvr>
                                            <p:cTn id="3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36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Right)">
                                          <p:cBhvr>
                                            <p:cTn id="3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40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Right)">
                                          <p:cBhvr>
                                            <p:cTn id="4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  <p:bldP spid="53" grpId="0" animBg="1"/>
          <p:bldP spid="54" grpId="0" animBg="1"/>
          <p:bldP spid="55" grpId="0" animBg="1"/>
          <p:bldP spid="5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32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Right)">
                                          <p:cBhvr>
                                            <p:cTn id="3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36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Right)">
                                          <p:cBhvr>
                                            <p:cTn id="3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40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Right)">
                                          <p:cBhvr>
                                            <p:cTn id="4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 animBg="1"/>
          <p:bldP spid="53" grpId="0" animBg="1"/>
          <p:bldP spid="54" grpId="0" animBg="1"/>
          <p:bldP spid="55" grpId="0" animBg="1"/>
          <p:bldP spid="5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186E071A-FA22-4069-A04F-D850E197F6BB}"/>
              </a:ext>
            </a:extLst>
          </p:cNvPr>
          <p:cNvGrpSpPr/>
          <p:nvPr/>
        </p:nvGrpSpPr>
        <p:grpSpPr>
          <a:xfrm>
            <a:off x="2507676" y="1350153"/>
            <a:ext cx="1188000" cy="1188000"/>
            <a:chOff x="2585946" y="1138119"/>
            <a:chExt cx="1188000" cy="118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xmlns="" id="{139B4AF3-9895-458B-9329-093184F83EC2}"/>
                </a:ext>
              </a:extLst>
            </p:cNvPr>
            <p:cNvGrpSpPr/>
            <p:nvPr/>
          </p:nvGrpSpPr>
          <p:grpSpPr>
            <a:xfrm rot="2700000">
              <a:off x="2585946" y="1138119"/>
              <a:ext cx="1188000" cy="1188000"/>
              <a:chOff x="2955815" y="1694813"/>
              <a:chExt cx="1188000" cy="11880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5F5E33E6-F368-4977-B754-FD59736E4119}"/>
                  </a:ext>
                </a:extLst>
              </p:cNvPr>
              <p:cNvSpPr/>
              <p:nvPr/>
            </p:nvSpPr>
            <p:spPr>
              <a:xfrm>
                <a:off x="2955815" y="1694813"/>
                <a:ext cx="1188000" cy="118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Freeform 182">
                <a:extLst>
                  <a:ext uri="{FF2B5EF4-FFF2-40B4-BE49-F238E27FC236}">
                    <a16:creationId xmlns:a16="http://schemas.microsoft.com/office/drawing/2014/main" xmlns="" id="{03D5FF2C-7BE1-44FD-BF1B-82837B08E9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27865" y="1767862"/>
                <a:ext cx="304863" cy="318113"/>
              </a:xfrm>
              <a:custGeom>
                <a:avLst/>
                <a:gdLst>
                  <a:gd name="T0" fmla="*/ 0 w 23"/>
                  <a:gd name="T1" fmla="*/ 0 h 24"/>
                  <a:gd name="T2" fmla="*/ 23 w 23"/>
                  <a:gd name="T3" fmla="*/ 0 h 24"/>
                  <a:gd name="T4" fmla="*/ 23 w 23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24">
                    <a:moveTo>
                      <a:pt x="0" y="0"/>
                    </a:moveTo>
                    <a:lnTo>
                      <a:pt x="23" y="0"/>
                    </a:lnTo>
                    <a:lnTo>
                      <a:pt x="23" y="24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182">
                <a:extLst>
                  <a:ext uri="{FF2B5EF4-FFF2-40B4-BE49-F238E27FC236}">
                    <a16:creationId xmlns:a16="http://schemas.microsoft.com/office/drawing/2014/main" xmlns="" id="{0E4DEF6D-0BF2-4B07-B81A-C4972FB6BEF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61290" y="2491762"/>
                <a:ext cx="304863" cy="318113"/>
              </a:xfrm>
              <a:custGeom>
                <a:avLst/>
                <a:gdLst>
                  <a:gd name="T0" fmla="*/ 0 w 23"/>
                  <a:gd name="T1" fmla="*/ 0 h 24"/>
                  <a:gd name="T2" fmla="*/ 23 w 23"/>
                  <a:gd name="T3" fmla="*/ 0 h 24"/>
                  <a:gd name="T4" fmla="*/ 23 w 23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24">
                    <a:moveTo>
                      <a:pt x="0" y="0"/>
                    </a:moveTo>
                    <a:lnTo>
                      <a:pt x="23" y="0"/>
                    </a:lnTo>
                    <a:lnTo>
                      <a:pt x="23" y="24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182">
                <a:extLst>
                  <a:ext uri="{FF2B5EF4-FFF2-40B4-BE49-F238E27FC236}">
                    <a16:creationId xmlns:a16="http://schemas.microsoft.com/office/drawing/2014/main" xmlns="" id="{32B9114B-254C-4DA2-8F41-865E5936C9B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3761290" y="1761237"/>
                <a:ext cx="304863" cy="318113"/>
              </a:xfrm>
              <a:custGeom>
                <a:avLst/>
                <a:gdLst>
                  <a:gd name="T0" fmla="*/ 0 w 23"/>
                  <a:gd name="T1" fmla="*/ 0 h 24"/>
                  <a:gd name="T2" fmla="*/ 23 w 23"/>
                  <a:gd name="T3" fmla="*/ 0 h 24"/>
                  <a:gd name="T4" fmla="*/ 23 w 23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24">
                    <a:moveTo>
                      <a:pt x="0" y="0"/>
                    </a:moveTo>
                    <a:lnTo>
                      <a:pt x="23" y="0"/>
                    </a:lnTo>
                    <a:lnTo>
                      <a:pt x="23" y="24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82">
                <a:extLst>
                  <a:ext uri="{FF2B5EF4-FFF2-40B4-BE49-F238E27FC236}">
                    <a16:creationId xmlns:a16="http://schemas.microsoft.com/office/drawing/2014/main" xmlns="" id="{C95BD8D1-46AD-46F4-BC8B-A3413D2F6A8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027865" y="2485137"/>
                <a:ext cx="304863" cy="318113"/>
              </a:xfrm>
              <a:custGeom>
                <a:avLst/>
                <a:gdLst>
                  <a:gd name="T0" fmla="*/ 0 w 23"/>
                  <a:gd name="T1" fmla="*/ 0 h 24"/>
                  <a:gd name="T2" fmla="*/ 23 w 23"/>
                  <a:gd name="T3" fmla="*/ 0 h 24"/>
                  <a:gd name="T4" fmla="*/ 23 w 23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24">
                    <a:moveTo>
                      <a:pt x="0" y="0"/>
                    </a:moveTo>
                    <a:lnTo>
                      <a:pt x="23" y="0"/>
                    </a:lnTo>
                    <a:lnTo>
                      <a:pt x="23" y="24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664DC022-97B7-4991-8A22-BA6FE8069B2B}"/>
                </a:ext>
              </a:extLst>
            </p:cNvPr>
            <p:cNvSpPr txBox="1"/>
            <p:nvPr/>
          </p:nvSpPr>
          <p:spPr>
            <a:xfrm>
              <a:off x="2828629" y="1364655"/>
              <a:ext cx="705321" cy="57028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>
                  <a:solidFill>
                    <a:schemeClr val="bg1"/>
                  </a:solidFill>
                  <a:latin typeface="+mn-ea"/>
                </a:rPr>
                <a:t>在此处</a:t>
              </a:r>
              <a:endParaRPr lang="en-US" altLang="zh-CN" sz="110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100">
                  <a:solidFill>
                    <a:schemeClr val="bg1"/>
                  </a:solidFill>
                  <a:latin typeface="+mn-ea"/>
                </a:rPr>
                <a:t>添加关键字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150F80E7-F7A2-43E6-9012-7D7B5A100FAD}"/>
              </a:ext>
            </a:extLst>
          </p:cNvPr>
          <p:cNvGrpSpPr/>
          <p:nvPr/>
        </p:nvGrpSpPr>
        <p:grpSpPr>
          <a:xfrm>
            <a:off x="4436478" y="1350153"/>
            <a:ext cx="1188000" cy="1188000"/>
            <a:chOff x="4514748" y="1138119"/>
            <a:chExt cx="1188000" cy="11880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3657D7EE-8590-430F-BCFD-4FB657D5BC59}"/>
                </a:ext>
              </a:extLst>
            </p:cNvPr>
            <p:cNvGrpSpPr/>
            <p:nvPr/>
          </p:nvGrpSpPr>
          <p:grpSpPr>
            <a:xfrm rot="2700000">
              <a:off x="4514748" y="1138119"/>
              <a:ext cx="1188000" cy="1188000"/>
              <a:chOff x="2955815" y="1694813"/>
              <a:chExt cx="1188000" cy="11880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xmlns="" id="{D3D17093-A0E7-49C9-9EB3-C76B3DE0AA7C}"/>
                  </a:ext>
                </a:extLst>
              </p:cNvPr>
              <p:cNvSpPr/>
              <p:nvPr/>
            </p:nvSpPr>
            <p:spPr>
              <a:xfrm>
                <a:off x="2955815" y="1694813"/>
                <a:ext cx="1188000" cy="118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Freeform 182">
                <a:extLst>
                  <a:ext uri="{FF2B5EF4-FFF2-40B4-BE49-F238E27FC236}">
                    <a16:creationId xmlns:a16="http://schemas.microsoft.com/office/drawing/2014/main" xmlns="" id="{B639EEE0-43E9-4636-A529-A48BC0C80A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27865" y="1767862"/>
                <a:ext cx="304863" cy="318113"/>
              </a:xfrm>
              <a:custGeom>
                <a:avLst/>
                <a:gdLst>
                  <a:gd name="T0" fmla="*/ 0 w 23"/>
                  <a:gd name="T1" fmla="*/ 0 h 24"/>
                  <a:gd name="T2" fmla="*/ 23 w 23"/>
                  <a:gd name="T3" fmla="*/ 0 h 24"/>
                  <a:gd name="T4" fmla="*/ 23 w 23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24">
                    <a:moveTo>
                      <a:pt x="0" y="0"/>
                    </a:moveTo>
                    <a:lnTo>
                      <a:pt x="23" y="0"/>
                    </a:lnTo>
                    <a:lnTo>
                      <a:pt x="23" y="24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82">
                <a:extLst>
                  <a:ext uri="{FF2B5EF4-FFF2-40B4-BE49-F238E27FC236}">
                    <a16:creationId xmlns:a16="http://schemas.microsoft.com/office/drawing/2014/main" xmlns="" id="{FFD97C7B-5905-4B87-A462-A0C0F0C5501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61290" y="2491762"/>
                <a:ext cx="304863" cy="318113"/>
              </a:xfrm>
              <a:custGeom>
                <a:avLst/>
                <a:gdLst>
                  <a:gd name="T0" fmla="*/ 0 w 23"/>
                  <a:gd name="T1" fmla="*/ 0 h 24"/>
                  <a:gd name="T2" fmla="*/ 23 w 23"/>
                  <a:gd name="T3" fmla="*/ 0 h 24"/>
                  <a:gd name="T4" fmla="*/ 23 w 23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24">
                    <a:moveTo>
                      <a:pt x="0" y="0"/>
                    </a:moveTo>
                    <a:lnTo>
                      <a:pt x="23" y="0"/>
                    </a:lnTo>
                    <a:lnTo>
                      <a:pt x="23" y="24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82">
                <a:extLst>
                  <a:ext uri="{FF2B5EF4-FFF2-40B4-BE49-F238E27FC236}">
                    <a16:creationId xmlns:a16="http://schemas.microsoft.com/office/drawing/2014/main" xmlns="" id="{B97BD839-5FAF-4039-A2A9-65E76C4F94C0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3761290" y="1761237"/>
                <a:ext cx="304863" cy="318113"/>
              </a:xfrm>
              <a:custGeom>
                <a:avLst/>
                <a:gdLst>
                  <a:gd name="T0" fmla="*/ 0 w 23"/>
                  <a:gd name="T1" fmla="*/ 0 h 24"/>
                  <a:gd name="T2" fmla="*/ 23 w 23"/>
                  <a:gd name="T3" fmla="*/ 0 h 24"/>
                  <a:gd name="T4" fmla="*/ 23 w 23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24">
                    <a:moveTo>
                      <a:pt x="0" y="0"/>
                    </a:moveTo>
                    <a:lnTo>
                      <a:pt x="23" y="0"/>
                    </a:lnTo>
                    <a:lnTo>
                      <a:pt x="23" y="24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82">
                <a:extLst>
                  <a:ext uri="{FF2B5EF4-FFF2-40B4-BE49-F238E27FC236}">
                    <a16:creationId xmlns:a16="http://schemas.microsoft.com/office/drawing/2014/main" xmlns="" id="{9255D6AF-9332-401D-A53C-4CAB5A6752A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027865" y="2485137"/>
                <a:ext cx="304863" cy="318113"/>
              </a:xfrm>
              <a:custGeom>
                <a:avLst/>
                <a:gdLst>
                  <a:gd name="T0" fmla="*/ 0 w 23"/>
                  <a:gd name="T1" fmla="*/ 0 h 24"/>
                  <a:gd name="T2" fmla="*/ 23 w 23"/>
                  <a:gd name="T3" fmla="*/ 0 h 24"/>
                  <a:gd name="T4" fmla="*/ 23 w 23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24">
                    <a:moveTo>
                      <a:pt x="0" y="0"/>
                    </a:moveTo>
                    <a:lnTo>
                      <a:pt x="23" y="0"/>
                    </a:lnTo>
                    <a:lnTo>
                      <a:pt x="23" y="24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7232D2F4-1038-446F-8B21-AD7809698269}"/>
                </a:ext>
              </a:extLst>
            </p:cNvPr>
            <p:cNvSpPr txBox="1"/>
            <p:nvPr/>
          </p:nvSpPr>
          <p:spPr>
            <a:xfrm>
              <a:off x="4750696" y="1383769"/>
              <a:ext cx="705321" cy="57028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+mn-ea"/>
                </a:rPr>
                <a:t>在此处</a:t>
              </a:r>
              <a:endParaRPr lang="en-US" altLang="zh-CN" sz="1100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+mn-ea"/>
                </a:rPr>
                <a:t>添加关键字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98EE699C-E72D-4F2B-A3A3-B89CC5FB733F}"/>
              </a:ext>
            </a:extLst>
          </p:cNvPr>
          <p:cNvGrpSpPr/>
          <p:nvPr/>
        </p:nvGrpSpPr>
        <p:grpSpPr>
          <a:xfrm>
            <a:off x="3472077" y="2302794"/>
            <a:ext cx="1188000" cy="1188000"/>
            <a:chOff x="3550347" y="2090760"/>
            <a:chExt cx="1188000" cy="118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8A735557-BDAB-427D-AB7C-BEE141F00F6E}"/>
                </a:ext>
              </a:extLst>
            </p:cNvPr>
            <p:cNvGrpSpPr/>
            <p:nvPr/>
          </p:nvGrpSpPr>
          <p:grpSpPr>
            <a:xfrm rot="2700000">
              <a:off x="3550347" y="2090760"/>
              <a:ext cx="1188000" cy="1188000"/>
              <a:chOff x="2955815" y="1694813"/>
              <a:chExt cx="1188000" cy="118800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FDBA439F-1ECA-4952-8DDA-BEF28469DABB}"/>
                  </a:ext>
                </a:extLst>
              </p:cNvPr>
              <p:cNvSpPr/>
              <p:nvPr/>
            </p:nvSpPr>
            <p:spPr>
              <a:xfrm>
                <a:off x="2955815" y="1694813"/>
                <a:ext cx="1188000" cy="1188000"/>
              </a:xfrm>
              <a:prstGeom prst="rect">
                <a:avLst/>
              </a:prstGeom>
              <a:solidFill>
                <a:srgbClr val="0834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Freeform 182">
                <a:extLst>
                  <a:ext uri="{FF2B5EF4-FFF2-40B4-BE49-F238E27FC236}">
                    <a16:creationId xmlns:a16="http://schemas.microsoft.com/office/drawing/2014/main" xmlns="" id="{0E2C1BFA-8151-4352-9BCC-2952ED7C21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27865" y="1767862"/>
                <a:ext cx="304863" cy="318113"/>
              </a:xfrm>
              <a:custGeom>
                <a:avLst/>
                <a:gdLst>
                  <a:gd name="T0" fmla="*/ 0 w 23"/>
                  <a:gd name="T1" fmla="*/ 0 h 24"/>
                  <a:gd name="T2" fmla="*/ 23 w 23"/>
                  <a:gd name="T3" fmla="*/ 0 h 24"/>
                  <a:gd name="T4" fmla="*/ 23 w 23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24">
                    <a:moveTo>
                      <a:pt x="0" y="0"/>
                    </a:moveTo>
                    <a:lnTo>
                      <a:pt x="23" y="0"/>
                    </a:lnTo>
                    <a:lnTo>
                      <a:pt x="23" y="24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82">
                <a:extLst>
                  <a:ext uri="{FF2B5EF4-FFF2-40B4-BE49-F238E27FC236}">
                    <a16:creationId xmlns:a16="http://schemas.microsoft.com/office/drawing/2014/main" xmlns="" id="{D5D3074C-C7D0-4C58-BACA-2FD14F1D65E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61290" y="2491762"/>
                <a:ext cx="304863" cy="318113"/>
              </a:xfrm>
              <a:custGeom>
                <a:avLst/>
                <a:gdLst>
                  <a:gd name="T0" fmla="*/ 0 w 23"/>
                  <a:gd name="T1" fmla="*/ 0 h 24"/>
                  <a:gd name="T2" fmla="*/ 23 w 23"/>
                  <a:gd name="T3" fmla="*/ 0 h 24"/>
                  <a:gd name="T4" fmla="*/ 23 w 23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24">
                    <a:moveTo>
                      <a:pt x="0" y="0"/>
                    </a:moveTo>
                    <a:lnTo>
                      <a:pt x="23" y="0"/>
                    </a:lnTo>
                    <a:lnTo>
                      <a:pt x="23" y="24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82">
                <a:extLst>
                  <a:ext uri="{FF2B5EF4-FFF2-40B4-BE49-F238E27FC236}">
                    <a16:creationId xmlns:a16="http://schemas.microsoft.com/office/drawing/2014/main" xmlns="" id="{2EEE29BF-5F14-4996-88AE-0539FF972DF2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3761290" y="1761237"/>
                <a:ext cx="304863" cy="318113"/>
              </a:xfrm>
              <a:custGeom>
                <a:avLst/>
                <a:gdLst>
                  <a:gd name="T0" fmla="*/ 0 w 23"/>
                  <a:gd name="T1" fmla="*/ 0 h 24"/>
                  <a:gd name="T2" fmla="*/ 23 w 23"/>
                  <a:gd name="T3" fmla="*/ 0 h 24"/>
                  <a:gd name="T4" fmla="*/ 23 w 23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24">
                    <a:moveTo>
                      <a:pt x="0" y="0"/>
                    </a:moveTo>
                    <a:lnTo>
                      <a:pt x="23" y="0"/>
                    </a:lnTo>
                    <a:lnTo>
                      <a:pt x="23" y="24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82">
                <a:extLst>
                  <a:ext uri="{FF2B5EF4-FFF2-40B4-BE49-F238E27FC236}">
                    <a16:creationId xmlns:a16="http://schemas.microsoft.com/office/drawing/2014/main" xmlns="" id="{D43AA456-6588-4D8D-9880-18DEFFB8B4B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027865" y="2485137"/>
                <a:ext cx="304863" cy="318113"/>
              </a:xfrm>
              <a:custGeom>
                <a:avLst/>
                <a:gdLst>
                  <a:gd name="T0" fmla="*/ 0 w 23"/>
                  <a:gd name="T1" fmla="*/ 0 h 24"/>
                  <a:gd name="T2" fmla="*/ 23 w 23"/>
                  <a:gd name="T3" fmla="*/ 0 h 24"/>
                  <a:gd name="T4" fmla="*/ 23 w 23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24">
                    <a:moveTo>
                      <a:pt x="0" y="0"/>
                    </a:moveTo>
                    <a:lnTo>
                      <a:pt x="23" y="0"/>
                    </a:lnTo>
                    <a:lnTo>
                      <a:pt x="23" y="24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0F5E25DC-AD95-4FA0-987C-6E36AC90BEDB}"/>
                </a:ext>
              </a:extLst>
            </p:cNvPr>
            <p:cNvSpPr txBox="1"/>
            <p:nvPr/>
          </p:nvSpPr>
          <p:spPr>
            <a:xfrm>
              <a:off x="3793030" y="2355953"/>
              <a:ext cx="705321" cy="57028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+mn-ea"/>
                </a:rPr>
                <a:t>在此处</a:t>
              </a:r>
              <a:endParaRPr lang="en-US" altLang="zh-CN" sz="1100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+mn-ea"/>
                </a:rPr>
                <a:t>添加关键字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D8465032-F27F-4E45-825F-937FE4B3949E}"/>
              </a:ext>
            </a:extLst>
          </p:cNvPr>
          <p:cNvGrpSpPr/>
          <p:nvPr/>
        </p:nvGrpSpPr>
        <p:grpSpPr>
          <a:xfrm>
            <a:off x="5400880" y="2302794"/>
            <a:ext cx="1188000" cy="1188000"/>
            <a:chOff x="5479150" y="2090760"/>
            <a:chExt cx="1188000" cy="118800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59460E71-4BA5-4BF6-B3B5-DF14FD190FA1}"/>
                </a:ext>
              </a:extLst>
            </p:cNvPr>
            <p:cNvGrpSpPr/>
            <p:nvPr/>
          </p:nvGrpSpPr>
          <p:grpSpPr>
            <a:xfrm rot="2700000">
              <a:off x="5479150" y="2090760"/>
              <a:ext cx="1188000" cy="1188000"/>
              <a:chOff x="2955815" y="1694813"/>
              <a:chExt cx="1188000" cy="1188000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49A23673-AEAA-4688-B60C-CEBFD6D79E6F}"/>
                  </a:ext>
                </a:extLst>
              </p:cNvPr>
              <p:cNvSpPr/>
              <p:nvPr/>
            </p:nvSpPr>
            <p:spPr>
              <a:xfrm>
                <a:off x="2955815" y="1694813"/>
                <a:ext cx="1188000" cy="1188000"/>
              </a:xfrm>
              <a:prstGeom prst="rect">
                <a:avLst/>
              </a:prstGeom>
              <a:solidFill>
                <a:srgbClr val="0834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Freeform 182">
                <a:extLst>
                  <a:ext uri="{FF2B5EF4-FFF2-40B4-BE49-F238E27FC236}">
                    <a16:creationId xmlns:a16="http://schemas.microsoft.com/office/drawing/2014/main" xmlns="" id="{E9622F73-8CAF-4B29-804C-5A4C01DA94B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27865" y="1767862"/>
                <a:ext cx="304863" cy="318113"/>
              </a:xfrm>
              <a:custGeom>
                <a:avLst/>
                <a:gdLst>
                  <a:gd name="T0" fmla="*/ 0 w 23"/>
                  <a:gd name="T1" fmla="*/ 0 h 24"/>
                  <a:gd name="T2" fmla="*/ 23 w 23"/>
                  <a:gd name="T3" fmla="*/ 0 h 24"/>
                  <a:gd name="T4" fmla="*/ 23 w 23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24">
                    <a:moveTo>
                      <a:pt x="0" y="0"/>
                    </a:moveTo>
                    <a:lnTo>
                      <a:pt x="23" y="0"/>
                    </a:lnTo>
                    <a:lnTo>
                      <a:pt x="23" y="24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82">
                <a:extLst>
                  <a:ext uri="{FF2B5EF4-FFF2-40B4-BE49-F238E27FC236}">
                    <a16:creationId xmlns:a16="http://schemas.microsoft.com/office/drawing/2014/main" xmlns="" id="{E57ABBF4-1115-42A1-8B16-266C8BBFB36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61290" y="2491762"/>
                <a:ext cx="304863" cy="318113"/>
              </a:xfrm>
              <a:custGeom>
                <a:avLst/>
                <a:gdLst>
                  <a:gd name="T0" fmla="*/ 0 w 23"/>
                  <a:gd name="T1" fmla="*/ 0 h 24"/>
                  <a:gd name="T2" fmla="*/ 23 w 23"/>
                  <a:gd name="T3" fmla="*/ 0 h 24"/>
                  <a:gd name="T4" fmla="*/ 23 w 23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24">
                    <a:moveTo>
                      <a:pt x="0" y="0"/>
                    </a:moveTo>
                    <a:lnTo>
                      <a:pt x="23" y="0"/>
                    </a:lnTo>
                    <a:lnTo>
                      <a:pt x="23" y="24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82">
                <a:extLst>
                  <a:ext uri="{FF2B5EF4-FFF2-40B4-BE49-F238E27FC236}">
                    <a16:creationId xmlns:a16="http://schemas.microsoft.com/office/drawing/2014/main" xmlns="" id="{9391AA38-1571-4639-B90A-8AA5EFFF2C6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3761290" y="1761237"/>
                <a:ext cx="304863" cy="318113"/>
              </a:xfrm>
              <a:custGeom>
                <a:avLst/>
                <a:gdLst>
                  <a:gd name="T0" fmla="*/ 0 w 23"/>
                  <a:gd name="T1" fmla="*/ 0 h 24"/>
                  <a:gd name="T2" fmla="*/ 23 w 23"/>
                  <a:gd name="T3" fmla="*/ 0 h 24"/>
                  <a:gd name="T4" fmla="*/ 23 w 23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24">
                    <a:moveTo>
                      <a:pt x="0" y="0"/>
                    </a:moveTo>
                    <a:lnTo>
                      <a:pt x="23" y="0"/>
                    </a:lnTo>
                    <a:lnTo>
                      <a:pt x="23" y="24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82">
                <a:extLst>
                  <a:ext uri="{FF2B5EF4-FFF2-40B4-BE49-F238E27FC236}">
                    <a16:creationId xmlns:a16="http://schemas.microsoft.com/office/drawing/2014/main" xmlns="" id="{96C9BA84-1E02-468E-BE4A-7B02114161D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027865" y="2485137"/>
                <a:ext cx="304863" cy="318113"/>
              </a:xfrm>
              <a:custGeom>
                <a:avLst/>
                <a:gdLst>
                  <a:gd name="T0" fmla="*/ 0 w 23"/>
                  <a:gd name="T1" fmla="*/ 0 h 24"/>
                  <a:gd name="T2" fmla="*/ 23 w 23"/>
                  <a:gd name="T3" fmla="*/ 0 h 24"/>
                  <a:gd name="T4" fmla="*/ 23 w 23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24">
                    <a:moveTo>
                      <a:pt x="0" y="0"/>
                    </a:moveTo>
                    <a:lnTo>
                      <a:pt x="23" y="0"/>
                    </a:lnTo>
                    <a:lnTo>
                      <a:pt x="23" y="24"/>
                    </a:ln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197113B4-1C1D-4CF6-BF98-AFF86C566CA9}"/>
                </a:ext>
              </a:extLst>
            </p:cNvPr>
            <p:cNvSpPr txBox="1"/>
            <p:nvPr/>
          </p:nvSpPr>
          <p:spPr>
            <a:xfrm>
              <a:off x="5721833" y="2355953"/>
              <a:ext cx="705321" cy="57028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>
                  <a:solidFill>
                    <a:schemeClr val="bg1"/>
                  </a:solidFill>
                  <a:latin typeface="+mn-ea"/>
                </a:rPr>
                <a:t>在此处</a:t>
              </a:r>
              <a:endParaRPr lang="en-US" altLang="zh-CN" sz="110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100">
                  <a:solidFill>
                    <a:schemeClr val="bg1"/>
                  </a:solidFill>
                  <a:latin typeface="+mn-ea"/>
                </a:rPr>
                <a:t>添加关键字</a:t>
              </a:r>
            </a:p>
          </p:txBody>
        </p:sp>
      </p:grpSp>
      <p:sp>
        <p:nvSpPr>
          <p:cNvPr id="36" name="TextBox 36">
            <a:extLst>
              <a:ext uri="{FF2B5EF4-FFF2-40B4-BE49-F238E27FC236}">
                <a16:creationId xmlns:a16="http://schemas.microsoft.com/office/drawing/2014/main" xmlns="" id="{19FC305E-2990-4937-A3A8-49313AB2166B}"/>
              </a:ext>
            </a:extLst>
          </p:cNvPr>
          <p:cNvSpPr txBox="1"/>
          <p:nvPr/>
        </p:nvSpPr>
        <p:spPr>
          <a:xfrm>
            <a:off x="5783676" y="1189983"/>
            <a:ext cx="2607516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050" dirty="0"/>
              <a:t>您的内容打在这里，在此框中选择粘贴，并选择只保留文字。</a:t>
            </a:r>
            <a:endParaRPr lang="en-US" altLang="zh-CN" sz="1050" dirty="0"/>
          </a:p>
        </p:txBody>
      </p:sp>
      <p:sp>
        <p:nvSpPr>
          <p:cNvPr id="39" name="TextBox 36">
            <a:extLst>
              <a:ext uri="{FF2B5EF4-FFF2-40B4-BE49-F238E27FC236}">
                <a16:creationId xmlns:a16="http://schemas.microsoft.com/office/drawing/2014/main" xmlns="" id="{F780A9EB-084F-4EE8-8B87-AA6ECD48A35F}"/>
              </a:ext>
            </a:extLst>
          </p:cNvPr>
          <p:cNvSpPr txBox="1"/>
          <p:nvPr/>
        </p:nvSpPr>
        <p:spPr>
          <a:xfrm>
            <a:off x="6938857" y="2599572"/>
            <a:ext cx="1902815" cy="68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050" dirty="0"/>
              <a:t>您的内容打在这里，在此框中选择粘贴，并选择只保留文字。</a:t>
            </a:r>
            <a:endParaRPr lang="en-US" altLang="zh-CN" sz="1050" dirty="0"/>
          </a:p>
        </p:txBody>
      </p:sp>
      <p:sp>
        <p:nvSpPr>
          <p:cNvPr id="42" name="TextBox 36">
            <a:extLst>
              <a:ext uri="{FF2B5EF4-FFF2-40B4-BE49-F238E27FC236}">
                <a16:creationId xmlns:a16="http://schemas.microsoft.com/office/drawing/2014/main" xmlns="" id="{2D414A1F-5F76-4D0D-8240-E8D48E709B18}"/>
              </a:ext>
            </a:extLst>
          </p:cNvPr>
          <p:cNvSpPr txBox="1"/>
          <p:nvPr/>
        </p:nvSpPr>
        <p:spPr>
          <a:xfrm>
            <a:off x="713140" y="3160167"/>
            <a:ext cx="2461304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050" dirty="0"/>
              <a:t>您的内容打在这里，在此框中选择粘贴，并选择只保留文字。</a:t>
            </a:r>
            <a:endParaRPr lang="en-US" altLang="zh-CN" sz="1050" dirty="0"/>
          </a:p>
        </p:txBody>
      </p:sp>
      <p:sp>
        <p:nvSpPr>
          <p:cNvPr id="45" name="TextBox 36">
            <a:extLst>
              <a:ext uri="{FF2B5EF4-FFF2-40B4-BE49-F238E27FC236}">
                <a16:creationId xmlns:a16="http://schemas.microsoft.com/office/drawing/2014/main" xmlns="" id="{AF5EF697-3702-493D-8209-1442AAAA7502}"/>
              </a:ext>
            </a:extLst>
          </p:cNvPr>
          <p:cNvSpPr txBox="1"/>
          <p:nvPr/>
        </p:nvSpPr>
        <p:spPr>
          <a:xfrm>
            <a:off x="337649" y="1590597"/>
            <a:ext cx="1847054" cy="68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050" dirty="0"/>
              <a:t>您的内容打在这里，在此框中选择粘贴，并选择只保留文字。</a:t>
            </a:r>
            <a:endParaRPr lang="en-US" altLang="zh-CN" sz="105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9428A866-0653-4B22-AC3F-B70502A38F51}"/>
              </a:ext>
            </a:extLst>
          </p:cNvPr>
          <p:cNvSpPr/>
          <p:nvPr/>
        </p:nvSpPr>
        <p:spPr>
          <a:xfrm>
            <a:off x="1735299" y="4230350"/>
            <a:ext cx="5673403" cy="279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050" dirty="0"/>
              <a:t>您的内容打在这里，在此框中选择粘贴，并选择只保留文字。</a:t>
            </a:r>
            <a:endParaRPr lang="en-US" altLang="zh-CN" sz="1050" dirty="0"/>
          </a:p>
        </p:txBody>
      </p:sp>
      <p:sp>
        <p:nvSpPr>
          <p:cNvPr id="47" name="平行四边形 46">
            <a:extLst>
              <a:ext uri="{FF2B5EF4-FFF2-40B4-BE49-F238E27FC236}">
                <a16:creationId xmlns:a16="http://schemas.microsoft.com/office/drawing/2014/main" xmlns="" id="{905E83F6-E180-4C56-BF6E-74ACE62E1EB5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平行四边形 47">
            <a:extLst>
              <a:ext uri="{FF2B5EF4-FFF2-40B4-BE49-F238E27FC236}">
                <a16:creationId xmlns:a16="http://schemas.microsoft.com/office/drawing/2014/main" xmlns="" id="{B707CC31-200B-4C37-ADCE-BBB6D254BE4F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平行四边形 48">
            <a:extLst>
              <a:ext uri="{FF2B5EF4-FFF2-40B4-BE49-F238E27FC236}">
                <a16:creationId xmlns:a16="http://schemas.microsoft.com/office/drawing/2014/main" xmlns="" id="{8E555A0A-A287-496C-8C49-C3775968644D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xmlns="" id="{3B36602C-0E98-4CD6-B499-9EF6EF1EC4F0}"/>
              </a:ext>
            </a:extLst>
          </p:cNvPr>
          <p:cNvSpPr/>
          <p:nvPr/>
        </p:nvSpPr>
        <p:spPr>
          <a:xfrm flipH="1">
            <a:off x="-919745" y="238139"/>
            <a:ext cx="3443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年度工作概述</a:t>
            </a:r>
            <a:endParaRPr lang="en-US" altLang="zh-CN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xmlns="" id="{40DF24A0-52C9-49B2-885C-96C8B5BD7C97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793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4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6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6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9" grpId="0"/>
          <p:bldP spid="42" grpId="0"/>
          <p:bldP spid="45" grpId="0"/>
          <p:bldP spid="46" grpId="0"/>
          <p:bldP spid="47" grpId="0" animBg="1"/>
          <p:bldP spid="48" grpId="0" animBg="1"/>
          <p:bldP spid="49" grpId="0" animBg="1"/>
          <p:bldP spid="5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4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6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6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9" grpId="0"/>
          <p:bldP spid="42" grpId="0"/>
          <p:bldP spid="45" grpId="0"/>
          <p:bldP spid="46" grpId="0"/>
          <p:bldP spid="47" grpId="0" animBg="1"/>
          <p:bldP spid="48" grpId="0" animBg="1"/>
          <p:bldP spid="49" grpId="0" animBg="1"/>
          <p:bldP spid="50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平行四边形 17">
            <a:extLst>
              <a:ext uri="{FF2B5EF4-FFF2-40B4-BE49-F238E27FC236}">
                <a16:creationId xmlns:a16="http://schemas.microsoft.com/office/drawing/2014/main" xmlns="" id="{5DC6F2CC-6936-43B0-83B0-8575015EEDFB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92527244-7379-4510-8BA3-9CCA9DDAC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6806" y="832969"/>
            <a:ext cx="1790586" cy="1207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3A991B9-7E6D-495B-9EEE-4400098EB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174" y="832968"/>
            <a:ext cx="1822683" cy="1207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34EA7563-316A-4E2B-898A-665475924A68}"/>
              </a:ext>
            </a:extLst>
          </p:cNvPr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3515" y="2157420"/>
            <a:ext cx="1832487" cy="122204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AA98143C-177C-4B82-B37E-1B652687EE88}"/>
              </a:ext>
            </a:extLst>
          </p:cNvPr>
          <p:cNvGrpSpPr/>
          <p:nvPr/>
        </p:nvGrpSpPr>
        <p:grpSpPr>
          <a:xfrm>
            <a:off x="4557103" y="2157420"/>
            <a:ext cx="1841778" cy="1222040"/>
            <a:chOff x="3946913" y="1827911"/>
            <a:chExt cx="1958168" cy="128314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EB1FD90C-00AC-49D3-BFE7-629D65E44B34}"/>
                </a:ext>
              </a:extLst>
            </p:cNvPr>
            <p:cNvSpPr/>
            <p:nvPr/>
          </p:nvSpPr>
          <p:spPr>
            <a:xfrm>
              <a:off x="3946913" y="1827911"/>
              <a:ext cx="1958168" cy="1283142"/>
            </a:xfrm>
            <a:prstGeom prst="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3834">
                <a:defRPr/>
              </a:pPr>
              <a:endParaRPr lang="zh-CN" altLang="en-US" sz="13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17">
              <a:extLst>
                <a:ext uri="{FF2B5EF4-FFF2-40B4-BE49-F238E27FC236}">
                  <a16:creationId xmlns:a16="http://schemas.microsoft.com/office/drawing/2014/main" xmlns="" id="{259E9BAF-D8F8-480A-B7D9-5214353B7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287376" y="2207582"/>
              <a:ext cx="1335298" cy="52322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63834"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+mj-ea"/>
                  <a:ea typeface="+mj-ea"/>
                </a:rPr>
                <a:t>点击添加文本    </a:t>
              </a:r>
              <a:endParaRPr lang="en-US" altLang="zh-CN" sz="1300" kern="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defTabSz="863834"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+mj-ea"/>
                  <a:ea typeface="+mj-ea"/>
                </a:rPr>
                <a:t>点击添加文本</a:t>
              </a:r>
              <a:endParaRPr lang="en-US" altLang="zh-CN" sz="1300" kern="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4BFCD4A-34AA-4215-9C56-02FF13D3C2E5}"/>
              </a:ext>
            </a:extLst>
          </p:cNvPr>
          <p:cNvGrpSpPr/>
          <p:nvPr/>
        </p:nvGrpSpPr>
        <p:grpSpPr>
          <a:xfrm>
            <a:off x="595496" y="2157420"/>
            <a:ext cx="1862040" cy="1222040"/>
            <a:chOff x="0" y="2095862"/>
            <a:chExt cx="1979711" cy="128314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3A7705F8-6204-497C-ADAE-81267127BC5C}"/>
                </a:ext>
              </a:extLst>
            </p:cNvPr>
            <p:cNvSpPr/>
            <p:nvPr/>
          </p:nvSpPr>
          <p:spPr>
            <a:xfrm>
              <a:off x="0" y="2095862"/>
              <a:ext cx="1979711" cy="128314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8">
              <a:extLst>
                <a:ext uri="{FF2B5EF4-FFF2-40B4-BE49-F238E27FC236}">
                  <a16:creationId xmlns:a16="http://schemas.microsoft.com/office/drawing/2014/main" xmlns="" id="{140EB798-1188-4E69-A5EB-C58CFDA84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22206" y="2432020"/>
              <a:ext cx="1335298" cy="52322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63834"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+mj-ea"/>
                  <a:ea typeface="+mj-ea"/>
                </a:rPr>
                <a:t>点击添加文本    </a:t>
              </a:r>
              <a:endParaRPr lang="en-US" altLang="zh-CN" sz="1300" kern="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defTabSz="863834"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+mj-ea"/>
                  <a:ea typeface="+mj-ea"/>
                </a:rPr>
                <a:t>点击添加文本</a:t>
              </a:r>
              <a:endParaRPr lang="en-US" altLang="zh-CN" sz="1300" kern="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2F1A093F-32CA-4A79-9840-5115106C72EA}"/>
              </a:ext>
            </a:extLst>
          </p:cNvPr>
          <p:cNvGrpSpPr/>
          <p:nvPr/>
        </p:nvGrpSpPr>
        <p:grpSpPr>
          <a:xfrm>
            <a:off x="2544747" y="832968"/>
            <a:ext cx="1890024" cy="1207528"/>
            <a:chOff x="2072433" y="511758"/>
            <a:chExt cx="2009463" cy="1267904"/>
          </a:xfrm>
          <a:solidFill>
            <a:srgbClr val="083473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535715F7-5FCD-4E9D-BC53-B121D1BE8929}"/>
                </a:ext>
              </a:extLst>
            </p:cNvPr>
            <p:cNvSpPr/>
            <p:nvPr/>
          </p:nvSpPr>
          <p:spPr>
            <a:xfrm>
              <a:off x="2072433" y="511758"/>
              <a:ext cx="2009463" cy="1267904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3834">
                <a:defRPr/>
              </a:pPr>
              <a:endParaRPr lang="zh-CN" altLang="en-US" sz="13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8">
              <a:extLst>
                <a:ext uri="{FF2B5EF4-FFF2-40B4-BE49-F238E27FC236}">
                  <a16:creationId xmlns:a16="http://schemas.microsoft.com/office/drawing/2014/main" xmlns="" id="{34FE4FE3-24DC-439C-9A52-63D20F973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409515" y="866643"/>
              <a:ext cx="1335298" cy="52322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63834"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+mj-ea"/>
                  <a:ea typeface="+mj-ea"/>
                </a:rPr>
                <a:t>点击添加文本    </a:t>
              </a:r>
              <a:endParaRPr lang="en-US" altLang="zh-CN" sz="1300" kern="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defTabSz="863834">
                <a:defRPr/>
              </a:pPr>
              <a:r>
                <a:rPr lang="zh-CN" altLang="en-US" sz="1300" kern="0" dirty="0">
                  <a:solidFill>
                    <a:schemeClr val="bg1"/>
                  </a:solidFill>
                  <a:latin typeface="+mj-ea"/>
                  <a:ea typeface="+mj-ea"/>
                </a:rPr>
                <a:t>点击添加文本</a:t>
              </a:r>
              <a:endParaRPr lang="en-US" altLang="zh-CN" sz="1300" kern="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5" name="TextBox 25">
            <a:extLst>
              <a:ext uri="{FF2B5EF4-FFF2-40B4-BE49-F238E27FC236}">
                <a16:creationId xmlns:a16="http://schemas.microsoft.com/office/drawing/2014/main" xmlns="" id="{CE98D639-C57C-4187-85B3-E227FA7649EA}"/>
              </a:ext>
            </a:extLst>
          </p:cNvPr>
          <p:cNvSpPr txBox="1"/>
          <p:nvPr/>
        </p:nvSpPr>
        <p:spPr>
          <a:xfrm>
            <a:off x="654904" y="3736643"/>
            <a:ext cx="5865523" cy="872058"/>
          </a:xfrm>
          <a:prstGeom prst="rect">
            <a:avLst/>
          </a:prstGeom>
          <a:noFill/>
        </p:spPr>
        <p:txBody>
          <a:bodyPr wrap="square" lIns="86383" tIns="43192" rIns="86383" bIns="43192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+mn-ea"/>
                <a:cs typeface="Open Sans" pitchFamily="34" charset="0"/>
              </a:rPr>
              <a:t>点击此处输入标题</a:t>
            </a:r>
            <a:endParaRPr lang="en-US" altLang="zh-CN" sz="1600" dirty="0">
              <a:solidFill>
                <a:srgbClr val="C00000"/>
              </a:solidFill>
              <a:latin typeface="+mn-ea"/>
              <a:cs typeface="Open Sans" pitchFamily="34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/>
              <a:t>您的内容打在这里，在此框中选择粘贴，并选择只保留文字。</a:t>
            </a:r>
            <a:endParaRPr lang="en-US" altLang="zh-CN" sz="1400" dirty="0"/>
          </a:p>
          <a:p>
            <a:pPr>
              <a:lnSpc>
                <a:spcPct val="125000"/>
              </a:lnSpc>
            </a:pPr>
            <a:r>
              <a:rPr lang="zh-CN" altLang="en-US" sz="1400" dirty="0"/>
              <a:t>您的内容打在这里，在此框中选择粘贴，并选择只保留文字。</a:t>
            </a:r>
            <a:endParaRPr lang="en-US" altLang="zh-CN" sz="1400" dirty="0"/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xmlns="" id="{0B562CF4-55C1-419F-8B3D-9639C116401B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xmlns="" id="{1ACF9FA0-0CAD-489C-BBB7-3E3BFC51D75D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30">
            <a:extLst>
              <a:ext uri="{FF2B5EF4-FFF2-40B4-BE49-F238E27FC236}">
                <a16:creationId xmlns:a16="http://schemas.microsoft.com/office/drawing/2014/main" xmlns="" id="{B4CF2A1F-4421-4E86-8DEF-0CB5AE1B83C8}"/>
              </a:ext>
            </a:extLst>
          </p:cNvPr>
          <p:cNvSpPr/>
          <p:nvPr/>
        </p:nvSpPr>
        <p:spPr>
          <a:xfrm flipH="1">
            <a:off x="-919745" y="238139"/>
            <a:ext cx="3443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年度工作概述</a:t>
            </a:r>
            <a:endParaRPr lang="en-US" altLang="zh-CN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84260E09-FC5E-492B-A3EB-3EAA6EE04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10517" y="0"/>
            <a:ext cx="2433484" cy="522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FF2B09D1-3001-49D0-A1AB-A923024F761F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647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0" presetID="2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3" presetClass="entr" presetSubtype="52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3" presetClass="entr" presetSubtype="52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3" presetClass="entr" presetSubtype="52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3" presetClass="entr" presetSubtype="52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6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5" grpId="0"/>
          <p:bldP spid="16" grpId="0" animBg="1"/>
          <p:bldP spid="17" grpId="0" animBg="1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0" presetID="2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3" presetClass="entr" presetSubtype="52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3" presetClass="entr" presetSubtype="52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3" presetClass="entr" presetSubtype="52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3" presetClass="entr" presetSubtype="52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6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5" grpId="0"/>
          <p:bldP spid="16" grpId="0" animBg="1"/>
          <p:bldP spid="17" grpId="0" animBg="1"/>
          <p:bldP spid="1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121BD52-52B9-438B-8047-2369F13B0D6B}"/>
              </a:ext>
            </a:extLst>
          </p:cNvPr>
          <p:cNvGrpSpPr/>
          <p:nvPr/>
        </p:nvGrpSpPr>
        <p:grpSpPr>
          <a:xfrm>
            <a:off x="3275961" y="1297512"/>
            <a:ext cx="2708250" cy="3190595"/>
            <a:chOff x="3194938" y="695629"/>
            <a:chExt cx="2708250" cy="3190595"/>
          </a:xfrm>
          <a:solidFill>
            <a:srgbClr val="C00000"/>
          </a:solidFill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xmlns="" id="{B0BE1C94-01FD-412E-B685-C0D187B4173B}"/>
                </a:ext>
              </a:extLst>
            </p:cNvPr>
            <p:cNvGrpSpPr/>
            <p:nvPr/>
          </p:nvGrpSpPr>
          <p:grpSpPr>
            <a:xfrm>
              <a:off x="3194938" y="695629"/>
              <a:ext cx="1081794" cy="1800000"/>
              <a:chOff x="1222345" y="1664412"/>
              <a:chExt cx="1081794" cy="1800000"/>
            </a:xfrm>
            <a:grpFill/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F6979326-CDE0-41BC-AC83-8C2EE4CDB932}"/>
                  </a:ext>
                </a:extLst>
              </p:cNvPr>
              <p:cNvSpPr/>
              <p:nvPr/>
            </p:nvSpPr>
            <p:spPr>
              <a:xfrm rot="2700000">
                <a:off x="963228" y="2555412"/>
                <a:ext cx="1800000" cy="1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id="{E3C6EFC5-5A9B-46AA-933D-DBBCD4951BBB}"/>
                  </a:ext>
                </a:extLst>
              </p:cNvPr>
              <p:cNvSpPr/>
              <p:nvPr/>
            </p:nvSpPr>
            <p:spPr>
              <a:xfrm>
                <a:off x="1224139" y="1921652"/>
                <a:ext cx="1080000" cy="1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id="{9AC2A9B5-B8F3-470C-BF27-CAFA88382A97}"/>
                  </a:ext>
                </a:extLst>
              </p:cNvPr>
              <p:cNvSpPr/>
              <p:nvPr/>
            </p:nvSpPr>
            <p:spPr>
              <a:xfrm rot="5400000">
                <a:off x="691345" y="2461652"/>
                <a:ext cx="1080000" cy="1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xmlns="" id="{9B67AC37-B933-4671-8CB9-6F71D95594D3}"/>
                </a:ext>
              </a:extLst>
            </p:cNvPr>
            <p:cNvGrpSpPr/>
            <p:nvPr/>
          </p:nvGrpSpPr>
          <p:grpSpPr>
            <a:xfrm flipH="1">
              <a:off x="4815474" y="695629"/>
              <a:ext cx="1081794" cy="1800000"/>
              <a:chOff x="1222345" y="1664412"/>
              <a:chExt cx="1081794" cy="1800000"/>
            </a:xfrm>
            <a:grpFill/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xmlns="" id="{C8F61E6B-CDFA-4D72-8A8B-C30BE9169B30}"/>
                  </a:ext>
                </a:extLst>
              </p:cNvPr>
              <p:cNvSpPr/>
              <p:nvPr/>
            </p:nvSpPr>
            <p:spPr>
              <a:xfrm rot="2700000">
                <a:off x="963228" y="2555412"/>
                <a:ext cx="1800000" cy="1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CE85C388-0209-4C6F-A6DE-619025017FD3}"/>
                  </a:ext>
                </a:extLst>
              </p:cNvPr>
              <p:cNvSpPr/>
              <p:nvPr/>
            </p:nvSpPr>
            <p:spPr>
              <a:xfrm>
                <a:off x="1224139" y="1921652"/>
                <a:ext cx="1080000" cy="1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id="{7C9F7E3E-891B-4172-83CC-869C33E29B3A}"/>
                  </a:ext>
                </a:extLst>
              </p:cNvPr>
              <p:cNvSpPr/>
              <p:nvPr/>
            </p:nvSpPr>
            <p:spPr>
              <a:xfrm rot="5400000">
                <a:off x="691345" y="2461652"/>
                <a:ext cx="1080000" cy="1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xmlns="" id="{CB067632-2882-4B81-A563-316352AB3A3F}"/>
                </a:ext>
              </a:extLst>
            </p:cNvPr>
            <p:cNvGrpSpPr/>
            <p:nvPr/>
          </p:nvGrpSpPr>
          <p:grpSpPr>
            <a:xfrm flipV="1">
              <a:off x="3200858" y="2086224"/>
              <a:ext cx="1081794" cy="1800000"/>
              <a:chOff x="1222345" y="1664412"/>
              <a:chExt cx="1081794" cy="1800000"/>
            </a:xfrm>
            <a:grpFill/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FC13708E-8822-4409-8D91-D5C6F93A5145}"/>
                  </a:ext>
                </a:extLst>
              </p:cNvPr>
              <p:cNvSpPr/>
              <p:nvPr/>
            </p:nvSpPr>
            <p:spPr>
              <a:xfrm rot="2700000">
                <a:off x="963228" y="2555412"/>
                <a:ext cx="1800000" cy="1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740257F0-30F1-4F08-973B-45C353D0AAB4}"/>
                  </a:ext>
                </a:extLst>
              </p:cNvPr>
              <p:cNvSpPr/>
              <p:nvPr/>
            </p:nvSpPr>
            <p:spPr>
              <a:xfrm>
                <a:off x="1224139" y="1921652"/>
                <a:ext cx="1080000" cy="1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="" id="{69B4FC78-A714-46DE-9625-28C09CA4345D}"/>
                  </a:ext>
                </a:extLst>
              </p:cNvPr>
              <p:cNvSpPr/>
              <p:nvPr/>
            </p:nvSpPr>
            <p:spPr>
              <a:xfrm rot="5400000">
                <a:off x="691345" y="2461652"/>
                <a:ext cx="1080000" cy="1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88512281-E41C-4789-B618-0A12F75CCD9B}"/>
                </a:ext>
              </a:extLst>
            </p:cNvPr>
            <p:cNvGrpSpPr/>
            <p:nvPr/>
          </p:nvGrpSpPr>
          <p:grpSpPr>
            <a:xfrm flipH="1" flipV="1">
              <a:off x="4821394" y="2086224"/>
              <a:ext cx="1081794" cy="1800000"/>
              <a:chOff x="1222345" y="1664412"/>
              <a:chExt cx="1081794" cy="1800000"/>
            </a:xfrm>
            <a:grpFill/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DEAEA47B-E26A-4E97-AC5F-0C916D516635}"/>
                  </a:ext>
                </a:extLst>
              </p:cNvPr>
              <p:cNvSpPr/>
              <p:nvPr/>
            </p:nvSpPr>
            <p:spPr>
              <a:xfrm rot="2700000">
                <a:off x="963228" y="2555412"/>
                <a:ext cx="1800000" cy="1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F49496C0-3AD8-436C-88F6-2F24804D0B47}"/>
                  </a:ext>
                </a:extLst>
              </p:cNvPr>
              <p:cNvSpPr/>
              <p:nvPr/>
            </p:nvSpPr>
            <p:spPr>
              <a:xfrm>
                <a:off x="1224139" y="1921652"/>
                <a:ext cx="1080000" cy="1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9951B8FF-3D5F-4281-8B46-7E80C12A907B}"/>
                  </a:ext>
                </a:extLst>
              </p:cNvPr>
              <p:cNvSpPr/>
              <p:nvPr/>
            </p:nvSpPr>
            <p:spPr>
              <a:xfrm rot="5400000">
                <a:off x="691345" y="2461652"/>
                <a:ext cx="1080000" cy="1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613F8F4B-6602-4E16-A0F6-FF8FA227ED2F}"/>
              </a:ext>
            </a:extLst>
          </p:cNvPr>
          <p:cNvGrpSpPr/>
          <p:nvPr/>
        </p:nvGrpSpPr>
        <p:grpSpPr>
          <a:xfrm>
            <a:off x="3724635" y="2000962"/>
            <a:ext cx="1800000" cy="1800000"/>
            <a:chOff x="3958163" y="1115820"/>
            <a:chExt cx="1800000" cy="1800000"/>
          </a:xfrm>
          <a:solidFill>
            <a:srgbClr val="FAB4B4"/>
          </a:solidFill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xmlns="" id="{296F82F0-BB5F-4826-953F-1527FB7D9129}"/>
                </a:ext>
              </a:extLst>
            </p:cNvPr>
            <p:cNvSpPr/>
            <p:nvPr/>
          </p:nvSpPr>
          <p:spPr>
            <a:xfrm>
              <a:off x="3958163" y="1115820"/>
              <a:ext cx="1800000" cy="1800000"/>
            </a:xfrm>
            <a:prstGeom prst="ellipse">
              <a:avLst/>
            </a:prstGeom>
            <a:solidFill>
              <a:srgbClr val="C00000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xmlns="" id="{ABC39389-FE3F-4667-A9BF-8E67EA7818D6}"/>
                </a:ext>
              </a:extLst>
            </p:cNvPr>
            <p:cNvSpPr/>
            <p:nvPr/>
          </p:nvSpPr>
          <p:spPr>
            <a:xfrm>
              <a:off x="4150372" y="1306399"/>
              <a:ext cx="1414163" cy="1414163"/>
            </a:xfrm>
            <a:prstGeom prst="ellipse">
              <a:avLst/>
            </a:prstGeom>
            <a:solidFill>
              <a:srgbClr val="083473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F7030521-3F59-483A-91D2-A773B3F8152C}"/>
                </a:ext>
              </a:extLst>
            </p:cNvPr>
            <p:cNvSpPr txBox="1"/>
            <p:nvPr/>
          </p:nvSpPr>
          <p:spPr>
            <a:xfrm>
              <a:off x="4144957" y="1619286"/>
              <a:ext cx="1416040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+mn-ea"/>
                </a:rPr>
                <a:t>请在此处</a:t>
              </a:r>
              <a:endParaRPr lang="en-US" altLang="zh-CN" sz="1400">
                <a:solidFill>
                  <a:schemeClr val="bg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+mn-ea"/>
                </a:rPr>
                <a:t>添加关键字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3" name="说明文字">
            <a:extLst>
              <a:ext uri="{FF2B5EF4-FFF2-40B4-BE49-F238E27FC236}">
                <a16:creationId xmlns:a16="http://schemas.microsoft.com/office/drawing/2014/main" xmlns="" id="{91D2A215-FE74-4DED-A649-7BE53232403B}"/>
              </a:ext>
            </a:extLst>
          </p:cNvPr>
          <p:cNvGrpSpPr/>
          <p:nvPr/>
        </p:nvGrpSpPr>
        <p:grpSpPr>
          <a:xfrm>
            <a:off x="6178347" y="1554753"/>
            <a:ext cx="2313251" cy="713204"/>
            <a:chOff x="905241" y="1379053"/>
            <a:chExt cx="2397711" cy="739243"/>
          </a:xfrm>
        </p:grpSpPr>
        <p:sp>
          <p:nvSpPr>
            <p:cNvPr id="24" name="TextBox 35">
              <a:extLst>
                <a:ext uri="{FF2B5EF4-FFF2-40B4-BE49-F238E27FC236}">
                  <a16:creationId xmlns:a16="http://schemas.microsoft.com/office/drawing/2014/main" xmlns="" id="{1E269C10-9F1E-410F-B07B-6FEE04812BFF}"/>
                </a:ext>
              </a:extLst>
            </p:cNvPr>
            <p:cNvSpPr txBox="1"/>
            <p:nvPr/>
          </p:nvSpPr>
          <p:spPr>
            <a:xfrm>
              <a:off x="909042" y="1379053"/>
              <a:ext cx="2176331" cy="287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C00000"/>
                  </a:solidFill>
                  <a:latin typeface="+mn-ea"/>
                  <a:cs typeface="Open Sans" pitchFamily="34" charset="0"/>
                </a:rPr>
                <a:t>点击此处输入标题</a:t>
              </a:r>
              <a:endParaRPr lang="en-US" altLang="zh-CN" sz="1200" dirty="0">
                <a:solidFill>
                  <a:srgbClr val="C00000"/>
                </a:solidFill>
                <a:latin typeface="+mn-ea"/>
                <a:cs typeface="Open Sans" pitchFamily="34" charset="0"/>
              </a:endParaRPr>
            </a:p>
          </p:txBody>
        </p:sp>
        <p:sp>
          <p:nvSpPr>
            <p:cNvPr id="25" name="TextBox 36">
              <a:extLst>
                <a:ext uri="{FF2B5EF4-FFF2-40B4-BE49-F238E27FC236}">
                  <a16:creationId xmlns:a16="http://schemas.microsoft.com/office/drawing/2014/main" xmlns="" id="{A1A38259-81EE-4FD4-808D-C577807236CE}"/>
                </a:ext>
              </a:extLst>
            </p:cNvPr>
            <p:cNvSpPr txBox="1"/>
            <p:nvPr/>
          </p:nvSpPr>
          <p:spPr>
            <a:xfrm>
              <a:off x="905241" y="1619040"/>
              <a:ext cx="2397711" cy="49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050" dirty="0"/>
                <a:t>您的内容打在这里，在此框中选择粘贴，并选择只保留文字。</a:t>
              </a:r>
              <a:endParaRPr lang="en-US" altLang="zh-CN" sz="1050" dirty="0"/>
            </a:p>
          </p:txBody>
        </p:sp>
      </p:grpSp>
      <p:grpSp>
        <p:nvGrpSpPr>
          <p:cNvPr id="26" name="说明文字">
            <a:extLst>
              <a:ext uri="{FF2B5EF4-FFF2-40B4-BE49-F238E27FC236}">
                <a16:creationId xmlns:a16="http://schemas.microsoft.com/office/drawing/2014/main" xmlns="" id="{59DD90FF-DB34-403D-9A30-4E4F495A4FE3}"/>
              </a:ext>
            </a:extLst>
          </p:cNvPr>
          <p:cNvGrpSpPr/>
          <p:nvPr/>
        </p:nvGrpSpPr>
        <p:grpSpPr>
          <a:xfrm>
            <a:off x="6178347" y="3179880"/>
            <a:ext cx="2313251" cy="713204"/>
            <a:chOff x="905241" y="1379053"/>
            <a:chExt cx="2397711" cy="739243"/>
          </a:xfrm>
        </p:grpSpPr>
        <p:sp>
          <p:nvSpPr>
            <p:cNvPr id="27" name="TextBox 35">
              <a:extLst>
                <a:ext uri="{FF2B5EF4-FFF2-40B4-BE49-F238E27FC236}">
                  <a16:creationId xmlns:a16="http://schemas.microsoft.com/office/drawing/2014/main" xmlns="" id="{845AED6D-4E20-49B7-9751-44362E1A007B}"/>
                </a:ext>
              </a:extLst>
            </p:cNvPr>
            <p:cNvSpPr txBox="1"/>
            <p:nvPr/>
          </p:nvSpPr>
          <p:spPr>
            <a:xfrm>
              <a:off x="909042" y="1379053"/>
              <a:ext cx="2176331" cy="287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C00000"/>
                  </a:solidFill>
                  <a:latin typeface="+mn-ea"/>
                  <a:cs typeface="Open Sans" pitchFamily="34" charset="0"/>
                </a:rPr>
                <a:t>点击此处输入标题</a:t>
              </a:r>
              <a:endParaRPr lang="en-US" altLang="zh-CN" sz="1200" dirty="0">
                <a:solidFill>
                  <a:srgbClr val="C00000"/>
                </a:solidFill>
                <a:latin typeface="+mn-ea"/>
                <a:cs typeface="Open Sans" pitchFamily="34" charset="0"/>
              </a:endParaRPr>
            </a:p>
          </p:txBody>
        </p:sp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xmlns="" id="{9E6A5488-C13C-4DD7-87AA-8ED16825A866}"/>
                </a:ext>
              </a:extLst>
            </p:cNvPr>
            <p:cNvSpPr txBox="1"/>
            <p:nvPr/>
          </p:nvSpPr>
          <p:spPr>
            <a:xfrm>
              <a:off x="905241" y="1619040"/>
              <a:ext cx="2397711" cy="49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050" dirty="0"/>
                <a:t>您的内容打在这里，在此框中选择粘贴，并选择只保留文字。</a:t>
              </a:r>
              <a:endParaRPr lang="en-US" altLang="zh-CN" sz="1050" dirty="0"/>
            </a:p>
          </p:txBody>
        </p:sp>
      </p:grpSp>
      <p:grpSp>
        <p:nvGrpSpPr>
          <p:cNvPr id="29" name="说明文字">
            <a:extLst>
              <a:ext uri="{FF2B5EF4-FFF2-40B4-BE49-F238E27FC236}">
                <a16:creationId xmlns:a16="http://schemas.microsoft.com/office/drawing/2014/main" xmlns="" id="{E707142B-4EA4-4F83-AD4D-5330D0DAF661}"/>
              </a:ext>
            </a:extLst>
          </p:cNvPr>
          <p:cNvGrpSpPr/>
          <p:nvPr/>
        </p:nvGrpSpPr>
        <p:grpSpPr>
          <a:xfrm>
            <a:off x="758714" y="1554753"/>
            <a:ext cx="2313251" cy="713204"/>
            <a:chOff x="905241" y="1379053"/>
            <a:chExt cx="2397711" cy="739243"/>
          </a:xfrm>
        </p:grpSpPr>
        <p:sp>
          <p:nvSpPr>
            <p:cNvPr id="30" name="TextBox 35">
              <a:extLst>
                <a:ext uri="{FF2B5EF4-FFF2-40B4-BE49-F238E27FC236}">
                  <a16:creationId xmlns:a16="http://schemas.microsoft.com/office/drawing/2014/main" xmlns="" id="{BD3BE9E8-7886-405C-8B58-89EB363DE961}"/>
                </a:ext>
              </a:extLst>
            </p:cNvPr>
            <p:cNvSpPr txBox="1"/>
            <p:nvPr/>
          </p:nvSpPr>
          <p:spPr>
            <a:xfrm>
              <a:off x="1116370" y="1379053"/>
              <a:ext cx="2176331" cy="287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rgbClr val="C00000"/>
                  </a:solidFill>
                  <a:latin typeface="+mn-ea"/>
                  <a:cs typeface="Open Sans" pitchFamily="34" charset="0"/>
                </a:rPr>
                <a:t>点击此处输入标题</a:t>
              </a:r>
              <a:endParaRPr lang="en-US" altLang="zh-CN" sz="1200" dirty="0">
                <a:solidFill>
                  <a:srgbClr val="C00000"/>
                </a:solidFill>
                <a:latin typeface="+mn-ea"/>
                <a:cs typeface="Open Sans" pitchFamily="34" charset="0"/>
              </a:endParaRPr>
            </a:p>
          </p:txBody>
        </p:sp>
        <p:sp>
          <p:nvSpPr>
            <p:cNvPr id="31" name="TextBox 36">
              <a:extLst>
                <a:ext uri="{FF2B5EF4-FFF2-40B4-BE49-F238E27FC236}">
                  <a16:creationId xmlns:a16="http://schemas.microsoft.com/office/drawing/2014/main" xmlns="" id="{1E67E48F-5C76-4F66-9309-960CD14463B4}"/>
                </a:ext>
              </a:extLst>
            </p:cNvPr>
            <p:cNvSpPr txBox="1"/>
            <p:nvPr/>
          </p:nvSpPr>
          <p:spPr>
            <a:xfrm>
              <a:off x="905241" y="1619040"/>
              <a:ext cx="2397711" cy="49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1050" dirty="0"/>
                <a:t>您的内容打在这里，在此框中选择粘贴，并选择只保留文字。</a:t>
              </a:r>
              <a:endParaRPr lang="en-US" altLang="zh-CN" sz="1050" dirty="0"/>
            </a:p>
          </p:txBody>
        </p:sp>
      </p:grpSp>
      <p:grpSp>
        <p:nvGrpSpPr>
          <p:cNvPr id="32" name="说明文字">
            <a:extLst>
              <a:ext uri="{FF2B5EF4-FFF2-40B4-BE49-F238E27FC236}">
                <a16:creationId xmlns:a16="http://schemas.microsoft.com/office/drawing/2014/main" xmlns="" id="{E20F5169-7DA2-416D-BECF-970B9997EAEE}"/>
              </a:ext>
            </a:extLst>
          </p:cNvPr>
          <p:cNvGrpSpPr/>
          <p:nvPr/>
        </p:nvGrpSpPr>
        <p:grpSpPr>
          <a:xfrm>
            <a:off x="758714" y="3179880"/>
            <a:ext cx="2313251" cy="713204"/>
            <a:chOff x="905241" y="1379053"/>
            <a:chExt cx="2397711" cy="739243"/>
          </a:xfrm>
        </p:grpSpPr>
        <p:sp>
          <p:nvSpPr>
            <p:cNvPr id="33" name="TextBox 35">
              <a:extLst>
                <a:ext uri="{FF2B5EF4-FFF2-40B4-BE49-F238E27FC236}">
                  <a16:creationId xmlns:a16="http://schemas.microsoft.com/office/drawing/2014/main" xmlns="" id="{813D9037-A722-41FC-A358-8845BEA69372}"/>
                </a:ext>
              </a:extLst>
            </p:cNvPr>
            <p:cNvSpPr txBox="1"/>
            <p:nvPr/>
          </p:nvSpPr>
          <p:spPr>
            <a:xfrm>
              <a:off x="1116370" y="1379053"/>
              <a:ext cx="2176331" cy="287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rgbClr val="C00000"/>
                  </a:solidFill>
                  <a:latin typeface="+mn-ea"/>
                  <a:cs typeface="Open Sans" pitchFamily="34" charset="0"/>
                </a:rPr>
                <a:t>点击此处输入标题</a:t>
              </a:r>
              <a:endParaRPr lang="en-US" altLang="zh-CN" sz="1200" dirty="0">
                <a:solidFill>
                  <a:srgbClr val="C00000"/>
                </a:solidFill>
                <a:latin typeface="+mn-ea"/>
                <a:cs typeface="Open Sans" pitchFamily="34" charset="0"/>
              </a:endParaRPr>
            </a:p>
          </p:txBody>
        </p:sp>
        <p:sp>
          <p:nvSpPr>
            <p:cNvPr id="34" name="TextBox 36">
              <a:extLst>
                <a:ext uri="{FF2B5EF4-FFF2-40B4-BE49-F238E27FC236}">
                  <a16:creationId xmlns:a16="http://schemas.microsoft.com/office/drawing/2014/main" xmlns="" id="{988F2D48-33B9-454A-8FFE-1B2A8439EDA3}"/>
                </a:ext>
              </a:extLst>
            </p:cNvPr>
            <p:cNvSpPr txBox="1"/>
            <p:nvPr/>
          </p:nvSpPr>
          <p:spPr>
            <a:xfrm>
              <a:off x="905241" y="1619040"/>
              <a:ext cx="2397711" cy="49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1050" dirty="0"/>
                <a:t>您的内容打在这里，在此框中选择粘贴，并选择只保留文字。</a:t>
              </a:r>
              <a:endParaRPr lang="en-US" altLang="zh-CN" sz="1050" dirty="0"/>
            </a:p>
          </p:txBody>
        </p:sp>
      </p:grpSp>
      <p:sp>
        <p:nvSpPr>
          <p:cNvPr id="35" name="平行四边形 34">
            <a:extLst>
              <a:ext uri="{FF2B5EF4-FFF2-40B4-BE49-F238E27FC236}">
                <a16:creationId xmlns:a16="http://schemas.microsoft.com/office/drawing/2014/main" xmlns="" id="{F573C127-41F4-427D-80CE-B3FC03ABB177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xmlns="" id="{AA8635C8-ACAA-40D7-8202-017C5006E1FC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36">
            <a:extLst>
              <a:ext uri="{FF2B5EF4-FFF2-40B4-BE49-F238E27FC236}">
                <a16:creationId xmlns:a16="http://schemas.microsoft.com/office/drawing/2014/main" xmlns="" id="{AB0ABA53-D2C5-487B-8926-A3808AE01A7E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xmlns="" id="{E9D897F9-42E8-470B-AB78-3991FE7D8475}"/>
              </a:ext>
            </a:extLst>
          </p:cNvPr>
          <p:cNvSpPr/>
          <p:nvPr/>
        </p:nvSpPr>
        <p:spPr>
          <a:xfrm flipH="1">
            <a:off x="-919745" y="238139"/>
            <a:ext cx="3443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年度工作概述</a:t>
            </a:r>
            <a:endParaRPr lang="en-US" altLang="zh-CN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AC680680-FE41-488D-8FED-CA3FF4CBEF41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658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" dur="160" tmFilter="0, 0; .2, .5; .8, .5; 1, 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4" dur="80" autoRev="1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60"/>
                                </p:stCondLst>
                                <p:childTnLst>
                                  <p:par>
                                    <p:cTn id="36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3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560"/>
                                </p:stCondLst>
                                <p:childTnLst>
                                  <p:par>
                                    <p:cTn id="4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860"/>
                                </p:stCondLst>
                                <p:childTnLst>
                                  <p:par>
                                    <p:cTn id="4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60"/>
                                </p:stCondLst>
                                <p:childTnLst>
                                  <p:par>
                                    <p:cTn id="5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460"/>
                                </p:stCondLst>
                                <p:childTnLst>
                                  <p:par>
                                    <p:cTn id="5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 animBg="1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2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" dur="160" tmFilter="0, 0; .2, .5; .8, .5; 1, 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4" dur="80" autoRev="1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60"/>
                                </p:stCondLst>
                                <p:childTnLst>
                                  <p:par>
                                    <p:cTn id="36" presetID="6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3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560"/>
                                </p:stCondLst>
                                <p:childTnLst>
                                  <p:par>
                                    <p:cTn id="4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860"/>
                                </p:stCondLst>
                                <p:childTnLst>
                                  <p:par>
                                    <p:cTn id="4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60"/>
                                </p:stCondLst>
                                <p:childTnLst>
                                  <p:par>
                                    <p:cTn id="5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460"/>
                                </p:stCondLst>
                                <p:childTnLst>
                                  <p:par>
                                    <p:cTn id="5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 animBg="1"/>
          <p:bldP spid="38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>
            <a:extLst>
              <a:ext uri="{FF2B5EF4-FFF2-40B4-BE49-F238E27FC236}">
                <a16:creationId xmlns:a16="http://schemas.microsoft.com/office/drawing/2014/main" xmlns="" id="{54E0DCDB-8FBF-4498-8BA5-1C6BB3FCE19A}"/>
              </a:ext>
            </a:extLst>
          </p:cNvPr>
          <p:cNvGrpSpPr/>
          <p:nvPr/>
        </p:nvGrpSpPr>
        <p:grpSpPr>
          <a:xfrm>
            <a:off x="2360878" y="3576253"/>
            <a:ext cx="3954274" cy="190507"/>
            <a:chOff x="2221306" y="3931835"/>
            <a:chExt cx="4036687" cy="194452"/>
          </a:xfrm>
        </p:grpSpPr>
        <p:grpSp>
          <p:nvGrpSpPr>
            <p:cNvPr id="3" name="Group 50">
              <a:extLst>
                <a:ext uri="{FF2B5EF4-FFF2-40B4-BE49-F238E27FC236}">
                  <a16:creationId xmlns:a16="http://schemas.microsoft.com/office/drawing/2014/main" xmlns="" id="{8701D8E7-09DD-4138-8F24-4CF4A08EFED8}"/>
                </a:ext>
              </a:extLst>
            </p:cNvPr>
            <p:cNvGrpSpPr/>
            <p:nvPr/>
          </p:nvGrpSpPr>
          <p:grpSpPr>
            <a:xfrm>
              <a:off x="2221306" y="3931835"/>
              <a:ext cx="773240" cy="194452"/>
              <a:chOff x="2221306" y="3914656"/>
              <a:chExt cx="773240" cy="194452"/>
            </a:xfrm>
          </p:grpSpPr>
          <p:sp>
            <p:nvSpPr>
              <p:cNvPr id="13" name="TextBox 14">
                <a:extLst>
                  <a:ext uri="{FF2B5EF4-FFF2-40B4-BE49-F238E27FC236}">
                    <a16:creationId xmlns:a16="http://schemas.microsoft.com/office/drawing/2014/main" xmlns="" id="{FCE4E123-3E51-49C7-B4D4-AACEDA1CC065}"/>
                  </a:ext>
                </a:extLst>
              </p:cNvPr>
              <p:cNvSpPr txBox="1"/>
              <p:nvPr/>
            </p:nvSpPr>
            <p:spPr>
              <a:xfrm>
                <a:off x="2742539" y="3934938"/>
                <a:ext cx="252007" cy="15000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955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架构</a:t>
                </a:r>
                <a:endParaRPr lang="en-US" sz="955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" name="Oval 62">
                <a:extLst>
                  <a:ext uri="{FF2B5EF4-FFF2-40B4-BE49-F238E27FC236}">
                    <a16:creationId xmlns:a16="http://schemas.microsoft.com/office/drawing/2014/main" xmlns="" id="{5A1522B5-AE74-40A4-9171-6CEAF144D4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1306" y="3914656"/>
                <a:ext cx="200183" cy="19445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5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4" name="Group 45">
              <a:extLst>
                <a:ext uri="{FF2B5EF4-FFF2-40B4-BE49-F238E27FC236}">
                  <a16:creationId xmlns:a16="http://schemas.microsoft.com/office/drawing/2014/main" xmlns="" id="{178172F0-47E8-4FA2-A776-C61E1446C5B0}"/>
                </a:ext>
              </a:extLst>
            </p:cNvPr>
            <p:cNvGrpSpPr/>
            <p:nvPr/>
          </p:nvGrpSpPr>
          <p:grpSpPr>
            <a:xfrm>
              <a:off x="3453487" y="3931835"/>
              <a:ext cx="603712" cy="194452"/>
              <a:chOff x="3630785" y="3947915"/>
              <a:chExt cx="603712" cy="194452"/>
            </a:xfrm>
          </p:grpSpPr>
          <p:sp>
            <p:nvSpPr>
              <p:cNvPr id="11" name="TextBox 12">
                <a:extLst>
                  <a:ext uri="{FF2B5EF4-FFF2-40B4-BE49-F238E27FC236}">
                    <a16:creationId xmlns:a16="http://schemas.microsoft.com/office/drawing/2014/main" xmlns="" id="{15EA6487-A9C6-4015-BEED-A064E8B6E9D8}"/>
                  </a:ext>
                </a:extLst>
              </p:cNvPr>
              <p:cNvSpPr txBox="1"/>
              <p:nvPr/>
            </p:nvSpPr>
            <p:spPr>
              <a:xfrm>
                <a:off x="3982490" y="3968197"/>
                <a:ext cx="252007" cy="15000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955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分析</a:t>
                </a:r>
                <a:endParaRPr lang="en-US" sz="955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" name="Oval 58">
                <a:extLst>
                  <a:ext uri="{FF2B5EF4-FFF2-40B4-BE49-F238E27FC236}">
                    <a16:creationId xmlns:a16="http://schemas.microsoft.com/office/drawing/2014/main" xmlns="" id="{4F10D366-6EA7-462E-A337-B100B5769C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0785" y="3947915"/>
                <a:ext cx="200183" cy="194452"/>
              </a:xfrm>
              <a:prstGeom prst="ellipse">
                <a:avLst/>
              </a:prstGeom>
              <a:solidFill>
                <a:srgbClr val="0834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5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5" name="Group 37">
              <a:extLst>
                <a:ext uri="{FF2B5EF4-FFF2-40B4-BE49-F238E27FC236}">
                  <a16:creationId xmlns:a16="http://schemas.microsoft.com/office/drawing/2014/main" xmlns="" id="{DA492772-B921-487C-8C94-D708B7AA4680}"/>
                </a:ext>
              </a:extLst>
            </p:cNvPr>
            <p:cNvGrpSpPr/>
            <p:nvPr/>
          </p:nvGrpSpPr>
          <p:grpSpPr>
            <a:xfrm>
              <a:off x="4346222" y="3931835"/>
              <a:ext cx="711324" cy="194452"/>
              <a:chOff x="4407454" y="3949014"/>
              <a:chExt cx="711324" cy="194452"/>
            </a:xfrm>
          </p:grpSpPr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xmlns="" id="{DA3E4EB0-1289-490D-B417-5C4C7C219FD5}"/>
                  </a:ext>
                </a:extLst>
              </p:cNvPr>
              <p:cNvSpPr txBox="1"/>
              <p:nvPr/>
            </p:nvSpPr>
            <p:spPr>
              <a:xfrm>
                <a:off x="4886408" y="3976991"/>
                <a:ext cx="232370" cy="1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882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完善</a:t>
                </a:r>
                <a:endParaRPr lang="en-US" sz="882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" name="Oval 55">
                <a:extLst>
                  <a:ext uri="{FF2B5EF4-FFF2-40B4-BE49-F238E27FC236}">
                    <a16:creationId xmlns:a16="http://schemas.microsoft.com/office/drawing/2014/main" xmlns="" id="{DF0DD1B6-DED7-4688-BDB0-A16706A249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7454" y="3949014"/>
                <a:ext cx="200183" cy="19445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5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6" name="Group 41">
              <a:extLst>
                <a:ext uri="{FF2B5EF4-FFF2-40B4-BE49-F238E27FC236}">
                  <a16:creationId xmlns:a16="http://schemas.microsoft.com/office/drawing/2014/main" xmlns="" id="{DAA79E92-924F-4716-A604-EB775116393A}"/>
                </a:ext>
              </a:extLst>
            </p:cNvPr>
            <p:cNvGrpSpPr/>
            <p:nvPr/>
          </p:nvGrpSpPr>
          <p:grpSpPr>
            <a:xfrm>
              <a:off x="5474209" y="3931835"/>
              <a:ext cx="783784" cy="194452"/>
              <a:chOff x="5474209" y="3949014"/>
              <a:chExt cx="783784" cy="194452"/>
            </a:xfrm>
          </p:grpSpPr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xmlns="" id="{A5887F26-1F8F-4C19-8EC0-AA8C949FD503}"/>
                  </a:ext>
                </a:extLst>
              </p:cNvPr>
              <p:cNvSpPr txBox="1"/>
              <p:nvPr/>
            </p:nvSpPr>
            <p:spPr>
              <a:xfrm>
                <a:off x="6025623" y="3976991"/>
                <a:ext cx="232370" cy="1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/>
                <a:r>
                  <a:rPr lang="zh-CN" altLang="en-US" sz="882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学习</a:t>
                </a:r>
                <a:endParaRPr lang="en-US" sz="882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" name="Oval 47">
                <a:extLst>
                  <a:ext uri="{FF2B5EF4-FFF2-40B4-BE49-F238E27FC236}">
                    <a16:creationId xmlns:a16="http://schemas.microsoft.com/office/drawing/2014/main" xmlns="" id="{D7F60D9C-D7A8-4C4D-A117-FA9F1F91E3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4209" y="3949014"/>
                <a:ext cx="200183" cy="194452"/>
              </a:xfrm>
              <a:prstGeom prst="ellipse">
                <a:avLst/>
              </a:prstGeom>
              <a:solidFill>
                <a:srgbClr val="0834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5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15" name="TextBox 16">
            <a:extLst>
              <a:ext uri="{FF2B5EF4-FFF2-40B4-BE49-F238E27FC236}">
                <a16:creationId xmlns:a16="http://schemas.microsoft.com/office/drawing/2014/main" xmlns="" id="{49A0DBFE-52FA-45FE-9105-696BF9F7462D}"/>
              </a:ext>
            </a:extLst>
          </p:cNvPr>
          <p:cNvSpPr txBox="1"/>
          <p:nvPr/>
        </p:nvSpPr>
        <p:spPr>
          <a:xfrm>
            <a:off x="781352" y="4129807"/>
            <a:ext cx="7436836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000" dirty="0"/>
              <a:t>您的内容打在这里，在此框中选择粘贴，并选择只保留文字。您的内容打在这里，在此框中选择粘贴，并选择只保留文字。</a:t>
            </a:r>
            <a:endParaRPr lang="en-US" altLang="zh-CN" sz="1000" dirty="0"/>
          </a:p>
          <a:p>
            <a:pPr algn="ctr">
              <a:lnSpc>
                <a:spcPct val="125000"/>
              </a:lnSpc>
            </a:pPr>
            <a:r>
              <a:rPr lang="zh-CN" altLang="en-US" sz="1000" dirty="0"/>
              <a:t>您的内容打在这里，在此框中选择粘贴，并选择只保留文字。</a:t>
            </a:r>
            <a:endParaRPr lang="en-US" altLang="zh-CN" sz="1000" dirty="0"/>
          </a:p>
          <a:p>
            <a:pPr algn="ctr">
              <a:lnSpc>
                <a:spcPct val="125000"/>
              </a:lnSpc>
            </a:pPr>
            <a:endParaRPr lang="en-US" altLang="zh-CN" sz="1000" dirty="0"/>
          </a:p>
        </p:txBody>
      </p:sp>
      <p:cxnSp>
        <p:nvCxnSpPr>
          <p:cNvPr id="16" name="Straight Connector 46">
            <a:extLst>
              <a:ext uri="{FF2B5EF4-FFF2-40B4-BE49-F238E27FC236}">
                <a16:creationId xmlns:a16="http://schemas.microsoft.com/office/drawing/2014/main" xmlns="" id="{61E0A862-71D5-46D6-9EE4-C319BA113300}"/>
              </a:ext>
            </a:extLst>
          </p:cNvPr>
          <p:cNvCxnSpPr/>
          <p:nvPr/>
        </p:nvCxnSpPr>
        <p:spPr>
          <a:xfrm>
            <a:off x="787373" y="3999173"/>
            <a:ext cx="742479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64">
            <a:extLst>
              <a:ext uri="{FF2B5EF4-FFF2-40B4-BE49-F238E27FC236}">
                <a16:creationId xmlns:a16="http://schemas.microsoft.com/office/drawing/2014/main" xmlns="" id="{F81DED8D-038F-430E-A975-521EF448675E}"/>
              </a:ext>
            </a:extLst>
          </p:cNvPr>
          <p:cNvGrpSpPr/>
          <p:nvPr/>
        </p:nvGrpSpPr>
        <p:grpSpPr>
          <a:xfrm>
            <a:off x="493176" y="1704937"/>
            <a:ext cx="1924423" cy="1345926"/>
            <a:chOff x="481903" y="1497356"/>
            <a:chExt cx="1964531" cy="1373798"/>
          </a:xfrm>
        </p:grpSpPr>
        <p:sp>
          <p:nvSpPr>
            <p:cNvPr id="18" name="Freeform 50">
              <a:extLst>
                <a:ext uri="{FF2B5EF4-FFF2-40B4-BE49-F238E27FC236}">
                  <a16:creationId xmlns:a16="http://schemas.microsoft.com/office/drawing/2014/main" xmlns="" id="{92928E91-6D1A-42C0-8F1B-D571DB71DA45}"/>
                </a:ext>
              </a:extLst>
            </p:cNvPr>
            <p:cNvSpPr/>
            <p:nvPr/>
          </p:nvSpPr>
          <p:spPr>
            <a:xfrm>
              <a:off x="874809" y="1497356"/>
              <a:ext cx="1571625" cy="1373798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2296" tIns="159815" rIns="319933" bIns="159815" numCol="1" spcCol="1270" anchor="ctr" anchorCtr="0">
              <a:noAutofit/>
            </a:bodyPr>
            <a:lstStyle/>
            <a:p>
              <a:pPr marL="167958" lvl="1" indent="-167958" defTabSz="783806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4703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Freeform 51">
              <a:extLst>
                <a:ext uri="{FF2B5EF4-FFF2-40B4-BE49-F238E27FC236}">
                  <a16:creationId xmlns:a16="http://schemas.microsoft.com/office/drawing/2014/main" xmlns="" id="{BF3AB15F-EF51-400D-9B9E-B4B6C7E895EA}"/>
                </a:ext>
              </a:extLst>
            </p:cNvPr>
            <p:cNvSpPr/>
            <p:nvPr/>
          </p:nvSpPr>
          <p:spPr>
            <a:xfrm>
              <a:off x="481903" y="1791349"/>
              <a:ext cx="785812" cy="785812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115080 w 785812"/>
                <a:gd name="connsiteY1" fmla="*/ 115080 h 785812"/>
                <a:gd name="connsiteX2" fmla="*/ 392907 w 785812"/>
                <a:gd name="connsiteY2" fmla="*/ 1 h 785812"/>
                <a:gd name="connsiteX3" fmla="*/ 670733 w 785812"/>
                <a:gd name="connsiteY3" fmla="*/ 115081 h 785812"/>
                <a:gd name="connsiteX4" fmla="*/ 785812 w 785812"/>
                <a:gd name="connsiteY4" fmla="*/ 392908 h 785812"/>
                <a:gd name="connsiteX5" fmla="*/ 670732 w 785812"/>
                <a:gd name="connsiteY5" fmla="*/ 670735 h 785812"/>
                <a:gd name="connsiteX6" fmla="*/ 392905 w 785812"/>
                <a:gd name="connsiteY6" fmla="*/ 785814 h 785812"/>
                <a:gd name="connsiteX7" fmla="*/ 115078 w 785812"/>
                <a:gd name="connsiteY7" fmla="*/ 670734 h 785812"/>
                <a:gd name="connsiteX8" fmla="*/ -1 w 785812"/>
                <a:gd name="connsiteY8" fmla="*/ 392907 h 785812"/>
                <a:gd name="connsiteX9" fmla="*/ 0 w 785812"/>
                <a:gd name="connsiteY9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288701"/>
                    <a:pt x="41396" y="188764"/>
                    <a:pt x="115080" y="115080"/>
                  </a:cubicBezTo>
                  <a:cubicBezTo>
                    <a:pt x="188764" y="41396"/>
                    <a:pt x="288702" y="1"/>
                    <a:pt x="392907" y="1"/>
                  </a:cubicBezTo>
                  <a:cubicBezTo>
                    <a:pt x="497112" y="1"/>
                    <a:pt x="597049" y="41397"/>
                    <a:pt x="670733" y="115081"/>
                  </a:cubicBezTo>
                  <a:cubicBezTo>
                    <a:pt x="744417" y="188765"/>
                    <a:pt x="785812" y="288703"/>
                    <a:pt x="785812" y="392908"/>
                  </a:cubicBezTo>
                  <a:cubicBezTo>
                    <a:pt x="785812" y="497113"/>
                    <a:pt x="744417" y="597050"/>
                    <a:pt x="670732" y="670735"/>
                  </a:cubicBezTo>
                  <a:cubicBezTo>
                    <a:pt x="597048" y="744419"/>
                    <a:pt x="497111" y="785814"/>
                    <a:pt x="392905" y="785814"/>
                  </a:cubicBezTo>
                  <a:cubicBezTo>
                    <a:pt x="288700" y="785814"/>
                    <a:pt x="188763" y="744419"/>
                    <a:pt x="115078" y="670734"/>
                  </a:cubicBezTo>
                  <a:cubicBezTo>
                    <a:pt x="41394" y="597050"/>
                    <a:pt x="-1" y="497112"/>
                    <a:pt x="-1" y="392907"/>
                  </a:cubicBezTo>
                  <a:lnTo>
                    <a:pt x="0" y="39290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957" tIns="92957" rIns="92957" bIns="92957" numCol="1" spcCol="1270" anchor="ctr" anchorCtr="0">
              <a:noAutofit/>
            </a:bodyPr>
            <a:lstStyle/>
            <a:p>
              <a:pPr algn="ctr" defTabSz="78380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19" b="1" dirty="0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</a:rPr>
                <a:t>01</a:t>
              </a:r>
              <a:endParaRPr lang="en-US" sz="2719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0" name="Group 68">
            <a:extLst>
              <a:ext uri="{FF2B5EF4-FFF2-40B4-BE49-F238E27FC236}">
                <a16:creationId xmlns:a16="http://schemas.microsoft.com/office/drawing/2014/main" xmlns="" id="{2814F482-DF23-43BA-99A0-424191D0B443}"/>
              </a:ext>
            </a:extLst>
          </p:cNvPr>
          <p:cNvGrpSpPr/>
          <p:nvPr/>
        </p:nvGrpSpPr>
        <p:grpSpPr>
          <a:xfrm>
            <a:off x="2513821" y="1704937"/>
            <a:ext cx="1924423" cy="1345926"/>
            <a:chOff x="2544661" y="1497356"/>
            <a:chExt cx="1964531" cy="1373798"/>
          </a:xfrm>
        </p:grpSpPr>
        <p:sp>
          <p:nvSpPr>
            <p:cNvPr id="21" name="Freeform 52">
              <a:extLst>
                <a:ext uri="{FF2B5EF4-FFF2-40B4-BE49-F238E27FC236}">
                  <a16:creationId xmlns:a16="http://schemas.microsoft.com/office/drawing/2014/main" xmlns="" id="{7E9024BC-D6F5-484D-904A-CD28F435D992}"/>
                </a:ext>
              </a:extLst>
            </p:cNvPr>
            <p:cNvSpPr/>
            <p:nvPr/>
          </p:nvSpPr>
          <p:spPr>
            <a:xfrm>
              <a:off x="2937567" y="1497356"/>
              <a:ext cx="1571625" cy="1373798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08347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2295" tIns="159815" rIns="319934" bIns="159815" numCol="1" spcCol="1270" anchor="ctr" anchorCtr="0">
              <a:noAutofit/>
            </a:bodyPr>
            <a:lstStyle/>
            <a:p>
              <a:pPr marL="167958" lvl="1" indent="-167958" defTabSz="783806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3527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xmlns="" id="{A146737A-0543-4F28-98F0-F0467E68F434}"/>
                </a:ext>
              </a:extLst>
            </p:cNvPr>
            <p:cNvSpPr/>
            <p:nvPr/>
          </p:nvSpPr>
          <p:spPr>
            <a:xfrm>
              <a:off x="2544661" y="1791349"/>
              <a:ext cx="785812" cy="785812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115080 w 785812"/>
                <a:gd name="connsiteY1" fmla="*/ 115080 h 785812"/>
                <a:gd name="connsiteX2" fmla="*/ 392907 w 785812"/>
                <a:gd name="connsiteY2" fmla="*/ 1 h 785812"/>
                <a:gd name="connsiteX3" fmla="*/ 670733 w 785812"/>
                <a:gd name="connsiteY3" fmla="*/ 115081 h 785812"/>
                <a:gd name="connsiteX4" fmla="*/ 785812 w 785812"/>
                <a:gd name="connsiteY4" fmla="*/ 392908 h 785812"/>
                <a:gd name="connsiteX5" fmla="*/ 670732 w 785812"/>
                <a:gd name="connsiteY5" fmla="*/ 670735 h 785812"/>
                <a:gd name="connsiteX6" fmla="*/ 392905 w 785812"/>
                <a:gd name="connsiteY6" fmla="*/ 785814 h 785812"/>
                <a:gd name="connsiteX7" fmla="*/ 115078 w 785812"/>
                <a:gd name="connsiteY7" fmla="*/ 670734 h 785812"/>
                <a:gd name="connsiteX8" fmla="*/ -1 w 785812"/>
                <a:gd name="connsiteY8" fmla="*/ 392907 h 785812"/>
                <a:gd name="connsiteX9" fmla="*/ 0 w 785812"/>
                <a:gd name="connsiteY9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288701"/>
                    <a:pt x="41396" y="188764"/>
                    <a:pt x="115080" y="115080"/>
                  </a:cubicBezTo>
                  <a:cubicBezTo>
                    <a:pt x="188764" y="41396"/>
                    <a:pt x="288702" y="1"/>
                    <a:pt x="392907" y="1"/>
                  </a:cubicBezTo>
                  <a:cubicBezTo>
                    <a:pt x="497112" y="1"/>
                    <a:pt x="597049" y="41397"/>
                    <a:pt x="670733" y="115081"/>
                  </a:cubicBezTo>
                  <a:cubicBezTo>
                    <a:pt x="744417" y="188765"/>
                    <a:pt x="785812" y="288703"/>
                    <a:pt x="785812" y="392908"/>
                  </a:cubicBezTo>
                  <a:cubicBezTo>
                    <a:pt x="785812" y="497113"/>
                    <a:pt x="744417" y="597050"/>
                    <a:pt x="670732" y="670735"/>
                  </a:cubicBezTo>
                  <a:cubicBezTo>
                    <a:pt x="597048" y="744419"/>
                    <a:pt x="497111" y="785814"/>
                    <a:pt x="392905" y="785814"/>
                  </a:cubicBezTo>
                  <a:cubicBezTo>
                    <a:pt x="288700" y="785814"/>
                    <a:pt x="188763" y="744419"/>
                    <a:pt x="115078" y="670734"/>
                  </a:cubicBezTo>
                  <a:cubicBezTo>
                    <a:pt x="41394" y="597050"/>
                    <a:pt x="-1" y="497112"/>
                    <a:pt x="-1" y="392907"/>
                  </a:cubicBezTo>
                  <a:lnTo>
                    <a:pt x="0" y="39290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8347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957" tIns="92957" rIns="92957" bIns="92957" numCol="1" spcCol="1270" anchor="ctr" anchorCtr="0">
              <a:noAutofit/>
            </a:bodyPr>
            <a:lstStyle/>
            <a:p>
              <a:pPr algn="ctr" defTabSz="78380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19" b="1" dirty="0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</a:rPr>
                <a:t>02</a:t>
              </a:r>
              <a:endParaRPr lang="en-US" sz="2719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3" name="Group 69">
            <a:extLst>
              <a:ext uri="{FF2B5EF4-FFF2-40B4-BE49-F238E27FC236}">
                <a16:creationId xmlns:a16="http://schemas.microsoft.com/office/drawing/2014/main" xmlns="" id="{DB02163A-8497-4924-95D5-457C06D304F1}"/>
              </a:ext>
            </a:extLst>
          </p:cNvPr>
          <p:cNvGrpSpPr/>
          <p:nvPr/>
        </p:nvGrpSpPr>
        <p:grpSpPr>
          <a:xfrm>
            <a:off x="4534466" y="1704937"/>
            <a:ext cx="1924423" cy="1345926"/>
            <a:chOff x="4607419" y="1497356"/>
            <a:chExt cx="1964531" cy="1373798"/>
          </a:xfrm>
        </p:grpSpPr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xmlns="" id="{4F6FF42A-640C-4B00-A07B-FE38E6D154F2}"/>
                </a:ext>
              </a:extLst>
            </p:cNvPr>
            <p:cNvSpPr/>
            <p:nvPr/>
          </p:nvSpPr>
          <p:spPr>
            <a:xfrm>
              <a:off x="5000325" y="1497356"/>
              <a:ext cx="1571625" cy="1373798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C00000">
                <a:alpha val="9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2295" tIns="159815" rIns="319934" bIns="159815" numCol="1" spcCol="1270" anchor="ctr" anchorCtr="0">
              <a:noAutofit/>
            </a:bodyPr>
            <a:lstStyle/>
            <a:p>
              <a:pPr marL="167958" lvl="1" indent="-167958" defTabSz="783806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3527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5" name="Freeform 56">
              <a:extLst>
                <a:ext uri="{FF2B5EF4-FFF2-40B4-BE49-F238E27FC236}">
                  <a16:creationId xmlns:a16="http://schemas.microsoft.com/office/drawing/2014/main" xmlns="" id="{EC6272DA-C9F2-4690-9B59-1B779C539F4B}"/>
                </a:ext>
              </a:extLst>
            </p:cNvPr>
            <p:cNvSpPr/>
            <p:nvPr/>
          </p:nvSpPr>
          <p:spPr>
            <a:xfrm>
              <a:off x="4607419" y="1791349"/>
              <a:ext cx="785812" cy="785812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115080 w 785812"/>
                <a:gd name="connsiteY1" fmla="*/ 115080 h 785812"/>
                <a:gd name="connsiteX2" fmla="*/ 392907 w 785812"/>
                <a:gd name="connsiteY2" fmla="*/ 1 h 785812"/>
                <a:gd name="connsiteX3" fmla="*/ 670733 w 785812"/>
                <a:gd name="connsiteY3" fmla="*/ 115081 h 785812"/>
                <a:gd name="connsiteX4" fmla="*/ 785812 w 785812"/>
                <a:gd name="connsiteY4" fmla="*/ 392908 h 785812"/>
                <a:gd name="connsiteX5" fmla="*/ 670732 w 785812"/>
                <a:gd name="connsiteY5" fmla="*/ 670735 h 785812"/>
                <a:gd name="connsiteX6" fmla="*/ 392905 w 785812"/>
                <a:gd name="connsiteY6" fmla="*/ 785814 h 785812"/>
                <a:gd name="connsiteX7" fmla="*/ 115078 w 785812"/>
                <a:gd name="connsiteY7" fmla="*/ 670734 h 785812"/>
                <a:gd name="connsiteX8" fmla="*/ -1 w 785812"/>
                <a:gd name="connsiteY8" fmla="*/ 392907 h 785812"/>
                <a:gd name="connsiteX9" fmla="*/ 0 w 785812"/>
                <a:gd name="connsiteY9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288701"/>
                    <a:pt x="41396" y="188764"/>
                    <a:pt x="115080" y="115080"/>
                  </a:cubicBezTo>
                  <a:cubicBezTo>
                    <a:pt x="188764" y="41396"/>
                    <a:pt x="288702" y="1"/>
                    <a:pt x="392907" y="1"/>
                  </a:cubicBezTo>
                  <a:cubicBezTo>
                    <a:pt x="497112" y="1"/>
                    <a:pt x="597049" y="41397"/>
                    <a:pt x="670733" y="115081"/>
                  </a:cubicBezTo>
                  <a:cubicBezTo>
                    <a:pt x="744417" y="188765"/>
                    <a:pt x="785812" y="288703"/>
                    <a:pt x="785812" y="392908"/>
                  </a:cubicBezTo>
                  <a:cubicBezTo>
                    <a:pt x="785812" y="497113"/>
                    <a:pt x="744417" y="597050"/>
                    <a:pt x="670732" y="670735"/>
                  </a:cubicBezTo>
                  <a:cubicBezTo>
                    <a:pt x="597048" y="744419"/>
                    <a:pt x="497111" y="785814"/>
                    <a:pt x="392905" y="785814"/>
                  </a:cubicBezTo>
                  <a:cubicBezTo>
                    <a:pt x="288700" y="785814"/>
                    <a:pt x="188763" y="744419"/>
                    <a:pt x="115078" y="670734"/>
                  </a:cubicBezTo>
                  <a:cubicBezTo>
                    <a:pt x="41394" y="597050"/>
                    <a:pt x="-1" y="497112"/>
                    <a:pt x="-1" y="392907"/>
                  </a:cubicBezTo>
                  <a:lnTo>
                    <a:pt x="0" y="39290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957" tIns="92957" rIns="92957" bIns="92957" numCol="1" spcCol="1270" anchor="ctr" anchorCtr="0">
              <a:noAutofit/>
            </a:bodyPr>
            <a:lstStyle/>
            <a:p>
              <a:pPr algn="ctr" defTabSz="78380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19" b="1" dirty="0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</a:rPr>
                <a:t>03</a:t>
              </a:r>
              <a:endParaRPr lang="en-US" sz="2719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26" name="Group 70">
            <a:extLst>
              <a:ext uri="{FF2B5EF4-FFF2-40B4-BE49-F238E27FC236}">
                <a16:creationId xmlns:a16="http://schemas.microsoft.com/office/drawing/2014/main" xmlns="" id="{09817B51-4F2C-4117-BA32-96D3FCF7499E}"/>
              </a:ext>
            </a:extLst>
          </p:cNvPr>
          <p:cNvGrpSpPr/>
          <p:nvPr/>
        </p:nvGrpSpPr>
        <p:grpSpPr>
          <a:xfrm>
            <a:off x="6568894" y="1704937"/>
            <a:ext cx="1924423" cy="1345926"/>
            <a:chOff x="6684248" y="1497356"/>
            <a:chExt cx="1964531" cy="1373798"/>
          </a:xfrm>
        </p:grpSpPr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xmlns="" id="{3319BDD2-25AB-4A01-A850-64EEB5950656}"/>
                </a:ext>
              </a:extLst>
            </p:cNvPr>
            <p:cNvSpPr/>
            <p:nvPr/>
          </p:nvSpPr>
          <p:spPr>
            <a:xfrm>
              <a:off x="7077154" y="1497356"/>
              <a:ext cx="1571625" cy="1373798"/>
            </a:xfrm>
            <a:custGeom>
              <a:avLst/>
              <a:gdLst>
                <a:gd name="connsiteX0" fmla="*/ 0 w 1571625"/>
                <a:gd name="connsiteY0" fmla="*/ 206070 h 1373798"/>
                <a:gd name="connsiteX1" fmla="*/ 884726 w 1571625"/>
                <a:gd name="connsiteY1" fmla="*/ 206070 h 1373798"/>
                <a:gd name="connsiteX2" fmla="*/ 884726 w 1571625"/>
                <a:gd name="connsiteY2" fmla="*/ 0 h 1373798"/>
                <a:gd name="connsiteX3" fmla="*/ 1571625 w 1571625"/>
                <a:gd name="connsiteY3" fmla="*/ 686899 h 1373798"/>
                <a:gd name="connsiteX4" fmla="*/ 884726 w 1571625"/>
                <a:gd name="connsiteY4" fmla="*/ 1373798 h 1373798"/>
                <a:gd name="connsiteX5" fmla="*/ 884726 w 1571625"/>
                <a:gd name="connsiteY5" fmla="*/ 1167728 h 1373798"/>
                <a:gd name="connsiteX6" fmla="*/ 0 w 1571625"/>
                <a:gd name="connsiteY6" fmla="*/ 1167728 h 1373798"/>
                <a:gd name="connsiteX7" fmla="*/ 0 w 1571625"/>
                <a:gd name="connsiteY7" fmla="*/ 206070 h 13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1625" h="1373798">
                  <a:moveTo>
                    <a:pt x="0" y="206070"/>
                  </a:moveTo>
                  <a:lnTo>
                    <a:pt x="884726" y="206070"/>
                  </a:lnTo>
                  <a:lnTo>
                    <a:pt x="884726" y="0"/>
                  </a:lnTo>
                  <a:lnTo>
                    <a:pt x="1571625" y="686899"/>
                  </a:lnTo>
                  <a:lnTo>
                    <a:pt x="884726" y="1373798"/>
                  </a:lnTo>
                  <a:lnTo>
                    <a:pt x="884726" y="1167728"/>
                  </a:lnTo>
                  <a:lnTo>
                    <a:pt x="0" y="1167728"/>
                  </a:lnTo>
                  <a:lnTo>
                    <a:pt x="0" y="206070"/>
                  </a:lnTo>
                  <a:close/>
                </a:path>
              </a:pathLst>
            </a:custGeom>
            <a:solidFill>
              <a:srgbClr val="08347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2295" tIns="159815" rIns="319934" bIns="159815" numCol="1" spcCol="1270" anchor="ctr" anchorCtr="0">
              <a:noAutofit/>
            </a:bodyPr>
            <a:lstStyle/>
            <a:p>
              <a:pPr marL="167958" lvl="1" indent="-167958" defTabSz="783806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316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8" name="Freeform 61">
              <a:extLst>
                <a:ext uri="{FF2B5EF4-FFF2-40B4-BE49-F238E27FC236}">
                  <a16:creationId xmlns:a16="http://schemas.microsoft.com/office/drawing/2014/main" xmlns="" id="{BF4AC977-C9CE-486D-ABD7-D330C8FBD792}"/>
                </a:ext>
              </a:extLst>
            </p:cNvPr>
            <p:cNvSpPr/>
            <p:nvPr/>
          </p:nvSpPr>
          <p:spPr>
            <a:xfrm>
              <a:off x="6684248" y="1791349"/>
              <a:ext cx="785812" cy="785812"/>
            </a:xfrm>
            <a:custGeom>
              <a:avLst/>
              <a:gdLst>
                <a:gd name="connsiteX0" fmla="*/ 0 w 785812"/>
                <a:gd name="connsiteY0" fmla="*/ 392906 h 785812"/>
                <a:gd name="connsiteX1" fmla="*/ 115080 w 785812"/>
                <a:gd name="connsiteY1" fmla="*/ 115080 h 785812"/>
                <a:gd name="connsiteX2" fmla="*/ 392907 w 785812"/>
                <a:gd name="connsiteY2" fmla="*/ 1 h 785812"/>
                <a:gd name="connsiteX3" fmla="*/ 670733 w 785812"/>
                <a:gd name="connsiteY3" fmla="*/ 115081 h 785812"/>
                <a:gd name="connsiteX4" fmla="*/ 785812 w 785812"/>
                <a:gd name="connsiteY4" fmla="*/ 392908 h 785812"/>
                <a:gd name="connsiteX5" fmla="*/ 670732 w 785812"/>
                <a:gd name="connsiteY5" fmla="*/ 670735 h 785812"/>
                <a:gd name="connsiteX6" fmla="*/ 392905 w 785812"/>
                <a:gd name="connsiteY6" fmla="*/ 785814 h 785812"/>
                <a:gd name="connsiteX7" fmla="*/ 115078 w 785812"/>
                <a:gd name="connsiteY7" fmla="*/ 670734 h 785812"/>
                <a:gd name="connsiteX8" fmla="*/ -1 w 785812"/>
                <a:gd name="connsiteY8" fmla="*/ 392907 h 785812"/>
                <a:gd name="connsiteX9" fmla="*/ 0 w 785812"/>
                <a:gd name="connsiteY9" fmla="*/ 392906 h 785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5812" h="785812">
                  <a:moveTo>
                    <a:pt x="0" y="392906"/>
                  </a:moveTo>
                  <a:cubicBezTo>
                    <a:pt x="0" y="288701"/>
                    <a:pt x="41396" y="188764"/>
                    <a:pt x="115080" y="115080"/>
                  </a:cubicBezTo>
                  <a:cubicBezTo>
                    <a:pt x="188764" y="41396"/>
                    <a:pt x="288702" y="1"/>
                    <a:pt x="392907" y="1"/>
                  </a:cubicBezTo>
                  <a:cubicBezTo>
                    <a:pt x="497112" y="1"/>
                    <a:pt x="597049" y="41397"/>
                    <a:pt x="670733" y="115081"/>
                  </a:cubicBezTo>
                  <a:cubicBezTo>
                    <a:pt x="744417" y="188765"/>
                    <a:pt x="785812" y="288703"/>
                    <a:pt x="785812" y="392908"/>
                  </a:cubicBezTo>
                  <a:cubicBezTo>
                    <a:pt x="785812" y="497113"/>
                    <a:pt x="744417" y="597050"/>
                    <a:pt x="670732" y="670735"/>
                  </a:cubicBezTo>
                  <a:cubicBezTo>
                    <a:pt x="597048" y="744419"/>
                    <a:pt x="497111" y="785814"/>
                    <a:pt x="392905" y="785814"/>
                  </a:cubicBezTo>
                  <a:cubicBezTo>
                    <a:pt x="288700" y="785814"/>
                    <a:pt x="188763" y="744419"/>
                    <a:pt x="115078" y="670734"/>
                  </a:cubicBezTo>
                  <a:cubicBezTo>
                    <a:pt x="41394" y="597050"/>
                    <a:pt x="-1" y="497112"/>
                    <a:pt x="-1" y="392907"/>
                  </a:cubicBezTo>
                  <a:lnTo>
                    <a:pt x="0" y="39290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8347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957" tIns="92957" rIns="92957" bIns="92957" numCol="1" spcCol="1270" anchor="ctr" anchorCtr="0">
              <a:noAutofit/>
            </a:bodyPr>
            <a:lstStyle/>
            <a:p>
              <a:pPr algn="ctr" defTabSz="78380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19" b="1" dirty="0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</a:rPr>
                <a:t>04</a:t>
              </a:r>
              <a:endParaRPr lang="en-US" sz="2719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29" name="平行四边形 28">
            <a:extLst>
              <a:ext uri="{FF2B5EF4-FFF2-40B4-BE49-F238E27FC236}">
                <a16:creationId xmlns:a16="http://schemas.microsoft.com/office/drawing/2014/main" xmlns="" id="{EF24ACB5-C621-4588-BE0B-F2822B912B5C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平行四边形 29">
            <a:extLst>
              <a:ext uri="{FF2B5EF4-FFF2-40B4-BE49-F238E27FC236}">
                <a16:creationId xmlns:a16="http://schemas.microsoft.com/office/drawing/2014/main" xmlns="" id="{1E7C326A-4578-4F5B-A490-23CE391AC479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平行四边形 30">
            <a:extLst>
              <a:ext uri="{FF2B5EF4-FFF2-40B4-BE49-F238E27FC236}">
                <a16:creationId xmlns:a16="http://schemas.microsoft.com/office/drawing/2014/main" xmlns="" id="{88C9817F-4922-4994-AFE0-C64B09F3C6D1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xmlns="" id="{57928BFF-1942-4C45-B815-9B669C52E944}"/>
              </a:ext>
            </a:extLst>
          </p:cNvPr>
          <p:cNvSpPr/>
          <p:nvPr/>
        </p:nvSpPr>
        <p:spPr>
          <a:xfrm flipH="1">
            <a:off x="-919745" y="238139"/>
            <a:ext cx="3443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年度工作概述</a:t>
            </a:r>
            <a:endParaRPr lang="en-US" altLang="zh-CN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1716D3BE-B7AE-49FC-95CA-26AAE41389ED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11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6" presetID="2" presetClass="entr" presetSubtype="8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1" presetID="2" presetClass="entr" presetSubtype="8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6" presetID="2" presetClass="entr" presetSubtype="8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41" presetID="2" presetClass="entr" presetSubtype="8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46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4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50" presetID="18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5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29" grpId="0" animBg="1"/>
          <p:bldP spid="30" grpId="0" animBg="1"/>
          <p:bldP spid="31" grpId="0" animBg="1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6" presetID="2" presetClass="entr" presetSubtype="8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31" presetID="2" presetClass="entr" presetSubtype="8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6" presetID="2" presetClass="entr" presetSubtype="8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41" presetID="2" presetClass="entr" presetSubtype="8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46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lide(fromBottom)">
                                          <p:cBhvr>
                                            <p:cTn id="4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50" presetID="18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5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29" grpId="0" animBg="1"/>
          <p:bldP spid="30" grpId="0" animBg="1"/>
          <p:bldP spid="31" grpId="0" animBg="1"/>
          <p:bldP spid="3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>
            <a:extLst>
              <a:ext uri="{FF2B5EF4-FFF2-40B4-BE49-F238E27FC236}">
                <a16:creationId xmlns:a16="http://schemas.microsoft.com/office/drawing/2014/main" xmlns="" id="{55BC77F9-CEE3-4479-BDF3-024E98B506DF}"/>
              </a:ext>
            </a:extLst>
          </p:cNvPr>
          <p:cNvSpPr/>
          <p:nvPr/>
        </p:nvSpPr>
        <p:spPr>
          <a:xfrm flipH="1">
            <a:off x="2300825" y="1831357"/>
            <a:ext cx="34430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C00000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Open Sans" pitchFamily="34" charset="0"/>
              </a:rPr>
              <a:t>工作完成情况</a:t>
            </a:r>
            <a:endParaRPr lang="en-US" sz="4000" b="1" dirty="0">
              <a:solidFill>
                <a:srgbClr val="C00000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  <a:cs typeface="Open Sans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0D558E8-00DC-49DE-9B58-EE7E3954E93E}"/>
              </a:ext>
            </a:extLst>
          </p:cNvPr>
          <p:cNvSpPr/>
          <p:nvPr/>
        </p:nvSpPr>
        <p:spPr>
          <a:xfrm rot="18916618">
            <a:off x="7000239" y="-445186"/>
            <a:ext cx="8117840" cy="48971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59F5D78-C3A6-4567-BE73-392F00DB8AF7}"/>
              </a:ext>
            </a:extLst>
          </p:cNvPr>
          <p:cNvSpPr/>
          <p:nvPr/>
        </p:nvSpPr>
        <p:spPr>
          <a:xfrm rot="18903725">
            <a:off x="-2193118" y="-1713699"/>
            <a:ext cx="4185063" cy="2524656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5926083-4F77-46C1-8946-B9D9E8716CA5}"/>
              </a:ext>
            </a:extLst>
          </p:cNvPr>
          <p:cNvSpPr/>
          <p:nvPr/>
        </p:nvSpPr>
        <p:spPr>
          <a:xfrm rot="18903725">
            <a:off x="4137193" y="3158239"/>
            <a:ext cx="4185063" cy="4759609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xmlns="" id="{E478CC21-7C28-4B2E-9562-08301399F298}"/>
              </a:ext>
            </a:extLst>
          </p:cNvPr>
          <p:cNvSpPr/>
          <p:nvPr/>
        </p:nvSpPr>
        <p:spPr>
          <a:xfrm>
            <a:off x="652272" y="1435608"/>
            <a:ext cx="1706880" cy="1706880"/>
          </a:xfrm>
          <a:prstGeom prst="diamon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xmlns="" id="{082C16F2-9B1C-484E-A48F-586BAC055541}"/>
              </a:ext>
            </a:extLst>
          </p:cNvPr>
          <p:cNvSpPr/>
          <p:nvPr/>
        </p:nvSpPr>
        <p:spPr>
          <a:xfrm flipH="1">
            <a:off x="843864" y="1831357"/>
            <a:ext cx="11833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6000" spc="-15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Open Sans" pitchFamily="34" charset="0"/>
              </a:rPr>
              <a:t>02</a:t>
            </a:r>
            <a:endParaRPr lang="en-US" sz="6000" spc="-150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653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9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5" grpId="0" animBg="1"/>
          <p:bldP spid="3" grpId="0" animBg="1"/>
          <p:bldP spid="4" grpId="0" animBg="1"/>
          <p:bldP spid="6" grpId="0" animBg="1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5" grpId="0" animBg="1"/>
          <p:bldP spid="3" grpId="0" animBg="1"/>
          <p:bldP spid="4" grpId="0" animBg="1"/>
          <p:bldP spid="6" grpId="0" animBg="1"/>
          <p:bldP spid="7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7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3452</Words>
  <Application>Microsoft Office PowerPoint</Application>
  <PresentationFormat>自定义</PresentationFormat>
  <Paragraphs>255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Meiryo</vt:lpstr>
      <vt:lpstr>百度综艺简体</vt:lpstr>
      <vt:lpstr>等线</vt:lpstr>
      <vt:lpstr>等线 Light</vt:lpstr>
      <vt:lpstr>方正兰亭黑简体</vt:lpstr>
      <vt:lpstr>方正兰亭纤黑简体</vt:lpstr>
      <vt:lpstr>方正兰亭中粗黑_GBK</vt:lpstr>
      <vt:lpstr>方正兰亭准黑_GBK</vt:lpstr>
      <vt:lpstr>宋体</vt:lpstr>
      <vt:lpstr>微软雅黑</vt:lpstr>
      <vt:lpstr>Agency FB</vt:lpstr>
      <vt:lpstr>Arial</vt:lpstr>
      <vt:lpstr>Calibri</vt:lpstr>
      <vt:lpstr>Calibri Light</vt:lpstr>
      <vt:lpstr>Open Sans</vt:lpstr>
      <vt:lpstr>UKIJ Qolyazma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优品PPT</cp:lastModifiedBy>
  <cp:revision>65</cp:revision>
  <dcterms:created xsi:type="dcterms:W3CDTF">2017-08-07T14:44:08Z</dcterms:created>
  <dcterms:modified xsi:type="dcterms:W3CDTF">2018-10-07T23:53:06Z</dcterms:modified>
  <cp:category/>
</cp:coreProperties>
</file>