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56" r:id="rId3"/>
    <p:sldId id="257" r:id="rId4"/>
    <p:sldId id="258" r:id="rId5"/>
    <p:sldId id="262" r:id="rId6"/>
    <p:sldId id="263" r:id="rId7"/>
    <p:sldId id="264" r:id="rId8"/>
    <p:sldId id="265" r:id="rId9"/>
    <p:sldId id="259" r:id="rId10"/>
    <p:sldId id="266" r:id="rId11"/>
    <p:sldId id="268" r:id="rId12"/>
    <p:sldId id="269" r:id="rId13"/>
    <p:sldId id="267" r:id="rId14"/>
    <p:sldId id="260" r:id="rId15"/>
    <p:sldId id="270" r:id="rId16"/>
    <p:sldId id="271" r:id="rId17"/>
    <p:sldId id="272" r:id="rId18"/>
    <p:sldId id="273" r:id="rId19"/>
    <p:sldId id="261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583"/>
    <a:srgbClr val="00877F"/>
    <a:srgbClr val="E253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17" autoAdjust="0"/>
  </p:normalViewPr>
  <p:slideViewPr>
    <p:cSldViewPr snapToGrid="0">
      <p:cViewPr varScale="1">
        <p:scale>
          <a:sx n="108" d="100"/>
          <a:sy n="108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AC2ED0F-307E-416F-982D-8022EE9E2216}" type="datetimeFigureOut">
              <a:rPr lang="zh-CN" altLang="en-US" smtClean="0"/>
              <a:pPr/>
              <a:t>2019/6/11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B9020974-66D7-48CD-9810-AF62A4527D7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55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27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1996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1873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4561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417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01290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249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69585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1869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3618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6517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74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9111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6588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8464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6331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 smtClean="0"/>
              <a:t>模板来自于 </a:t>
            </a:r>
            <a:r>
              <a:rPr lang="en-US" altLang="zh-CN" smtClean="0"/>
              <a:t>http://www.ypppt.com</a:t>
            </a:r>
            <a:endParaRPr lang="zh-CN" altLang="en-US" dirty="0" smtClean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 smtClean="0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3759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915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889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466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887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92046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801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20974-66D7-48CD-9810-AF62A4527D71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279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latin typeface="微软雅黑" panose="020B0503020204020204" pitchFamily="34" charset="-122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2019/6/11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260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2019/6/11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5185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2019/6/11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453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05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70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7575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548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232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5551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4343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45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2019/6/11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737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677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659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37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450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2019/6/11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6723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2019/6/11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973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latin typeface="微软雅黑" panose="020B0503020204020204" pitchFamily="3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2019/6/11</a:t>
            </a:fld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30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2019/6/11</a:t>
            </a:fld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756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2019/6/11</a:t>
            </a:fld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726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微软雅黑" panose="020B0503020204020204" pitchFamily="34" charset="-122"/>
              </a:defRPr>
            </a:lvl1pPr>
            <a:lvl2pPr>
              <a:defRPr sz="2100">
                <a:latin typeface="微软雅黑" panose="020B0503020204020204" pitchFamily="34" charset="-122"/>
              </a:defRPr>
            </a:lvl2pPr>
            <a:lvl3pPr>
              <a:defRPr sz="1800">
                <a:latin typeface="微软雅黑" panose="020B0503020204020204" pitchFamily="34" charset="-122"/>
              </a:defRPr>
            </a:lvl3pPr>
            <a:lvl4pPr>
              <a:defRPr sz="1500">
                <a:latin typeface="微软雅黑" panose="020B0503020204020204" pitchFamily="34" charset="-122"/>
              </a:defRPr>
            </a:lvl4pPr>
            <a:lvl5pPr>
              <a:defRPr sz="1500">
                <a:latin typeface="微软雅黑" panose="020B0503020204020204" pitchFamily="34" charset="-122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2019/6/11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4923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latin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latin typeface="微软雅黑" panose="020B0503020204020204" pitchFamily="34" charset="-122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dirty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>
                <a:latin typeface="微软雅黑" panose="020B0503020204020204" pitchFamily="34" charset="-122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185526C9-B2C0-492D-90DF-A8524B9AB35C}" type="datetimeFigureOut">
              <a:rPr lang="zh-CN" altLang="en-US" smtClean="0"/>
              <a:pPr/>
              <a:t>2019/6/11</a:t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</a:defRPr>
            </a:lvl1pPr>
          </a:lstStyle>
          <a:p>
            <a:fld id="{64633F5E-5282-4713-B5B8-DB76AF6F6DF9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71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0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2019/6/11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39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pppt.com/jiaocheng/" TargetMode="External"/><Relationship Id="rId3" Type="http://schemas.openxmlformats.org/officeDocument/2006/relationships/hyperlink" Target="http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://www.ypppt.com/tubiao/" TargetMode="External"/><Relationship Id="rId5" Type="http://schemas.openxmlformats.org/officeDocument/2006/relationships/hyperlink" Target="http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组合 45"/>
          <p:cNvGrpSpPr/>
          <p:nvPr/>
        </p:nvGrpSpPr>
        <p:grpSpPr>
          <a:xfrm>
            <a:off x="2389902" y="1230427"/>
            <a:ext cx="1046460" cy="1046460"/>
            <a:chOff x="1677608" y="2996952"/>
            <a:chExt cx="1395643" cy="1395643"/>
          </a:xfrm>
        </p:grpSpPr>
        <p:sp>
          <p:nvSpPr>
            <p:cNvPr id="47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8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</p:grpSp>
      <p:sp>
        <p:nvSpPr>
          <p:cNvPr id="49" name="TextBox 11"/>
          <p:cNvSpPr txBox="1"/>
          <p:nvPr/>
        </p:nvSpPr>
        <p:spPr>
          <a:xfrm flipH="1">
            <a:off x="2782990" y="1404296"/>
            <a:ext cx="269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id-ID" sz="44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3579532" y="1240749"/>
            <a:ext cx="1046460" cy="1046460"/>
            <a:chOff x="1677608" y="2996952"/>
            <a:chExt cx="1395643" cy="1395643"/>
          </a:xfrm>
        </p:grpSpPr>
        <p:sp>
          <p:nvSpPr>
            <p:cNvPr id="51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2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</p:grpSp>
      <p:sp>
        <p:nvSpPr>
          <p:cNvPr id="53" name="TextBox 15"/>
          <p:cNvSpPr txBox="1"/>
          <p:nvPr/>
        </p:nvSpPr>
        <p:spPr>
          <a:xfrm flipH="1">
            <a:off x="3952638" y="1395819"/>
            <a:ext cx="269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0</a:t>
            </a:r>
            <a:endParaRPr lang="id-ID" sz="44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4769162" y="1230427"/>
            <a:ext cx="1046460" cy="1046460"/>
            <a:chOff x="1677608" y="2996952"/>
            <a:chExt cx="1395643" cy="1395643"/>
          </a:xfrm>
        </p:grpSpPr>
        <p:sp>
          <p:nvSpPr>
            <p:cNvPr id="5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56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</p:grpSp>
      <p:sp>
        <p:nvSpPr>
          <p:cNvPr id="57" name="TextBox 19"/>
          <p:cNvSpPr txBox="1"/>
          <p:nvPr/>
        </p:nvSpPr>
        <p:spPr>
          <a:xfrm flipH="1">
            <a:off x="5121122" y="1385499"/>
            <a:ext cx="269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id-ID" sz="44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5958792" y="1220762"/>
            <a:ext cx="1046460" cy="1046460"/>
            <a:chOff x="1677608" y="2996952"/>
            <a:chExt cx="1395643" cy="1395643"/>
          </a:xfrm>
        </p:grpSpPr>
        <p:sp>
          <p:nvSpPr>
            <p:cNvPr id="5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6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3435D"/>
                </a:gs>
                <a:gs pos="100000">
                  <a:srgbClr val="037A9B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</p:grpSp>
      <p:sp>
        <p:nvSpPr>
          <p:cNvPr id="61" name="TextBox 23"/>
          <p:cNvSpPr txBox="1"/>
          <p:nvPr/>
        </p:nvSpPr>
        <p:spPr>
          <a:xfrm flipH="1">
            <a:off x="6342204" y="1375834"/>
            <a:ext cx="2699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微软雅黑" panose="020B0503020204020204" pitchFamily="34" charset="-122"/>
              </a:rPr>
              <a:t>9</a:t>
            </a:r>
            <a:endParaRPr lang="id-ID" sz="4400" b="1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62" name="TextBox 7"/>
          <p:cNvSpPr>
            <a:spLocks noChangeArrowheads="1"/>
          </p:cNvSpPr>
          <p:nvPr/>
        </p:nvSpPr>
        <p:spPr bwMode="auto">
          <a:xfrm>
            <a:off x="2223567" y="2554316"/>
            <a:ext cx="528186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3600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工作总结</a:t>
            </a:r>
            <a:r>
              <a:rPr lang="zh-CN" altLang="en-US" sz="3600" b="1" dirty="0" smtClean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暨</a:t>
            </a:r>
            <a:r>
              <a:rPr lang="zh-CN" altLang="en-US" sz="3600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工作</a:t>
            </a:r>
            <a:r>
              <a:rPr lang="zh-CN" altLang="en-US" sz="3600" b="1" dirty="0" smtClean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</a:t>
            </a:r>
            <a:r>
              <a:rPr lang="zh-CN" altLang="en-US" sz="3600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划模板</a:t>
            </a:r>
          </a:p>
        </p:txBody>
      </p:sp>
      <p:sp>
        <p:nvSpPr>
          <p:cNvPr id="63" name="TextBox 7"/>
          <p:cNvSpPr>
            <a:spLocks noChangeArrowheads="1"/>
          </p:cNvSpPr>
          <p:nvPr/>
        </p:nvSpPr>
        <p:spPr bwMode="auto">
          <a:xfrm>
            <a:off x="2957437" y="3194450"/>
            <a:ext cx="3738187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年终总结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新年计划</a:t>
            </a:r>
            <a:r>
              <a:rPr lang="en-US" altLang="zh-CN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 </a:t>
            </a:r>
            <a:r>
              <a:rPr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述职报告  工作汇报</a:t>
            </a:r>
          </a:p>
        </p:txBody>
      </p:sp>
      <p:cxnSp>
        <p:nvCxnSpPr>
          <p:cNvPr id="64" name="直接连接符 63"/>
          <p:cNvCxnSpPr/>
          <p:nvPr/>
        </p:nvCxnSpPr>
        <p:spPr>
          <a:xfrm>
            <a:off x="2249091" y="3130638"/>
            <a:ext cx="527575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-17314" y="-151"/>
            <a:ext cx="2285999" cy="34280"/>
          </a:xfrm>
          <a:prstGeom prst="rect">
            <a:avLst/>
          </a:prstGeom>
          <a:solidFill>
            <a:srgbClr val="F66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2268686" y="-151"/>
            <a:ext cx="2285999" cy="34280"/>
          </a:xfrm>
          <a:prstGeom prst="rect">
            <a:avLst/>
          </a:prstGeom>
          <a:solidFill>
            <a:srgbClr val="F3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4554685" y="-151"/>
            <a:ext cx="2285999" cy="34280"/>
          </a:xfrm>
          <a:prstGeom prst="rect">
            <a:avLst/>
          </a:prstGeom>
          <a:solidFill>
            <a:srgbClr val="05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822346" y="-151"/>
            <a:ext cx="2304339" cy="34280"/>
          </a:xfrm>
          <a:prstGeom prst="rect">
            <a:avLst/>
          </a:prstGeom>
          <a:solidFill>
            <a:srgbClr val="03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 rot="2700000">
            <a:off x="2872928" y="4168591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 rot="2700000">
            <a:off x="-571369" y="2935559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 rot="2700000">
            <a:off x="1147313" y="3950900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 rot="2700000">
            <a:off x="-207106" y="3804555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/>
        </p:nvSpPr>
        <p:spPr>
          <a:xfrm rot="2700000">
            <a:off x="957345" y="4876754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/>
        </p:nvSpPr>
        <p:spPr>
          <a:xfrm rot="2700000">
            <a:off x="2118758" y="4572759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/>
        </p:nvSpPr>
        <p:spPr>
          <a:xfrm rot="2700000">
            <a:off x="3536199" y="5057545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6" name="矩形 75"/>
          <p:cNvSpPr/>
          <p:nvPr/>
        </p:nvSpPr>
        <p:spPr>
          <a:xfrm rot="2700000">
            <a:off x="4213837" y="4492167"/>
            <a:ext cx="1301326" cy="130132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 rot="2700000">
            <a:off x="6406107" y="4023964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 rot="2700000">
            <a:off x="4564746" y="3923693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9" name="矩形 78"/>
          <p:cNvSpPr/>
          <p:nvPr/>
        </p:nvSpPr>
        <p:spPr>
          <a:xfrm rot="2700000">
            <a:off x="5630731" y="4682681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0" name="矩形 79"/>
          <p:cNvSpPr/>
          <p:nvPr/>
        </p:nvSpPr>
        <p:spPr>
          <a:xfrm rot="2700000">
            <a:off x="7564936" y="3515674"/>
            <a:ext cx="1155661" cy="1155661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1" name="矩形 80"/>
          <p:cNvSpPr/>
          <p:nvPr/>
        </p:nvSpPr>
        <p:spPr>
          <a:xfrm rot="2700000">
            <a:off x="5827316" y="3861103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2" name="矩形 81"/>
          <p:cNvSpPr/>
          <p:nvPr/>
        </p:nvSpPr>
        <p:spPr>
          <a:xfrm rot="2700000">
            <a:off x="8000882" y="4312387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3" name="矩形 82"/>
          <p:cNvSpPr/>
          <p:nvPr/>
        </p:nvSpPr>
        <p:spPr>
          <a:xfrm rot="2700000">
            <a:off x="8746039" y="3588561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4" name="矩形 83"/>
          <p:cNvSpPr/>
          <p:nvPr/>
        </p:nvSpPr>
        <p:spPr>
          <a:xfrm rot="2700000">
            <a:off x="4057978" y="4419790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5" name="矩形 84"/>
          <p:cNvSpPr/>
          <p:nvPr/>
        </p:nvSpPr>
        <p:spPr>
          <a:xfrm rot="2700000">
            <a:off x="2557353" y="4245157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1024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60000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0000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1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2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60000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5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16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accel="60000" fill="hold" nodeType="withEffect" p14:presetBounceEnd="60000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1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1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2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8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9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3" presetID="3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54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5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6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7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10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1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10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1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10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53" grpId="0"/>
          <p:bldP spid="57" grpId="0"/>
          <p:bldP spid="61" grpId="0"/>
          <p:bldP spid="62" grpId="0"/>
          <p:bldP spid="62" grpId="1"/>
          <p:bldP spid="63" grpId="0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83" grpId="0" animBg="1"/>
          <p:bldP spid="84" grpId="0" animBg="1"/>
          <p:bldP spid="8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6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25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accel="6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125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1" accel="6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25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1" accel="6000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25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42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3" dur="10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4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1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42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10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9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10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1" presetID="42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3" dur="10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4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5" dur="10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42" presetClass="entr" presetSubtype="0" fill="hold" grpId="0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8" dur="10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9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10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4" dur="5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6" presetID="56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by="(-#ppt_w*2)" calcmode="lin" valueType="num">
                                          <p:cBhvr rctx="PPT">
                                            <p:cTn id="48" dur="5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</p:anim>
                                        <p:anim by="(#ppt_w*0.50)" calcmode="lin" valueType="num">
                                          <p:cBhvr>
                                            <p:cTn id="49" dur="500" decel="5000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from="(-#ppt_h/2)" to="(#ppt_y)" calcmode="lin" valueType="num">
                                          <p:cBhvr>
                                            <p:cTn id="50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21600000">
                                          <p:cBhvr>
                                            <p:cTn id="51" dur="1000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3" presetID="36" presetClass="emph" presetSubtype="0" fill="hold" grpId="1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animScale>
                                          <p:cBhvr>
                                            <p:cTn id="54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5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6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7" dur="250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10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62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3" dur="1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4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1000" fill="hold"/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10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2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3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4" dur="1000" fill="hold"/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5" dur="10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6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8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9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10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10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4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10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8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1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2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3" dur="10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9" dur="10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0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2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3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1000" fill="hold"/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5" dur="10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6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8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9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0" dur="1000" fill="hold"/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1" dur="10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2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6" dur="1000" fill="hold"/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7" dur="10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8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0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1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1000" fill="hold"/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10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4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6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7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8" dur="1000" fill="hold"/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9" dur="10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0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4" dur="1000" fill="hold"/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5" dur="10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6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8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9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0" dur="1000" fill="hold"/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1" dur="10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2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4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5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6" dur="1000" fill="hold"/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7" dur="10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8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0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1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2" dur="1000" fill="hold"/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3" dur="10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4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6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7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1000" fill="hold"/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10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31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2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3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4" dur="1000" fill="hold"/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5" dur="10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9" grpId="0"/>
          <p:bldP spid="53" grpId="0"/>
          <p:bldP spid="57" grpId="0"/>
          <p:bldP spid="61" grpId="0"/>
          <p:bldP spid="62" grpId="0"/>
          <p:bldP spid="62" grpId="1"/>
          <p:bldP spid="63" grpId="0"/>
          <p:bldP spid="69" grpId="0" animBg="1"/>
          <p:bldP spid="70" grpId="0" animBg="1"/>
          <p:bldP spid="71" grpId="0" animBg="1"/>
          <p:bldP spid="72" grpId="0" animBg="1"/>
          <p:bldP spid="73" grpId="0" animBg="1"/>
          <p:bldP spid="74" grpId="0" animBg="1"/>
          <p:bldP spid="75" grpId="0" animBg="1"/>
          <p:bldP spid="76" grpId="0" animBg="1"/>
          <p:bldP spid="77" grpId="0" animBg="1"/>
          <p:bldP spid="78" grpId="0" animBg="1"/>
          <p:bldP spid="79" grpId="0" animBg="1"/>
          <p:bldP spid="80" grpId="0" animBg="1"/>
          <p:bldP spid="81" grpId="0" animBg="1"/>
          <p:bldP spid="82" grpId="0" animBg="1"/>
          <p:bldP spid="83" grpId="0" animBg="1"/>
          <p:bldP spid="84" grpId="0" animBg="1"/>
          <p:bldP spid="85" grpId="0" animBg="1"/>
        </p:bldLst>
      </p:timing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3104449" cy="369332"/>
            <a:chOff x="585861" y="319364"/>
            <a:chExt cx="4139268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18478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标题文字内容 </a:t>
              </a: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3"/>
            <p:cNvSpPr txBox="1"/>
            <p:nvPr/>
          </p:nvSpPr>
          <p:spPr>
            <a:xfrm>
              <a:off x="2497594" y="429775"/>
              <a:ext cx="222753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矩形 7"/>
          <p:cNvSpPr/>
          <p:nvPr/>
        </p:nvSpPr>
        <p:spPr>
          <a:xfrm rot="9205952">
            <a:off x="3698028" y="2676129"/>
            <a:ext cx="1684862" cy="18731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256138">
            <a:off x="3490362" y="3570569"/>
            <a:ext cx="1904407" cy="175448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innerShdw blurRad="50800" dist="50800" dir="135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256138">
            <a:off x="3490362" y="1672376"/>
            <a:ext cx="1904407" cy="17544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innerShdw blurRad="50800" dist="50800" dir="162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solidFill>
                <a:srgbClr val="C00000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456384" y="920105"/>
            <a:ext cx="717759" cy="576907"/>
            <a:chOff x="4609713" y="938201"/>
            <a:chExt cx="957262" cy="769410"/>
          </a:xfrm>
        </p:grpSpPr>
        <p:grpSp>
          <p:nvGrpSpPr>
            <p:cNvPr id="12" name="组合 11"/>
            <p:cNvGrpSpPr/>
            <p:nvPr/>
          </p:nvGrpSpPr>
          <p:grpSpPr>
            <a:xfrm>
              <a:off x="4609713" y="938201"/>
              <a:ext cx="769410" cy="769410"/>
              <a:chOff x="1273629" y="1224643"/>
              <a:chExt cx="2171700" cy="2171700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F66C47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5" name="圆角矩形 14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F66C47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3" name="文本框 23"/>
            <p:cNvSpPr txBox="1"/>
            <p:nvPr/>
          </p:nvSpPr>
          <p:spPr>
            <a:xfrm>
              <a:off x="4658606" y="1029291"/>
              <a:ext cx="908369" cy="615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99" dirty="0">
                  <a:solidFill>
                    <a:srgbClr val="F66C47"/>
                  </a:solidFill>
                  <a:latin typeface="微软雅黑" panose="020B0503020204020204" pitchFamily="34" charset="-122"/>
                  <a:cs typeface="Aharoni" panose="02010803020104030203" pitchFamily="2" charset="-79"/>
                </a:rPr>
                <a:t>01</a:t>
              </a:r>
              <a:endParaRPr lang="zh-CN" altLang="en-US" sz="2399" dirty="0">
                <a:solidFill>
                  <a:srgbClr val="F66C47"/>
                </a:solidFill>
                <a:latin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963012" y="1990257"/>
            <a:ext cx="632988" cy="576907"/>
            <a:chOff x="6619070" y="2365442"/>
            <a:chExt cx="844204" cy="769410"/>
          </a:xfrm>
        </p:grpSpPr>
        <p:grpSp>
          <p:nvGrpSpPr>
            <p:cNvPr id="17" name="组合 16"/>
            <p:cNvGrpSpPr/>
            <p:nvPr/>
          </p:nvGrpSpPr>
          <p:grpSpPr>
            <a:xfrm>
              <a:off x="6619070" y="2365442"/>
              <a:ext cx="769410" cy="769410"/>
              <a:chOff x="1273629" y="1224643"/>
              <a:chExt cx="2171700" cy="2171700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F34347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0" name="圆角矩形 19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F34347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18" name="文本框 24"/>
            <p:cNvSpPr txBox="1"/>
            <p:nvPr/>
          </p:nvSpPr>
          <p:spPr>
            <a:xfrm>
              <a:off x="6662164" y="2400633"/>
              <a:ext cx="801110" cy="615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99" dirty="0">
                  <a:solidFill>
                    <a:srgbClr val="F34347"/>
                  </a:solidFill>
                  <a:latin typeface="微软雅黑" panose="020B0503020204020204" pitchFamily="34" charset="-122"/>
                  <a:cs typeface="Aharoni" panose="02010803020104030203" pitchFamily="2" charset="-79"/>
                </a:rPr>
                <a:t>02</a:t>
              </a:r>
              <a:endParaRPr lang="zh-CN" altLang="en-US" sz="2399" dirty="0">
                <a:solidFill>
                  <a:srgbClr val="F34347"/>
                </a:solidFill>
                <a:latin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456383" y="2938879"/>
            <a:ext cx="739136" cy="576907"/>
            <a:chOff x="4609713" y="3630601"/>
            <a:chExt cx="985772" cy="769410"/>
          </a:xfrm>
        </p:grpSpPr>
        <p:grpSp>
          <p:nvGrpSpPr>
            <p:cNvPr id="22" name="组合 21"/>
            <p:cNvGrpSpPr/>
            <p:nvPr/>
          </p:nvGrpSpPr>
          <p:grpSpPr>
            <a:xfrm>
              <a:off x="4609713" y="3630601"/>
              <a:ext cx="769410" cy="769410"/>
              <a:chOff x="1273629" y="1224643"/>
              <a:chExt cx="2171700" cy="2171700"/>
            </a:xfrm>
          </p:grpSpPr>
          <p:sp>
            <p:nvSpPr>
              <p:cNvPr id="24" name="圆角矩形 23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059188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5" name="圆角矩形 24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059188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3" name="文本框 25"/>
            <p:cNvSpPr txBox="1"/>
            <p:nvPr/>
          </p:nvSpPr>
          <p:spPr>
            <a:xfrm>
              <a:off x="4658607" y="3707533"/>
              <a:ext cx="936878" cy="615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99" dirty="0">
                  <a:solidFill>
                    <a:srgbClr val="059188"/>
                  </a:solidFill>
                  <a:latin typeface="微软雅黑" panose="020B0503020204020204" pitchFamily="34" charset="-122"/>
                  <a:cs typeface="Aharoni" panose="02010803020104030203" pitchFamily="2" charset="-79"/>
                </a:rPr>
                <a:t>03</a:t>
              </a:r>
              <a:endParaRPr lang="zh-CN" altLang="en-US" sz="2399" dirty="0">
                <a:solidFill>
                  <a:srgbClr val="059188"/>
                </a:solidFill>
                <a:latin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4961453" y="3881609"/>
            <a:ext cx="591042" cy="576907"/>
            <a:chOff x="6616997" y="4887901"/>
            <a:chExt cx="788262" cy="769410"/>
          </a:xfrm>
        </p:grpSpPr>
        <p:grpSp>
          <p:nvGrpSpPr>
            <p:cNvPr id="27" name="组合 26"/>
            <p:cNvGrpSpPr/>
            <p:nvPr/>
          </p:nvGrpSpPr>
          <p:grpSpPr>
            <a:xfrm>
              <a:off x="6616997" y="4887901"/>
              <a:ext cx="769410" cy="769410"/>
              <a:chOff x="1273629" y="1224643"/>
              <a:chExt cx="2171700" cy="2171700"/>
            </a:xfrm>
          </p:grpSpPr>
          <p:sp>
            <p:nvSpPr>
              <p:cNvPr id="29" name="圆角矩形 28"/>
              <p:cNvSpPr/>
              <p:nvPr/>
            </p:nvSpPr>
            <p:spPr>
              <a:xfrm>
                <a:off x="1273629" y="1224643"/>
                <a:ext cx="2171700" cy="2171700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270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8100000" scaled="0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037A9B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0" name="圆角矩形 29"/>
              <p:cNvSpPr/>
              <p:nvPr/>
            </p:nvSpPr>
            <p:spPr>
              <a:xfrm>
                <a:off x="1532996" y="1484010"/>
                <a:ext cx="1652966" cy="1652966"/>
              </a:xfrm>
              <a:prstGeom prst="roundRect">
                <a:avLst/>
              </a:prstGeom>
              <a:gradFill>
                <a:gsLst>
                  <a:gs pos="100000">
                    <a:schemeClr val="accent1">
                      <a:lumMod val="5000"/>
                      <a:lumOff val="95000"/>
                    </a:schemeClr>
                  </a:gs>
                  <a:gs pos="0">
                    <a:srgbClr val="EEEEEE"/>
                  </a:gs>
                </a:gsLst>
                <a:lin ang="8100000" scaled="0"/>
              </a:gradFill>
              <a:ln w="1905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EEEEEE"/>
                    </a:gs>
                  </a:gsLst>
                  <a:lin ang="5400000" scaled="1"/>
                </a:gradFill>
              </a:ln>
              <a:effectLst>
                <a:outerShdw blurRad="101600" dist="50800" dir="8100000" algn="tr" rotWithShape="0">
                  <a:prstClr val="black">
                    <a:alpha val="3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rgbClr val="037A9B"/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8" name="文本框 26"/>
            <p:cNvSpPr txBox="1"/>
            <p:nvPr/>
          </p:nvSpPr>
          <p:spPr>
            <a:xfrm>
              <a:off x="6636249" y="4941452"/>
              <a:ext cx="769010" cy="615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399" dirty="0">
                  <a:solidFill>
                    <a:srgbClr val="037A9B"/>
                  </a:solidFill>
                  <a:latin typeface="微软雅黑" panose="020B0503020204020204" pitchFamily="34" charset="-122"/>
                  <a:cs typeface="Aharoni" panose="02010803020104030203" pitchFamily="2" charset="-79"/>
                </a:rPr>
                <a:t>04</a:t>
              </a:r>
              <a:endParaRPr lang="zh-CN" altLang="en-US" sz="2399" dirty="0">
                <a:solidFill>
                  <a:srgbClr val="037A9B"/>
                </a:solidFill>
                <a:latin typeface="微软雅黑" panose="020B0503020204020204" pitchFamily="34" charset="-122"/>
                <a:cs typeface="Aharoni" panose="02010803020104030203" pitchFamily="2" charset="-79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388973" y="1660970"/>
            <a:ext cx="2988538" cy="920487"/>
            <a:chOff x="1852445" y="1926278"/>
            <a:chExt cx="3985755" cy="1227635"/>
          </a:xfrm>
        </p:grpSpPr>
        <p:sp>
          <p:nvSpPr>
            <p:cNvPr id="32" name="任意多边形 31"/>
            <p:cNvSpPr/>
            <p:nvPr/>
          </p:nvSpPr>
          <p:spPr>
            <a:xfrm>
              <a:off x="1852445" y="1926278"/>
              <a:ext cx="3947477" cy="1170281"/>
            </a:xfrm>
            <a:custGeom>
              <a:avLst/>
              <a:gdLst>
                <a:gd name="connsiteX0" fmla="*/ 2409371 w 2409371"/>
                <a:gd name="connsiteY0" fmla="*/ 537029 h 537029"/>
                <a:gd name="connsiteX1" fmla="*/ 1741714 w 2409371"/>
                <a:gd name="connsiteY1" fmla="*/ 0 h 537029"/>
                <a:gd name="connsiteX2" fmla="*/ 0 w 2409371"/>
                <a:gd name="connsiteY2" fmla="*/ 0 h 537029"/>
                <a:gd name="connsiteX0-1" fmla="*/ 2975428 w 2975428"/>
                <a:gd name="connsiteY0-2" fmla="*/ 537029 h 537029"/>
                <a:gd name="connsiteX1-3" fmla="*/ 2307771 w 2975428"/>
                <a:gd name="connsiteY1-4" fmla="*/ 0 h 537029"/>
                <a:gd name="connsiteX2-5" fmla="*/ 0 w 2975428"/>
                <a:gd name="connsiteY2-6" fmla="*/ 0 h 537029"/>
                <a:gd name="connsiteX0-7" fmla="*/ 3004456 w 3004456"/>
                <a:gd name="connsiteY0-8" fmla="*/ 537029 h 537029"/>
                <a:gd name="connsiteX1-9" fmla="*/ 2336799 w 3004456"/>
                <a:gd name="connsiteY1-10" fmla="*/ 0 h 537029"/>
                <a:gd name="connsiteX2-11" fmla="*/ 0 w 3004456"/>
                <a:gd name="connsiteY2-12" fmla="*/ 0 h 537029"/>
                <a:gd name="connsiteX0-13" fmla="*/ 3156340 w 3156340"/>
                <a:gd name="connsiteY0-14" fmla="*/ 537029 h 537029"/>
                <a:gd name="connsiteX1-15" fmla="*/ 2488683 w 3156340"/>
                <a:gd name="connsiteY1-16" fmla="*/ 0 h 537029"/>
                <a:gd name="connsiteX2-17" fmla="*/ 0 w 3156340"/>
                <a:gd name="connsiteY2-18" fmla="*/ 0 h 537029"/>
                <a:gd name="connsiteX0-19" fmla="*/ 3788175 w 3788175"/>
                <a:gd name="connsiteY0-20" fmla="*/ 537029 h 537029"/>
                <a:gd name="connsiteX1-21" fmla="*/ 3120518 w 3788175"/>
                <a:gd name="connsiteY1-22" fmla="*/ 0 h 537029"/>
                <a:gd name="connsiteX2-23" fmla="*/ 0 w 3788175"/>
                <a:gd name="connsiteY2-24" fmla="*/ 0 h 537029"/>
                <a:gd name="connsiteX0-25" fmla="*/ 5035644 w 5035644"/>
                <a:gd name="connsiteY0-26" fmla="*/ 1492882 h 1492882"/>
                <a:gd name="connsiteX1-27" fmla="*/ 3120518 w 5035644"/>
                <a:gd name="connsiteY1-28" fmla="*/ 0 h 1492882"/>
                <a:gd name="connsiteX2-29" fmla="*/ 0 w 5035644"/>
                <a:gd name="connsiteY2-30" fmla="*/ 0 h 14928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035644" h="1492882">
                  <a:moveTo>
                    <a:pt x="5035644" y="1492882"/>
                  </a:moveTo>
                  <a:lnTo>
                    <a:pt x="312051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5702241" y="3017954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388973" y="3552505"/>
            <a:ext cx="2988538" cy="920487"/>
            <a:chOff x="1852445" y="4448982"/>
            <a:chExt cx="3985755" cy="1227635"/>
          </a:xfrm>
        </p:grpSpPr>
        <p:sp>
          <p:nvSpPr>
            <p:cNvPr id="35" name="任意多边形 34"/>
            <p:cNvSpPr/>
            <p:nvPr/>
          </p:nvSpPr>
          <p:spPr>
            <a:xfrm>
              <a:off x="1852445" y="4448982"/>
              <a:ext cx="3947477" cy="1170281"/>
            </a:xfrm>
            <a:custGeom>
              <a:avLst/>
              <a:gdLst>
                <a:gd name="connsiteX0" fmla="*/ 2409371 w 2409371"/>
                <a:gd name="connsiteY0" fmla="*/ 537029 h 537029"/>
                <a:gd name="connsiteX1" fmla="*/ 1741714 w 2409371"/>
                <a:gd name="connsiteY1" fmla="*/ 0 h 537029"/>
                <a:gd name="connsiteX2" fmla="*/ 0 w 2409371"/>
                <a:gd name="connsiteY2" fmla="*/ 0 h 537029"/>
                <a:gd name="connsiteX0-1" fmla="*/ 2975428 w 2975428"/>
                <a:gd name="connsiteY0-2" fmla="*/ 537029 h 537029"/>
                <a:gd name="connsiteX1-3" fmla="*/ 2307771 w 2975428"/>
                <a:gd name="connsiteY1-4" fmla="*/ 0 h 537029"/>
                <a:gd name="connsiteX2-5" fmla="*/ 0 w 2975428"/>
                <a:gd name="connsiteY2-6" fmla="*/ 0 h 537029"/>
                <a:gd name="connsiteX0-7" fmla="*/ 3004456 w 3004456"/>
                <a:gd name="connsiteY0-8" fmla="*/ 537029 h 537029"/>
                <a:gd name="connsiteX1-9" fmla="*/ 2336799 w 3004456"/>
                <a:gd name="connsiteY1-10" fmla="*/ 0 h 537029"/>
                <a:gd name="connsiteX2-11" fmla="*/ 0 w 3004456"/>
                <a:gd name="connsiteY2-12" fmla="*/ 0 h 537029"/>
                <a:gd name="connsiteX0-13" fmla="*/ 3156340 w 3156340"/>
                <a:gd name="connsiteY0-14" fmla="*/ 537029 h 537029"/>
                <a:gd name="connsiteX1-15" fmla="*/ 2488683 w 3156340"/>
                <a:gd name="connsiteY1-16" fmla="*/ 0 h 537029"/>
                <a:gd name="connsiteX2-17" fmla="*/ 0 w 3156340"/>
                <a:gd name="connsiteY2-18" fmla="*/ 0 h 537029"/>
                <a:gd name="connsiteX0-19" fmla="*/ 3788175 w 3788175"/>
                <a:gd name="connsiteY0-20" fmla="*/ 537029 h 537029"/>
                <a:gd name="connsiteX1-21" fmla="*/ 3120518 w 3788175"/>
                <a:gd name="connsiteY1-22" fmla="*/ 0 h 537029"/>
                <a:gd name="connsiteX2-23" fmla="*/ 0 w 3788175"/>
                <a:gd name="connsiteY2-24" fmla="*/ 0 h 537029"/>
                <a:gd name="connsiteX0-25" fmla="*/ 5035644 w 5035644"/>
                <a:gd name="connsiteY0-26" fmla="*/ 1492882 h 1492882"/>
                <a:gd name="connsiteX1-27" fmla="*/ 3120518 w 5035644"/>
                <a:gd name="connsiteY1-28" fmla="*/ 0 h 1492882"/>
                <a:gd name="connsiteX2-29" fmla="*/ 0 w 5035644"/>
                <a:gd name="connsiteY2-30" fmla="*/ 0 h 149288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5035644" h="1492882">
                  <a:moveTo>
                    <a:pt x="5035644" y="1492882"/>
                  </a:moveTo>
                  <a:lnTo>
                    <a:pt x="3120518" y="0"/>
                  </a:lnTo>
                  <a:lnTo>
                    <a:pt x="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5702241" y="5540658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4681721" y="2970225"/>
            <a:ext cx="3183881" cy="951537"/>
            <a:chOff x="6243920" y="3672406"/>
            <a:chExt cx="4246280" cy="1269047"/>
          </a:xfrm>
        </p:grpSpPr>
        <p:sp>
          <p:nvSpPr>
            <p:cNvPr id="38" name="任意多边形 37"/>
            <p:cNvSpPr/>
            <p:nvPr/>
          </p:nvSpPr>
          <p:spPr>
            <a:xfrm flipV="1">
              <a:off x="6286500" y="3734953"/>
              <a:ext cx="4203700" cy="1206500"/>
            </a:xfrm>
            <a:custGeom>
              <a:avLst/>
              <a:gdLst>
                <a:gd name="connsiteX0" fmla="*/ 0 w 4419600"/>
                <a:gd name="connsiteY0" fmla="*/ 1066800 h 1066800"/>
                <a:gd name="connsiteX1" fmla="*/ 1917700 w 4419600"/>
                <a:gd name="connsiteY1" fmla="*/ 25400 h 1066800"/>
                <a:gd name="connsiteX2" fmla="*/ 4419600 w 4419600"/>
                <a:gd name="connsiteY2" fmla="*/ 0 h 1066800"/>
                <a:gd name="connsiteX0-1" fmla="*/ 0 w 4203700"/>
                <a:gd name="connsiteY0-2" fmla="*/ 1206500 h 1206500"/>
                <a:gd name="connsiteX1-3" fmla="*/ 1701800 w 4203700"/>
                <a:gd name="connsiteY1-4" fmla="*/ 25400 h 1206500"/>
                <a:gd name="connsiteX2-5" fmla="*/ 4203700 w 4203700"/>
                <a:gd name="connsiteY2-6" fmla="*/ 0 h 1206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203700" h="1206500">
                  <a:moveTo>
                    <a:pt x="0" y="1206500"/>
                  </a:moveTo>
                  <a:lnTo>
                    <a:pt x="1701800" y="25400"/>
                  </a:lnTo>
                  <a:lnTo>
                    <a:pt x="420370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6243920" y="3672406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681721" y="1045792"/>
            <a:ext cx="3183881" cy="951537"/>
            <a:chOff x="6243920" y="1105827"/>
            <a:chExt cx="4246280" cy="1269047"/>
          </a:xfrm>
        </p:grpSpPr>
        <p:sp>
          <p:nvSpPr>
            <p:cNvPr id="41" name="任意多边形 40"/>
            <p:cNvSpPr/>
            <p:nvPr/>
          </p:nvSpPr>
          <p:spPr>
            <a:xfrm flipV="1">
              <a:off x="6286500" y="1168374"/>
              <a:ext cx="4203700" cy="1206500"/>
            </a:xfrm>
            <a:custGeom>
              <a:avLst/>
              <a:gdLst>
                <a:gd name="connsiteX0" fmla="*/ 0 w 4419600"/>
                <a:gd name="connsiteY0" fmla="*/ 1066800 h 1066800"/>
                <a:gd name="connsiteX1" fmla="*/ 1917700 w 4419600"/>
                <a:gd name="connsiteY1" fmla="*/ 25400 h 1066800"/>
                <a:gd name="connsiteX2" fmla="*/ 4419600 w 4419600"/>
                <a:gd name="connsiteY2" fmla="*/ 0 h 1066800"/>
                <a:gd name="connsiteX0-1" fmla="*/ 0 w 4203700"/>
                <a:gd name="connsiteY0-2" fmla="*/ 1206500 h 1206500"/>
                <a:gd name="connsiteX1-3" fmla="*/ 1701800 w 4203700"/>
                <a:gd name="connsiteY1-4" fmla="*/ 25400 h 1206500"/>
                <a:gd name="connsiteX2-5" fmla="*/ 4203700 w 4203700"/>
                <a:gd name="connsiteY2-6" fmla="*/ 0 h 12065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203700" h="1206500">
                  <a:moveTo>
                    <a:pt x="0" y="1206500"/>
                  </a:moveTo>
                  <a:lnTo>
                    <a:pt x="1701800" y="25400"/>
                  </a:lnTo>
                  <a:lnTo>
                    <a:pt x="4203700" y="0"/>
                  </a:lnTo>
                </a:path>
              </a:pathLst>
            </a:custGeom>
            <a:noFill/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6243920" y="1105827"/>
              <a:ext cx="135959" cy="135959"/>
            </a:xfrm>
            <a:prstGeom prst="ellipse">
              <a:avLst/>
            </a:prstGeom>
            <a:solidFill>
              <a:srgbClr val="A6A6A6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43" name="文本框 44"/>
          <p:cNvSpPr txBox="1"/>
          <p:nvPr/>
        </p:nvSpPr>
        <p:spPr>
          <a:xfrm>
            <a:off x="6386825" y="1700912"/>
            <a:ext cx="704039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4" name="矩形 43"/>
          <p:cNvSpPr/>
          <p:nvPr/>
        </p:nvSpPr>
        <p:spPr>
          <a:xfrm>
            <a:off x="6404145" y="1997329"/>
            <a:ext cx="1512347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请在此输入详细的文字介绍信息，表达图表的含义。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6407726" y="3627787"/>
            <a:ext cx="704039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2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6" name="矩形 45"/>
          <p:cNvSpPr/>
          <p:nvPr/>
        </p:nvSpPr>
        <p:spPr>
          <a:xfrm>
            <a:off x="6425047" y="3924204"/>
            <a:ext cx="1512347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请在此输入详细的文字介绍信息，表达图表的含义。</a:t>
            </a:r>
          </a:p>
        </p:txBody>
      </p:sp>
      <p:sp>
        <p:nvSpPr>
          <p:cNvPr id="47" name="文本框 44"/>
          <p:cNvSpPr txBox="1"/>
          <p:nvPr/>
        </p:nvSpPr>
        <p:spPr>
          <a:xfrm>
            <a:off x="1494460" y="3273646"/>
            <a:ext cx="704039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48" name="矩形 47"/>
          <p:cNvSpPr/>
          <p:nvPr/>
        </p:nvSpPr>
        <p:spPr>
          <a:xfrm>
            <a:off x="1511780" y="3570062"/>
            <a:ext cx="1512347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请在此输入详细的文字介绍信息，表达图表的含义。</a:t>
            </a:r>
          </a:p>
        </p:txBody>
      </p:sp>
      <p:sp>
        <p:nvSpPr>
          <p:cNvPr id="49" name="文本框 44"/>
          <p:cNvSpPr txBox="1"/>
          <p:nvPr/>
        </p:nvSpPr>
        <p:spPr>
          <a:xfrm>
            <a:off x="1494460" y="1383928"/>
            <a:ext cx="704039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2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50" name="矩形 49"/>
          <p:cNvSpPr/>
          <p:nvPr/>
        </p:nvSpPr>
        <p:spPr>
          <a:xfrm>
            <a:off x="1511780" y="1680345"/>
            <a:ext cx="1512347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请在此输入详细的文字介绍信息，表达图表的含义。</a:t>
            </a:r>
          </a:p>
        </p:txBody>
      </p:sp>
    </p:spTree>
    <p:extLst>
      <p:ext uri="{BB962C8B-B14F-4D97-AF65-F5344CB8AC3E}">
        <p14:creationId xmlns:p14="http://schemas.microsoft.com/office/powerpoint/2010/main" val="32262145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9500"/>
                            </p:stCondLst>
                            <p:childTnLst>
                              <p:par>
                                <p:cTn id="8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500"/>
                            </p:stCondLst>
                            <p:childTnLst>
                              <p:par>
                                <p:cTn id="9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1000"/>
                            </p:stCondLst>
                            <p:childTnLst>
                              <p:par>
                                <p:cTn id="9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3104449" cy="369332"/>
            <a:chOff x="585861" y="319364"/>
            <a:chExt cx="4139268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18478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标题文字内容 </a:t>
              </a: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3"/>
            <p:cNvSpPr txBox="1"/>
            <p:nvPr/>
          </p:nvSpPr>
          <p:spPr>
            <a:xfrm>
              <a:off x="2497594" y="429775"/>
              <a:ext cx="222753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52404" y="3733421"/>
            <a:ext cx="1600415" cy="1142585"/>
            <a:chOff x="1052404" y="3733421"/>
            <a:chExt cx="1600415" cy="1142585"/>
          </a:xfrm>
        </p:grpSpPr>
        <p:sp>
          <p:nvSpPr>
            <p:cNvPr id="9" name="文本框 63"/>
            <p:cNvSpPr txBox="1"/>
            <p:nvPr/>
          </p:nvSpPr>
          <p:spPr>
            <a:xfrm>
              <a:off x="1268980" y="3733421"/>
              <a:ext cx="1167265" cy="25391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项目名称</a:t>
              </a:r>
            </a:p>
          </p:txBody>
        </p:sp>
        <p:sp>
          <p:nvSpPr>
            <p:cNvPr id="10" name="文本框 66"/>
            <p:cNvSpPr txBox="1"/>
            <p:nvPr/>
          </p:nvSpPr>
          <p:spPr>
            <a:xfrm>
              <a:off x="1052404" y="3975760"/>
              <a:ext cx="1600415" cy="90024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此处添加详细文本描述，建议与标题相关并符合整体语言风格，语言描述尽量简洁生动有内涵。</a:t>
              </a:r>
              <a:endPara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784359" y="3733421"/>
            <a:ext cx="1600415" cy="1142585"/>
            <a:chOff x="3784359" y="3733421"/>
            <a:chExt cx="1600415" cy="1142585"/>
          </a:xfrm>
        </p:grpSpPr>
        <p:sp>
          <p:nvSpPr>
            <p:cNvPr id="12" name="文本框 64"/>
            <p:cNvSpPr txBox="1"/>
            <p:nvPr/>
          </p:nvSpPr>
          <p:spPr>
            <a:xfrm>
              <a:off x="3988368" y="3733421"/>
              <a:ext cx="1167265" cy="25391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项目名称</a:t>
              </a:r>
            </a:p>
          </p:txBody>
        </p:sp>
        <p:sp>
          <p:nvSpPr>
            <p:cNvPr id="13" name="文本框 67"/>
            <p:cNvSpPr txBox="1"/>
            <p:nvPr/>
          </p:nvSpPr>
          <p:spPr>
            <a:xfrm>
              <a:off x="3784359" y="3975760"/>
              <a:ext cx="1600415" cy="90024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此处添加详细文本描述，建议与标题相关并符合整体语言风格，语言描述尽量简洁生动有内涵。</a:t>
              </a:r>
              <a:endPara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501703" y="3733421"/>
            <a:ext cx="1600415" cy="1142585"/>
            <a:chOff x="6501703" y="3733421"/>
            <a:chExt cx="1600415" cy="1142585"/>
          </a:xfrm>
        </p:grpSpPr>
        <p:sp>
          <p:nvSpPr>
            <p:cNvPr id="15" name="文本框 65"/>
            <p:cNvSpPr txBox="1"/>
            <p:nvPr/>
          </p:nvSpPr>
          <p:spPr>
            <a:xfrm>
              <a:off x="6707755" y="3733421"/>
              <a:ext cx="1167265" cy="25391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ctr"/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项目名称</a:t>
              </a:r>
            </a:p>
          </p:txBody>
        </p:sp>
        <p:sp>
          <p:nvSpPr>
            <p:cNvPr id="16" name="文本框 68"/>
            <p:cNvSpPr txBox="1"/>
            <p:nvPr/>
          </p:nvSpPr>
          <p:spPr>
            <a:xfrm>
              <a:off x="6501703" y="3975760"/>
              <a:ext cx="1600415" cy="900246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lvl="0" algn="ctr">
                <a:lnSpc>
                  <a:spcPct val="150000"/>
                </a:lnSpc>
              </a:pPr>
              <a:r>
                <a:rPr lang="zh-CN" altLang="en-US" sz="900" dirty="0">
                  <a:solidFill>
                    <a:prstClr val="black">
                      <a:lumMod val="50000"/>
                      <a:lumOff val="50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Gill Sans" charset="0"/>
                </a:rPr>
                <a:t>此处添加详细文本描述，建议与标题相关并符合整体语言风格，语言描述尽量简洁生动有内涵。</a:t>
              </a:r>
              <a:endParaRPr lang="zh-CN" altLang="en-US" sz="900" dirty="0">
                <a:solidFill>
                  <a:prstClr val="black">
                    <a:lumMod val="50000"/>
                    <a:lumOff val="50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64041" y="1315350"/>
            <a:ext cx="2177144" cy="2177144"/>
            <a:chOff x="764041" y="1315350"/>
            <a:chExt cx="2177144" cy="2177144"/>
          </a:xfrm>
        </p:grpSpPr>
        <p:grpSp>
          <p:nvGrpSpPr>
            <p:cNvPr id="18" name="组合 17"/>
            <p:cNvGrpSpPr/>
            <p:nvPr/>
          </p:nvGrpSpPr>
          <p:grpSpPr>
            <a:xfrm>
              <a:off x="764041" y="1315350"/>
              <a:ext cx="2177144" cy="2177144"/>
              <a:chOff x="4165600" y="1852139"/>
              <a:chExt cx="2902858" cy="2902858"/>
            </a:xfrm>
          </p:grpSpPr>
          <p:sp>
            <p:nvSpPr>
              <p:cNvPr id="34" name="圆角矩形 33"/>
              <p:cNvSpPr/>
              <p:nvPr/>
            </p:nvSpPr>
            <p:spPr>
              <a:xfrm>
                <a:off x="4165600" y="1852139"/>
                <a:ext cx="2902858" cy="2902858"/>
              </a:xfrm>
              <a:prstGeom prst="roundRect">
                <a:avLst>
                  <a:gd name="adj" fmla="val 18269"/>
                </a:avLst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2222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469900" dist="1524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5" name="圆角矩形 34"/>
              <p:cNvSpPr/>
              <p:nvPr/>
            </p:nvSpPr>
            <p:spPr>
              <a:xfrm>
                <a:off x="4321814" y="2008353"/>
                <a:ext cx="2590430" cy="2590430"/>
              </a:xfrm>
              <a:prstGeom prst="roundRect">
                <a:avLst>
                  <a:gd name="adj" fmla="val 18269"/>
                </a:avLst>
              </a:prstGeom>
              <a:gradFill>
                <a:gsLst>
                  <a:gs pos="100000">
                    <a:schemeClr val="bg1"/>
                  </a:gs>
                  <a:gs pos="0">
                    <a:schemeClr val="bg1">
                      <a:lumMod val="85000"/>
                    </a:schemeClr>
                  </a:gs>
                </a:gsLst>
                <a:lin ang="2700000" scaled="1"/>
              </a:gradFill>
              <a:ln w="22225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  <a:effectLst>
                <a:outerShdw blurRad="1016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028159" y="1597327"/>
              <a:ext cx="155864" cy="155864"/>
              <a:chOff x="4559531" y="2227811"/>
              <a:chExt cx="207818" cy="207818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4559531" y="2227811"/>
                <a:ext cx="207818" cy="20781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63500" dir="2700000" algn="tl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3" name="六边形 32"/>
              <p:cNvSpPr/>
              <p:nvPr/>
            </p:nvSpPr>
            <p:spPr>
              <a:xfrm>
                <a:off x="4605890" y="2272872"/>
                <a:ext cx="115099" cy="117695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521203" y="1597327"/>
              <a:ext cx="155864" cy="155864"/>
              <a:chOff x="4559531" y="2227811"/>
              <a:chExt cx="207818" cy="207818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4559531" y="2227811"/>
                <a:ext cx="207818" cy="20781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63500" dir="2700000" algn="tl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1" name="六边形 30"/>
              <p:cNvSpPr/>
              <p:nvPr/>
            </p:nvSpPr>
            <p:spPr>
              <a:xfrm>
                <a:off x="4605890" y="2272872"/>
                <a:ext cx="115099" cy="117695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28159" y="3054652"/>
              <a:ext cx="155864" cy="155864"/>
              <a:chOff x="4559531" y="2227811"/>
              <a:chExt cx="207818" cy="207818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559531" y="2227811"/>
                <a:ext cx="207818" cy="20781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63500" dir="2700000" algn="tl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六边形 28"/>
              <p:cNvSpPr/>
              <p:nvPr/>
            </p:nvSpPr>
            <p:spPr>
              <a:xfrm>
                <a:off x="4605890" y="2272872"/>
                <a:ext cx="115099" cy="117695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521203" y="3054652"/>
              <a:ext cx="155864" cy="155864"/>
              <a:chOff x="4559531" y="2227811"/>
              <a:chExt cx="207818" cy="207818"/>
            </a:xfrm>
          </p:grpSpPr>
          <p:sp>
            <p:nvSpPr>
              <p:cNvPr id="26" name="椭圆 25"/>
              <p:cNvSpPr/>
              <p:nvPr/>
            </p:nvSpPr>
            <p:spPr>
              <a:xfrm>
                <a:off x="4559531" y="2227811"/>
                <a:ext cx="207818" cy="207818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lin ang="2700000" scaled="1"/>
              </a:gradFill>
              <a:ln>
                <a:noFill/>
              </a:ln>
              <a:effectLst>
                <a:outerShdw blurRad="139700" dist="63500" dir="2700000" algn="tl" rotWithShape="0">
                  <a:prstClr val="black">
                    <a:alpha val="29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7" name="六边形 26"/>
              <p:cNvSpPr/>
              <p:nvPr/>
            </p:nvSpPr>
            <p:spPr>
              <a:xfrm>
                <a:off x="4605890" y="2272872"/>
                <a:ext cx="115099" cy="117695"/>
              </a:xfrm>
              <a:prstGeom prst="hexagon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innerShdw blurRad="50800" dist="254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23" name="矩形 22"/>
            <p:cNvSpPr/>
            <p:nvPr/>
          </p:nvSpPr>
          <p:spPr>
            <a:xfrm>
              <a:off x="1052406" y="1817743"/>
              <a:ext cx="1600413" cy="295655"/>
            </a:xfrm>
            <a:prstGeom prst="rect">
              <a:avLst/>
            </a:prstGeom>
            <a:solidFill>
              <a:srgbClr val="006583"/>
            </a:solidFill>
            <a:ln w="15875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381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</a:endParaRPr>
            </a:p>
          </p:txBody>
        </p:sp>
        <p:sp>
          <p:nvSpPr>
            <p:cNvPr id="25" name="文本框 69"/>
            <p:cNvSpPr txBox="1"/>
            <p:nvPr/>
          </p:nvSpPr>
          <p:spPr>
            <a:xfrm>
              <a:off x="1149253" y="1851670"/>
              <a:ext cx="140672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algn="dist"/>
              <a:r>
                <a:rPr lang="zh-CN" altLang="en-US" sz="1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项目编号</a:t>
              </a: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483428" y="1315350"/>
            <a:ext cx="2177144" cy="2177144"/>
            <a:chOff x="3483428" y="1315350"/>
            <a:chExt cx="2177144" cy="2177144"/>
          </a:xfrm>
        </p:grpSpPr>
        <p:grpSp>
          <p:nvGrpSpPr>
            <p:cNvPr id="37" name="组合 36"/>
            <p:cNvGrpSpPr/>
            <p:nvPr/>
          </p:nvGrpSpPr>
          <p:grpSpPr>
            <a:xfrm>
              <a:off x="3483428" y="1315350"/>
              <a:ext cx="2177144" cy="2177144"/>
              <a:chOff x="4644571" y="1977571"/>
              <a:chExt cx="2902858" cy="2902858"/>
            </a:xfrm>
          </p:grpSpPr>
          <p:grpSp>
            <p:nvGrpSpPr>
              <p:cNvPr id="39" name="组合 38"/>
              <p:cNvGrpSpPr/>
              <p:nvPr/>
            </p:nvGrpSpPr>
            <p:grpSpPr>
              <a:xfrm>
                <a:off x="4644571" y="1977571"/>
                <a:ext cx="2902858" cy="2902858"/>
                <a:chOff x="4165600" y="1852139"/>
                <a:chExt cx="2902858" cy="2902858"/>
              </a:xfrm>
            </p:grpSpPr>
            <p:sp>
              <p:nvSpPr>
                <p:cNvPr id="55" name="圆角矩形 54"/>
                <p:cNvSpPr/>
                <p:nvPr/>
              </p:nvSpPr>
              <p:spPr>
                <a:xfrm>
                  <a:off x="4165600" y="1852139"/>
                  <a:ext cx="2902858" cy="2902858"/>
                </a:xfrm>
                <a:prstGeom prst="roundRect">
                  <a:avLst>
                    <a:gd name="adj" fmla="val 18269"/>
                  </a:avLst>
                </a:pr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 w="22225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469900" dist="152400" dir="2700000" algn="tl" rotWithShape="0">
                    <a:prstClr val="black">
                      <a:alpha val="3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56" name="圆角矩形 55"/>
                <p:cNvSpPr/>
                <p:nvPr/>
              </p:nvSpPr>
              <p:spPr>
                <a:xfrm>
                  <a:off x="4321814" y="2008353"/>
                  <a:ext cx="2590430" cy="2590430"/>
                </a:xfrm>
                <a:prstGeom prst="roundRect">
                  <a:avLst>
                    <a:gd name="adj" fmla="val 18269"/>
                  </a:avLst>
                </a:pr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 w="22225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40" name="组合 39"/>
              <p:cNvGrpSpPr/>
              <p:nvPr/>
            </p:nvGrpSpPr>
            <p:grpSpPr>
              <a:xfrm>
                <a:off x="4996729" y="2353541"/>
                <a:ext cx="2198543" cy="2150918"/>
                <a:chOff x="4559531" y="2227811"/>
                <a:chExt cx="2198543" cy="2150918"/>
              </a:xfrm>
            </p:grpSpPr>
            <p:grpSp>
              <p:nvGrpSpPr>
                <p:cNvPr id="43" name="组合 42"/>
                <p:cNvGrpSpPr/>
                <p:nvPr/>
              </p:nvGrpSpPr>
              <p:grpSpPr>
                <a:xfrm>
                  <a:off x="4559531" y="2227811"/>
                  <a:ext cx="207818" cy="207818"/>
                  <a:chOff x="4559531" y="2227811"/>
                  <a:chExt cx="207818" cy="207818"/>
                </a:xfrm>
              </p:grpSpPr>
              <p:sp>
                <p:nvSpPr>
                  <p:cNvPr id="53" name="椭圆 52"/>
                  <p:cNvSpPr/>
                  <p:nvPr/>
                </p:nvSpPr>
                <p:spPr>
                  <a:xfrm>
                    <a:off x="4559531" y="2227811"/>
                    <a:ext cx="207818" cy="207818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39700" dist="63500" dir="2700000" algn="tl" rotWithShape="0">
                      <a:prstClr val="black">
                        <a:alpha val="2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4" name="六边形 53"/>
                  <p:cNvSpPr/>
                  <p:nvPr/>
                </p:nvSpPr>
                <p:spPr>
                  <a:xfrm>
                    <a:off x="4605890" y="2272872"/>
                    <a:ext cx="115099" cy="117695"/>
                  </a:xfrm>
                  <a:prstGeom prst="hexagon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50800" dist="254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>
                  <a:off x="6550256" y="2227811"/>
                  <a:ext cx="207818" cy="207818"/>
                  <a:chOff x="4559531" y="2227811"/>
                  <a:chExt cx="207818" cy="207818"/>
                </a:xfrm>
              </p:grpSpPr>
              <p:sp>
                <p:nvSpPr>
                  <p:cNvPr id="51" name="椭圆 50"/>
                  <p:cNvSpPr/>
                  <p:nvPr/>
                </p:nvSpPr>
                <p:spPr>
                  <a:xfrm>
                    <a:off x="4559531" y="2227811"/>
                    <a:ext cx="207818" cy="207818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39700" dist="63500" dir="2700000" algn="tl" rotWithShape="0">
                      <a:prstClr val="black">
                        <a:alpha val="2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2" name="六边形 51"/>
                  <p:cNvSpPr/>
                  <p:nvPr/>
                </p:nvSpPr>
                <p:spPr>
                  <a:xfrm>
                    <a:off x="4605890" y="2272872"/>
                    <a:ext cx="115099" cy="117695"/>
                  </a:xfrm>
                  <a:prstGeom prst="hexagon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50800" dist="254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4559531" y="4170911"/>
                  <a:ext cx="207818" cy="207818"/>
                  <a:chOff x="4559531" y="2227811"/>
                  <a:chExt cx="207818" cy="207818"/>
                </a:xfrm>
              </p:grpSpPr>
              <p:sp>
                <p:nvSpPr>
                  <p:cNvPr id="49" name="椭圆 48"/>
                  <p:cNvSpPr/>
                  <p:nvPr/>
                </p:nvSpPr>
                <p:spPr>
                  <a:xfrm>
                    <a:off x="4559531" y="2227811"/>
                    <a:ext cx="207818" cy="207818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39700" dist="63500" dir="2700000" algn="tl" rotWithShape="0">
                      <a:prstClr val="black">
                        <a:alpha val="2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50" name="六边形 49"/>
                  <p:cNvSpPr/>
                  <p:nvPr/>
                </p:nvSpPr>
                <p:spPr>
                  <a:xfrm>
                    <a:off x="4605890" y="2272872"/>
                    <a:ext cx="115099" cy="117695"/>
                  </a:xfrm>
                  <a:prstGeom prst="hexagon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50800" dist="254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6" name="组合 45"/>
                <p:cNvGrpSpPr/>
                <p:nvPr/>
              </p:nvGrpSpPr>
              <p:grpSpPr>
                <a:xfrm>
                  <a:off x="6550256" y="4170911"/>
                  <a:ext cx="207818" cy="207818"/>
                  <a:chOff x="4559531" y="2227811"/>
                  <a:chExt cx="207818" cy="207818"/>
                </a:xfrm>
              </p:grpSpPr>
              <p:sp>
                <p:nvSpPr>
                  <p:cNvPr id="47" name="椭圆 46"/>
                  <p:cNvSpPr/>
                  <p:nvPr/>
                </p:nvSpPr>
                <p:spPr>
                  <a:xfrm>
                    <a:off x="4559531" y="2227811"/>
                    <a:ext cx="207818" cy="207818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39700" dist="63500" dir="2700000" algn="tl" rotWithShape="0">
                      <a:prstClr val="black">
                        <a:alpha val="2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48" name="六边形 47"/>
                  <p:cNvSpPr/>
                  <p:nvPr/>
                </p:nvSpPr>
                <p:spPr>
                  <a:xfrm>
                    <a:off x="4605890" y="2272872"/>
                    <a:ext cx="115099" cy="117695"/>
                  </a:xfrm>
                  <a:prstGeom prst="hexagon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50800" dist="254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41" name="矩形 40"/>
              <p:cNvSpPr/>
              <p:nvPr/>
            </p:nvSpPr>
            <p:spPr>
              <a:xfrm>
                <a:off x="5029058" y="2647429"/>
                <a:ext cx="2133884" cy="394206"/>
              </a:xfrm>
              <a:prstGeom prst="rect">
                <a:avLst/>
              </a:prstGeom>
              <a:solidFill>
                <a:srgbClr val="E2532A"/>
              </a:solidFill>
              <a:ln w="15875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38" name="文本框 70"/>
            <p:cNvSpPr txBox="1"/>
            <p:nvPr/>
          </p:nvSpPr>
          <p:spPr>
            <a:xfrm>
              <a:off x="3881206" y="1851670"/>
              <a:ext cx="140672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lvl="0" algn="dist"/>
              <a:r>
                <a:rPr lang="zh-CN" altLang="en-US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项目编号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202816" y="1315350"/>
            <a:ext cx="2177144" cy="2177144"/>
            <a:chOff x="6202816" y="1315350"/>
            <a:chExt cx="2177144" cy="2177144"/>
          </a:xfrm>
        </p:grpSpPr>
        <p:grpSp>
          <p:nvGrpSpPr>
            <p:cNvPr id="58" name="组合 57"/>
            <p:cNvGrpSpPr/>
            <p:nvPr/>
          </p:nvGrpSpPr>
          <p:grpSpPr>
            <a:xfrm>
              <a:off x="6202816" y="1315350"/>
              <a:ext cx="2177144" cy="2177144"/>
              <a:chOff x="4644571" y="1977571"/>
              <a:chExt cx="2902858" cy="2902858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4644571" y="1977571"/>
                <a:ext cx="2902858" cy="2902858"/>
                <a:chOff x="4165600" y="1852139"/>
                <a:chExt cx="2902858" cy="2902858"/>
              </a:xfrm>
            </p:grpSpPr>
            <p:sp>
              <p:nvSpPr>
                <p:cNvPr id="76" name="圆角矩形 75"/>
                <p:cNvSpPr/>
                <p:nvPr/>
              </p:nvSpPr>
              <p:spPr>
                <a:xfrm>
                  <a:off x="4165600" y="1852139"/>
                  <a:ext cx="2902858" cy="2902858"/>
                </a:xfrm>
                <a:prstGeom prst="roundRect">
                  <a:avLst>
                    <a:gd name="adj" fmla="val 18269"/>
                  </a:avLst>
                </a:pr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 w="22225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469900" dist="152400" dir="2700000" algn="tl" rotWithShape="0">
                    <a:prstClr val="black">
                      <a:alpha val="35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  <p:sp>
              <p:nvSpPr>
                <p:cNvPr id="77" name="圆角矩形 76"/>
                <p:cNvSpPr/>
                <p:nvPr/>
              </p:nvSpPr>
              <p:spPr>
                <a:xfrm>
                  <a:off x="4321814" y="2008353"/>
                  <a:ext cx="2590430" cy="2590430"/>
                </a:xfrm>
                <a:prstGeom prst="roundRect">
                  <a:avLst>
                    <a:gd name="adj" fmla="val 18269"/>
                  </a:avLst>
                </a:prstGeom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85000"/>
                      </a:schemeClr>
                    </a:gs>
                  </a:gsLst>
                  <a:lin ang="2700000" scaled="1"/>
                </a:gradFill>
                <a:ln w="22225">
                  <a:gradFill flip="none" rotWithShape="1"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  <a:tileRect/>
                  </a:gradFill>
                </a:ln>
                <a:effectLst>
                  <a:outerShdw blurRad="1016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latin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4996729" y="2353541"/>
                <a:ext cx="2198543" cy="2150918"/>
                <a:chOff x="4559531" y="2227811"/>
                <a:chExt cx="2198543" cy="2150918"/>
              </a:xfrm>
            </p:grpSpPr>
            <p:grpSp>
              <p:nvGrpSpPr>
                <p:cNvPr id="64" name="组合 63"/>
                <p:cNvGrpSpPr/>
                <p:nvPr/>
              </p:nvGrpSpPr>
              <p:grpSpPr>
                <a:xfrm>
                  <a:off x="4559531" y="2227811"/>
                  <a:ext cx="207818" cy="207818"/>
                  <a:chOff x="4559531" y="2227811"/>
                  <a:chExt cx="207818" cy="207818"/>
                </a:xfrm>
              </p:grpSpPr>
              <p:sp>
                <p:nvSpPr>
                  <p:cNvPr id="74" name="椭圆 73"/>
                  <p:cNvSpPr/>
                  <p:nvPr/>
                </p:nvSpPr>
                <p:spPr>
                  <a:xfrm>
                    <a:off x="4559531" y="2227811"/>
                    <a:ext cx="207818" cy="207818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39700" dist="63500" dir="2700000" algn="tl" rotWithShape="0">
                      <a:prstClr val="black">
                        <a:alpha val="2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5" name="六边形 74"/>
                  <p:cNvSpPr/>
                  <p:nvPr/>
                </p:nvSpPr>
                <p:spPr>
                  <a:xfrm>
                    <a:off x="4605890" y="2272872"/>
                    <a:ext cx="115099" cy="117695"/>
                  </a:xfrm>
                  <a:prstGeom prst="hexagon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50800" dist="254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65" name="组合 64"/>
                <p:cNvGrpSpPr/>
                <p:nvPr/>
              </p:nvGrpSpPr>
              <p:grpSpPr>
                <a:xfrm>
                  <a:off x="6550256" y="2227811"/>
                  <a:ext cx="207818" cy="207818"/>
                  <a:chOff x="4559531" y="2227811"/>
                  <a:chExt cx="207818" cy="207818"/>
                </a:xfrm>
              </p:grpSpPr>
              <p:sp>
                <p:nvSpPr>
                  <p:cNvPr id="72" name="椭圆 71"/>
                  <p:cNvSpPr/>
                  <p:nvPr/>
                </p:nvSpPr>
                <p:spPr>
                  <a:xfrm>
                    <a:off x="4559531" y="2227811"/>
                    <a:ext cx="207818" cy="207818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39700" dist="63500" dir="2700000" algn="tl" rotWithShape="0">
                      <a:prstClr val="black">
                        <a:alpha val="2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3" name="六边形 72"/>
                  <p:cNvSpPr/>
                  <p:nvPr/>
                </p:nvSpPr>
                <p:spPr>
                  <a:xfrm>
                    <a:off x="4605890" y="2272872"/>
                    <a:ext cx="115099" cy="117695"/>
                  </a:xfrm>
                  <a:prstGeom prst="hexagon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50800" dist="254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66" name="组合 65"/>
                <p:cNvGrpSpPr/>
                <p:nvPr/>
              </p:nvGrpSpPr>
              <p:grpSpPr>
                <a:xfrm>
                  <a:off x="4559531" y="4170911"/>
                  <a:ext cx="207818" cy="207818"/>
                  <a:chOff x="4559531" y="2227811"/>
                  <a:chExt cx="207818" cy="207818"/>
                </a:xfrm>
              </p:grpSpPr>
              <p:sp>
                <p:nvSpPr>
                  <p:cNvPr id="70" name="椭圆 69"/>
                  <p:cNvSpPr/>
                  <p:nvPr/>
                </p:nvSpPr>
                <p:spPr>
                  <a:xfrm>
                    <a:off x="4559531" y="2227811"/>
                    <a:ext cx="207818" cy="207818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39700" dist="63500" dir="2700000" algn="tl" rotWithShape="0">
                      <a:prstClr val="black">
                        <a:alpha val="2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71" name="六边形 70"/>
                  <p:cNvSpPr/>
                  <p:nvPr/>
                </p:nvSpPr>
                <p:spPr>
                  <a:xfrm>
                    <a:off x="4605890" y="2272872"/>
                    <a:ext cx="115099" cy="117695"/>
                  </a:xfrm>
                  <a:prstGeom prst="hexagon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50800" dist="254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67" name="组合 66"/>
                <p:cNvGrpSpPr/>
                <p:nvPr/>
              </p:nvGrpSpPr>
              <p:grpSpPr>
                <a:xfrm>
                  <a:off x="6550256" y="4170911"/>
                  <a:ext cx="207818" cy="207818"/>
                  <a:chOff x="4559531" y="2227811"/>
                  <a:chExt cx="207818" cy="207818"/>
                </a:xfrm>
              </p:grpSpPr>
              <p:sp>
                <p:nvSpPr>
                  <p:cNvPr id="68" name="椭圆 67"/>
                  <p:cNvSpPr/>
                  <p:nvPr/>
                </p:nvSpPr>
                <p:spPr>
                  <a:xfrm>
                    <a:off x="4559531" y="2227811"/>
                    <a:ext cx="207818" cy="207818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2700000" scaled="1"/>
                  </a:gradFill>
                  <a:ln>
                    <a:noFill/>
                  </a:ln>
                  <a:effectLst>
                    <a:outerShdw blurRad="139700" dist="63500" dir="2700000" algn="tl" rotWithShape="0">
                      <a:prstClr val="black">
                        <a:alpha val="2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latin typeface="微软雅黑" panose="020B0503020204020204" pitchFamily="34" charset="-122"/>
                    </a:endParaRPr>
                  </a:p>
                </p:txBody>
              </p:sp>
              <p:sp>
                <p:nvSpPr>
                  <p:cNvPr id="69" name="六边形 68"/>
                  <p:cNvSpPr/>
                  <p:nvPr/>
                </p:nvSpPr>
                <p:spPr>
                  <a:xfrm>
                    <a:off x="4605890" y="2272872"/>
                    <a:ext cx="115099" cy="117695"/>
                  </a:xfrm>
                  <a:prstGeom prst="hexagon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>
                    <a:noFill/>
                  </a:ln>
                  <a:effectLst>
                    <a:innerShdw blurRad="50800" dist="25400" dir="13500000">
                      <a:prstClr val="black">
                        <a:alpha val="50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微软雅黑" panose="020B0503020204020204" pitchFamily="34" charset="-122"/>
                    </a:endParaRPr>
                  </a:p>
                </p:txBody>
              </p:sp>
            </p:grpSp>
          </p:grpSp>
          <p:sp>
            <p:nvSpPr>
              <p:cNvPr id="62" name="矩形 61"/>
              <p:cNvSpPr/>
              <p:nvPr/>
            </p:nvSpPr>
            <p:spPr>
              <a:xfrm>
                <a:off x="5029058" y="2647429"/>
                <a:ext cx="2133884" cy="394206"/>
              </a:xfrm>
              <a:prstGeom prst="rect">
                <a:avLst/>
              </a:prstGeom>
              <a:solidFill>
                <a:srgbClr val="00877F"/>
              </a:solidFill>
              <a:ln w="15875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63500" dist="381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latin typeface="微软雅黑" panose="020B0503020204020204" pitchFamily="34" charset="-122"/>
                </a:endParaRPr>
              </a:p>
            </p:txBody>
          </p:sp>
        </p:grpSp>
        <p:sp>
          <p:nvSpPr>
            <p:cNvPr id="59" name="文本框 71"/>
            <p:cNvSpPr txBox="1"/>
            <p:nvPr/>
          </p:nvSpPr>
          <p:spPr>
            <a:xfrm>
              <a:off x="6598880" y="1851670"/>
              <a:ext cx="1406721" cy="238527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pPr lvl="0" algn="dist"/>
              <a:r>
                <a:rPr lang="zh-CN" altLang="en-US" sz="1100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项目编号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380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2000" fill="hold" nodeType="afterEffect" p14:presetBounceEnd="4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2000" fill="hold" nodeType="withEffect" p14:presetBounceEnd="42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42000" fill="hold" nodeType="withEffect" p14:presetBounceEnd="42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2000">
                                          <p:cBhvr additive="base"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2000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6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7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7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8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8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8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accel="42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4" accel="4200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accel="4200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100"/>
                                </p:stCondLst>
                                <p:childTnLst>
                                  <p:par>
                                    <p:cTn id="18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6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1" dur="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6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42" presetClass="entr" presetSubtype="0" fill="hold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7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26" dur="7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7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42" presetClass="entr" presetSubtype="0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0" dur="8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1" dur="8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8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3104449" cy="369332"/>
            <a:chOff x="585861" y="319364"/>
            <a:chExt cx="4139268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18478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标题文字内容 </a:t>
              </a: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3"/>
            <p:cNvSpPr txBox="1"/>
            <p:nvPr/>
          </p:nvSpPr>
          <p:spPr>
            <a:xfrm>
              <a:off x="2497594" y="429775"/>
              <a:ext cx="222753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968" y="1286201"/>
            <a:ext cx="5937665" cy="3583995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99213" y="1707879"/>
            <a:ext cx="551226" cy="551226"/>
            <a:chOff x="857214" y="1809740"/>
            <a:chExt cx="735160" cy="735160"/>
          </a:xfrm>
        </p:grpSpPr>
        <p:sp>
          <p:nvSpPr>
            <p:cNvPr id="12" name="Oval 10"/>
            <p:cNvSpPr/>
            <p:nvPr/>
          </p:nvSpPr>
          <p:spPr>
            <a:xfrm>
              <a:off x="857214" y="1809740"/>
              <a:ext cx="735160" cy="735160"/>
            </a:xfrm>
            <a:prstGeom prst="oc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99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Oval 10"/>
            <p:cNvSpPr/>
            <p:nvPr/>
          </p:nvSpPr>
          <p:spPr>
            <a:xfrm>
              <a:off x="1022119" y="1974645"/>
              <a:ext cx="405350" cy="405350"/>
            </a:xfrm>
            <a:prstGeom prst="octagon">
              <a:avLst/>
            </a:prstGeom>
            <a:solidFill>
              <a:srgbClr val="F66C47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99213" y="3247324"/>
            <a:ext cx="551226" cy="551226"/>
            <a:chOff x="857214" y="1809740"/>
            <a:chExt cx="735160" cy="735160"/>
          </a:xfrm>
        </p:grpSpPr>
        <p:sp>
          <p:nvSpPr>
            <p:cNvPr id="15" name="Oval 10"/>
            <p:cNvSpPr/>
            <p:nvPr/>
          </p:nvSpPr>
          <p:spPr>
            <a:xfrm>
              <a:off x="857214" y="1809740"/>
              <a:ext cx="735160" cy="735160"/>
            </a:xfrm>
            <a:prstGeom prst="oc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99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Oval 10"/>
            <p:cNvSpPr/>
            <p:nvPr/>
          </p:nvSpPr>
          <p:spPr>
            <a:xfrm>
              <a:off x="1022119" y="1974645"/>
              <a:ext cx="405350" cy="405350"/>
            </a:xfrm>
            <a:prstGeom prst="octagon">
              <a:avLst/>
            </a:prstGeom>
            <a:solidFill>
              <a:srgbClr val="059188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886943" y="1707879"/>
            <a:ext cx="551226" cy="551226"/>
            <a:chOff x="857214" y="1809740"/>
            <a:chExt cx="735160" cy="735160"/>
          </a:xfrm>
        </p:grpSpPr>
        <p:sp>
          <p:nvSpPr>
            <p:cNvPr id="18" name="Oval 10"/>
            <p:cNvSpPr/>
            <p:nvPr/>
          </p:nvSpPr>
          <p:spPr>
            <a:xfrm>
              <a:off x="857214" y="1809740"/>
              <a:ext cx="735160" cy="735160"/>
            </a:xfrm>
            <a:prstGeom prst="oc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99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Oval 10"/>
            <p:cNvSpPr/>
            <p:nvPr/>
          </p:nvSpPr>
          <p:spPr>
            <a:xfrm>
              <a:off x="1022119" y="1974645"/>
              <a:ext cx="405350" cy="405350"/>
            </a:xfrm>
            <a:prstGeom prst="octagon">
              <a:avLst/>
            </a:prstGeom>
            <a:solidFill>
              <a:srgbClr val="F34347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886943" y="3247324"/>
            <a:ext cx="551226" cy="551226"/>
            <a:chOff x="857214" y="1809740"/>
            <a:chExt cx="735160" cy="735160"/>
          </a:xfrm>
        </p:grpSpPr>
        <p:sp>
          <p:nvSpPr>
            <p:cNvPr id="21" name="Oval 10"/>
            <p:cNvSpPr/>
            <p:nvPr/>
          </p:nvSpPr>
          <p:spPr>
            <a:xfrm>
              <a:off x="857214" y="1809740"/>
              <a:ext cx="735160" cy="735160"/>
            </a:xfrm>
            <a:prstGeom prst="octagon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99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Oval 10"/>
            <p:cNvSpPr/>
            <p:nvPr/>
          </p:nvSpPr>
          <p:spPr>
            <a:xfrm>
              <a:off x="1022119" y="1974645"/>
              <a:ext cx="405350" cy="405350"/>
            </a:xfrm>
            <a:prstGeom prst="octagon">
              <a:avLst/>
            </a:prstGeom>
            <a:solidFill>
              <a:srgbClr val="037A9B"/>
            </a:soli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169554" y="1738572"/>
            <a:ext cx="1566720" cy="931918"/>
            <a:chOff x="8779234" y="2030754"/>
            <a:chExt cx="2089504" cy="1242881"/>
          </a:xfrm>
        </p:grpSpPr>
        <p:sp>
          <p:nvSpPr>
            <p:cNvPr id="24" name="矩形 23"/>
            <p:cNvSpPr/>
            <p:nvPr/>
          </p:nvSpPr>
          <p:spPr>
            <a:xfrm>
              <a:off x="8954177" y="2030754"/>
              <a:ext cx="1285303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012" b="1" dirty="0">
                  <a:solidFill>
                    <a:srgbClr val="F66C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8779234" y="2310044"/>
              <a:ext cx="2089504" cy="96359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请在此输入详细的文字介绍信息，表达图表的含义。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438169" y="1738572"/>
            <a:ext cx="1566720" cy="931918"/>
            <a:chOff x="8779234" y="2030754"/>
            <a:chExt cx="2089504" cy="1242881"/>
          </a:xfrm>
        </p:grpSpPr>
        <p:sp>
          <p:nvSpPr>
            <p:cNvPr id="27" name="矩形 26"/>
            <p:cNvSpPr/>
            <p:nvPr/>
          </p:nvSpPr>
          <p:spPr>
            <a:xfrm>
              <a:off x="8954177" y="2030754"/>
              <a:ext cx="1285303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012" b="1" dirty="0">
                  <a:solidFill>
                    <a:srgbClr val="F343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8779234" y="2310044"/>
              <a:ext cx="2089504" cy="96359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请在此输入详细的文字介绍信息，表达图表的含义。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70508" y="3258164"/>
            <a:ext cx="1566720" cy="931918"/>
            <a:chOff x="8779234" y="2030754"/>
            <a:chExt cx="2089504" cy="1242881"/>
          </a:xfrm>
        </p:grpSpPr>
        <p:sp>
          <p:nvSpPr>
            <p:cNvPr id="30" name="矩形 29"/>
            <p:cNvSpPr/>
            <p:nvPr/>
          </p:nvSpPr>
          <p:spPr>
            <a:xfrm>
              <a:off x="8954177" y="2030754"/>
              <a:ext cx="1285303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012" b="1" dirty="0">
                  <a:solidFill>
                    <a:srgbClr val="059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8779234" y="2310044"/>
              <a:ext cx="2089504" cy="96359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请在此输入详细的文字介绍信息，表达图表的含义。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438169" y="3250346"/>
            <a:ext cx="1566720" cy="931918"/>
            <a:chOff x="8779234" y="2030754"/>
            <a:chExt cx="2089504" cy="1242881"/>
          </a:xfrm>
        </p:grpSpPr>
        <p:sp>
          <p:nvSpPr>
            <p:cNvPr id="33" name="矩形 32"/>
            <p:cNvSpPr/>
            <p:nvPr/>
          </p:nvSpPr>
          <p:spPr>
            <a:xfrm>
              <a:off x="8954177" y="2030754"/>
              <a:ext cx="1285303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012" b="1" dirty="0">
                  <a:solidFill>
                    <a:srgbClr val="037A9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8779234" y="2310044"/>
              <a:ext cx="2089504" cy="96359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just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请在此输入详细的文字介绍信息，表达图表的含义。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3647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55826" y="3652442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1475483" y="4090779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196710" y="35649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2700000">
            <a:off x="2561347" y="4495516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924097" y="2551402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86073" y="2125451"/>
            <a:ext cx="1997701" cy="392263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成功项目展示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194057" y="2680169"/>
            <a:ext cx="1077226" cy="161583"/>
            <a:chOff x="4369395" y="3284984"/>
            <a:chExt cx="1436675" cy="215500"/>
          </a:xfrm>
        </p:grpSpPr>
        <p:sp>
          <p:nvSpPr>
            <p:cNvPr id="16" name="文本框 9"/>
            <p:cNvSpPr txBox="1"/>
            <p:nvPr/>
          </p:nvSpPr>
          <p:spPr>
            <a:xfrm>
              <a:off x="4581936" y="3284984"/>
              <a:ext cx="1224134" cy="215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添加文字标题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059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5219904" y="2679734"/>
            <a:ext cx="1077226" cy="161583"/>
            <a:chOff x="4369395" y="3284984"/>
            <a:chExt cx="1436675" cy="215500"/>
          </a:xfrm>
        </p:grpSpPr>
        <p:sp>
          <p:nvSpPr>
            <p:cNvPr id="21" name="文本框 9"/>
            <p:cNvSpPr txBox="1"/>
            <p:nvPr/>
          </p:nvSpPr>
          <p:spPr>
            <a:xfrm>
              <a:off x="4581936" y="3284984"/>
              <a:ext cx="1224134" cy="215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添加文字标题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059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4194057" y="2896137"/>
            <a:ext cx="1077226" cy="161583"/>
            <a:chOff x="4369395" y="3284984"/>
            <a:chExt cx="1436675" cy="215500"/>
          </a:xfrm>
        </p:grpSpPr>
        <p:sp>
          <p:nvSpPr>
            <p:cNvPr id="26" name="文本框 9"/>
            <p:cNvSpPr txBox="1"/>
            <p:nvPr/>
          </p:nvSpPr>
          <p:spPr>
            <a:xfrm>
              <a:off x="4581936" y="3284984"/>
              <a:ext cx="1224134" cy="215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添加文字标题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059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5219904" y="2895702"/>
            <a:ext cx="1077226" cy="161583"/>
            <a:chOff x="4369395" y="3284984"/>
            <a:chExt cx="1436675" cy="215500"/>
          </a:xfrm>
        </p:grpSpPr>
        <p:sp>
          <p:nvSpPr>
            <p:cNvPr id="31" name="文本框 9"/>
            <p:cNvSpPr txBox="1"/>
            <p:nvPr/>
          </p:nvSpPr>
          <p:spPr>
            <a:xfrm>
              <a:off x="4581936" y="3284984"/>
              <a:ext cx="1224134" cy="215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添加文字标题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0591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2952242" y="2011218"/>
            <a:ext cx="1046460" cy="1046460"/>
            <a:chOff x="1677608" y="2996952"/>
            <a:chExt cx="1395643" cy="1395643"/>
          </a:xfrm>
        </p:grpSpPr>
        <p:sp>
          <p:nvSpPr>
            <p:cNvPr id="3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38" name="KSO_Shape"/>
          <p:cNvSpPr/>
          <p:nvPr/>
        </p:nvSpPr>
        <p:spPr bwMode="auto">
          <a:xfrm>
            <a:off x="3209723" y="2301791"/>
            <a:ext cx="498406" cy="493423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35984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25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750"/>
                            </p:stCondLst>
                            <p:childTnLst>
                              <p:par>
                                <p:cTn id="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250"/>
                            </p:stCondLst>
                            <p:childTnLst>
                              <p:par>
                                <p:cTn id="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750"/>
                            </p:stCondLst>
                            <p:childTnLst>
                              <p:par>
                                <p:cTn id="10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3104449" cy="369332"/>
            <a:chOff x="585861" y="319364"/>
            <a:chExt cx="4139268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18478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标题文字内容 </a:t>
              </a: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3"/>
            <p:cNvSpPr txBox="1"/>
            <p:nvPr/>
          </p:nvSpPr>
          <p:spPr>
            <a:xfrm>
              <a:off x="2497594" y="429775"/>
              <a:ext cx="222753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42758" y="2461475"/>
            <a:ext cx="1997702" cy="386506"/>
            <a:chOff x="1777107" y="3110791"/>
            <a:chExt cx="2664296" cy="515476"/>
          </a:xfrm>
        </p:grpSpPr>
        <p:sp>
          <p:nvSpPr>
            <p:cNvPr id="12" name="圆角矩形 11"/>
            <p:cNvSpPr/>
            <p:nvPr/>
          </p:nvSpPr>
          <p:spPr>
            <a:xfrm>
              <a:off x="1777107" y="3110791"/>
              <a:ext cx="2664296" cy="515476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6D6D6"/>
                </a:gs>
                <a:gs pos="100000">
                  <a:srgbClr val="F7F7F7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rgbClr val="F66C47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641203" y="3140969"/>
              <a:ext cx="932748" cy="438678"/>
            </a:xfrm>
            <a:prstGeom prst="rect">
              <a:avLst/>
            </a:prstGeom>
            <a:noFill/>
            <a:effectLst/>
          </p:spPr>
          <p:txBody>
            <a:bodyPr wrap="square" lIns="51422" tIns="25711" rIns="51422" bIns="25711" rtlCol="0">
              <a:spAutoFit/>
            </a:bodyPr>
            <a:lstStyle/>
            <a:p>
              <a:pPr marL="0" lvl="1" algn="ctr"/>
              <a:r>
                <a:rPr lang="en-US" altLang="zh-CN" sz="1800" dirty="0">
                  <a:solidFill>
                    <a:srgbClr val="F66C47"/>
                  </a:solidFill>
                  <a:latin typeface="微软雅黑" panose="020B0503020204020204" pitchFamily="34" charset="-122"/>
                  <a:ea typeface="方正兰亭黑简体" panose="02000000000000000000" pitchFamily="2" charset="-122"/>
                </a:rPr>
                <a:t>01</a:t>
              </a:r>
              <a:endParaRPr lang="zh-CN" altLang="en-US" sz="1800" dirty="0">
                <a:solidFill>
                  <a:srgbClr val="F66C47"/>
                </a:solidFill>
                <a:latin typeface="微软雅黑" panose="020B0503020204020204" pitchFamily="34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610419" y="2431853"/>
            <a:ext cx="1944445" cy="381172"/>
            <a:chOff x="4801443" y="3071283"/>
            <a:chExt cx="2593268" cy="508362"/>
          </a:xfrm>
        </p:grpSpPr>
        <p:sp>
          <p:nvSpPr>
            <p:cNvPr id="17" name="圆角矩形 16"/>
            <p:cNvSpPr/>
            <p:nvPr/>
          </p:nvSpPr>
          <p:spPr>
            <a:xfrm>
              <a:off x="4801443" y="3071283"/>
              <a:ext cx="2593268" cy="50173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6D6D6"/>
                </a:gs>
                <a:gs pos="100000">
                  <a:srgbClr val="F7F7F7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rgbClr val="F34347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5" name="文本框 9"/>
            <p:cNvSpPr txBox="1"/>
            <p:nvPr/>
          </p:nvSpPr>
          <p:spPr>
            <a:xfrm>
              <a:off x="5665538" y="3140967"/>
              <a:ext cx="907883" cy="438678"/>
            </a:xfrm>
            <a:prstGeom prst="rect">
              <a:avLst/>
            </a:prstGeom>
            <a:noFill/>
            <a:effectLst/>
          </p:spPr>
          <p:txBody>
            <a:bodyPr wrap="square" lIns="51422" tIns="25711" rIns="51422" bIns="25711" rtlCol="0">
              <a:spAutoFit/>
            </a:bodyPr>
            <a:lstStyle/>
            <a:p>
              <a:pPr marL="0" lvl="1" algn="ctr"/>
              <a:r>
                <a:rPr lang="en-US" altLang="zh-CN" sz="1800" dirty="0">
                  <a:solidFill>
                    <a:srgbClr val="F34347"/>
                  </a:solidFill>
                  <a:latin typeface="微软雅黑" panose="020B0503020204020204" pitchFamily="34" charset="-122"/>
                  <a:ea typeface="方正兰亭黑简体" panose="02000000000000000000" pitchFamily="2" charset="-122"/>
                </a:rPr>
                <a:t>02</a:t>
              </a:r>
              <a:endParaRPr lang="zh-CN" altLang="en-US" sz="1800" dirty="0">
                <a:solidFill>
                  <a:srgbClr val="F34347"/>
                </a:solidFill>
                <a:latin typeface="微软雅黑" panose="020B0503020204020204" pitchFamily="34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841664" y="2431853"/>
            <a:ext cx="1944445" cy="381172"/>
            <a:chOff x="7777211" y="3071283"/>
            <a:chExt cx="2593268" cy="508362"/>
          </a:xfrm>
        </p:grpSpPr>
        <p:sp>
          <p:nvSpPr>
            <p:cNvPr id="22" name="圆角矩形 21"/>
            <p:cNvSpPr/>
            <p:nvPr/>
          </p:nvSpPr>
          <p:spPr>
            <a:xfrm>
              <a:off x="7777211" y="3071283"/>
              <a:ext cx="2593268" cy="50173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D6D6D6"/>
                </a:gs>
                <a:gs pos="100000">
                  <a:srgbClr val="F7F7F7"/>
                </a:gs>
              </a:gsLst>
              <a:path path="circle">
                <a:fillToRect t="100000" r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rgbClr val="05918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文本框 9"/>
            <p:cNvSpPr txBox="1"/>
            <p:nvPr/>
          </p:nvSpPr>
          <p:spPr>
            <a:xfrm>
              <a:off x="8689875" y="3140967"/>
              <a:ext cx="859314" cy="438678"/>
            </a:xfrm>
            <a:prstGeom prst="rect">
              <a:avLst/>
            </a:prstGeom>
            <a:noFill/>
            <a:effectLst/>
          </p:spPr>
          <p:txBody>
            <a:bodyPr wrap="square" lIns="51422" tIns="25711" rIns="51422" bIns="25711" rtlCol="0">
              <a:spAutoFit/>
            </a:bodyPr>
            <a:lstStyle/>
            <a:p>
              <a:pPr marL="0" lvl="1" algn="ctr"/>
              <a:r>
                <a:rPr lang="en-US" altLang="zh-CN" sz="1800" dirty="0">
                  <a:solidFill>
                    <a:srgbClr val="059188"/>
                  </a:solidFill>
                  <a:latin typeface="微软雅黑" panose="020B0503020204020204" pitchFamily="34" charset="-122"/>
                  <a:ea typeface="方正兰亭黑简体" panose="02000000000000000000" pitchFamily="2" charset="-122"/>
                </a:rPr>
                <a:t>03</a:t>
              </a:r>
              <a:endParaRPr lang="zh-CN" altLang="en-US" sz="1800" dirty="0">
                <a:solidFill>
                  <a:srgbClr val="059188"/>
                </a:solidFill>
                <a:latin typeface="微软雅黑" panose="020B0503020204020204" pitchFamily="34" charset="-122"/>
                <a:ea typeface="方正兰亭黑简体" panose="02000000000000000000" pitchFamily="2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1936889" y="2979328"/>
            <a:ext cx="851730" cy="851730"/>
            <a:chOff x="1677608" y="2996952"/>
            <a:chExt cx="1395643" cy="1395643"/>
          </a:xfrm>
        </p:grpSpPr>
        <p:sp>
          <p:nvSpPr>
            <p:cNvPr id="24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5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2204114" y="3261841"/>
            <a:ext cx="317280" cy="292542"/>
            <a:chOff x="7339246" y="1487600"/>
            <a:chExt cx="423150" cy="390158"/>
          </a:xfrm>
        </p:grpSpPr>
        <p:sp>
          <p:nvSpPr>
            <p:cNvPr id="27" name="Freeform 364"/>
            <p:cNvSpPr/>
            <p:nvPr/>
          </p:nvSpPr>
          <p:spPr bwMode="auto">
            <a:xfrm>
              <a:off x="7339246" y="1689008"/>
              <a:ext cx="423150" cy="188750"/>
            </a:xfrm>
            <a:custGeom>
              <a:avLst/>
              <a:gdLst>
                <a:gd name="T0" fmla="*/ 222 w 262"/>
                <a:gd name="T1" fmla="*/ 18 h 94"/>
                <a:gd name="T2" fmla="*/ 205 w 262"/>
                <a:gd name="T3" fmla="*/ 18 h 94"/>
                <a:gd name="T4" fmla="*/ 205 w 262"/>
                <a:gd name="T5" fmla="*/ 0 h 94"/>
                <a:gd name="T6" fmla="*/ 57 w 262"/>
                <a:gd name="T7" fmla="*/ 0 h 94"/>
                <a:gd name="T8" fmla="*/ 57 w 262"/>
                <a:gd name="T9" fmla="*/ 18 h 94"/>
                <a:gd name="T10" fmla="*/ 40 w 262"/>
                <a:gd name="T11" fmla="*/ 18 h 94"/>
                <a:gd name="T12" fmla="*/ 40 w 262"/>
                <a:gd name="T13" fmla="*/ 0 h 94"/>
                <a:gd name="T14" fmla="*/ 0 w 262"/>
                <a:gd name="T15" fmla="*/ 0 h 94"/>
                <a:gd name="T16" fmla="*/ 0 w 262"/>
                <a:gd name="T17" fmla="*/ 83 h 94"/>
                <a:gd name="T18" fmla="*/ 11 w 262"/>
                <a:gd name="T19" fmla="*/ 94 h 94"/>
                <a:gd name="T20" fmla="*/ 251 w 262"/>
                <a:gd name="T21" fmla="*/ 94 h 94"/>
                <a:gd name="T22" fmla="*/ 262 w 262"/>
                <a:gd name="T23" fmla="*/ 83 h 94"/>
                <a:gd name="T24" fmla="*/ 262 w 262"/>
                <a:gd name="T25" fmla="*/ 0 h 94"/>
                <a:gd name="T26" fmla="*/ 222 w 262"/>
                <a:gd name="T27" fmla="*/ 0 h 94"/>
                <a:gd name="T28" fmla="*/ 222 w 262"/>
                <a:gd name="T29" fmla="*/ 1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94">
                  <a:moveTo>
                    <a:pt x="222" y="18"/>
                  </a:moveTo>
                  <a:cubicBezTo>
                    <a:pt x="205" y="18"/>
                    <a:pt x="205" y="18"/>
                    <a:pt x="205" y="1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9"/>
                    <a:pt x="5" y="94"/>
                    <a:pt x="11" y="94"/>
                  </a:cubicBezTo>
                  <a:cubicBezTo>
                    <a:pt x="251" y="94"/>
                    <a:pt x="251" y="94"/>
                    <a:pt x="251" y="94"/>
                  </a:cubicBezTo>
                  <a:cubicBezTo>
                    <a:pt x="258" y="94"/>
                    <a:pt x="262" y="89"/>
                    <a:pt x="262" y="83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22" y="0"/>
                    <a:pt x="222" y="0"/>
                    <a:pt x="222" y="0"/>
                  </a:cubicBezTo>
                  <a:lnTo>
                    <a:pt x="222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28" name="Freeform 365"/>
            <p:cNvSpPr/>
            <p:nvPr/>
          </p:nvSpPr>
          <p:spPr bwMode="auto">
            <a:xfrm>
              <a:off x="7339246" y="1552399"/>
              <a:ext cx="423150" cy="128060"/>
            </a:xfrm>
            <a:custGeom>
              <a:avLst/>
              <a:gdLst>
                <a:gd name="T0" fmla="*/ 251 w 262"/>
                <a:gd name="T1" fmla="*/ 0 h 45"/>
                <a:gd name="T2" fmla="*/ 11 w 262"/>
                <a:gd name="T3" fmla="*/ 0 h 45"/>
                <a:gd name="T4" fmla="*/ 0 w 262"/>
                <a:gd name="T5" fmla="*/ 11 h 45"/>
                <a:gd name="T6" fmla="*/ 0 w 262"/>
                <a:gd name="T7" fmla="*/ 45 h 45"/>
                <a:gd name="T8" fmla="*/ 40 w 262"/>
                <a:gd name="T9" fmla="*/ 45 h 45"/>
                <a:gd name="T10" fmla="*/ 40 w 262"/>
                <a:gd name="T11" fmla="*/ 34 h 45"/>
                <a:gd name="T12" fmla="*/ 57 w 262"/>
                <a:gd name="T13" fmla="*/ 34 h 45"/>
                <a:gd name="T14" fmla="*/ 57 w 262"/>
                <a:gd name="T15" fmla="*/ 45 h 45"/>
                <a:gd name="T16" fmla="*/ 205 w 262"/>
                <a:gd name="T17" fmla="*/ 45 h 45"/>
                <a:gd name="T18" fmla="*/ 205 w 262"/>
                <a:gd name="T19" fmla="*/ 34 h 45"/>
                <a:gd name="T20" fmla="*/ 222 w 262"/>
                <a:gd name="T21" fmla="*/ 34 h 45"/>
                <a:gd name="T22" fmla="*/ 222 w 262"/>
                <a:gd name="T23" fmla="*/ 45 h 45"/>
                <a:gd name="T24" fmla="*/ 262 w 262"/>
                <a:gd name="T25" fmla="*/ 45 h 45"/>
                <a:gd name="T26" fmla="*/ 262 w 262"/>
                <a:gd name="T27" fmla="*/ 11 h 45"/>
                <a:gd name="T28" fmla="*/ 251 w 262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45">
                  <a:moveTo>
                    <a:pt x="25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205" y="45"/>
                    <a:pt x="205" y="45"/>
                    <a:pt x="205" y="45"/>
                  </a:cubicBezTo>
                  <a:cubicBezTo>
                    <a:pt x="205" y="34"/>
                    <a:pt x="205" y="34"/>
                    <a:pt x="205" y="34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2" y="45"/>
                    <a:pt x="222" y="45"/>
                    <a:pt x="222" y="45"/>
                  </a:cubicBezTo>
                  <a:cubicBezTo>
                    <a:pt x="262" y="45"/>
                    <a:pt x="262" y="45"/>
                    <a:pt x="262" y="45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62" y="5"/>
                    <a:pt x="258" y="0"/>
                    <a:pt x="2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29" name="Freeform 366"/>
            <p:cNvSpPr/>
            <p:nvPr/>
          </p:nvSpPr>
          <p:spPr bwMode="auto">
            <a:xfrm>
              <a:off x="7443155" y="1487600"/>
              <a:ext cx="215332" cy="79403"/>
            </a:xfrm>
            <a:custGeom>
              <a:avLst/>
              <a:gdLst>
                <a:gd name="T0" fmla="*/ 132 w 132"/>
                <a:gd name="T1" fmla="*/ 63 h 63"/>
                <a:gd name="T2" fmla="*/ 115 w 132"/>
                <a:gd name="T3" fmla="*/ 63 h 63"/>
                <a:gd name="T4" fmla="*/ 115 w 132"/>
                <a:gd name="T5" fmla="*/ 20 h 63"/>
                <a:gd name="T6" fmla="*/ 112 w 132"/>
                <a:gd name="T7" fmla="*/ 17 h 63"/>
                <a:gd name="T8" fmla="*/ 20 w 132"/>
                <a:gd name="T9" fmla="*/ 17 h 63"/>
                <a:gd name="T10" fmla="*/ 18 w 132"/>
                <a:gd name="T11" fmla="*/ 20 h 63"/>
                <a:gd name="T12" fmla="*/ 18 w 132"/>
                <a:gd name="T13" fmla="*/ 63 h 63"/>
                <a:gd name="T14" fmla="*/ 0 w 132"/>
                <a:gd name="T15" fmla="*/ 63 h 63"/>
                <a:gd name="T16" fmla="*/ 0 w 132"/>
                <a:gd name="T17" fmla="*/ 20 h 63"/>
                <a:gd name="T18" fmla="*/ 20 w 132"/>
                <a:gd name="T19" fmla="*/ 0 h 63"/>
                <a:gd name="T20" fmla="*/ 112 w 132"/>
                <a:gd name="T21" fmla="*/ 0 h 63"/>
                <a:gd name="T22" fmla="*/ 132 w 132"/>
                <a:gd name="T23" fmla="*/ 20 h 63"/>
                <a:gd name="T24" fmla="*/ 132 w 132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3">
                  <a:moveTo>
                    <a:pt x="132" y="63"/>
                  </a:moveTo>
                  <a:cubicBezTo>
                    <a:pt x="115" y="63"/>
                    <a:pt x="115" y="63"/>
                    <a:pt x="115" y="6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18"/>
                    <a:pt x="114" y="17"/>
                    <a:pt x="112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7"/>
                    <a:pt x="18" y="18"/>
                    <a:pt x="18" y="2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3" y="0"/>
                    <a:pt x="132" y="9"/>
                    <a:pt x="132" y="20"/>
                  </a:cubicBezTo>
                  <a:lnTo>
                    <a:pt x="132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150339" y="3007057"/>
            <a:ext cx="851730" cy="851730"/>
            <a:chOff x="1677608" y="2996952"/>
            <a:chExt cx="1395643" cy="1395643"/>
          </a:xfrm>
        </p:grpSpPr>
        <p:sp>
          <p:nvSpPr>
            <p:cNvPr id="31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F34347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2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srgbClr val="F3434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4410261" y="3273540"/>
            <a:ext cx="336553" cy="342670"/>
            <a:chOff x="2000378" y="1974523"/>
            <a:chExt cx="576064" cy="586534"/>
          </a:xfrm>
        </p:grpSpPr>
        <p:sp>
          <p:nvSpPr>
            <p:cNvPr id="34" name="Freeform 562"/>
            <p:cNvSpPr>
              <a:spLocks noEditPoints="1"/>
            </p:cNvSpPr>
            <p:nvPr/>
          </p:nvSpPr>
          <p:spPr bwMode="auto">
            <a:xfrm>
              <a:off x="2000378" y="1974523"/>
              <a:ext cx="576064" cy="504844"/>
            </a:xfrm>
            <a:custGeom>
              <a:avLst/>
              <a:gdLst>
                <a:gd name="T0" fmla="*/ 182 w 233"/>
                <a:gd name="T1" fmla="*/ 7 h 204"/>
                <a:gd name="T2" fmla="*/ 183 w 233"/>
                <a:gd name="T3" fmla="*/ 0 h 204"/>
                <a:gd name="T4" fmla="*/ 116 w 233"/>
                <a:gd name="T5" fmla="*/ 0 h 204"/>
                <a:gd name="T6" fmla="*/ 50 w 233"/>
                <a:gd name="T7" fmla="*/ 0 h 204"/>
                <a:gd name="T8" fmla="*/ 50 w 233"/>
                <a:gd name="T9" fmla="*/ 7 h 204"/>
                <a:gd name="T10" fmla="*/ 0 w 233"/>
                <a:gd name="T11" fmla="*/ 7 h 204"/>
                <a:gd name="T12" fmla="*/ 0 w 233"/>
                <a:gd name="T13" fmla="*/ 14 h 204"/>
                <a:gd name="T14" fmla="*/ 31 w 233"/>
                <a:gd name="T15" fmla="*/ 95 h 204"/>
                <a:gd name="T16" fmla="*/ 86 w 233"/>
                <a:gd name="T17" fmla="*/ 131 h 204"/>
                <a:gd name="T18" fmla="*/ 100 w 233"/>
                <a:gd name="T19" fmla="*/ 143 h 204"/>
                <a:gd name="T20" fmla="*/ 100 w 233"/>
                <a:gd name="T21" fmla="*/ 186 h 204"/>
                <a:gd name="T22" fmla="*/ 83 w 233"/>
                <a:gd name="T23" fmla="*/ 204 h 204"/>
                <a:gd name="T24" fmla="*/ 116 w 233"/>
                <a:gd name="T25" fmla="*/ 204 h 204"/>
                <a:gd name="T26" fmla="*/ 150 w 233"/>
                <a:gd name="T27" fmla="*/ 204 h 204"/>
                <a:gd name="T28" fmla="*/ 133 w 233"/>
                <a:gd name="T29" fmla="*/ 186 h 204"/>
                <a:gd name="T30" fmla="*/ 133 w 233"/>
                <a:gd name="T31" fmla="*/ 143 h 204"/>
                <a:gd name="T32" fmla="*/ 147 w 233"/>
                <a:gd name="T33" fmla="*/ 131 h 204"/>
                <a:gd name="T34" fmla="*/ 202 w 233"/>
                <a:gd name="T35" fmla="*/ 95 h 204"/>
                <a:gd name="T36" fmla="*/ 233 w 233"/>
                <a:gd name="T37" fmla="*/ 14 h 204"/>
                <a:gd name="T38" fmla="*/ 233 w 233"/>
                <a:gd name="T39" fmla="*/ 7 h 204"/>
                <a:gd name="T40" fmla="*/ 182 w 233"/>
                <a:gd name="T41" fmla="*/ 7 h 204"/>
                <a:gd name="T42" fmla="*/ 42 w 233"/>
                <a:gd name="T43" fmla="*/ 86 h 204"/>
                <a:gd name="T44" fmla="*/ 15 w 233"/>
                <a:gd name="T45" fmla="*/ 21 h 204"/>
                <a:gd name="T46" fmla="*/ 51 w 233"/>
                <a:gd name="T47" fmla="*/ 21 h 204"/>
                <a:gd name="T48" fmla="*/ 53 w 233"/>
                <a:gd name="T49" fmla="*/ 49 h 204"/>
                <a:gd name="T50" fmla="*/ 69 w 233"/>
                <a:gd name="T51" fmla="*/ 107 h 204"/>
                <a:gd name="T52" fmla="*/ 42 w 233"/>
                <a:gd name="T53" fmla="*/ 86 h 204"/>
                <a:gd name="T54" fmla="*/ 190 w 233"/>
                <a:gd name="T55" fmla="*/ 86 h 204"/>
                <a:gd name="T56" fmla="*/ 163 w 233"/>
                <a:gd name="T57" fmla="*/ 107 h 204"/>
                <a:gd name="T58" fmla="*/ 180 w 233"/>
                <a:gd name="T59" fmla="*/ 49 h 204"/>
                <a:gd name="T60" fmla="*/ 181 w 233"/>
                <a:gd name="T61" fmla="*/ 21 h 204"/>
                <a:gd name="T62" fmla="*/ 218 w 233"/>
                <a:gd name="T63" fmla="*/ 21 h 204"/>
                <a:gd name="T64" fmla="*/ 190 w 233"/>
                <a:gd name="T65" fmla="*/ 8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204">
                  <a:moveTo>
                    <a:pt x="182" y="7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58"/>
                    <a:pt x="31" y="95"/>
                  </a:cubicBezTo>
                  <a:cubicBezTo>
                    <a:pt x="32" y="96"/>
                    <a:pt x="52" y="119"/>
                    <a:pt x="86" y="131"/>
                  </a:cubicBezTo>
                  <a:cubicBezTo>
                    <a:pt x="93" y="139"/>
                    <a:pt x="100" y="143"/>
                    <a:pt x="100" y="143"/>
                  </a:cubicBezTo>
                  <a:cubicBezTo>
                    <a:pt x="100" y="186"/>
                    <a:pt x="100" y="186"/>
                    <a:pt x="100" y="186"/>
                  </a:cubicBezTo>
                  <a:cubicBezTo>
                    <a:pt x="83" y="204"/>
                    <a:pt x="83" y="204"/>
                    <a:pt x="8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33" y="186"/>
                    <a:pt x="133" y="186"/>
                    <a:pt x="133" y="186"/>
                  </a:cubicBezTo>
                  <a:cubicBezTo>
                    <a:pt x="133" y="143"/>
                    <a:pt x="133" y="143"/>
                    <a:pt x="133" y="143"/>
                  </a:cubicBezTo>
                  <a:cubicBezTo>
                    <a:pt x="133" y="143"/>
                    <a:pt x="139" y="139"/>
                    <a:pt x="147" y="131"/>
                  </a:cubicBezTo>
                  <a:cubicBezTo>
                    <a:pt x="181" y="119"/>
                    <a:pt x="201" y="96"/>
                    <a:pt x="202" y="95"/>
                  </a:cubicBezTo>
                  <a:cubicBezTo>
                    <a:pt x="233" y="58"/>
                    <a:pt x="233" y="16"/>
                    <a:pt x="233" y="14"/>
                  </a:cubicBezTo>
                  <a:cubicBezTo>
                    <a:pt x="233" y="7"/>
                    <a:pt x="233" y="7"/>
                    <a:pt x="233" y="7"/>
                  </a:cubicBezTo>
                  <a:lnTo>
                    <a:pt x="182" y="7"/>
                  </a:lnTo>
                  <a:close/>
                  <a:moveTo>
                    <a:pt x="42" y="86"/>
                  </a:moveTo>
                  <a:cubicBezTo>
                    <a:pt x="22" y="61"/>
                    <a:pt x="16" y="34"/>
                    <a:pt x="15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5" y="74"/>
                    <a:pt x="62" y="93"/>
                    <a:pt x="69" y="107"/>
                  </a:cubicBezTo>
                  <a:cubicBezTo>
                    <a:pt x="52" y="97"/>
                    <a:pt x="43" y="86"/>
                    <a:pt x="42" y="86"/>
                  </a:cubicBezTo>
                  <a:close/>
                  <a:moveTo>
                    <a:pt x="190" y="86"/>
                  </a:moveTo>
                  <a:cubicBezTo>
                    <a:pt x="190" y="86"/>
                    <a:pt x="180" y="97"/>
                    <a:pt x="163" y="107"/>
                  </a:cubicBezTo>
                  <a:cubicBezTo>
                    <a:pt x="171" y="93"/>
                    <a:pt x="178" y="74"/>
                    <a:pt x="180" y="49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6" y="34"/>
                    <a:pt x="211" y="61"/>
                    <a:pt x="190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solidFill>
                  <a:srgbClr val="F34347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Freeform 563"/>
            <p:cNvSpPr/>
            <p:nvPr/>
          </p:nvSpPr>
          <p:spPr bwMode="auto">
            <a:xfrm>
              <a:off x="2129730" y="2488785"/>
              <a:ext cx="317360" cy="72272"/>
            </a:xfrm>
            <a:custGeom>
              <a:avLst/>
              <a:gdLst>
                <a:gd name="T0" fmla="*/ 0 w 303"/>
                <a:gd name="T1" fmla="*/ 0 h 69"/>
                <a:gd name="T2" fmla="*/ 0 w 303"/>
                <a:gd name="T3" fmla="*/ 69 h 69"/>
                <a:gd name="T4" fmla="*/ 152 w 303"/>
                <a:gd name="T5" fmla="*/ 69 h 69"/>
                <a:gd name="T6" fmla="*/ 303 w 303"/>
                <a:gd name="T7" fmla="*/ 69 h 69"/>
                <a:gd name="T8" fmla="*/ 303 w 303"/>
                <a:gd name="T9" fmla="*/ 0 h 69"/>
                <a:gd name="T10" fmla="*/ 152 w 303"/>
                <a:gd name="T11" fmla="*/ 0 h 69"/>
                <a:gd name="T12" fmla="*/ 0 w 303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69">
                  <a:moveTo>
                    <a:pt x="0" y="0"/>
                  </a:moveTo>
                  <a:lnTo>
                    <a:pt x="0" y="69"/>
                  </a:lnTo>
                  <a:lnTo>
                    <a:pt x="152" y="69"/>
                  </a:lnTo>
                  <a:lnTo>
                    <a:pt x="303" y="69"/>
                  </a:lnTo>
                  <a:lnTo>
                    <a:pt x="303" y="0"/>
                  </a:lnTo>
                  <a:lnTo>
                    <a:pt x="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800" dirty="0">
                <a:solidFill>
                  <a:srgbClr val="F34347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6429701" y="2994916"/>
            <a:ext cx="851730" cy="851730"/>
            <a:chOff x="1677608" y="2996952"/>
            <a:chExt cx="1395643" cy="1395643"/>
          </a:xfrm>
        </p:grpSpPr>
        <p:sp>
          <p:nvSpPr>
            <p:cNvPr id="37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39" name="Freeform 133"/>
          <p:cNvSpPr/>
          <p:nvPr/>
        </p:nvSpPr>
        <p:spPr bwMode="auto">
          <a:xfrm>
            <a:off x="6678950" y="3237276"/>
            <a:ext cx="353231" cy="318243"/>
          </a:xfrm>
          <a:custGeom>
            <a:avLst/>
            <a:gdLst>
              <a:gd name="T0" fmla="*/ 442 w 525"/>
              <a:gd name="T1" fmla="*/ 185 h 473"/>
              <a:gd name="T2" fmla="*/ 442 w 525"/>
              <a:gd name="T3" fmla="*/ 40 h 473"/>
              <a:gd name="T4" fmla="*/ 343 w 525"/>
              <a:gd name="T5" fmla="*/ 40 h 473"/>
              <a:gd name="T6" fmla="*/ 343 w 525"/>
              <a:gd name="T7" fmla="*/ 83 h 473"/>
              <a:gd name="T8" fmla="*/ 262 w 525"/>
              <a:gd name="T9" fmla="*/ 0 h 473"/>
              <a:gd name="T10" fmla="*/ 0 w 525"/>
              <a:gd name="T11" fmla="*/ 267 h 473"/>
              <a:gd name="T12" fmla="*/ 59 w 525"/>
              <a:gd name="T13" fmla="*/ 267 h 473"/>
              <a:gd name="T14" fmla="*/ 59 w 525"/>
              <a:gd name="T15" fmla="*/ 473 h 473"/>
              <a:gd name="T16" fmla="*/ 165 w 525"/>
              <a:gd name="T17" fmla="*/ 473 h 473"/>
              <a:gd name="T18" fmla="*/ 165 w 525"/>
              <a:gd name="T19" fmla="*/ 326 h 473"/>
              <a:gd name="T20" fmla="*/ 359 w 525"/>
              <a:gd name="T21" fmla="*/ 326 h 473"/>
              <a:gd name="T22" fmla="*/ 359 w 525"/>
              <a:gd name="T23" fmla="*/ 473 h 473"/>
              <a:gd name="T24" fmla="*/ 466 w 525"/>
              <a:gd name="T25" fmla="*/ 473 h 473"/>
              <a:gd name="T26" fmla="*/ 466 w 525"/>
              <a:gd name="T27" fmla="*/ 267 h 473"/>
              <a:gd name="T28" fmla="*/ 525 w 525"/>
              <a:gd name="T29" fmla="*/ 267 h 473"/>
              <a:gd name="T30" fmla="*/ 442 w 525"/>
              <a:gd name="T31" fmla="*/ 18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473">
                <a:moveTo>
                  <a:pt x="442" y="185"/>
                </a:moveTo>
                <a:lnTo>
                  <a:pt x="442" y="40"/>
                </a:lnTo>
                <a:lnTo>
                  <a:pt x="343" y="40"/>
                </a:lnTo>
                <a:lnTo>
                  <a:pt x="343" y="83"/>
                </a:lnTo>
                <a:lnTo>
                  <a:pt x="262" y="0"/>
                </a:lnTo>
                <a:lnTo>
                  <a:pt x="0" y="267"/>
                </a:lnTo>
                <a:lnTo>
                  <a:pt x="59" y="267"/>
                </a:lnTo>
                <a:lnTo>
                  <a:pt x="59" y="473"/>
                </a:lnTo>
                <a:lnTo>
                  <a:pt x="165" y="473"/>
                </a:lnTo>
                <a:lnTo>
                  <a:pt x="165" y="326"/>
                </a:lnTo>
                <a:lnTo>
                  <a:pt x="359" y="326"/>
                </a:lnTo>
                <a:lnTo>
                  <a:pt x="359" y="473"/>
                </a:lnTo>
                <a:lnTo>
                  <a:pt x="466" y="473"/>
                </a:lnTo>
                <a:lnTo>
                  <a:pt x="466" y="267"/>
                </a:lnTo>
                <a:lnTo>
                  <a:pt x="525" y="267"/>
                </a:lnTo>
                <a:lnTo>
                  <a:pt x="442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 dirty="0">
              <a:latin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1872397" y="3995877"/>
            <a:ext cx="1000047" cy="703135"/>
            <a:chOff x="4271689" y="1207551"/>
            <a:chExt cx="1333743" cy="937757"/>
          </a:xfrm>
        </p:grpSpPr>
        <p:sp>
          <p:nvSpPr>
            <p:cNvPr id="44" name="文本框 30"/>
            <p:cNvSpPr txBox="1"/>
            <p:nvPr/>
          </p:nvSpPr>
          <p:spPr>
            <a:xfrm>
              <a:off x="4283968" y="1207551"/>
              <a:ext cx="1276564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2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45" name="文本框 31"/>
            <p:cNvSpPr txBox="1"/>
            <p:nvPr/>
          </p:nvSpPr>
          <p:spPr>
            <a:xfrm>
              <a:off x="4271689" y="1504967"/>
              <a:ext cx="1333743" cy="64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点击添加内容点击添加内容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086066" y="3995877"/>
            <a:ext cx="1000047" cy="703135"/>
            <a:chOff x="4271689" y="1207551"/>
            <a:chExt cx="1333743" cy="937757"/>
          </a:xfrm>
        </p:grpSpPr>
        <p:sp>
          <p:nvSpPr>
            <p:cNvPr id="52" name="文本框 30"/>
            <p:cNvSpPr txBox="1"/>
            <p:nvPr/>
          </p:nvSpPr>
          <p:spPr>
            <a:xfrm>
              <a:off x="4283968" y="1207551"/>
              <a:ext cx="1276564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2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53" name="文本框 31"/>
            <p:cNvSpPr txBox="1"/>
            <p:nvPr/>
          </p:nvSpPr>
          <p:spPr>
            <a:xfrm>
              <a:off x="4271689" y="1504967"/>
              <a:ext cx="1333743" cy="64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点击添加内容点击添加内容</a:t>
              </a: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407720" y="3995877"/>
            <a:ext cx="1000047" cy="703135"/>
            <a:chOff x="4271689" y="1207551"/>
            <a:chExt cx="1333743" cy="937757"/>
          </a:xfrm>
        </p:grpSpPr>
        <p:sp>
          <p:nvSpPr>
            <p:cNvPr id="60" name="文本框 30"/>
            <p:cNvSpPr txBox="1"/>
            <p:nvPr/>
          </p:nvSpPr>
          <p:spPr>
            <a:xfrm>
              <a:off x="4283968" y="1207551"/>
              <a:ext cx="1276564" cy="330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012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</a:p>
          </p:txBody>
        </p:sp>
        <p:sp>
          <p:nvSpPr>
            <p:cNvPr id="61" name="文本框 31"/>
            <p:cNvSpPr txBox="1"/>
            <p:nvPr/>
          </p:nvSpPr>
          <p:spPr>
            <a:xfrm>
              <a:off x="4271689" y="1504967"/>
              <a:ext cx="1333743" cy="640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点击添加内容点击添加内容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87389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6000"/>
                            </p:stCondLst>
                            <p:childTnLst>
                              <p:par>
                                <p:cTn id="8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3104449" cy="369332"/>
            <a:chOff x="585861" y="319364"/>
            <a:chExt cx="4139268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18478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标题文字内容 </a:t>
              </a: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3"/>
            <p:cNvSpPr txBox="1"/>
            <p:nvPr/>
          </p:nvSpPr>
          <p:spPr>
            <a:xfrm>
              <a:off x="2497594" y="429775"/>
              <a:ext cx="222753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Freeform 5"/>
          <p:cNvSpPr/>
          <p:nvPr/>
        </p:nvSpPr>
        <p:spPr bwMode="auto">
          <a:xfrm flipH="1">
            <a:off x="3792624" y="1829309"/>
            <a:ext cx="1388626" cy="1602792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99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9" name="Freeform 5"/>
          <p:cNvSpPr/>
          <p:nvPr/>
        </p:nvSpPr>
        <p:spPr bwMode="auto">
          <a:xfrm flipH="1">
            <a:off x="3341195" y="3103597"/>
            <a:ext cx="884818" cy="1021282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0" name="Freeform 5"/>
          <p:cNvSpPr/>
          <p:nvPr/>
        </p:nvSpPr>
        <p:spPr bwMode="auto">
          <a:xfrm flipH="1">
            <a:off x="5253414" y="2012461"/>
            <a:ext cx="779734" cy="899991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1" name="Freeform 5"/>
          <p:cNvSpPr/>
          <p:nvPr/>
        </p:nvSpPr>
        <p:spPr bwMode="auto">
          <a:xfrm flipH="1">
            <a:off x="5670416" y="2621050"/>
            <a:ext cx="1224736" cy="1413626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99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sp>
        <p:nvSpPr>
          <p:cNvPr id="12" name="Freeform 5"/>
          <p:cNvSpPr/>
          <p:nvPr/>
        </p:nvSpPr>
        <p:spPr bwMode="auto">
          <a:xfrm flipH="1">
            <a:off x="6972466" y="2782653"/>
            <a:ext cx="659705" cy="761451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3" name="Freeform 5"/>
          <p:cNvSpPr/>
          <p:nvPr/>
        </p:nvSpPr>
        <p:spPr bwMode="auto">
          <a:xfrm flipH="1">
            <a:off x="2619927" y="2758824"/>
            <a:ext cx="659705" cy="761451"/>
          </a:xfrm>
          <a:custGeom>
            <a:avLst/>
            <a:gdLst>
              <a:gd name="T0" fmla="*/ 2010 w 2010"/>
              <a:gd name="T1" fmla="*/ 1740 h 2320"/>
              <a:gd name="T2" fmla="*/ 1005 w 2010"/>
              <a:gd name="T3" fmla="*/ 2320 h 2320"/>
              <a:gd name="T4" fmla="*/ 0 w 2010"/>
              <a:gd name="T5" fmla="*/ 1740 h 2320"/>
              <a:gd name="T6" fmla="*/ 0 w 2010"/>
              <a:gd name="T7" fmla="*/ 581 h 2320"/>
              <a:gd name="T8" fmla="*/ 1005 w 2010"/>
              <a:gd name="T9" fmla="*/ 0 h 2320"/>
              <a:gd name="T10" fmla="*/ 2010 w 2010"/>
              <a:gd name="T11" fmla="*/ 581 h 2320"/>
              <a:gd name="T12" fmla="*/ 2010 w 2010"/>
              <a:gd name="T13" fmla="*/ 1740 h 2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010" h="2320">
                <a:moveTo>
                  <a:pt x="2010" y="1740"/>
                </a:moveTo>
                <a:lnTo>
                  <a:pt x="1005" y="2320"/>
                </a:lnTo>
                <a:lnTo>
                  <a:pt x="0" y="1740"/>
                </a:lnTo>
                <a:lnTo>
                  <a:pt x="0" y="581"/>
                </a:lnTo>
                <a:lnTo>
                  <a:pt x="1005" y="0"/>
                </a:lnTo>
                <a:lnTo>
                  <a:pt x="2010" y="581"/>
                </a:lnTo>
                <a:lnTo>
                  <a:pt x="2010" y="1740"/>
                </a:lnTo>
                <a:close/>
              </a:path>
            </a:pathLst>
          </a:cu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99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</a:endParaRPr>
          </a:p>
        </p:txBody>
      </p:sp>
      <p:grpSp>
        <p:nvGrpSpPr>
          <p:cNvPr id="14" name="Group 42"/>
          <p:cNvGrpSpPr/>
          <p:nvPr/>
        </p:nvGrpSpPr>
        <p:grpSpPr>
          <a:xfrm>
            <a:off x="1770982" y="3160548"/>
            <a:ext cx="769342" cy="270073"/>
            <a:chOff x="1652259" y="4256917"/>
            <a:chExt cx="1206254" cy="360191"/>
          </a:xfrm>
          <a:effectLst>
            <a:innerShdw blurRad="114300">
              <a:prstClr val="black"/>
            </a:innerShdw>
          </a:effectLst>
        </p:grpSpPr>
        <p:cxnSp>
          <p:nvCxnSpPr>
            <p:cNvPr id="15" name="Straight Connector 43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 w="12700">
              <a:solidFill>
                <a:srgbClr val="F66C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44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 w="12700">
              <a:solidFill>
                <a:srgbClr val="F66C4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45"/>
          <p:cNvGrpSpPr/>
          <p:nvPr/>
        </p:nvGrpSpPr>
        <p:grpSpPr>
          <a:xfrm rot="10800000" flipH="1">
            <a:off x="2478150" y="2134932"/>
            <a:ext cx="1210170" cy="270073"/>
            <a:chOff x="1652259" y="4256917"/>
            <a:chExt cx="1206254" cy="360191"/>
          </a:xfrm>
          <a:effectLst>
            <a:innerShdw blurRad="114300">
              <a:prstClr val="black"/>
            </a:innerShdw>
          </a:effectLst>
        </p:grpSpPr>
        <p:cxnSp>
          <p:nvCxnSpPr>
            <p:cNvPr id="18" name="Straight Connector 46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 w="12700">
              <a:solidFill>
                <a:srgbClr val="F3434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47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 w="12700">
              <a:solidFill>
                <a:srgbClr val="F3434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48"/>
          <p:cNvGrpSpPr/>
          <p:nvPr/>
        </p:nvGrpSpPr>
        <p:grpSpPr>
          <a:xfrm rot="16200000" flipH="1">
            <a:off x="6039589" y="1532869"/>
            <a:ext cx="286934" cy="672249"/>
            <a:chOff x="1652259" y="4256917"/>
            <a:chExt cx="1206254" cy="360191"/>
          </a:xfrm>
          <a:effectLst>
            <a:innerShdw blurRad="114300">
              <a:prstClr val="black"/>
            </a:innerShdw>
          </a:effectLst>
        </p:grpSpPr>
        <p:cxnSp>
          <p:nvCxnSpPr>
            <p:cNvPr id="21" name="Straight Connector 49"/>
            <p:cNvCxnSpPr/>
            <p:nvPr/>
          </p:nvCxnSpPr>
          <p:spPr>
            <a:xfrm flipH="1">
              <a:off x="1652259" y="4256917"/>
              <a:ext cx="1206254" cy="0"/>
            </a:xfrm>
            <a:prstGeom prst="line">
              <a:avLst/>
            </a:prstGeom>
            <a:ln w="12700">
              <a:solidFill>
                <a:srgbClr val="037A9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50"/>
            <p:cNvCxnSpPr/>
            <p:nvPr/>
          </p:nvCxnSpPr>
          <p:spPr>
            <a:xfrm flipH="1">
              <a:off x="1652259" y="4256917"/>
              <a:ext cx="0" cy="360191"/>
            </a:xfrm>
            <a:prstGeom prst="line">
              <a:avLst/>
            </a:prstGeom>
            <a:ln w="12700">
              <a:solidFill>
                <a:srgbClr val="037A9B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Freeform 474"/>
          <p:cNvSpPr>
            <a:spLocks noEditPoints="1"/>
          </p:cNvSpPr>
          <p:nvPr/>
        </p:nvSpPr>
        <p:spPr bwMode="auto">
          <a:xfrm>
            <a:off x="6055084" y="3121919"/>
            <a:ext cx="450821" cy="450821"/>
          </a:xfrm>
          <a:custGeom>
            <a:avLst/>
            <a:gdLst>
              <a:gd name="T0" fmla="*/ 290 w 291"/>
              <a:gd name="T1" fmla="*/ 145 h 291"/>
              <a:gd name="T2" fmla="*/ 270 w 291"/>
              <a:gd name="T3" fmla="*/ 116 h 291"/>
              <a:gd name="T4" fmla="*/ 290 w 291"/>
              <a:gd name="T5" fmla="*/ 87 h 291"/>
              <a:gd name="T6" fmla="*/ 270 w 291"/>
              <a:gd name="T7" fmla="*/ 58 h 291"/>
              <a:gd name="T8" fmla="*/ 285 w 291"/>
              <a:gd name="T9" fmla="*/ 37 h 291"/>
              <a:gd name="T10" fmla="*/ 278 w 291"/>
              <a:gd name="T11" fmla="*/ 6 h 291"/>
              <a:gd name="T12" fmla="*/ 249 w 291"/>
              <a:gd name="T13" fmla="*/ 11 h 291"/>
              <a:gd name="T14" fmla="*/ 216 w 291"/>
              <a:gd name="T15" fmla="*/ 8 h 291"/>
              <a:gd name="T16" fmla="*/ 193 w 291"/>
              <a:gd name="T17" fmla="*/ 8 h 291"/>
              <a:gd name="T18" fmla="*/ 158 w 291"/>
              <a:gd name="T19" fmla="*/ 8 h 291"/>
              <a:gd name="T20" fmla="*/ 135 w 291"/>
              <a:gd name="T21" fmla="*/ 8 h 291"/>
              <a:gd name="T22" fmla="*/ 100 w 291"/>
              <a:gd name="T23" fmla="*/ 8 h 291"/>
              <a:gd name="T24" fmla="*/ 77 w 291"/>
              <a:gd name="T25" fmla="*/ 8 h 291"/>
              <a:gd name="T26" fmla="*/ 45 w 291"/>
              <a:gd name="T27" fmla="*/ 14 h 291"/>
              <a:gd name="T28" fmla="*/ 13 w 291"/>
              <a:gd name="T29" fmla="*/ 6 h 291"/>
              <a:gd name="T30" fmla="*/ 7 w 291"/>
              <a:gd name="T31" fmla="*/ 37 h 291"/>
              <a:gd name="T32" fmla="*/ 23 w 291"/>
              <a:gd name="T33" fmla="*/ 58 h 291"/>
              <a:gd name="T34" fmla="*/ 2 w 291"/>
              <a:gd name="T35" fmla="*/ 87 h 291"/>
              <a:gd name="T36" fmla="*/ 23 w 291"/>
              <a:gd name="T37" fmla="*/ 116 h 291"/>
              <a:gd name="T38" fmla="*/ 2 w 291"/>
              <a:gd name="T39" fmla="*/ 145 h 291"/>
              <a:gd name="T40" fmla="*/ 23 w 291"/>
              <a:gd name="T41" fmla="*/ 174 h 291"/>
              <a:gd name="T42" fmla="*/ 2 w 291"/>
              <a:gd name="T43" fmla="*/ 203 h 291"/>
              <a:gd name="T44" fmla="*/ 23 w 291"/>
              <a:gd name="T45" fmla="*/ 232 h 291"/>
              <a:gd name="T46" fmla="*/ 7 w 291"/>
              <a:gd name="T47" fmla="*/ 254 h 291"/>
              <a:gd name="T48" fmla="*/ 13 w 291"/>
              <a:gd name="T49" fmla="*/ 284 h 291"/>
              <a:gd name="T50" fmla="*/ 44 w 291"/>
              <a:gd name="T51" fmla="*/ 277 h 291"/>
              <a:gd name="T52" fmla="*/ 76 w 291"/>
              <a:gd name="T53" fmla="*/ 282 h 291"/>
              <a:gd name="T54" fmla="*/ 100 w 291"/>
              <a:gd name="T55" fmla="*/ 282 h 291"/>
              <a:gd name="T56" fmla="*/ 134 w 291"/>
              <a:gd name="T57" fmla="*/ 282 h 291"/>
              <a:gd name="T58" fmla="*/ 158 w 291"/>
              <a:gd name="T59" fmla="*/ 282 h 291"/>
              <a:gd name="T60" fmla="*/ 192 w 291"/>
              <a:gd name="T61" fmla="*/ 282 h 291"/>
              <a:gd name="T62" fmla="*/ 216 w 291"/>
              <a:gd name="T63" fmla="*/ 282 h 291"/>
              <a:gd name="T64" fmla="*/ 250 w 291"/>
              <a:gd name="T65" fmla="*/ 280 h 291"/>
              <a:gd name="T66" fmla="*/ 278 w 291"/>
              <a:gd name="T67" fmla="*/ 284 h 291"/>
              <a:gd name="T68" fmla="*/ 285 w 291"/>
              <a:gd name="T69" fmla="*/ 254 h 291"/>
              <a:gd name="T70" fmla="*/ 270 w 291"/>
              <a:gd name="T71" fmla="*/ 232 h 291"/>
              <a:gd name="T72" fmla="*/ 290 w 291"/>
              <a:gd name="T73" fmla="*/ 203 h 291"/>
              <a:gd name="T74" fmla="*/ 270 w 291"/>
              <a:gd name="T75" fmla="*/ 174 h 291"/>
              <a:gd name="T76" fmla="*/ 154 w 291"/>
              <a:gd name="T77" fmla="*/ 200 h 291"/>
              <a:gd name="T78" fmla="*/ 81 w 291"/>
              <a:gd name="T79" fmla="*/ 217 h 291"/>
              <a:gd name="T80" fmla="*/ 65 w 291"/>
              <a:gd name="T81" fmla="*/ 144 h 291"/>
              <a:gd name="T82" fmla="*/ 228 w 291"/>
              <a:gd name="T83" fmla="*/ 126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91" h="291">
                <a:moveTo>
                  <a:pt x="283" y="157"/>
                </a:moveTo>
                <a:cubicBezTo>
                  <a:pt x="287" y="154"/>
                  <a:pt x="290" y="150"/>
                  <a:pt x="290" y="145"/>
                </a:cubicBezTo>
                <a:cubicBezTo>
                  <a:pt x="290" y="141"/>
                  <a:pt x="287" y="137"/>
                  <a:pt x="283" y="133"/>
                </a:cubicBezTo>
                <a:cubicBezTo>
                  <a:pt x="275" y="131"/>
                  <a:pt x="270" y="124"/>
                  <a:pt x="270" y="116"/>
                </a:cubicBezTo>
                <a:cubicBezTo>
                  <a:pt x="270" y="109"/>
                  <a:pt x="275" y="102"/>
                  <a:pt x="283" y="99"/>
                </a:cubicBezTo>
                <a:cubicBezTo>
                  <a:pt x="287" y="96"/>
                  <a:pt x="290" y="92"/>
                  <a:pt x="290" y="87"/>
                </a:cubicBezTo>
                <a:cubicBezTo>
                  <a:pt x="290" y="83"/>
                  <a:pt x="287" y="79"/>
                  <a:pt x="283" y="75"/>
                </a:cubicBezTo>
                <a:cubicBezTo>
                  <a:pt x="275" y="73"/>
                  <a:pt x="270" y="66"/>
                  <a:pt x="270" y="58"/>
                </a:cubicBezTo>
                <a:cubicBezTo>
                  <a:pt x="270" y="52"/>
                  <a:pt x="272" y="47"/>
                  <a:pt x="278" y="43"/>
                </a:cubicBezTo>
                <a:cubicBezTo>
                  <a:pt x="285" y="37"/>
                  <a:pt x="285" y="37"/>
                  <a:pt x="285" y="37"/>
                </a:cubicBezTo>
                <a:cubicBezTo>
                  <a:pt x="291" y="30"/>
                  <a:pt x="291" y="19"/>
                  <a:pt x="285" y="13"/>
                </a:cubicBezTo>
                <a:cubicBezTo>
                  <a:pt x="278" y="6"/>
                  <a:pt x="278" y="6"/>
                  <a:pt x="278" y="6"/>
                </a:cubicBezTo>
                <a:cubicBezTo>
                  <a:pt x="271" y="0"/>
                  <a:pt x="261" y="0"/>
                  <a:pt x="254" y="6"/>
                </a:cubicBezTo>
                <a:cubicBezTo>
                  <a:pt x="249" y="11"/>
                  <a:pt x="249" y="11"/>
                  <a:pt x="249" y="11"/>
                </a:cubicBezTo>
                <a:cubicBezTo>
                  <a:pt x="246" y="19"/>
                  <a:pt x="240" y="21"/>
                  <a:pt x="233" y="21"/>
                </a:cubicBezTo>
                <a:cubicBezTo>
                  <a:pt x="226" y="21"/>
                  <a:pt x="219" y="17"/>
                  <a:pt x="216" y="8"/>
                </a:cubicBezTo>
                <a:cubicBezTo>
                  <a:pt x="213" y="4"/>
                  <a:pt x="209" y="1"/>
                  <a:pt x="204" y="1"/>
                </a:cubicBezTo>
                <a:cubicBezTo>
                  <a:pt x="200" y="1"/>
                  <a:pt x="196" y="4"/>
                  <a:pt x="193" y="8"/>
                </a:cubicBezTo>
                <a:cubicBezTo>
                  <a:pt x="190" y="17"/>
                  <a:pt x="183" y="21"/>
                  <a:pt x="175" y="21"/>
                </a:cubicBezTo>
                <a:cubicBezTo>
                  <a:pt x="168" y="21"/>
                  <a:pt x="161" y="17"/>
                  <a:pt x="158" y="8"/>
                </a:cubicBezTo>
                <a:cubicBezTo>
                  <a:pt x="155" y="4"/>
                  <a:pt x="151" y="1"/>
                  <a:pt x="146" y="1"/>
                </a:cubicBezTo>
                <a:cubicBezTo>
                  <a:pt x="142" y="1"/>
                  <a:pt x="138" y="4"/>
                  <a:pt x="135" y="8"/>
                </a:cubicBezTo>
                <a:cubicBezTo>
                  <a:pt x="132" y="17"/>
                  <a:pt x="125" y="21"/>
                  <a:pt x="117" y="21"/>
                </a:cubicBezTo>
                <a:cubicBezTo>
                  <a:pt x="110" y="21"/>
                  <a:pt x="103" y="17"/>
                  <a:pt x="100" y="8"/>
                </a:cubicBezTo>
                <a:cubicBezTo>
                  <a:pt x="97" y="4"/>
                  <a:pt x="93" y="1"/>
                  <a:pt x="88" y="1"/>
                </a:cubicBezTo>
                <a:cubicBezTo>
                  <a:pt x="84" y="1"/>
                  <a:pt x="80" y="4"/>
                  <a:pt x="77" y="8"/>
                </a:cubicBezTo>
                <a:cubicBezTo>
                  <a:pt x="74" y="17"/>
                  <a:pt x="67" y="21"/>
                  <a:pt x="59" y="21"/>
                </a:cubicBezTo>
                <a:cubicBezTo>
                  <a:pt x="53" y="21"/>
                  <a:pt x="48" y="20"/>
                  <a:pt x="45" y="14"/>
                </a:cubicBezTo>
                <a:cubicBezTo>
                  <a:pt x="37" y="6"/>
                  <a:pt x="37" y="6"/>
                  <a:pt x="37" y="6"/>
                </a:cubicBezTo>
                <a:cubicBezTo>
                  <a:pt x="30" y="0"/>
                  <a:pt x="20" y="0"/>
                  <a:pt x="13" y="6"/>
                </a:cubicBezTo>
                <a:cubicBezTo>
                  <a:pt x="7" y="13"/>
                  <a:pt x="7" y="13"/>
                  <a:pt x="7" y="13"/>
                </a:cubicBezTo>
                <a:cubicBezTo>
                  <a:pt x="0" y="19"/>
                  <a:pt x="0" y="30"/>
                  <a:pt x="7" y="37"/>
                </a:cubicBezTo>
                <a:cubicBezTo>
                  <a:pt x="12" y="42"/>
                  <a:pt x="12" y="42"/>
                  <a:pt x="12" y="42"/>
                </a:cubicBezTo>
                <a:cubicBezTo>
                  <a:pt x="19" y="45"/>
                  <a:pt x="23" y="51"/>
                  <a:pt x="23" y="58"/>
                </a:cubicBezTo>
                <a:cubicBezTo>
                  <a:pt x="23" y="66"/>
                  <a:pt x="18" y="73"/>
                  <a:pt x="9" y="75"/>
                </a:cubicBezTo>
                <a:cubicBezTo>
                  <a:pt x="5" y="79"/>
                  <a:pt x="2" y="83"/>
                  <a:pt x="2" y="87"/>
                </a:cubicBezTo>
                <a:cubicBezTo>
                  <a:pt x="2" y="92"/>
                  <a:pt x="5" y="96"/>
                  <a:pt x="10" y="99"/>
                </a:cubicBezTo>
                <a:cubicBezTo>
                  <a:pt x="18" y="102"/>
                  <a:pt x="23" y="109"/>
                  <a:pt x="23" y="116"/>
                </a:cubicBezTo>
                <a:cubicBezTo>
                  <a:pt x="23" y="124"/>
                  <a:pt x="18" y="131"/>
                  <a:pt x="9" y="133"/>
                </a:cubicBezTo>
                <a:cubicBezTo>
                  <a:pt x="5" y="137"/>
                  <a:pt x="2" y="141"/>
                  <a:pt x="2" y="145"/>
                </a:cubicBezTo>
                <a:cubicBezTo>
                  <a:pt x="2" y="150"/>
                  <a:pt x="5" y="154"/>
                  <a:pt x="10" y="157"/>
                </a:cubicBezTo>
                <a:cubicBezTo>
                  <a:pt x="18" y="160"/>
                  <a:pt x="23" y="167"/>
                  <a:pt x="23" y="174"/>
                </a:cubicBezTo>
                <a:cubicBezTo>
                  <a:pt x="23" y="182"/>
                  <a:pt x="18" y="189"/>
                  <a:pt x="9" y="191"/>
                </a:cubicBezTo>
                <a:cubicBezTo>
                  <a:pt x="5" y="195"/>
                  <a:pt x="2" y="199"/>
                  <a:pt x="2" y="203"/>
                </a:cubicBezTo>
                <a:cubicBezTo>
                  <a:pt x="2" y="208"/>
                  <a:pt x="5" y="212"/>
                  <a:pt x="10" y="215"/>
                </a:cubicBezTo>
                <a:cubicBezTo>
                  <a:pt x="18" y="218"/>
                  <a:pt x="23" y="225"/>
                  <a:pt x="23" y="232"/>
                </a:cubicBezTo>
                <a:cubicBezTo>
                  <a:pt x="23" y="239"/>
                  <a:pt x="20" y="245"/>
                  <a:pt x="12" y="248"/>
                </a:cubicBezTo>
                <a:cubicBezTo>
                  <a:pt x="7" y="254"/>
                  <a:pt x="7" y="254"/>
                  <a:pt x="7" y="254"/>
                </a:cubicBezTo>
                <a:cubicBezTo>
                  <a:pt x="0" y="261"/>
                  <a:pt x="0" y="271"/>
                  <a:pt x="7" y="278"/>
                </a:cubicBezTo>
                <a:cubicBezTo>
                  <a:pt x="13" y="284"/>
                  <a:pt x="13" y="284"/>
                  <a:pt x="13" y="284"/>
                </a:cubicBezTo>
                <a:cubicBezTo>
                  <a:pt x="20" y="291"/>
                  <a:pt x="30" y="291"/>
                  <a:pt x="37" y="284"/>
                </a:cubicBezTo>
                <a:cubicBezTo>
                  <a:pt x="44" y="277"/>
                  <a:pt x="44" y="277"/>
                  <a:pt x="44" y="277"/>
                </a:cubicBezTo>
                <a:cubicBezTo>
                  <a:pt x="48" y="270"/>
                  <a:pt x="53" y="269"/>
                  <a:pt x="59" y="269"/>
                </a:cubicBezTo>
                <a:cubicBezTo>
                  <a:pt x="67" y="269"/>
                  <a:pt x="73" y="273"/>
                  <a:pt x="76" y="282"/>
                </a:cubicBezTo>
                <a:cubicBezTo>
                  <a:pt x="80" y="286"/>
                  <a:pt x="84" y="289"/>
                  <a:pt x="88" y="289"/>
                </a:cubicBezTo>
                <a:cubicBezTo>
                  <a:pt x="93" y="289"/>
                  <a:pt x="97" y="286"/>
                  <a:pt x="100" y="282"/>
                </a:cubicBezTo>
                <a:cubicBezTo>
                  <a:pt x="103" y="273"/>
                  <a:pt x="110" y="269"/>
                  <a:pt x="117" y="269"/>
                </a:cubicBezTo>
                <a:cubicBezTo>
                  <a:pt x="125" y="269"/>
                  <a:pt x="131" y="273"/>
                  <a:pt x="134" y="282"/>
                </a:cubicBezTo>
                <a:cubicBezTo>
                  <a:pt x="138" y="286"/>
                  <a:pt x="142" y="289"/>
                  <a:pt x="146" y="289"/>
                </a:cubicBezTo>
                <a:cubicBezTo>
                  <a:pt x="151" y="289"/>
                  <a:pt x="155" y="286"/>
                  <a:pt x="158" y="282"/>
                </a:cubicBezTo>
                <a:cubicBezTo>
                  <a:pt x="161" y="273"/>
                  <a:pt x="168" y="269"/>
                  <a:pt x="175" y="269"/>
                </a:cubicBezTo>
                <a:cubicBezTo>
                  <a:pt x="183" y="269"/>
                  <a:pt x="189" y="273"/>
                  <a:pt x="192" y="282"/>
                </a:cubicBezTo>
                <a:cubicBezTo>
                  <a:pt x="196" y="286"/>
                  <a:pt x="200" y="289"/>
                  <a:pt x="204" y="289"/>
                </a:cubicBezTo>
                <a:cubicBezTo>
                  <a:pt x="209" y="289"/>
                  <a:pt x="213" y="286"/>
                  <a:pt x="216" y="282"/>
                </a:cubicBezTo>
                <a:cubicBezTo>
                  <a:pt x="219" y="273"/>
                  <a:pt x="226" y="269"/>
                  <a:pt x="233" y="269"/>
                </a:cubicBezTo>
                <a:cubicBezTo>
                  <a:pt x="240" y="269"/>
                  <a:pt x="246" y="272"/>
                  <a:pt x="250" y="280"/>
                </a:cubicBezTo>
                <a:cubicBezTo>
                  <a:pt x="254" y="284"/>
                  <a:pt x="254" y="284"/>
                  <a:pt x="254" y="284"/>
                </a:cubicBezTo>
                <a:cubicBezTo>
                  <a:pt x="261" y="291"/>
                  <a:pt x="271" y="291"/>
                  <a:pt x="278" y="284"/>
                </a:cubicBezTo>
                <a:cubicBezTo>
                  <a:pt x="285" y="278"/>
                  <a:pt x="285" y="278"/>
                  <a:pt x="285" y="278"/>
                </a:cubicBezTo>
                <a:cubicBezTo>
                  <a:pt x="291" y="271"/>
                  <a:pt x="291" y="261"/>
                  <a:pt x="285" y="254"/>
                </a:cubicBezTo>
                <a:cubicBezTo>
                  <a:pt x="277" y="247"/>
                  <a:pt x="277" y="247"/>
                  <a:pt x="277" y="247"/>
                </a:cubicBezTo>
                <a:cubicBezTo>
                  <a:pt x="271" y="243"/>
                  <a:pt x="270" y="238"/>
                  <a:pt x="270" y="232"/>
                </a:cubicBezTo>
                <a:cubicBezTo>
                  <a:pt x="270" y="225"/>
                  <a:pt x="275" y="218"/>
                  <a:pt x="283" y="215"/>
                </a:cubicBezTo>
                <a:cubicBezTo>
                  <a:pt x="287" y="212"/>
                  <a:pt x="290" y="208"/>
                  <a:pt x="290" y="203"/>
                </a:cubicBezTo>
                <a:cubicBezTo>
                  <a:pt x="290" y="199"/>
                  <a:pt x="287" y="195"/>
                  <a:pt x="284" y="191"/>
                </a:cubicBezTo>
                <a:cubicBezTo>
                  <a:pt x="275" y="189"/>
                  <a:pt x="270" y="182"/>
                  <a:pt x="270" y="174"/>
                </a:cubicBezTo>
                <a:cubicBezTo>
                  <a:pt x="270" y="167"/>
                  <a:pt x="275" y="160"/>
                  <a:pt x="283" y="157"/>
                </a:cubicBezTo>
                <a:close/>
                <a:moveTo>
                  <a:pt x="154" y="200"/>
                </a:moveTo>
                <a:cubicBezTo>
                  <a:pt x="146" y="201"/>
                  <a:pt x="138" y="201"/>
                  <a:pt x="130" y="200"/>
                </a:cubicBezTo>
                <a:cubicBezTo>
                  <a:pt x="104" y="227"/>
                  <a:pt x="75" y="222"/>
                  <a:pt x="81" y="217"/>
                </a:cubicBezTo>
                <a:cubicBezTo>
                  <a:pt x="95" y="207"/>
                  <a:pt x="98" y="197"/>
                  <a:pt x="97" y="189"/>
                </a:cubicBezTo>
                <a:cubicBezTo>
                  <a:pt x="79" y="179"/>
                  <a:pt x="67" y="163"/>
                  <a:pt x="65" y="144"/>
                </a:cubicBezTo>
                <a:cubicBezTo>
                  <a:pt x="60" y="108"/>
                  <a:pt x="94" y="75"/>
                  <a:pt x="139" y="70"/>
                </a:cubicBezTo>
                <a:cubicBezTo>
                  <a:pt x="184" y="65"/>
                  <a:pt x="223" y="90"/>
                  <a:pt x="228" y="126"/>
                </a:cubicBezTo>
                <a:cubicBezTo>
                  <a:pt x="232" y="162"/>
                  <a:pt x="199" y="195"/>
                  <a:pt x="154" y="20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 dirty="0">
              <a:latin typeface="微软雅黑" panose="020B0503020204020204" pitchFamily="34" charset="-122"/>
            </a:endParaRPr>
          </a:p>
        </p:txBody>
      </p:sp>
      <p:grpSp>
        <p:nvGrpSpPr>
          <p:cNvPr id="24" name="组合 23"/>
          <p:cNvGrpSpPr/>
          <p:nvPr/>
        </p:nvGrpSpPr>
        <p:grpSpPr>
          <a:xfrm>
            <a:off x="2842629" y="3013502"/>
            <a:ext cx="210686" cy="248776"/>
            <a:chOff x="7627938" y="1927226"/>
            <a:chExt cx="280988" cy="331788"/>
          </a:xfrm>
          <a:solidFill>
            <a:schemeClr val="bg1"/>
          </a:solidFill>
        </p:grpSpPr>
        <p:sp>
          <p:nvSpPr>
            <p:cNvPr id="25" name="Freeform 550"/>
            <p:cNvSpPr>
              <a:spLocks noEditPoints="1"/>
            </p:cNvSpPr>
            <p:nvPr/>
          </p:nvSpPr>
          <p:spPr bwMode="auto">
            <a:xfrm>
              <a:off x="7627938" y="1927226"/>
              <a:ext cx="280988" cy="331788"/>
            </a:xfrm>
            <a:custGeom>
              <a:avLst/>
              <a:gdLst>
                <a:gd name="T0" fmla="*/ 139 w 242"/>
                <a:gd name="T1" fmla="*/ 47 h 287"/>
                <a:gd name="T2" fmla="*/ 139 w 242"/>
                <a:gd name="T3" fmla="*/ 23 h 287"/>
                <a:gd name="T4" fmla="*/ 152 w 242"/>
                <a:gd name="T5" fmla="*/ 23 h 287"/>
                <a:gd name="T6" fmla="*/ 163 w 242"/>
                <a:gd name="T7" fmla="*/ 11 h 287"/>
                <a:gd name="T8" fmla="*/ 152 w 242"/>
                <a:gd name="T9" fmla="*/ 0 h 287"/>
                <a:gd name="T10" fmla="*/ 91 w 242"/>
                <a:gd name="T11" fmla="*/ 0 h 287"/>
                <a:gd name="T12" fmla="*/ 79 w 242"/>
                <a:gd name="T13" fmla="*/ 11 h 287"/>
                <a:gd name="T14" fmla="*/ 91 w 242"/>
                <a:gd name="T15" fmla="*/ 23 h 287"/>
                <a:gd name="T16" fmla="*/ 103 w 242"/>
                <a:gd name="T17" fmla="*/ 23 h 287"/>
                <a:gd name="T18" fmla="*/ 103 w 242"/>
                <a:gd name="T19" fmla="*/ 47 h 287"/>
                <a:gd name="T20" fmla="*/ 0 w 242"/>
                <a:gd name="T21" fmla="*/ 166 h 287"/>
                <a:gd name="T22" fmla="*/ 121 w 242"/>
                <a:gd name="T23" fmla="*/ 287 h 287"/>
                <a:gd name="T24" fmla="*/ 242 w 242"/>
                <a:gd name="T25" fmla="*/ 166 h 287"/>
                <a:gd name="T26" fmla="*/ 139 w 242"/>
                <a:gd name="T27" fmla="*/ 47 h 287"/>
                <a:gd name="T28" fmla="*/ 121 w 242"/>
                <a:gd name="T29" fmla="*/ 257 h 287"/>
                <a:gd name="T30" fmla="*/ 30 w 242"/>
                <a:gd name="T31" fmla="*/ 166 h 287"/>
                <a:gd name="T32" fmla="*/ 121 w 242"/>
                <a:gd name="T33" fmla="*/ 75 h 287"/>
                <a:gd name="T34" fmla="*/ 212 w 242"/>
                <a:gd name="T35" fmla="*/ 166 h 287"/>
                <a:gd name="T36" fmla="*/ 121 w 242"/>
                <a:gd name="T37" fmla="*/ 25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2" h="287">
                  <a:moveTo>
                    <a:pt x="139" y="47"/>
                  </a:moveTo>
                  <a:cubicBezTo>
                    <a:pt x="139" y="23"/>
                    <a:pt x="139" y="23"/>
                    <a:pt x="139" y="23"/>
                  </a:cubicBezTo>
                  <a:cubicBezTo>
                    <a:pt x="152" y="23"/>
                    <a:pt x="152" y="23"/>
                    <a:pt x="152" y="23"/>
                  </a:cubicBezTo>
                  <a:cubicBezTo>
                    <a:pt x="158" y="23"/>
                    <a:pt x="163" y="18"/>
                    <a:pt x="163" y="11"/>
                  </a:cubicBezTo>
                  <a:cubicBezTo>
                    <a:pt x="163" y="5"/>
                    <a:pt x="158" y="0"/>
                    <a:pt x="152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4" y="0"/>
                    <a:pt x="79" y="5"/>
                    <a:pt x="79" y="11"/>
                  </a:cubicBezTo>
                  <a:cubicBezTo>
                    <a:pt x="79" y="18"/>
                    <a:pt x="84" y="23"/>
                    <a:pt x="91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45" y="55"/>
                    <a:pt x="0" y="106"/>
                    <a:pt x="0" y="166"/>
                  </a:cubicBezTo>
                  <a:cubicBezTo>
                    <a:pt x="0" y="233"/>
                    <a:pt x="54" y="287"/>
                    <a:pt x="121" y="287"/>
                  </a:cubicBezTo>
                  <a:cubicBezTo>
                    <a:pt x="188" y="287"/>
                    <a:pt x="242" y="233"/>
                    <a:pt x="242" y="166"/>
                  </a:cubicBezTo>
                  <a:cubicBezTo>
                    <a:pt x="242" y="105"/>
                    <a:pt x="197" y="55"/>
                    <a:pt x="139" y="47"/>
                  </a:cubicBezTo>
                  <a:close/>
                  <a:moveTo>
                    <a:pt x="121" y="257"/>
                  </a:moveTo>
                  <a:cubicBezTo>
                    <a:pt x="71" y="257"/>
                    <a:pt x="30" y="216"/>
                    <a:pt x="30" y="166"/>
                  </a:cubicBezTo>
                  <a:cubicBezTo>
                    <a:pt x="30" y="116"/>
                    <a:pt x="71" y="75"/>
                    <a:pt x="121" y="75"/>
                  </a:cubicBezTo>
                  <a:cubicBezTo>
                    <a:pt x="171" y="75"/>
                    <a:pt x="212" y="116"/>
                    <a:pt x="212" y="166"/>
                  </a:cubicBezTo>
                  <a:cubicBezTo>
                    <a:pt x="212" y="216"/>
                    <a:pt x="171" y="257"/>
                    <a:pt x="121" y="2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26" name="Freeform 551"/>
            <p:cNvSpPr/>
            <p:nvPr/>
          </p:nvSpPr>
          <p:spPr bwMode="auto">
            <a:xfrm>
              <a:off x="7754938" y="2043114"/>
              <a:ext cx="85725" cy="131763"/>
            </a:xfrm>
            <a:custGeom>
              <a:avLst/>
              <a:gdLst>
                <a:gd name="T0" fmla="*/ 71 w 74"/>
                <a:gd name="T1" fmla="*/ 93 h 114"/>
                <a:gd name="T2" fmla="*/ 23 w 74"/>
                <a:gd name="T3" fmla="*/ 61 h 114"/>
                <a:gd name="T4" fmla="*/ 23 w 74"/>
                <a:gd name="T5" fmla="*/ 5 h 114"/>
                <a:gd name="T6" fmla="*/ 21 w 74"/>
                <a:gd name="T7" fmla="*/ 2 h 114"/>
                <a:gd name="T8" fmla="*/ 18 w 74"/>
                <a:gd name="T9" fmla="*/ 0 h 114"/>
                <a:gd name="T10" fmla="*/ 5 w 74"/>
                <a:gd name="T11" fmla="*/ 0 h 114"/>
                <a:gd name="T12" fmla="*/ 1 w 74"/>
                <a:gd name="T13" fmla="*/ 2 h 114"/>
                <a:gd name="T14" fmla="*/ 0 w 74"/>
                <a:gd name="T15" fmla="*/ 5 h 114"/>
                <a:gd name="T16" fmla="*/ 0 w 74"/>
                <a:gd name="T17" fmla="*/ 71 h 114"/>
                <a:gd name="T18" fmla="*/ 1 w 74"/>
                <a:gd name="T19" fmla="*/ 75 h 114"/>
                <a:gd name="T20" fmla="*/ 2 w 74"/>
                <a:gd name="T21" fmla="*/ 75 h 114"/>
                <a:gd name="T22" fmla="*/ 58 w 74"/>
                <a:gd name="T23" fmla="*/ 113 h 114"/>
                <a:gd name="T24" fmla="*/ 61 w 74"/>
                <a:gd name="T25" fmla="*/ 114 h 114"/>
                <a:gd name="T26" fmla="*/ 62 w 74"/>
                <a:gd name="T27" fmla="*/ 114 h 114"/>
                <a:gd name="T28" fmla="*/ 65 w 74"/>
                <a:gd name="T29" fmla="*/ 111 h 114"/>
                <a:gd name="T30" fmla="*/ 72 w 74"/>
                <a:gd name="T31" fmla="*/ 100 h 114"/>
                <a:gd name="T32" fmla="*/ 71 w 74"/>
                <a:gd name="T3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114">
                  <a:moveTo>
                    <a:pt x="71" y="93"/>
                  </a:moveTo>
                  <a:cubicBezTo>
                    <a:pt x="23" y="61"/>
                    <a:pt x="23" y="61"/>
                    <a:pt x="23" y="61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2" y="3"/>
                    <a:pt x="21" y="2"/>
                  </a:cubicBezTo>
                  <a:cubicBezTo>
                    <a:pt x="21" y="1"/>
                    <a:pt x="19" y="0"/>
                    <a:pt x="1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4"/>
                    <a:pt x="1" y="75"/>
                  </a:cubicBezTo>
                  <a:cubicBezTo>
                    <a:pt x="1" y="75"/>
                    <a:pt x="2" y="75"/>
                    <a:pt x="2" y="75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3"/>
                    <a:pt x="60" y="114"/>
                    <a:pt x="61" y="114"/>
                  </a:cubicBezTo>
                  <a:cubicBezTo>
                    <a:pt x="61" y="114"/>
                    <a:pt x="62" y="114"/>
                    <a:pt x="62" y="114"/>
                  </a:cubicBezTo>
                  <a:cubicBezTo>
                    <a:pt x="63" y="113"/>
                    <a:pt x="64" y="112"/>
                    <a:pt x="65" y="111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8"/>
                    <a:pt x="73" y="95"/>
                    <a:pt x="71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150925" y="2312786"/>
            <a:ext cx="652564" cy="652564"/>
            <a:chOff x="2254251" y="2593976"/>
            <a:chExt cx="333375" cy="333375"/>
          </a:xfrm>
          <a:solidFill>
            <a:schemeClr val="bg1"/>
          </a:solidFill>
        </p:grpSpPr>
        <p:sp>
          <p:nvSpPr>
            <p:cNvPr id="28" name="Freeform 599"/>
            <p:cNvSpPr/>
            <p:nvPr/>
          </p:nvSpPr>
          <p:spPr bwMode="auto">
            <a:xfrm>
              <a:off x="2351088" y="2690814"/>
              <a:ext cx="139700" cy="139700"/>
            </a:xfrm>
            <a:custGeom>
              <a:avLst/>
              <a:gdLst>
                <a:gd name="T0" fmla="*/ 120 w 120"/>
                <a:gd name="T1" fmla="*/ 0 h 120"/>
                <a:gd name="T2" fmla="*/ 119 w 120"/>
                <a:gd name="T3" fmla="*/ 0 h 120"/>
                <a:gd name="T4" fmla="*/ 115 w 120"/>
                <a:gd name="T5" fmla="*/ 0 h 120"/>
                <a:gd name="T6" fmla="*/ 5 w 120"/>
                <a:gd name="T7" fmla="*/ 0 h 120"/>
                <a:gd name="T8" fmla="*/ 1 w 120"/>
                <a:gd name="T9" fmla="*/ 0 h 120"/>
                <a:gd name="T10" fmla="*/ 0 w 120"/>
                <a:gd name="T11" fmla="*/ 0 h 120"/>
                <a:gd name="T12" fmla="*/ 0 w 120"/>
                <a:gd name="T13" fmla="*/ 1 h 120"/>
                <a:gd name="T14" fmla="*/ 0 w 120"/>
                <a:gd name="T15" fmla="*/ 5 h 120"/>
                <a:gd name="T16" fmla="*/ 0 w 120"/>
                <a:gd name="T17" fmla="*/ 115 h 120"/>
                <a:gd name="T18" fmla="*/ 0 w 120"/>
                <a:gd name="T19" fmla="*/ 119 h 120"/>
                <a:gd name="T20" fmla="*/ 0 w 120"/>
                <a:gd name="T21" fmla="*/ 120 h 120"/>
                <a:gd name="T22" fmla="*/ 1 w 120"/>
                <a:gd name="T23" fmla="*/ 120 h 120"/>
                <a:gd name="T24" fmla="*/ 5 w 120"/>
                <a:gd name="T25" fmla="*/ 120 h 120"/>
                <a:gd name="T26" fmla="*/ 115 w 120"/>
                <a:gd name="T27" fmla="*/ 120 h 120"/>
                <a:gd name="T28" fmla="*/ 119 w 120"/>
                <a:gd name="T29" fmla="*/ 120 h 120"/>
                <a:gd name="T30" fmla="*/ 120 w 120"/>
                <a:gd name="T31" fmla="*/ 120 h 120"/>
                <a:gd name="T32" fmla="*/ 120 w 120"/>
                <a:gd name="T33" fmla="*/ 119 h 120"/>
                <a:gd name="T34" fmla="*/ 120 w 120"/>
                <a:gd name="T35" fmla="*/ 115 h 120"/>
                <a:gd name="T36" fmla="*/ 120 w 120"/>
                <a:gd name="T37" fmla="*/ 5 h 120"/>
                <a:gd name="T38" fmla="*/ 120 w 120"/>
                <a:gd name="T39" fmla="*/ 1 h 120"/>
                <a:gd name="T40" fmla="*/ 120 w 120"/>
                <a:gd name="T41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20" h="120">
                  <a:moveTo>
                    <a:pt x="120" y="0"/>
                  </a:moveTo>
                  <a:cubicBezTo>
                    <a:pt x="120" y="0"/>
                    <a:pt x="120" y="0"/>
                    <a:pt x="119" y="0"/>
                  </a:cubicBezTo>
                  <a:cubicBezTo>
                    <a:pt x="119" y="0"/>
                    <a:pt x="117" y="0"/>
                    <a:pt x="115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3"/>
                    <a:pt x="0" y="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0" y="118"/>
                    <a:pt x="0" y="119"/>
                  </a:cubicBezTo>
                  <a:cubicBezTo>
                    <a:pt x="0" y="119"/>
                    <a:pt x="0" y="120"/>
                    <a:pt x="0" y="120"/>
                  </a:cubicBezTo>
                  <a:cubicBezTo>
                    <a:pt x="1" y="120"/>
                    <a:pt x="1" y="120"/>
                    <a:pt x="1" y="120"/>
                  </a:cubicBezTo>
                  <a:cubicBezTo>
                    <a:pt x="1" y="120"/>
                    <a:pt x="3" y="120"/>
                    <a:pt x="5" y="120"/>
                  </a:cubicBezTo>
                  <a:cubicBezTo>
                    <a:pt x="115" y="120"/>
                    <a:pt x="115" y="120"/>
                    <a:pt x="115" y="120"/>
                  </a:cubicBezTo>
                  <a:cubicBezTo>
                    <a:pt x="117" y="120"/>
                    <a:pt x="118" y="120"/>
                    <a:pt x="119" y="120"/>
                  </a:cubicBezTo>
                  <a:cubicBezTo>
                    <a:pt x="119" y="120"/>
                    <a:pt x="120" y="120"/>
                    <a:pt x="120" y="120"/>
                  </a:cubicBezTo>
                  <a:cubicBezTo>
                    <a:pt x="120" y="120"/>
                    <a:pt x="120" y="120"/>
                    <a:pt x="120" y="119"/>
                  </a:cubicBezTo>
                  <a:cubicBezTo>
                    <a:pt x="120" y="119"/>
                    <a:pt x="120" y="117"/>
                    <a:pt x="120" y="115"/>
                  </a:cubicBezTo>
                  <a:cubicBezTo>
                    <a:pt x="120" y="5"/>
                    <a:pt x="120" y="5"/>
                    <a:pt x="120" y="5"/>
                  </a:cubicBezTo>
                  <a:cubicBezTo>
                    <a:pt x="120" y="3"/>
                    <a:pt x="120" y="2"/>
                    <a:pt x="120" y="1"/>
                  </a:cubicBezTo>
                  <a:cubicBezTo>
                    <a:pt x="120" y="1"/>
                    <a:pt x="120" y="0"/>
                    <a:pt x="12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29" name="Freeform 600"/>
            <p:cNvSpPr>
              <a:spLocks noEditPoints="1"/>
            </p:cNvSpPr>
            <p:nvPr/>
          </p:nvSpPr>
          <p:spPr bwMode="auto">
            <a:xfrm>
              <a:off x="2254251" y="2593976"/>
              <a:ext cx="333375" cy="333375"/>
            </a:xfrm>
            <a:custGeom>
              <a:avLst/>
              <a:gdLst>
                <a:gd name="T0" fmla="*/ 248 w 288"/>
                <a:gd name="T1" fmla="*/ 0 h 288"/>
                <a:gd name="T2" fmla="*/ 40 w 288"/>
                <a:gd name="T3" fmla="*/ 0 h 288"/>
                <a:gd name="T4" fmla="*/ 0 w 288"/>
                <a:gd name="T5" fmla="*/ 40 h 288"/>
                <a:gd name="T6" fmla="*/ 0 w 288"/>
                <a:gd name="T7" fmla="*/ 248 h 288"/>
                <a:gd name="T8" fmla="*/ 40 w 288"/>
                <a:gd name="T9" fmla="*/ 288 h 288"/>
                <a:gd name="T10" fmla="*/ 248 w 288"/>
                <a:gd name="T11" fmla="*/ 288 h 288"/>
                <a:gd name="T12" fmla="*/ 288 w 288"/>
                <a:gd name="T13" fmla="*/ 248 h 288"/>
                <a:gd name="T14" fmla="*/ 288 w 288"/>
                <a:gd name="T15" fmla="*/ 40 h 288"/>
                <a:gd name="T16" fmla="*/ 248 w 288"/>
                <a:gd name="T17" fmla="*/ 0 h 288"/>
                <a:gd name="T18" fmla="*/ 24 w 288"/>
                <a:gd name="T19" fmla="*/ 159 h 288"/>
                <a:gd name="T20" fmla="*/ 9 w 288"/>
                <a:gd name="T21" fmla="*/ 144 h 288"/>
                <a:gd name="T22" fmla="*/ 24 w 288"/>
                <a:gd name="T23" fmla="*/ 129 h 288"/>
                <a:gd name="T24" fmla="*/ 39 w 288"/>
                <a:gd name="T25" fmla="*/ 144 h 288"/>
                <a:gd name="T26" fmla="*/ 24 w 288"/>
                <a:gd name="T27" fmla="*/ 159 h 288"/>
                <a:gd name="T28" fmla="*/ 64 w 288"/>
                <a:gd name="T29" fmla="*/ 13 h 288"/>
                <a:gd name="T30" fmla="*/ 79 w 288"/>
                <a:gd name="T31" fmla="*/ 28 h 288"/>
                <a:gd name="T32" fmla="*/ 64 w 288"/>
                <a:gd name="T33" fmla="*/ 43 h 288"/>
                <a:gd name="T34" fmla="*/ 49 w 288"/>
                <a:gd name="T35" fmla="*/ 28 h 288"/>
                <a:gd name="T36" fmla="*/ 64 w 288"/>
                <a:gd name="T37" fmla="*/ 13 h 288"/>
                <a:gd name="T38" fmla="*/ 64 w 288"/>
                <a:gd name="T39" fmla="*/ 275 h 288"/>
                <a:gd name="T40" fmla="*/ 49 w 288"/>
                <a:gd name="T41" fmla="*/ 260 h 288"/>
                <a:gd name="T42" fmla="*/ 64 w 288"/>
                <a:gd name="T43" fmla="*/ 245 h 288"/>
                <a:gd name="T44" fmla="*/ 79 w 288"/>
                <a:gd name="T45" fmla="*/ 260 h 288"/>
                <a:gd name="T46" fmla="*/ 64 w 288"/>
                <a:gd name="T47" fmla="*/ 275 h 288"/>
                <a:gd name="T48" fmla="*/ 199 w 288"/>
                <a:gd name="T49" fmla="*/ 236 h 288"/>
                <a:gd name="T50" fmla="*/ 89 w 288"/>
                <a:gd name="T51" fmla="*/ 236 h 288"/>
                <a:gd name="T52" fmla="*/ 62 w 288"/>
                <a:gd name="T53" fmla="*/ 226 h 288"/>
                <a:gd name="T54" fmla="*/ 52 w 288"/>
                <a:gd name="T55" fmla="*/ 199 h 288"/>
                <a:gd name="T56" fmla="*/ 52 w 288"/>
                <a:gd name="T57" fmla="*/ 89 h 288"/>
                <a:gd name="T58" fmla="*/ 62 w 288"/>
                <a:gd name="T59" fmla="*/ 62 h 288"/>
                <a:gd name="T60" fmla="*/ 89 w 288"/>
                <a:gd name="T61" fmla="*/ 52 h 288"/>
                <a:gd name="T62" fmla="*/ 199 w 288"/>
                <a:gd name="T63" fmla="*/ 52 h 288"/>
                <a:gd name="T64" fmla="*/ 226 w 288"/>
                <a:gd name="T65" fmla="*/ 62 h 288"/>
                <a:gd name="T66" fmla="*/ 236 w 288"/>
                <a:gd name="T67" fmla="*/ 89 h 288"/>
                <a:gd name="T68" fmla="*/ 236 w 288"/>
                <a:gd name="T69" fmla="*/ 199 h 288"/>
                <a:gd name="T70" fmla="*/ 226 w 288"/>
                <a:gd name="T71" fmla="*/ 226 h 288"/>
                <a:gd name="T72" fmla="*/ 200 w 288"/>
                <a:gd name="T73" fmla="*/ 236 h 288"/>
                <a:gd name="T74" fmla="*/ 199 w 288"/>
                <a:gd name="T75" fmla="*/ 236 h 288"/>
                <a:gd name="T76" fmla="*/ 223 w 288"/>
                <a:gd name="T77" fmla="*/ 275 h 288"/>
                <a:gd name="T78" fmla="*/ 208 w 288"/>
                <a:gd name="T79" fmla="*/ 260 h 288"/>
                <a:gd name="T80" fmla="*/ 223 w 288"/>
                <a:gd name="T81" fmla="*/ 245 h 288"/>
                <a:gd name="T82" fmla="*/ 238 w 288"/>
                <a:gd name="T83" fmla="*/ 260 h 288"/>
                <a:gd name="T84" fmla="*/ 223 w 288"/>
                <a:gd name="T85" fmla="*/ 275 h 288"/>
                <a:gd name="T86" fmla="*/ 223 w 288"/>
                <a:gd name="T87" fmla="*/ 43 h 288"/>
                <a:gd name="T88" fmla="*/ 208 w 288"/>
                <a:gd name="T89" fmla="*/ 28 h 288"/>
                <a:gd name="T90" fmla="*/ 223 w 288"/>
                <a:gd name="T91" fmla="*/ 13 h 288"/>
                <a:gd name="T92" fmla="*/ 238 w 288"/>
                <a:gd name="T93" fmla="*/ 28 h 288"/>
                <a:gd name="T94" fmla="*/ 223 w 288"/>
                <a:gd name="T95" fmla="*/ 43 h 288"/>
                <a:gd name="T96" fmla="*/ 264 w 288"/>
                <a:gd name="T97" fmla="*/ 159 h 288"/>
                <a:gd name="T98" fmla="*/ 249 w 288"/>
                <a:gd name="T99" fmla="*/ 144 h 288"/>
                <a:gd name="T100" fmla="*/ 264 w 288"/>
                <a:gd name="T101" fmla="*/ 129 h 288"/>
                <a:gd name="T102" fmla="*/ 279 w 288"/>
                <a:gd name="T103" fmla="*/ 144 h 288"/>
                <a:gd name="T104" fmla="*/ 264 w 288"/>
                <a:gd name="T105" fmla="*/ 159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8" h="288">
                  <a:moveTo>
                    <a:pt x="24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3" y="0"/>
                    <a:pt x="0" y="13"/>
                    <a:pt x="0" y="40"/>
                  </a:cubicBezTo>
                  <a:cubicBezTo>
                    <a:pt x="0" y="248"/>
                    <a:pt x="0" y="248"/>
                    <a:pt x="0" y="248"/>
                  </a:cubicBezTo>
                  <a:cubicBezTo>
                    <a:pt x="0" y="275"/>
                    <a:pt x="13" y="288"/>
                    <a:pt x="40" y="288"/>
                  </a:cubicBezTo>
                  <a:cubicBezTo>
                    <a:pt x="248" y="288"/>
                    <a:pt x="248" y="288"/>
                    <a:pt x="248" y="288"/>
                  </a:cubicBezTo>
                  <a:cubicBezTo>
                    <a:pt x="275" y="288"/>
                    <a:pt x="288" y="275"/>
                    <a:pt x="288" y="248"/>
                  </a:cubicBezTo>
                  <a:cubicBezTo>
                    <a:pt x="288" y="40"/>
                    <a:pt x="288" y="40"/>
                    <a:pt x="288" y="40"/>
                  </a:cubicBezTo>
                  <a:cubicBezTo>
                    <a:pt x="288" y="13"/>
                    <a:pt x="275" y="0"/>
                    <a:pt x="248" y="0"/>
                  </a:cubicBezTo>
                  <a:close/>
                  <a:moveTo>
                    <a:pt x="24" y="159"/>
                  </a:moveTo>
                  <a:cubicBezTo>
                    <a:pt x="16" y="159"/>
                    <a:pt x="9" y="153"/>
                    <a:pt x="9" y="144"/>
                  </a:cubicBezTo>
                  <a:cubicBezTo>
                    <a:pt x="9" y="136"/>
                    <a:pt x="16" y="129"/>
                    <a:pt x="24" y="129"/>
                  </a:cubicBezTo>
                  <a:cubicBezTo>
                    <a:pt x="32" y="129"/>
                    <a:pt x="39" y="136"/>
                    <a:pt x="39" y="144"/>
                  </a:cubicBezTo>
                  <a:cubicBezTo>
                    <a:pt x="39" y="153"/>
                    <a:pt x="32" y="159"/>
                    <a:pt x="24" y="159"/>
                  </a:cubicBezTo>
                  <a:close/>
                  <a:moveTo>
                    <a:pt x="64" y="13"/>
                  </a:moveTo>
                  <a:cubicBezTo>
                    <a:pt x="73" y="13"/>
                    <a:pt x="79" y="20"/>
                    <a:pt x="79" y="28"/>
                  </a:cubicBezTo>
                  <a:cubicBezTo>
                    <a:pt x="79" y="36"/>
                    <a:pt x="73" y="43"/>
                    <a:pt x="64" y="43"/>
                  </a:cubicBezTo>
                  <a:cubicBezTo>
                    <a:pt x="56" y="43"/>
                    <a:pt x="50" y="36"/>
                    <a:pt x="49" y="28"/>
                  </a:cubicBezTo>
                  <a:cubicBezTo>
                    <a:pt x="50" y="20"/>
                    <a:pt x="56" y="13"/>
                    <a:pt x="64" y="13"/>
                  </a:cubicBezTo>
                  <a:close/>
                  <a:moveTo>
                    <a:pt x="64" y="275"/>
                  </a:moveTo>
                  <a:cubicBezTo>
                    <a:pt x="56" y="275"/>
                    <a:pt x="50" y="268"/>
                    <a:pt x="49" y="260"/>
                  </a:cubicBezTo>
                  <a:cubicBezTo>
                    <a:pt x="50" y="252"/>
                    <a:pt x="56" y="245"/>
                    <a:pt x="64" y="245"/>
                  </a:cubicBezTo>
                  <a:cubicBezTo>
                    <a:pt x="73" y="245"/>
                    <a:pt x="79" y="252"/>
                    <a:pt x="79" y="260"/>
                  </a:cubicBezTo>
                  <a:cubicBezTo>
                    <a:pt x="79" y="268"/>
                    <a:pt x="73" y="275"/>
                    <a:pt x="64" y="275"/>
                  </a:cubicBezTo>
                  <a:close/>
                  <a:moveTo>
                    <a:pt x="199" y="236"/>
                  </a:moveTo>
                  <a:cubicBezTo>
                    <a:pt x="89" y="236"/>
                    <a:pt x="89" y="236"/>
                    <a:pt x="89" y="236"/>
                  </a:cubicBezTo>
                  <a:cubicBezTo>
                    <a:pt x="79" y="236"/>
                    <a:pt x="69" y="234"/>
                    <a:pt x="62" y="226"/>
                  </a:cubicBezTo>
                  <a:cubicBezTo>
                    <a:pt x="54" y="219"/>
                    <a:pt x="52" y="209"/>
                    <a:pt x="52" y="199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52" y="79"/>
                    <a:pt x="54" y="69"/>
                    <a:pt x="62" y="62"/>
                  </a:cubicBezTo>
                  <a:cubicBezTo>
                    <a:pt x="69" y="54"/>
                    <a:pt x="79" y="52"/>
                    <a:pt x="89" y="52"/>
                  </a:cubicBezTo>
                  <a:cubicBezTo>
                    <a:pt x="199" y="52"/>
                    <a:pt x="199" y="52"/>
                    <a:pt x="199" y="52"/>
                  </a:cubicBezTo>
                  <a:cubicBezTo>
                    <a:pt x="209" y="52"/>
                    <a:pt x="219" y="54"/>
                    <a:pt x="226" y="62"/>
                  </a:cubicBezTo>
                  <a:cubicBezTo>
                    <a:pt x="234" y="69"/>
                    <a:pt x="237" y="79"/>
                    <a:pt x="236" y="89"/>
                  </a:cubicBezTo>
                  <a:cubicBezTo>
                    <a:pt x="236" y="199"/>
                    <a:pt x="236" y="199"/>
                    <a:pt x="236" y="199"/>
                  </a:cubicBezTo>
                  <a:cubicBezTo>
                    <a:pt x="237" y="209"/>
                    <a:pt x="234" y="219"/>
                    <a:pt x="226" y="226"/>
                  </a:cubicBezTo>
                  <a:cubicBezTo>
                    <a:pt x="219" y="234"/>
                    <a:pt x="209" y="236"/>
                    <a:pt x="200" y="236"/>
                  </a:cubicBezTo>
                  <a:cubicBezTo>
                    <a:pt x="199" y="236"/>
                    <a:pt x="199" y="236"/>
                    <a:pt x="199" y="236"/>
                  </a:cubicBezTo>
                  <a:close/>
                  <a:moveTo>
                    <a:pt x="223" y="275"/>
                  </a:moveTo>
                  <a:cubicBezTo>
                    <a:pt x="215" y="275"/>
                    <a:pt x="208" y="268"/>
                    <a:pt x="208" y="260"/>
                  </a:cubicBezTo>
                  <a:cubicBezTo>
                    <a:pt x="208" y="252"/>
                    <a:pt x="215" y="245"/>
                    <a:pt x="223" y="245"/>
                  </a:cubicBezTo>
                  <a:cubicBezTo>
                    <a:pt x="231" y="245"/>
                    <a:pt x="238" y="252"/>
                    <a:pt x="238" y="260"/>
                  </a:cubicBezTo>
                  <a:cubicBezTo>
                    <a:pt x="238" y="268"/>
                    <a:pt x="231" y="275"/>
                    <a:pt x="223" y="275"/>
                  </a:cubicBezTo>
                  <a:close/>
                  <a:moveTo>
                    <a:pt x="223" y="43"/>
                  </a:moveTo>
                  <a:cubicBezTo>
                    <a:pt x="215" y="43"/>
                    <a:pt x="208" y="36"/>
                    <a:pt x="208" y="28"/>
                  </a:cubicBezTo>
                  <a:cubicBezTo>
                    <a:pt x="208" y="20"/>
                    <a:pt x="215" y="13"/>
                    <a:pt x="223" y="13"/>
                  </a:cubicBezTo>
                  <a:cubicBezTo>
                    <a:pt x="231" y="13"/>
                    <a:pt x="238" y="20"/>
                    <a:pt x="238" y="28"/>
                  </a:cubicBezTo>
                  <a:cubicBezTo>
                    <a:pt x="238" y="36"/>
                    <a:pt x="231" y="43"/>
                    <a:pt x="223" y="43"/>
                  </a:cubicBezTo>
                  <a:close/>
                  <a:moveTo>
                    <a:pt x="264" y="159"/>
                  </a:moveTo>
                  <a:cubicBezTo>
                    <a:pt x="256" y="159"/>
                    <a:pt x="249" y="153"/>
                    <a:pt x="249" y="144"/>
                  </a:cubicBezTo>
                  <a:cubicBezTo>
                    <a:pt x="249" y="136"/>
                    <a:pt x="256" y="129"/>
                    <a:pt x="264" y="129"/>
                  </a:cubicBezTo>
                  <a:cubicBezTo>
                    <a:pt x="273" y="129"/>
                    <a:pt x="279" y="136"/>
                    <a:pt x="279" y="144"/>
                  </a:cubicBezTo>
                  <a:cubicBezTo>
                    <a:pt x="279" y="153"/>
                    <a:pt x="273" y="159"/>
                    <a:pt x="264" y="1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30" name="矩形 29"/>
          <p:cNvSpPr/>
          <p:nvPr/>
        </p:nvSpPr>
        <p:spPr>
          <a:xfrm>
            <a:off x="1712731" y="1422893"/>
            <a:ext cx="1531188" cy="673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spcBef>
                <a:spcPts val="375"/>
              </a:spcBef>
              <a:defRPr/>
            </a:pPr>
            <a:r>
              <a:rPr lang="zh-CN" altLang="en-US" sz="105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在此输入详细文字介绍</a:t>
            </a:r>
            <a:endParaRPr lang="en-US" altLang="zh-CN" sz="1050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375"/>
              </a:spcBef>
              <a:defRPr/>
            </a:pPr>
            <a:r>
              <a:rPr lang="zh-CN" altLang="en-US" sz="105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和详细信息。</a:t>
            </a:r>
          </a:p>
        </p:txBody>
      </p:sp>
      <p:sp>
        <p:nvSpPr>
          <p:cNvPr id="31" name="矩形 30"/>
          <p:cNvSpPr/>
          <p:nvPr/>
        </p:nvSpPr>
        <p:spPr>
          <a:xfrm>
            <a:off x="1010835" y="3582571"/>
            <a:ext cx="1531188" cy="673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12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spcBef>
                <a:spcPts val="375"/>
              </a:spcBef>
              <a:defRPr/>
            </a:pPr>
            <a:r>
              <a:rPr lang="zh-CN" altLang="en-US" sz="105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在此输入详细文字介绍</a:t>
            </a:r>
            <a:endParaRPr lang="en-US" altLang="zh-CN" sz="1050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375"/>
              </a:spcBef>
              <a:defRPr/>
            </a:pPr>
            <a:r>
              <a:rPr lang="zh-CN" altLang="en-US" sz="105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和详细信息。</a:t>
            </a:r>
          </a:p>
        </p:txBody>
      </p:sp>
      <p:sp>
        <p:nvSpPr>
          <p:cNvPr id="32" name="矩形 31"/>
          <p:cNvSpPr/>
          <p:nvPr/>
        </p:nvSpPr>
        <p:spPr>
          <a:xfrm>
            <a:off x="6572005" y="1417161"/>
            <a:ext cx="1531188" cy="6738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12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  <a:p>
            <a:pPr algn="ctr">
              <a:spcBef>
                <a:spcPts val="375"/>
              </a:spcBef>
              <a:defRPr/>
            </a:pPr>
            <a:r>
              <a:rPr lang="zh-CN" altLang="en-US" sz="105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在此输入详细文字介绍</a:t>
            </a:r>
            <a:endParaRPr lang="en-US" altLang="zh-CN" sz="1050" kern="1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Bef>
                <a:spcPts val="375"/>
              </a:spcBef>
              <a:defRPr/>
            </a:pPr>
            <a:r>
              <a:rPr lang="zh-CN" altLang="en-US" sz="1050" kern="1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和详细信息。</a:t>
            </a:r>
          </a:p>
        </p:txBody>
      </p:sp>
    </p:spTree>
    <p:extLst>
      <p:ext uri="{BB962C8B-B14F-4D97-AF65-F5344CB8AC3E}">
        <p14:creationId xmlns:p14="http://schemas.microsoft.com/office/powerpoint/2010/main" val="38067889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0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0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3" grpId="0" animBg="1"/>
      <p:bldP spid="30" grpId="0"/>
      <p:bldP spid="31" grpId="0"/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3104449" cy="369332"/>
            <a:chOff x="585861" y="319364"/>
            <a:chExt cx="4139268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18478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标题文字内容 </a:t>
              </a: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3"/>
            <p:cNvSpPr txBox="1"/>
            <p:nvPr/>
          </p:nvSpPr>
          <p:spPr>
            <a:xfrm>
              <a:off x="2497594" y="429775"/>
              <a:ext cx="222753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Picture 2" descr="C:\Users\Administrator\Desktop\ppt展示模板-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67" y="1376336"/>
            <a:ext cx="4589315" cy="2761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/>
        </p:nvGrpSpPr>
        <p:grpSpPr>
          <a:xfrm>
            <a:off x="5273896" y="1329936"/>
            <a:ext cx="3027274" cy="2661502"/>
            <a:chOff x="7172738" y="1876570"/>
            <a:chExt cx="4037417" cy="3549594"/>
          </a:xfrm>
        </p:grpSpPr>
        <p:sp>
          <p:nvSpPr>
            <p:cNvPr id="12" name="圆角矩形 11"/>
            <p:cNvSpPr/>
            <p:nvPr/>
          </p:nvSpPr>
          <p:spPr>
            <a:xfrm>
              <a:off x="7172738" y="1876570"/>
              <a:ext cx="4037417" cy="1039043"/>
            </a:xfrm>
            <a:prstGeom prst="roundRect">
              <a:avLst>
                <a:gd name="adj" fmla="val 11271"/>
              </a:avLst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81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EEEEE"/>
                  </a:gs>
                </a:gsLst>
                <a:lin ang="8100000" scaled="0"/>
              </a:gradFill>
            </a:ln>
            <a:effectLst>
              <a:outerShdw blurRad="1270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172738" y="3068960"/>
              <a:ext cx="4037417" cy="2357204"/>
            </a:xfrm>
            <a:prstGeom prst="roundRect">
              <a:avLst>
                <a:gd name="adj" fmla="val 11271"/>
              </a:avLst>
            </a:prstGeom>
            <a:gradFill>
              <a:gsLst>
                <a:gs pos="100000">
                  <a:schemeClr val="bg1"/>
                </a:gs>
                <a:gs pos="0">
                  <a:srgbClr val="EEEEEE"/>
                </a:gs>
              </a:gsLst>
              <a:lin ang="8100000" scaled="0"/>
            </a:gradFill>
            <a:ln w="190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rgbClr val="EEEEEE"/>
                  </a:gs>
                </a:gsLst>
                <a:lin ang="8100000" scaled="0"/>
              </a:gradFill>
            </a:ln>
            <a:effectLst>
              <a:outerShdw blurRad="127000" dist="635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 rot="16200000">
              <a:off x="7491684" y="2898091"/>
              <a:ext cx="527587" cy="130584"/>
              <a:chOff x="5856449" y="4396591"/>
              <a:chExt cx="527587" cy="130584"/>
            </a:xfrm>
          </p:grpSpPr>
          <p:sp>
            <p:nvSpPr>
              <p:cNvPr id="20" name="椭圆 19"/>
              <p:cNvSpPr/>
              <p:nvPr/>
            </p:nvSpPr>
            <p:spPr>
              <a:xfrm>
                <a:off x="5856449" y="4396591"/>
                <a:ext cx="130584" cy="130584"/>
              </a:xfrm>
              <a:prstGeom prst="ellipse">
                <a:avLst/>
              </a:prstGeom>
              <a:gradFill flip="none" rotWithShape="1">
                <a:gsLst>
                  <a:gs pos="59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6253452" y="4396591"/>
                <a:ext cx="130584" cy="130584"/>
              </a:xfrm>
              <a:prstGeom prst="ellipse">
                <a:avLst/>
              </a:prstGeom>
              <a:gradFill flip="none" rotWithShape="1">
                <a:gsLst>
                  <a:gs pos="59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2" name="圆角矩形 21"/>
              <p:cNvSpPr/>
              <p:nvPr/>
            </p:nvSpPr>
            <p:spPr>
              <a:xfrm rot="16200000">
                <a:off x="6118113" y="4306257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圆角矩形 22"/>
              <p:cNvSpPr/>
              <p:nvPr/>
            </p:nvSpPr>
            <p:spPr>
              <a:xfrm rot="16200000">
                <a:off x="6118113" y="4256214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16200000">
              <a:off x="10291574" y="2898091"/>
              <a:ext cx="527587" cy="130584"/>
              <a:chOff x="5856449" y="4396591"/>
              <a:chExt cx="527587" cy="130584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5856449" y="4396591"/>
                <a:ext cx="130584" cy="130584"/>
              </a:xfrm>
              <a:prstGeom prst="ellipse">
                <a:avLst/>
              </a:prstGeom>
              <a:gradFill flip="none" rotWithShape="1">
                <a:gsLst>
                  <a:gs pos="59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7" name="椭圆 16"/>
              <p:cNvSpPr/>
              <p:nvPr/>
            </p:nvSpPr>
            <p:spPr>
              <a:xfrm>
                <a:off x="6253452" y="4396591"/>
                <a:ext cx="130584" cy="130584"/>
              </a:xfrm>
              <a:prstGeom prst="ellipse">
                <a:avLst/>
              </a:prstGeom>
              <a:gradFill flip="none" rotWithShape="1">
                <a:gsLst>
                  <a:gs pos="59000">
                    <a:schemeClr val="tx1">
                      <a:lumMod val="75000"/>
                      <a:lumOff val="25000"/>
                    </a:schemeClr>
                  </a:gs>
                  <a:gs pos="100000">
                    <a:schemeClr val="tx1">
                      <a:lumMod val="65000"/>
                      <a:lumOff val="3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 rot="16200000">
                <a:off x="6118113" y="4306257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4000">
                      <a:schemeClr val="bg1">
                        <a:lumMod val="75000"/>
                      </a:schemeClr>
                    </a:gs>
                    <a:gs pos="78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圆角矩形 18"/>
              <p:cNvSpPr/>
              <p:nvPr/>
            </p:nvSpPr>
            <p:spPr>
              <a:xfrm rot="16200000">
                <a:off x="6118113" y="4256214"/>
                <a:ext cx="18656" cy="35194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74000">
                    <a:schemeClr val="bg1"/>
                  </a:gs>
                  <a:gs pos="52000">
                    <a:schemeClr val="bg1">
                      <a:lumMod val="85000"/>
                    </a:schemeClr>
                  </a:gs>
                  <a:gs pos="23000">
                    <a:schemeClr val="bg1">
                      <a:lumMod val="65000"/>
                    </a:schemeClr>
                  </a:gs>
                  <a:gs pos="0">
                    <a:schemeClr val="bg1">
                      <a:lumMod val="50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5400000" scaled="1"/>
              </a:gradFill>
              <a:ln w="12700">
                <a:gradFill flip="none" rotWithShape="1">
                  <a:gsLst>
                    <a:gs pos="0">
                      <a:schemeClr val="bg1">
                        <a:lumMod val="65000"/>
                      </a:schemeClr>
                    </a:gs>
                    <a:gs pos="43000">
                      <a:schemeClr val="bg1">
                        <a:lumMod val="75000"/>
                      </a:schemeClr>
                    </a:gs>
                    <a:gs pos="79000">
                      <a:schemeClr val="bg1"/>
                    </a:gs>
                    <a:gs pos="61000">
                      <a:schemeClr val="bg1">
                        <a:lumMod val="100000"/>
                      </a:schemeClr>
                    </a:gs>
                    <a:gs pos="100000">
                      <a:schemeClr val="bg1">
                        <a:lumMod val="65000"/>
                      </a:schemeClr>
                    </a:gs>
                  </a:gsLst>
                  <a:lin ang="5400000" scaled="0"/>
                  <a:tileRect/>
                </a:gradFill>
              </a:ln>
              <a:effectLst>
                <a:outerShdw blurRad="254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prstClr val="white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sp>
        <p:nvSpPr>
          <p:cNvPr id="24" name="TextBox 499"/>
          <p:cNvSpPr txBox="1"/>
          <p:nvPr/>
        </p:nvSpPr>
        <p:spPr>
          <a:xfrm>
            <a:off x="5917905" y="1534317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1800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25" name="矩形 24"/>
          <p:cNvSpPr/>
          <p:nvPr/>
        </p:nvSpPr>
        <p:spPr>
          <a:xfrm>
            <a:off x="5435871" y="2463767"/>
            <a:ext cx="2645605" cy="135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请在此输入详细的文字介绍信息，表达图表的含义。请在此输入详细的文字介绍信息，表达图表的含义。</a:t>
            </a:r>
          </a:p>
          <a:p>
            <a:pPr algn="just">
              <a:lnSpc>
                <a:spcPct val="130000"/>
              </a:lnSpc>
            </a:pPr>
            <a:endParaRPr lang="en-US" altLang="zh-CN" sz="105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请在此输入详细的文字介绍信息，表达图表的含义。</a:t>
            </a:r>
          </a:p>
        </p:txBody>
      </p:sp>
    </p:spTree>
    <p:extLst>
      <p:ext uri="{BB962C8B-B14F-4D97-AF65-F5344CB8AC3E}">
        <p14:creationId xmlns:p14="http://schemas.microsoft.com/office/powerpoint/2010/main" val="2838953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3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3104449" cy="369332"/>
            <a:chOff x="585861" y="319364"/>
            <a:chExt cx="4139268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18478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标题文字内容 </a:t>
              </a: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3"/>
            <p:cNvSpPr txBox="1"/>
            <p:nvPr/>
          </p:nvSpPr>
          <p:spPr>
            <a:xfrm>
              <a:off x="2497594" y="429775"/>
              <a:ext cx="222753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617397" y="1444957"/>
            <a:ext cx="1162784" cy="1162784"/>
            <a:chOff x="6158131" y="1670001"/>
            <a:chExt cx="1550783" cy="1550783"/>
          </a:xfrm>
        </p:grpSpPr>
        <p:sp>
          <p:nvSpPr>
            <p:cNvPr id="9" name="Freeform 11"/>
            <p:cNvSpPr/>
            <p:nvPr/>
          </p:nvSpPr>
          <p:spPr bwMode="auto">
            <a:xfrm>
              <a:off x="6158131" y="1670001"/>
              <a:ext cx="1550783" cy="1550783"/>
            </a:xfrm>
            <a:custGeom>
              <a:avLst/>
              <a:gdLst>
                <a:gd name="T0" fmla="*/ 0 w 972"/>
                <a:gd name="T1" fmla="*/ 972 h 972"/>
                <a:gd name="T2" fmla="*/ 0 w 972"/>
                <a:gd name="T3" fmla="*/ 486 h 972"/>
                <a:gd name="T4" fmla="*/ 486 w 972"/>
                <a:gd name="T5" fmla="*/ 0 h 972"/>
                <a:gd name="T6" fmla="*/ 972 w 972"/>
                <a:gd name="T7" fmla="*/ 486 h 972"/>
                <a:gd name="T8" fmla="*/ 486 w 972"/>
                <a:gd name="T9" fmla="*/ 972 h 972"/>
                <a:gd name="T10" fmla="*/ 0 w 972"/>
                <a:gd name="T11" fmla="*/ 97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2" h="972">
                  <a:moveTo>
                    <a:pt x="0" y="972"/>
                  </a:moveTo>
                  <a:cubicBezTo>
                    <a:pt x="0" y="486"/>
                    <a:pt x="0" y="486"/>
                    <a:pt x="0" y="486"/>
                  </a:cubicBezTo>
                  <a:cubicBezTo>
                    <a:pt x="0" y="218"/>
                    <a:pt x="218" y="0"/>
                    <a:pt x="486" y="0"/>
                  </a:cubicBezTo>
                  <a:cubicBezTo>
                    <a:pt x="754" y="0"/>
                    <a:pt x="972" y="218"/>
                    <a:pt x="972" y="486"/>
                  </a:cubicBezTo>
                  <a:cubicBezTo>
                    <a:pt x="972" y="754"/>
                    <a:pt x="754" y="972"/>
                    <a:pt x="486" y="972"/>
                  </a:cubicBezTo>
                  <a:lnTo>
                    <a:pt x="0" y="97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500" dirty="0">
                <a:solidFill>
                  <a:srgbClr val="F34347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Freeform 12"/>
            <p:cNvSpPr/>
            <p:nvPr/>
          </p:nvSpPr>
          <p:spPr bwMode="auto">
            <a:xfrm>
              <a:off x="6269912" y="1778595"/>
              <a:ext cx="1318666" cy="1320489"/>
            </a:xfrm>
            <a:prstGeom prst="ellipse">
              <a:avLst/>
            </a:prstGeom>
            <a:gradFill>
              <a:gsLst>
                <a:gs pos="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2" dirty="0">
                <a:solidFill>
                  <a:srgbClr val="F34347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1" name="Oval 13"/>
            <p:cNvSpPr>
              <a:spLocks noChangeArrowheads="1"/>
            </p:cNvSpPr>
            <p:nvPr/>
          </p:nvSpPr>
          <p:spPr bwMode="auto">
            <a:xfrm>
              <a:off x="6437024" y="1945707"/>
              <a:ext cx="984442" cy="98505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399" dirty="0">
                  <a:solidFill>
                    <a:srgbClr val="F343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id-ID" sz="2399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3049878" y="1090112"/>
            <a:ext cx="1517630" cy="1517630"/>
            <a:chOff x="4067562" y="1196752"/>
            <a:chExt cx="2024034" cy="2024034"/>
          </a:xfrm>
        </p:grpSpPr>
        <p:sp>
          <p:nvSpPr>
            <p:cNvPr id="13" name="Freeform 108"/>
            <p:cNvSpPr/>
            <p:nvPr/>
          </p:nvSpPr>
          <p:spPr bwMode="auto">
            <a:xfrm rot="16200000">
              <a:off x="4067562" y="1196752"/>
              <a:ext cx="2024034" cy="2024034"/>
            </a:xfrm>
            <a:custGeom>
              <a:avLst/>
              <a:gdLst>
                <a:gd name="T0" fmla="*/ 0 w 972"/>
                <a:gd name="T1" fmla="*/ 972 h 972"/>
                <a:gd name="T2" fmla="*/ 0 w 972"/>
                <a:gd name="T3" fmla="*/ 486 h 972"/>
                <a:gd name="T4" fmla="*/ 486 w 972"/>
                <a:gd name="T5" fmla="*/ 0 h 972"/>
                <a:gd name="T6" fmla="*/ 972 w 972"/>
                <a:gd name="T7" fmla="*/ 486 h 972"/>
                <a:gd name="T8" fmla="*/ 486 w 972"/>
                <a:gd name="T9" fmla="*/ 972 h 972"/>
                <a:gd name="T10" fmla="*/ 0 w 972"/>
                <a:gd name="T11" fmla="*/ 97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2" h="972">
                  <a:moveTo>
                    <a:pt x="0" y="972"/>
                  </a:moveTo>
                  <a:cubicBezTo>
                    <a:pt x="0" y="486"/>
                    <a:pt x="0" y="486"/>
                    <a:pt x="0" y="486"/>
                  </a:cubicBezTo>
                  <a:cubicBezTo>
                    <a:pt x="0" y="218"/>
                    <a:pt x="218" y="0"/>
                    <a:pt x="486" y="0"/>
                  </a:cubicBezTo>
                  <a:cubicBezTo>
                    <a:pt x="754" y="0"/>
                    <a:pt x="972" y="218"/>
                    <a:pt x="972" y="486"/>
                  </a:cubicBezTo>
                  <a:cubicBezTo>
                    <a:pt x="972" y="754"/>
                    <a:pt x="754" y="972"/>
                    <a:pt x="486" y="972"/>
                  </a:cubicBezTo>
                  <a:lnTo>
                    <a:pt x="0" y="97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500" dirty="0">
                <a:solidFill>
                  <a:srgbClr val="F66C47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4" name="Freeform 109"/>
            <p:cNvSpPr/>
            <p:nvPr/>
          </p:nvSpPr>
          <p:spPr bwMode="auto">
            <a:xfrm rot="16200000">
              <a:off x="4210486" y="1352622"/>
              <a:ext cx="1721082" cy="1723461"/>
            </a:xfrm>
            <a:prstGeom prst="ellipse">
              <a:avLst/>
            </a:prstGeom>
            <a:gradFill>
              <a:gsLst>
                <a:gs pos="100000">
                  <a:srgbClr val="F66C47"/>
                </a:gs>
                <a:gs pos="0">
                  <a:srgbClr val="DC4A1B"/>
                </a:gs>
              </a:gsLst>
              <a:lin ang="5400000" scaled="1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lIns="539859" rIns="269930" anchor="ctr"/>
            <a:lstStyle/>
            <a:p>
              <a:pPr algn="just">
                <a:lnSpc>
                  <a:spcPct val="130000"/>
                </a:lnSpc>
              </a:pPr>
              <a:endParaRPr lang="id-ID" sz="975" kern="0" dirty="0">
                <a:solidFill>
                  <a:srgbClr val="F66C47"/>
                </a:solidFill>
                <a:latin typeface="微软雅黑" panose="020B0503020204020204" pitchFamily="34" charset="-122"/>
                <a:ea typeface="幼圆" panose="02010509060101010101" pitchFamily="49" charset="-122"/>
              </a:endParaRPr>
            </a:p>
          </p:txBody>
        </p:sp>
        <p:sp>
          <p:nvSpPr>
            <p:cNvPr id="15" name="Oval 110"/>
            <p:cNvSpPr>
              <a:spLocks noChangeArrowheads="1"/>
            </p:cNvSpPr>
            <p:nvPr/>
          </p:nvSpPr>
          <p:spPr bwMode="auto">
            <a:xfrm rot="16200000">
              <a:off x="4427802" y="1571524"/>
              <a:ext cx="1284863" cy="128565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3599" dirty="0">
                  <a:solidFill>
                    <a:srgbClr val="F66C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id-ID" sz="3599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617397" y="2658944"/>
            <a:ext cx="1748533" cy="1748532"/>
            <a:chOff x="6158132" y="3289073"/>
            <a:chExt cx="2331984" cy="2331983"/>
          </a:xfrm>
        </p:grpSpPr>
        <p:sp>
          <p:nvSpPr>
            <p:cNvPr id="17" name="Freeform 120"/>
            <p:cNvSpPr/>
            <p:nvPr/>
          </p:nvSpPr>
          <p:spPr bwMode="auto">
            <a:xfrm flipV="1">
              <a:off x="6158132" y="3289073"/>
              <a:ext cx="2331984" cy="2331983"/>
            </a:xfrm>
            <a:custGeom>
              <a:avLst/>
              <a:gdLst>
                <a:gd name="T0" fmla="*/ 0 w 972"/>
                <a:gd name="T1" fmla="*/ 972 h 972"/>
                <a:gd name="T2" fmla="*/ 0 w 972"/>
                <a:gd name="T3" fmla="*/ 486 h 972"/>
                <a:gd name="T4" fmla="*/ 486 w 972"/>
                <a:gd name="T5" fmla="*/ 0 h 972"/>
                <a:gd name="T6" fmla="*/ 972 w 972"/>
                <a:gd name="T7" fmla="*/ 486 h 972"/>
                <a:gd name="T8" fmla="*/ 486 w 972"/>
                <a:gd name="T9" fmla="*/ 972 h 972"/>
                <a:gd name="T10" fmla="*/ 0 w 972"/>
                <a:gd name="T11" fmla="*/ 97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2" h="972">
                  <a:moveTo>
                    <a:pt x="0" y="972"/>
                  </a:moveTo>
                  <a:cubicBezTo>
                    <a:pt x="0" y="486"/>
                    <a:pt x="0" y="486"/>
                    <a:pt x="0" y="486"/>
                  </a:cubicBezTo>
                  <a:cubicBezTo>
                    <a:pt x="0" y="218"/>
                    <a:pt x="218" y="0"/>
                    <a:pt x="486" y="0"/>
                  </a:cubicBezTo>
                  <a:cubicBezTo>
                    <a:pt x="754" y="0"/>
                    <a:pt x="972" y="218"/>
                    <a:pt x="972" y="486"/>
                  </a:cubicBezTo>
                  <a:cubicBezTo>
                    <a:pt x="972" y="754"/>
                    <a:pt x="754" y="972"/>
                    <a:pt x="486" y="972"/>
                  </a:cubicBezTo>
                  <a:lnTo>
                    <a:pt x="0" y="97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500" dirty="0">
                <a:solidFill>
                  <a:srgbClr val="037A9B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8" name="Freeform 121"/>
            <p:cNvSpPr/>
            <p:nvPr/>
          </p:nvSpPr>
          <p:spPr bwMode="auto">
            <a:xfrm flipV="1">
              <a:off x="6326222" y="3472079"/>
              <a:ext cx="1982938" cy="1985679"/>
            </a:xfrm>
            <a:prstGeom prst="ellipse">
              <a:avLst/>
            </a:prstGeom>
            <a:gradFill>
              <a:gsLst>
                <a:gs pos="0">
                  <a:srgbClr val="03435C"/>
                </a:gs>
                <a:gs pos="100000">
                  <a:srgbClr val="037A9B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2" dirty="0">
                <a:solidFill>
                  <a:srgbClr val="037A9B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Oval 122"/>
            <p:cNvSpPr>
              <a:spLocks noChangeArrowheads="1"/>
            </p:cNvSpPr>
            <p:nvPr/>
          </p:nvSpPr>
          <p:spPr bwMode="auto">
            <a:xfrm rot="10800000" flipV="1">
              <a:off x="6577516" y="3725200"/>
              <a:ext cx="1480350" cy="148126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49" dirty="0">
                  <a:solidFill>
                    <a:srgbClr val="037A9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id-ID" sz="4049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268349" y="2658945"/>
            <a:ext cx="1299160" cy="1299159"/>
            <a:chOff x="4358933" y="3289074"/>
            <a:chExt cx="1732664" cy="1732663"/>
          </a:xfrm>
        </p:grpSpPr>
        <p:sp>
          <p:nvSpPr>
            <p:cNvPr id="21" name="Freeform 124"/>
            <p:cNvSpPr/>
            <p:nvPr/>
          </p:nvSpPr>
          <p:spPr bwMode="auto">
            <a:xfrm rot="5400000" flipV="1">
              <a:off x="4358933" y="3289074"/>
              <a:ext cx="1732663" cy="1732664"/>
            </a:xfrm>
            <a:custGeom>
              <a:avLst/>
              <a:gdLst>
                <a:gd name="T0" fmla="*/ 0 w 972"/>
                <a:gd name="T1" fmla="*/ 972 h 972"/>
                <a:gd name="T2" fmla="*/ 0 w 972"/>
                <a:gd name="T3" fmla="*/ 486 h 972"/>
                <a:gd name="T4" fmla="*/ 486 w 972"/>
                <a:gd name="T5" fmla="*/ 0 h 972"/>
                <a:gd name="T6" fmla="*/ 972 w 972"/>
                <a:gd name="T7" fmla="*/ 486 h 972"/>
                <a:gd name="T8" fmla="*/ 486 w 972"/>
                <a:gd name="T9" fmla="*/ 972 h 972"/>
                <a:gd name="T10" fmla="*/ 0 w 972"/>
                <a:gd name="T11" fmla="*/ 972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2" h="972">
                  <a:moveTo>
                    <a:pt x="0" y="972"/>
                  </a:moveTo>
                  <a:cubicBezTo>
                    <a:pt x="0" y="486"/>
                    <a:pt x="0" y="486"/>
                    <a:pt x="0" y="486"/>
                  </a:cubicBezTo>
                  <a:cubicBezTo>
                    <a:pt x="0" y="218"/>
                    <a:pt x="218" y="0"/>
                    <a:pt x="486" y="0"/>
                  </a:cubicBezTo>
                  <a:cubicBezTo>
                    <a:pt x="754" y="0"/>
                    <a:pt x="972" y="218"/>
                    <a:pt x="972" y="486"/>
                  </a:cubicBezTo>
                  <a:cubicBezTo>
                    <a:pt x="972" y="754"/>
                    <a:pt x="754" y="972"/>
                    <a:pt x="486" y="972"/>
                  </a:cubicBezTo>
                  <a:lnTo>
                    <a:pt x="0" y="972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sz="1500" dirty="0">
                <a:solidFill>
                  <a:srgbClr val="05918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Freeform 125"/>
            <p:cNvSpPr/>
            <p:nvPr/>
          </p:nvSpPr>
          <p:spPr bwMode="auto">
            <a:xfrm rot="5400000" flipV="1">
              <a:off x="4481282" y="3412946"/>
              <a:ext cx="1473322" cy="1475360"/>
            </a:xfrm>
            <a:prstGeom prst="ellipse">
              <a:avLst/>
            </a:pr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2" dirty="0">
                <a:solidFill>
                  <a:srgbClr val="059188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" name="Oval 126"/>
            <p:cNvSpPr>
              <a:spLocks noChangeArrowheads="1"/>
            </p:cNvSpPr>
            <p:nvPr/>
          </p:nvSpPr>
          <p:spPr bwMode="auto">
            <a:xfrm rot="5400000" flipV="1">
              <a:off x="4667314" y="3600337"/>
              <a:ext cx="1099900" cy="110057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63500" dir="8100000" algn="tl" rotWithShape="0">
                <a:prstClr val="black">
                  <a:alpha val="30000"/>
                </a:prst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38100" h="63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999" dirty="0">
                  <a:solidFill>
                    <a:srgbClr val="059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id-ID" sz="2999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文本框 44"/>
          <p:cNvSpPr txBox="1"/>
          <p:nvPr/>
        </p:nvSpPr>
        <p:spPr>
          <a:xfrm>
            <a:off x="1440468" y="1508747"/>
            <a:ext cx="704039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2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5" name="矩形 24"/>
          <p:cNvSpPr/>
          <p:nvPr/>
        </p:nvSpPr>
        <p:spPr>
          <a:xfrm>
            <a:off x="1457788" y="1764473"/>
            <a:ext cx="1512347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请在此输入详细的文字介绍信息，表达图表的含义。</a:t>
            </a:r>
          </a:p>
        </p:txBody>
      </p:sp>
      <p:sp>
        <p:nvSpPr>
          <p:cNvPr id="26" name="文本框 44"/>
          <p:cNvSpPr txBox="1"/>
          <p:nvPr/>
        </p:nvSpPr>
        <p:spPr>
          <a:xfrm>
            <a:off x="5903905" y="1700912"/>
            <a:ext cx="704039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7" name="矩形 26"/>
          <p:cNvSpPr/>
          <p:nvPr/>
        </p:nvSpPr>
        <p:spPr>
          <a:xfrm>
            <a:off x="5921226" y="1956638"/>
            <a:ext cx="1512347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请在此输入详细的文字介绍信息，表达图表的含义。</a:t>
            </a:r>
          </a:p>
        </p:txBody>
      </p:sp>
      <p:sp>
        <p:nvSpPr>
          <p:cNvPr id="28" name="文本框 44"/>
          <p:cNvSpPr txBox="1"/>
          <p:nvPr/>
        </p:nvSpPr>
        <p:spPr>
          <a:xfrm>
            <a:off x="1656436" y="3050711"/>
            <a:ext cx="704039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1673756" y="3306436"/>
            <a:ext cx="1512347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请在此输入详细的文字介绍信息，表达图表的含义。</a:t>
            </a:r>
          </a:p>
        </p:txBody>
      </p:sp>
      <p:sp>
        <p:nvSpPr>
          <p:cNvPr id="30" name="文本框 44"/>
          <p:cNvSpPr txBox="1"/>
          <p:nvPr/>
        </p:nvSpPr>
        <p:spPr>
          <a:xfrm>
            <a:off x="6515710" y="3266679"/>
            <a:ext cx="704039" cy="248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12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</a:p>
        </p:txBody>
      </p:sp>
      <p:sp>
        <p:nvSpPr>
          <p:cNvPr id="31" name="矩形 30"/>
          <p:cNvSpPr/>
          <p:nvPr/>
        </p:nvSpPr>
        <p:spPr>
          <a:xfrm>
            <a:off x="6533030" y="3522404"/>
            <a:ext cx="1512347" cy="7225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请在此输入详细的文字介绍信息，表达图表的含义。</a:t>
            </a:r>
          </a:p>
        </p:txBody>
      </p:sp>
    </p:spTree>
    <p:extLst>
      <p:ext uri="{BB962C8B-B14F-4D97-AF65-F5344CB8AC3E}">
        <p14:creationId xmlns:p14="http://schemas.microsoft.com/office/powerpoint/2010/main" val="833918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55826" y="3652442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1475483" y="4090779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196710" y="35649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2700000">
            <a:off x="2561347" y="4495516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924097" y="2551402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86073" y="2125451"/>
            <a:ext cx="1997701" cy="392263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明年工作计划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194057" y="2680169"/>
            <a:ext cx="1077226" cy="161583"/>
            <a:chOff x="4369395" y="3284984"/>
            <a:chExt cx="1436675" cy="215500"/>
          </a:xfrm>
        </p:grpSpPr>
        <p:sp>
          <p:nvSpPr>
            <p:cNvPr id="16" name="文本框 9"/>
            <p:cNvSpPr txBox="1"/>
            <p:nvPr/>
          </p:nvSpPr>
          <p:spPr>
            <a:xfrm>
              <a:off x="4581936" y="3284984"/>
              <a:ext cx="1224134" cy="215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添加文字标题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037A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5219904" y="2679734"/>
            <a:ext cx="1077226" cy="161583"/>
            <a:chOff x="4369395" y="3284984"/>
            <a:chExt cx="1436675" cy="215500"/>
          </a:xfrm>
        </p:grpSpPr>
        <p:sp>
          <p:nvSpPr>
            <p:cNvPr id="21" name="文本框 9"/>
            <p:cNvSpPr txBox="1"/>
            <p:nvPr/>
          </p:nvSpPr>
          <p:spPr>
            <a:xfrm>
              <a:off x="4581936" y="3284984"/>
              <a:ext cx="1224134" cy="215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添加文字标题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037A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4194057" y="2896137"/>
            <a:ext cx="1077226" cy="161583"/>
            <a:chOff x="4369395" y="3284984"/>
            <a:chExt cx="1436675" cy="215500"/>
          </a:xfrm>
        </p:grpSpPr>
        <p:sp>
          <p:nvSpPr>
            <p:cNvPr id="26" name="文本框 9"/>
            <p:cNvSpPr txBox="1"/>
            <p:nvPr/>
          </p:nvSpPr>
          <p:spPr>
            <a:xfrm>
              <a:off x="4581936" y="3284984"/>
              <a:ext cx="1224134" cy="215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添加文字标题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037A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5219904" y="2895702"/>
            <a:ext cx="1077226" cy="161583"/>
            <a:chOff x="4369395" y="3284984"/>
            <a:chExt cx="1436675" cy="215500"/>
          </a:xfrm>
        </p:grpSpPr>
        <p:sp>
          <p:nvSpPr>
            <p:cNvPr id="31" name="文本框 9"/>
            <p:cNvSpPr txBox="1"/>
            <p:nvPr/>
          </p:nvSpPr>
          <p:spPr>
            <a:xfrm>
              <a:off x="4581936" y="3284984"/>
              <a:ext cx="1224134" cy="215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添加文字标题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037A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2931629" y="2011218"/>
            <a:ext cx="1046460" cy="1046460"/>
            <a:chOff x="1677608" y="2996952"/>
            <a:chExt cx="1395643" cy="1395643"/>
          </a:xfrm>
        </p:grpSpPr>
        <p:sp>
          <p:nvSpPr>
            <p:cNvPr id="3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3435C"/>
                </a:gs>
                <a:gs pos="100000">
                  <a:srgbClr val="037A9B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38" name="KSO_Shape"/>
          <p:cNvSpPr/>
          <p:nvPr/>
        </p:nvSpPr>
        <p:spPr bwMode="auto">
          <a:xfrm>
            <a:off x="3255580" y="2355783"/>
            <a:ext cx="442242" cy="375904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56844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25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750"/>
                            </p:stCondLst>
                            <p:childTnLst>
                              <p:par>
                                <p:cTn id="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250"/>
                            </p:stCondLst>
                            <p:childTnLst>
                              <p:par>
                                <p:cTn id="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750"/>
                            </p:stCondLst>
                            <p:childTnLst>
                              <p:par>
                                <p:cTn id="10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3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3104449" cy="369332"/>
            <a:chOff x="585861" y="319364"/>
            <a:chExt cx="4139268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18478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标题文字内容 </a:t>
              </a: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3"/>
            <p:cNvSpPr txBox="1"/>
            <p:nvPr/>
          </p:nvSpPr>
          <p:spPr>
            <a:xfrm>
              <a:off x="2497594" y="429775"/>
              <a:ext cx="222753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097426" y="1656646"/>
            <a:ext cx="3204614" cy="591515"/>
            <a:chOff x="2713211" y="755113"/>
            <a:chExt cx="4273932" cy="788892"/>
          </a:xfrm>
        </p:grpSpPr>
        <p:sp>
          <p:nvSpPr>
            <p:cNvPr id="9" name="平行四边形 8"/>
            <p:cNvSpPr/>
            <p:nvPr/>
          </p:nvSpPr>
          <p:spPr>
            <a:xfrm>
              <a:off x="2713211" y="925441"/>
              <a:ext cx="4260897" cy="618564"/>
            </a:xfrm>
            <a:prstGeom prst="parallelogram">
              <a:avLst/>
            </a:prstGeom>
            <a:gradFill>
              <a:gsLst>
                <a:gs pos="0">
                  <a:schemeClr val="tx1">
                    <a:alpha val="27000"/>
                  </a:schemeClr>
                </a:gs>
                <a:gs pos="81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867297" y="907513"/>
              <a:ext cx="4119846" cy="71718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100000">
                  <a:srgbClr val="EEEEE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11" name="梯形 10"/>
            <p:cNvSpPr/>
            <p:nvPr/>
          </p:nvSpPr>
          <p:spPr>
            <a:xfrm>
              <a:off x="2854261" y="755113"/>
              <a:ext cx="4119846" cy="134471"/>
            </a:xfrm>
            <a:prstGeom prst="trapezoid">
              <a:avLst>
                <a:gd name="adj" fmla="val 967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12" name="TextBox 498"/>
          <p:cNvSpPr txBox="1"/>
          <p:nvPr/>
        </p:nvSpPr>
        <p:spPr>
          <a:xfrm>
            <a:off x="3380875" y="1366932"/>
            <a:ext cx="963726" cy="2480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1012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13" name="TextBox 499"/>
          <p:cNvSpPr txBox="1"/>
          <p:nvPr/>
        </p:nvSpPr>
        <p:spPr>
          <a:xfrm>
            <a:off x="7140934" y="1337392"/>
            <a:ext cx="963726" cy="2480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14" name="TextBox 500"/>
          <p:cNvSpPr txBox="1"/>
          <p:nvPr/>
        </p:nvSpPr>
        <p:spPr>
          <a:xfrm>
            <a:off x="3380875" y="3053207"/>
            <a:ext cx="963726" cy="2480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15" name="TextBox 501"/>
          <p:cNvSpPr txBox="1"/>
          <p:nvPr/>
        </p:nvSpPr>
        <p:spPr>
          <a:xfrm>
            <a:off x="7140934" y="3011142"/>
            <a:ext cx="963726" cy="24808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lvl="0" algn="r"/>
            <a:r>
              <a:rPr lang="zh-CN" altLang="en-US" sz="1012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UKIJ Qolyazma" pitchFamily="18" charset="0"/>
              </a:rPr>
              <a:t>点击添加内容</a:t>
            </a:r>
          </a:p>
        </p:txBody>
      </p:sp>
      <p:sp>
        <p:nvSpPr>
          <p:cNvPr id="16" name="TextBox 503"/>
          <p:cNvSpPr txBox="1"/>
          <p:nvPr/>
        </p:nvSpPr>
        <p:spPr>
          <a:xfrm>
            <a:off x="1114401" y="1914340"/>
            <a:ext cx="3221288" cy="49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504"/>
          <p:cNvSpPr txBox="1"/>
          <p:nvPr/>
        </p:nvSpPr>
        <p:spPr>
          <a:xfrm>
            <a:off x="4914072" y="1914340"/>
            <a:ext cx="3221288" cy="49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您的内容打在这里，或者通过复制您的文本后，在此框中选择粘贴，并选择只保留文字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extBox 505"/>
          <p:cNvSpPr txBox="1"/>
          <p:nvPr/>
        </p:nvSpPr>
        <p:spPr>
          <a:xfrm>
            <a:off x="1114401" y="3614768"/>
            <a:ext cx="3221288" cy="49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您的内容打在这里，或者通过复制您的文本后，在此框中选择粘贴，并选择只保留文字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TextBox 506"/>
          <p:cNvSpPr txBox="1"/>
          <p:nvPr/>
        </p:nvSpPr>
        <p:spPr>
          <a:xfrm>
            <a:off x="4914072" y="3614768"/>
            <a:ext cx="3221288" cy="49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您的内容打在这里，或者通过复制您的文本后，在此框中选择粘贴，并选择只保留文字</a:t>
            </a: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。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4822870" y="1654249"/>
            <a:ext cx="3204614" cy="591515"/>
            <a:chOff x="2713211" y="755113"/>
            <a:chExt cx="4273932" cy="788892"/>
          </a:xfrm>
        </p:grpSpPr>
        <p:sp>
          <p:nvSpPr>
            <p:cNvPr id="21" name="平行四边形 20"/>
            <p:cNvSpPr/>
            <p:nvPr/>
          </p:nvSpPr>
          <p:spPr>
            <a:xfrm>
              <a:off x="2713211" y="925441"/>
              <a:ext cx="4260897" cy="618564"/>
            </a:xfrm>
            <a:prstGeom prst="parallelogram">
              <a:avLst/>
            </a:prstGeom>
            <a:gradFill>
              <a:gsLst>
                <a:gs pos="0">
                  <a:schemeClr val="tx1">
                    <a:alpha val="27000"/>
                  </a:schemeClr>
                </a:gs>
                <a:gs pos="81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867297" y="907513"/>
              <a:ext cx="4119846" cy="71718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100000">
                  <a:srgbClr val="EEEEE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23" name="梯形 22"/>
            <p:cNvSpPr/>
            <p:nvPr/>
          </p:nvSpPr>
          <p:spPr>
            <a:xfrm>
              <a:off x="2854261" y="755113"/>
              <a:ext cx="4119846" cy="134471"/>
            </a:xfrm>
            <a:prstGeom prst="trapezoid">
              <a:avLst>
                <a:gd name="adj" fmla="val 967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4841960" y="3342153"/>
            <a:ext cx="3204614" cy="591515"/>
            <a:chOff x="2713211" y="755113"/>
            <a:chExt cx="4273932" cy="788892"/>
          </a:xfrm>
        </p:grpSpPr>
        <p:sp>
          <p:nvSpPr>
            <p:cNvPr id="25" name="平行四边形 24"/>
            <p:cNvSpPr/>
            <p:nvPr/>
          </p:nvSpPr>
          <p:spPr>
            <a:xfrm>
              <a:off x="2713211" y="925441"/>
              <a:ext cx="4260897" cy="618564"/>
            </a:xfrm>
            <a:prstGeom prst="parallelogram">
              <a:avLst/>
            </a:prstGeom>
            <a:gradFill>
              <a:gsLst>
                <a:gs pos="0">
                  <a:schemeClr val="tx1">
                    <a:alpha val="27000"/>
                  </a:schemeClr>
                </a:gs>
                <a:gs pos="81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867297" y="907513"/>
              <a:ext cx="4119846" cy="71718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100000">
                  <a:srgbClr val="EEEEE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7" name="梯形 26"/>
            <p:cNvSpPr/>
            <p:nvPr/>
          </p:nvSpPr>
          <p:spPr>
            <a:xfrm>
              <a:off x="2854261" y="755113"/>
              <a:ext cx="4119846" cy="134471"/>
            </a:xfrm>
            <a:prstGeom prst="trapezoid">
              <a:avLst>
                <a:gd name="adj" fmla="val 967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097426" y="3342153"/>
            <a:ext cx="3204614" cy="591515"/>
            <a:chOff x="2713211" y="755113"/>
            <a:chExt cx="4273932" cy="788892"/>
          </a:xfrm>
        </p:grpSpPr>
        <p:sp>
          <p:nvSpPr>
            <p:cNvPr id="29" name="平行四边形 28"/>
            <p:cNvSpPr/>
            <p:nvPr/>
          </p:nvSpPr>
          <p:spPr>
            <a:xfrm>
              <a:off x="2713211" y="925441"/>
              <a:ext cx="4260897" cy="618564"/>
            </a:xfrm>
            <a:prstGeom prst="parallelogram">
              <a:avLst/>
            </a:prstGeom>
            <a:gradFill>
              <a:gsLst>
                <a:gs pos="0">
                  <a:schemeClr val="tx1">
                    <a:alpha val="27000"/>
                  </a:schemeClr>
                </a:gs>
                <a:gs pos="81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2867297" y="907513"/>
              <a:ext cx="4119846" cy="71718"/>
            </a:xfrm>
            <a:prstGeom prst="rect">
              <a:avLst/>
            </a:prstGeom>
            <a:gradFill>
              <a:gsLst>
                <a:gs pos="0">
                  <a:srgbClr val="DBDBDB"/>
                </a:gs>
                <a:gs pos="100000">
                  <a:srgbClr val="EEEEEE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" name="梯形 30"/>
            <p:cNvSpPr/>
            <p:nvPr/>
          </p:nvSpPr>
          <p:spPr>
            <a:xfrm>
              <a:off x="2854261" y="755113"/>
              <a:ext cx="4119846" cy="134471"/>
            </a:xfrm>
            <a:prstGeom prst="trapezoid">
              <a:avLst>
                <a:gd name="adj" fmla="val 96749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2" name="Freeform 133"/>
          <p:cNvSpPr/>
          <p:nvPr/>
        </p:nvSpPr>
        <p:spPr bwMode="auto">
          <a:xfrm>
            <a:off x="1272179" y="2818585"/>
            <a:ext cx="614365" cy="566520"/>
          </a:xfrm>
          <a:custGeom>
            <a:avLst/>
            <a:gdLst>
              <a:gd name="T0" fmla="*/ 442 w 525"/>
              <a:gd name="T1" fmla="*/ 185 h 473"/>
              <a:gd name="T2" fmla="*/ 442 w 525"/>
              <a:gd name="T3" fmla="*/ 40 h 473"/>
              <a:gd name="T4" fmla="*/ 343 w 525"/>
              <a:gd name="T5" fmla="*/ 40 h 473"/>
              <a:gd name="T6" fmla="*/ 343 w 525"/>
              <a:gd name="T7" fmla="*/ 83 h 473"/>
              <a:gd name="T8" fmla="*/ 262 w 525"/>
              <a:gd name="T9" fmla="*/ 0 h 473"/>
              <a:gd name="T10" fmla="*/ 0 w 525"/>
              <a:gd name="T11" fmla="*/ 267 h 473"/>
              <a:gd name="T12" fmla="*/ 59 w 525"/>
              <a:gd name="T13" fmla="*/ 267 h 473"/>
              <a:gd name="T14" fmla="*/ 59 w 525"/>
              <a:gd name="T15" fmla="*/ 473 h 473"/>
              <a:gd name="T16" fmla="*/ 165 w 525"/>
              <a:gd name="T17" fmla="*/ 473 h 473"/>
              <a:gd name="T18" fmla="*/ 165 w 525"/>
              <a:gd name="T19" fmla="*/ 326 h 473"/>
              <a:gd name="T20" fmla="*/ 359 w 525"/>
              <a:gd name="T21" fmla="*/ 326 h 473"/>
              <a:gd name="T22" fmla="*/ 359 w 525"/>
              <a:gd name="T23" fmla="*/ 473 h 473"/>
              <a:gd name="T24" fmla="*/ 466 w 525"/>
              <a:gd name="T25" fmla="*/ 473 h 473"/>
              <a:gd name="T26" fmla="*/ 466 w 525"/>
              <a:gd name="T27" fmla="*/ 267 h 473"/>
              <a:gd name="T28" fmla="*/ 525 w 525"/>
              <a:gd name="T29" fmla="*/ 267 h 473"/>
              <a:gd name="T30" fmla="*/ 442 w 525"/>
              <a:gd name="T31" fmla="*/ 18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473">
                <a:moveTo>
                  <a:pt x="442" y="185"/>
                </a:moveTo>
                <a:lnTo>
                  <a:pt x="442" y="40"/>
                </a:lnTo>
                <a:lnTo>
                  <a:pt x="343" y="40"/>
                </a:lnTo>
                <a:lnTo>
                  <a:pt x="343" y="83"/>
                </a:lnTo>
                <a:lnTo>
                  <a:pt x="262" y="0"/>
                </a:lnTo>
                <a:lnTo>
                  <a:pt x="0" y="267"/>
                </a:lnTo>
                <a:lnTo>
                  <a:pt x="59" y="267"/>
                </a:lnTo>
                <a:lnTo>
                  <a:pt x="59" y="473"/>
                </a:lnTo>
                <a:lnTo>
                  <a:pt x="165" y="473"/>
                </a:lnTo>
                <a:lnTo>
                  <a:pt x="165" y="326"/>
                </a:lnTo>
                <a:lnTo>
                  <a:pt x="359" y="326"/>
                </a:lnTo>
                <a:lnTo>
                  <a:pt x="359" y="473"/>
                </a:lnTo>
                <a:lnTo>
                  <a:pt x="466" y="473"/>
                </a:lnTo>
                <a:lnTo>
                  <a:pt x="466" y="267"/>
                </a:lnTo>
                <a:lnTo>
                  <a:pt x="525" y="267"/>
                </a:lnTo>
                <a:lnTo>
                  <a:pt x="442" y="185"/>
                </a:lnTo>
                <a:close/>
              </a:path>
            </a:pathLst>
          </a:cu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 dirty="0">
              <a:latin typeface="微软雅黑" panose="020B0503020204020204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64602" y="1090355"/>
            <a:ext cx="715110" cy="628138"/>
            <a:chOff x="7545388" y="1652587"/>
            <a:chExt cx="822325" cy="722313"/>
          </a:xfr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effectLst>
            <a:reflection blurRad="6350" stA="52000" endA="300" endPos="35000" dir="5400000" sy="-100000" algn="bl" rotWithShape="0"/>
          </a:effectLst>
        </p:grpSpPr>
        <p:sp>
          <p:nvSpPr>
            <p:cNvPr id="34" name="Freeform 58"/>
            <p:cNvSpPr/>
            <p:nvPr/>
          </p:nvSpPr>
          <p:spPr bwMode="auto">
            <a:xfrm>
              <a:off x="7773988" y="2282825"/>
              <a:ext cx="365125" cy="92075"/>
            </a:xfrm>
            <a:custGeom>
              <a:avLst/>
              <a:gdLst>
                <a:gd name="T0" fmla="*/ 106 w 120"/>
                <a:gd name="T1" fmla="*/ 11 h 30"/>
                <a:gd name="T2" fmla="*/ 97 w 120"/>
                <a:gd name="T3" fmla="*/ 11 h 30"/>
                <a:gd name="T4" fmla="*/ 97 w 120"/>
                <a:gd name="T5" fmla="*/ 0 h 30"/>
                <a:gd name="T6" fmla="*/ 23 w 120"/>
                <a:gd name="T7" fmla="*/ 0 h 30"/>
                <a:gd name="T8" fmla="*/ 23 w 120"/>
                <a:gd name="T9" fmla="*/ 11 h 30"/>
                <a:gd name="T10" fmla="*/ 14 w 120"/>
                <a:gd name="T11" fmla="*/ 11 h 30"/>
                <a:gd name="T12" fmla="*/ 0 w 120"/>
                <a:gd name="T13" fmla="*/ 30 h 30"/>
                <a:gd name="T14" fmla="*/ 120 w 120"/>
                <a:gd name="T15" fmla="*/ 30 h 30"/>
                <a:gd name="T16" fmla="*/ 106 w 120"/>
                <a:gd name="T17" fmla="*/ 1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0" h="30">
                  <a:moveTo>
                    <a:pt x="106" y="11"/>
                  </a:moveTo>
                  <a:cubicBezTo>
                    <a:pt x="97" y="11"/>
                    <a:pt x="97" y="11"/>
                    <a:pt x="97" y="11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6" y="11"/>
                    <a:pt x="0" y="20"/>
                    <a:pt x="0" y="30"/>
                  </a:cubicBezTo>
                  <a:cubicBezTo>
                    <a:pt x="120" y="30"/>
                    <a:pt x="120" y="30"/>
                    <a:pt x="120" y="30"/>
                  </a:cubicBezTo>
                  <a:cubicBezTo>
                    <a:pt x="120" y="20"/>
                    <a:pt x="114" y="11"/>
                    <a:pt x="106" y="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5" name="Freeform 59"/>
            <p:cNvSpPr>
              <a:spLocks noEditPoints="1"/>
            </p:cNvSpPr>
            <p:nvPr/>
          </p:nvSpPr>
          <p:spPr bwMode="auto">
            <a:xfrm>
              <a:off x="7545388" y="1652587"/>
              <a:ext cx="822325" cy="612775"/>
            </a:xfrm>
            <a:custGeom>
              <a:avLst/>
              <a:gdLst>
                <a:gd name="T0" fmla="*/ 251 w 270"/>
                <a:gd name="T1" fmla="*/ 0 h 201"/>
                <a:gd name="T2" fmla="*/ 19 w 270"/>
                <a:gd name="T3" fmla="*/ 0 h 201"/>
                <a:gd name="T4" fmla="*/ 0 w 270"/>
                <a:gd name="T5" fmla="*/ 19 h 201"/>
                <a:gd name="T6" fmla="*/ 0 w 270"/>
                <a:gd name="T7" fmla="*/ 183 h 201"/>
                <a:gd name="T8" fmla="*/ 19 w 270"/>
                <a:gd name="T9" fmla="*/ 201 h 201"/>
                <a:gd name="T10" fmla="*/ 251 w 270"/>
                <a:gd name="T11" fmla="*/ 201 h 201"/>
                <a:gd name="T12" fmla="*/ 270 w 270"/>
                <a:gd name="T13" fmla="*/ 183 h 201"/>
                <a:gd name="T14" fmla="*/ 270 w 270"/>
                <a:gd name="T15" fmla="*/ 19 h 201"/>
                <a:gd name="T16" fmla="*/ 251 w 270"/>
                <a:gd name="T17" fmla="*/ 0 h 201"/>
                <a:gd name="T18" fmla="*/ 135 w 270"/>
                <a:gd name="T19" fmla="*/ 183 h 201"/>
                <a:gd name="T20" fmla="*/ 128 w 270"/>
                <a:gd name="T21" fmla="*/ 176 h 201"/>
                <a:gd name="T22" fmla="*/ 135 w 270"/>
                <a:gd name="T23" fmla="*/ 169 h 201"/>
                <a:gd name="T24" fmla="*/ 142 w 270"/>
                <a:gd name="T25" fmla="*/ 176 h 201"/>
                <a:gd name="T26" fmla="*/ 135 w 270"/>
                <a:gd name="T27" fmla="*/ 183 h 201"/>
                <a:gd name="T28" fmla="*/ 254 w 270"/>
                <a:gd name="T29" fmla="*/ 146 h 201"/>
                <a:gd name="T30" fmla="*/ 252 w 270"/>
                <a:gd name="T31" fmla="*/ 148 h 201"/>
                <a:gd name="T32" fmla="*/ 18 w 270"/>
                <a:gd name="T33" fmla="*/ 148 h 201"/>
                <a:gd name="T34" fmla="*/ 16 w 270"/>
                <a:gd name="T35" fmla="*/ 146 h 201"/>
                <a:gd name="T36" fmla="*/ 16 w 270"/>
                <a:gd name="T37" fmla="*/ 20 h 201"/>
                <a:gd name="T38" fmla="*/ 18 w 270"/>
                <a:gd name="T39" fmla="*/ 18 h 201"/>
                <a:gd name="T40" fmla="*/ 252 w 270"/>
                <a:gd name="T41" fmla="*/ 18 h 201"/>
                <a:gd name="T42" fmla="*/ 254 w 270"/>
                <a:gd name="T43" fmla="*/ 20 h 201"/>
                <a:gd name="T44" fmla="*/ 254 w 270"/>
                <a:gd name="T45" fmla="*/ 14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70" h="201">
                  <a:moveTo>
                    <a:pt x="251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183"/>
                    <a:pt x="0" y="183"/>
                    <a:pt x="0" y="183"/>
                  </a:cubicBezTo>
                  <a:cubicBezTo>
                    <a:pt x="0" y="193"/>
                    <a:pt x="9" y="201"/>
                    <a:pt x="19" y="201"/>
                  </a:cubicBezTo>
                  <a:cubicBezTo>
                    <a:pt x="251" y="201"/>
                    <a:pt x="251" y="201"/>
                    <a:pt x="251" y="201"/>
                  </a:cubicBezTo>
                  <a:cubicBezTo>
                    <a:pt x="261" y="201"/>
                    <a:pt x="270" y="193"/>
                    <a:pt x="270" y="183"/>
                  </a:cubicBezTo>
                  <a:cubicBezTo>
                    <a:pt x="270" y="19"/>
                    <a:pt x="270" y="19"/>
                    <a:pt x="270" y="19"/>
                  </a:cubicBezTo>
                  <a:cubicBezTo>
                    <a:pt x="270" y="9"/>
                    <a:pt x="261" y="0"/>
                    <a:pt x="251" y="0"/>
                  </a:cubicBezTo>
                  <a:close/>
                  <a:moveTo>
                    <a:pt x="135" y="183"/>
                  </a:moveTo>
                  <a:cubicBezTo>
                    <a:pt x="131" y="183"/>
                    <a:pt x="128" y="180"/>
                    <a:pt x="128" y="176"/>
                  </a:cubicBezTo>
                  <a:cubicBezTo>
                    <a:pt x="128" y="172"/>
                    <a:pt x="131" y="169"/>
                    <a:pt x="135" y="169"/>
                  </a:cubicBezTo>
                  <a:cubicBezTo>
                    <a:pt x="139" y="169"/>
                    <a:pt x="142" y="172"/>
                    <a:pt x="142" y="176"/>
                  </a:cubicBezTo>
                  <a:cubicBezTo>
                    <a:pt x="142" y="180"/>
                    <a:pt x="139" y="183"/>
                    <a:pt x="135" y="183"/>
                  </a:cubicBezTo>
                  <a:close/>
                  <a:moveTo>
                    <a:pt x="254" y="146"/>
                  </a:moveTo>
                  <a:cubicBezTo>
                    <a:pt x="254" y="147"/>
                    <a:pt x="253" y="148"/>
                    <a:pt x="252" y="148"/>
                  </a:cubicBezTo>
                  <a:cubicBezTo>
                    <a:pt x="18" y="148"/>
                    <a:pt x="18" y="148"/>
                    <a:pt x="18" y="148"/>
                  </a:cubicBezTo>
                  <a:cubicBezTo>
                    <a:pt x="17" y="148"/>
                    <a:pt x="16" y="147"/>
                    <a:pt x="16" y="146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7" y="18"/>
                    <a:pt x="18" y="18"/>
                  </a:cubicBezTo>
                  <a:cubicBezTo>
                    <a:pt x="252" y="18"/>
                    <a:pt x="252" y="18"/>
                    <a:pt x="252" y="18"/>
                  </a:cubicBezTo>
                  <a:cubicBezTo>
                    <a:pt x="253" y="18"/>
                    <a:pt x="254" y="19"/>
                    <a:pt x="254" y="20"/>
                  </a:cubicBezTo>
                  <a:lnTo>
                    <a:pt x="254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6" name="Freeform 60"/>
            <p:cNvSpPr/>
            <p:nvPr/>
          </p:nvSpPr>
          <p:spPr bwMode="auto">
            <a:xfrm>
              <a:off x="7834313" y="1828800"/>
              <a:ext cx="244475" cy="115888"/>
            </a:xfrm>
            <a:custGeom>
              <a:avLst/>
              <a:gdLst>
                <a:gd name="T0" fmla="*/ 4 w 80"/>
                <a:gd name="T1" fmla="*/ 20 h 38"/>
                <a:gd name="T2" fmla="*/ 4 w 80"/>
                <a:gd name="T3" fmla="*/ 34 h 38"/>
                <a:gd name="T4" fmla="*/ 11 w 80"/>
                <a:gd name="T5" fmla="*/ 37 h 38"/>
                <a:gd name="T6" fmla="*/ 18 w 80"/>
                <a:gd name="T7" fmla="*/ 34 h 38"/>
                <a:gd name="T8" fmla="*/ 62 w 80"/>
                <a:gd name="T9" fmla="*/ 34 h 38"/>
                <a:gd name="T10" fmla="*/ 76 w 80"/>
                <a:gd name="T11" fmla="*/ 34 h 38"/>
                <a:gd name="T12" fmla="*/ 76 w 80"/>
                <a:gd name="T13" fmla="*/ 20 h 38"/>
                <a:gd name="T14" fmla="*/ 4 w 80"/>
                <a:gd name="T15" fmla="*/ 2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0" h="38">
                  <a:moveTo>
                    <a:pt x="4" y="20"/>
                  </a:moveTo>
                  <a:cubicBezTo>
                    <a:pt x="0" y="24"/>
                    <a:pt x="0" y="30"/>
                    <a:pt x="4" y="34"/>
                  </a:cubicBezTo>
                  <a:cubicBezTo>
                    <a:pt x="6" y="36"/>
                    <a:pt x="8" y="37"/>
                    <a:pt x="11" y="37"/>
                  </a:cubicBezTo>
                  <a:cubicBezTo>
                    <a:pt x="13" y="37"/>
                    <a:pt x="16" y="36"/>
                    <a:pt x="18" y="34"/>
                  </a:cubicBezTo>
                  <a:cubicBezTo>
                    <a:pt x="30" y="22"/>
                    <a:pt x="50" y="22"/>
                    <a:pt x="62" y="34"/>
                  </a:cubicBezTo>
                  <a:cubicBezTo>
                    <a:pt x="66" y="38"/>
                    <a:pt x="72" y="38"/>
                    <a:pt x="76" y="34"/>
                  </a:cubicBezTo>
                  <a:cubicBezTo>
                    <a:pt x="80" y="30"/>
                    <a:pt x="80" y="24"/>
                    <a:pt x="76" y="20"/>
                  </a:cubicBezTo>
                  <a:cubicBezTo>
                    <a:pt x="56" y="0"/>
                    <a:pt x="24" y="0"/>
                    <a:pt x="4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7" name="Freeform 61"/>
            <p:cNvSpPr/>
            <p:nvPr/>
          </p:nvSpPr>
          <p:spPr bwMode="auto">
            <a:xfrm>
              <a:off x="7761288" y="1744662"/>
              <a:ext cx="390525" cy="127000"/>
            </a:xfrm>
            <a:custGeom>
              <a:avLst/>
              <a:gdLst>
                <a:gd name="T0" fmla="*/ 64 w 128"/>
                <a:gd name="T1" fmla="*/ 0 h 42"/>
                <a:gd name="T2" fmla="*/ 4 w 128"/>
                <a:gd name="T3" fmla="*/ 24 h 42"/>
                <a:gd name="T4" fmla="*/ 4 w 128"/>
                <a:gd name="T5" fmla="*/ 39 h 42"/>
                <a:gd name="T6" fmla="*/ 18 w 128"/>
                <a:gd name="T7" fmla="*/ 39 h 42"/>
                <a:gd name="T8" fmla="*/ 64 w 128"/>
                <a:gd name="T9" fmla="*/ 20 h 42"/>
                <a:gd name="T10" fmla="*/ 110 w 128"/>
                <a:gd name="T11" fmla="*/ 39 h 42"/>
                <a:gd name="T12" fmla="*/ 117 w 128"/>
                <a:gd name="T13" fmla="*/ 41 h 42"/>
                <a:gd name="T14" fmla="*/ 124 w 128"/>
                <a:gd name="T15" fmla="*/ 39 h 42"/>
                <a:gd name="T16" fmla="*/ 124 w 128"/>
                <a:gd name="T17" fmla="*/ 24 h 42"/>
                <a:gd name="T18" fmla="*/ 64 w 128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8" h="42">
                  <a:moveTo>
                    <a:pt x="64" y="0"/>
                  </a:moveTo>
                  <a:cubicBezTo>
                    <a:pt x="41" y="0"/>
                    <a:pt x="20" y="8"/>
                    <a:pt x="4" y="24"/>
                  </a:cubicBezTo>
                  <a:cubicBezTo>
                    <a:pt x="0" y="28"/>
                    <a:pt x="0" y="35"/>
                    <a:pt x="4" y="39"/>
                  </a:cubicBezTo>
                  <a:cubicBezTo>
                    <a:pt x="8" y="42"/>
                    <a:pt x="14" y="42"/>
                    <a:pt x="18" y="39"/>
                  </a:cubicBezTo>
                  <a:cubicBezTo>
                    <a:pt x="30" y="26"/>
                    <a:pt x="47" y="20"/>
                    <a:pt x="64" y="20"/>
                  </a:cubicBezTo>
                  <a:cubicBezTo>
                    <a:pt x="81" y="20"/>
                    <a:pt x="97" y="26"/>
                    <a:pt x="110" y="39"/>
                  </a:cubicBezTo>
                  <a:cubicBezTo>
                    <a:pt x="112" y="41"/>
                    <a:pt x="114" y="41"/>
                    <a:pt x="117" y="41"/>
                  </a:cubicBezTo>
                  <a:cubicBezTo>
                    <a:pt x="119" y="41"/>
                    <a:pt x="122" y="41"/>
                    <a:pt x="124" y="39"/>
                  </a:cubicBezTo>
                  <a:cubicBezTo>
                    <a:pt x="128" y="35"/>
                    <a:pt x="128" y="28"/>
                    <a:pt x="124" y="24"/>
                  </a:cubicBezTo>
                  <a:cubicBezTo>
                    <a:pt x="108" y="8"/>
                    <a:pt x="87" y="0"/>
                    <a:pt x="6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8" name="Freeform 62"/>
            <p:cNvSpPr/>
            <p:nvPr/>
          </p:nvSpPr>
          <p:spPr bwMode="auto">
            <a:xfrm>
              <a:off x="7907338" y="1954212"/>
              <a:ext cx="104775" cy="100013"/>
            </a:xfrm>
            <a:custGeom>
              <a:avLst/>
              <a:gdLst>
                <a:gd name="T0" fmla="*/ 6 w 34"/>
                <a:gd name="T1" fmla="*/ 6 h 33"/>
                <a:gd name="T2" fmla="*/ 6 w 34"/>
                <a:gd name="T3" fmla="*/ 27 h 33"/>
                <a:gd name="T4" fmla="*/ 28 w 34"/>
                <a:gd name="T5" fmla="*/ 27 h 33"/>
                <a:gd name="T6" fmla="*/ 28 w 34"/>
                <a:gd name="T7" fmla="*/ 6 h 33"/>
                <a:gd name="T8" fmla="*/ 6 w 34"/>
                <a:gd name="T9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3">
                  <a:moveTo>
                    <a:pt x="6" y="6"/>
                  </a:moveTo>
                  <a:cubicBezTo>
                    <a:pt x="0" y="12"/>
                    <a:pt x="0" y="21"/>
                    <a:pt x="6" y="27"/>
                  </a:cubicBezTo>
                  <a:cubicBezTo>
                    <a:pt x="12" y="33"/>
                    <a:pt x="22" y="33"/>
                    <a:pt x="28" y="27"/>
                  </a:cubicBezTo>
                  <a:cubicBezTo>
                    <a:pt x="34" y="21"/>
                    <a:pt x="34" y="12"/>
                    <a:pt x="28" y="6"/>
                  </a:cubicBezTo>
                  <a:cubicBezTo>
                    <a:pt x="22" y="0"/>
                    <a:pt x="12" y="0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39" name="Freeform 144"/>
          <p:cNvSpPr/>
          <p:nvPr/>
        </p:nvSpPr>
        <p:spPr bwMode="auto">
          <a:xfrm>
            <a:off x="5046559" y="1059975"/>
            <a:ext cx="603897" cy="610445"/>
          </a:xfrm>
          <a:custGeom>
            <a:avLst/>
            <a:gdLst>
              <a:gd name="T0" fmla="*/ 126 w 134"/>
              <a:gd name="T1" fmla="*/ 100 h 145"/>
              <a:gd name="T2" fmla="*/ 83 w 134"/>
              <a:gd name="T3" fmla="*/ 88 h 145"/>
              <a:gd name="T4" fmla="*/ 85 w 134"/>
              <a:gd name="T5" fmla="*/ 77 h 145"/>
              <a:gd name="T6" fmla="*/ 91 w 134"/>
              <a:gd name="T7" fmla="*/ 69 h 145"/>
              <a:gd name="T8" fmla="*/ 92 w 134"/>
              <a:gd name="T9" fmla="*/ 60 h 145"/>
              <a:gd name="T10" fmla="*/ 94 w 134"/>
              <a:gd name="T11" fmla="*/ 60 h 145"/>
              <a:gd name="T12" fmla="*/ 97 w 134"/>
              <a:gd name="T13" fmla="*/ 58 h 145"/>
              <a:gd name="T14" fmla="*/ 98 w 134"/>
              <a:gd name="T15" fmla="*/ 43 h 145"/>
              <a:gd name="T16" fmla="*/ 96 w 134"/>
              <a:gd name="T17" fmla="*/ 40 h 145"/>
              <a:gd name="T18" fmla="*/ 94 w 134"/>
              <a:gd name="T19" fmla="*/ 40 h 145"/>
              <a:gd name="T20" fmla="*/ 95 w 134"/>
              <a:gd name="T21" fmla="*/ 32 h 145"/>
              <a:gd name="T22" fmla="*/ 90 w 134"/>
              <a:gd name="T23" fmla="*/ 10 h 145"/>
              <a:gd name="T24" fmla="*/ 44 w 134"/>
              <a:gd name="T25" fmla="*/ 10 h 145"/>
              <a:gd name="T26" fmla="*/ 39 w 134"/>
              <a:gd name="T27" fmla="*/ 32 h 145"/>
              <a:gd name="T28" fmla="*/ 40 w 134"/>
              <a:gd name="T29" fmla="*/ 40 h 145"/>
              <a:gd name="T30" fmla="*/ 38 w 134"/>
              <a:gd name="T31" fmla="*/ 40 h 145"/>
              <a:gd name="T32" fmla="*/ 35 w 134"/>
              <a:gd name="T33" fmla="*/ 43 h 145"/>
              <a:gd name="T34" fmla="*/ 37 w 134"/>
              <a:gd name="T35" fmla="*/ 58 h 145"/>
              <a:gd name="T36" fmla="*/ 40 w 134"/>
              <a:gd name="T37" fmla="*/ 60 h 145"/>
              <a:gd name="T38" fmla="*/ 42 w 134"/>
              <a:gd name="T39" fmla="*/ 60 h 145"/>
              <a:gd name="T40" fmla="*/ 43 w 134"/>
              <a:gd name="T41" fmla="*/ 69 h 145"/>
              <a:gd name="T42" fmla="*/ 49 w 134"/>
              <a:gd name="T43" fmla="*/ 77 h 145"/>
              <a:gd name="T44" fmla="*/ 50 w 134"/>
              <a:gd name="T45" fmla="*/ 88 h 145"/>
              <a:gd name="T46" fmla="*/ 8 w 134"/>
              <a:gd name="T47" fmla="*/ 100 h 145"/>
              <a:gd name="T48" fmla="*/ 1 w 134"/>
              <a:gd name="T49" fmla="*/ 113 h 145"/>
              <a:gd name="T50" fmla="*/ 2 w 134"/>
              <a:gd name="T51" fmla="*/ 129 h 145"/>
              <a:gd name="T52" fmla="*/ 11 w 134"/>
              <a:gd name="T53" fmla="*/ 139 h 145"/>
              <a:gd name="T54" fmla="*/ 123 w 134"/>
              <a:gd name="T55" fmla="*/ 139 h 145"/>
              <a:gd name="T56" fmla="*/ 132 w 134"/>
              <a:gd name="T57" fmla="*/ 129 h 145"/>
              <a:gd name="T58" fmla="*/ 133 w 134"/>
              <a:gd name="T59" fmla="*/ 113 h 145"/>
              <a:gd name="T60" fmla="*/ 126 w 134"/>
              <a:gd name="T61" fmla="*/ 100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4" h="145">
                <a:moveTo>
                  <a:pt x="126" y="100"/>
                </a:moveTo>
                <a:cubicBezTo>
                  <a:pt x="113" y="93"/>
                  <a:pt x="98" y="89"/>
                  <a:pt x="83" y="88"/>
                </a:cubicBezTo>
                <a:cubicBezTo>
                  <a:pt x="84" y="84"/>
                  <a:pt x="84" y="81"/>
                  <a:pt x="85" y="77"/>
                </a:cubicBezTo>
                <a:cubicBezTo>
                  <a:pt x="88" y="75"/>
                  <a:pt x="91" y="72"/>
                  <a:pt x="91" y="69"/>
                </a:cubicBezTo>
                <a:cubicBezTo>
                  <a:pt x="91" y="66"/>
                  <a:pt x="92" y="63"/>
                  <a:pt x="92" y="60"/>
                </a:cubicBezTo>
                <a:cubicBezTo>
                  <a:pt x="92" y="60"/>
                  <a:pt x="93" y="60"/>
                  <a:pt x="94" y="60"/>
                </a:cubicBezTo>
                <a:cubicBezTo>
                  <a:pt x="95" y="61"/>
                  <a:pt x="97" y="59"/>
                  <a:pt x="97" y="58"/>
                </a:cubicBezTo>
                <a:cubicBezTo>
                  <a:pt x="98" y="43"/>
                  <a:pt x="98" y="43"/>
                  <a:pt x="98" y="43"/>
                </a:cubicBezTo>
                <a:cubicBezTo>
                  <a:pt x="98" y="41"/>
                  <a:pt x="97" y="40"/>
                  <a:pt x="96" y="40"/>
                </a:cubicBezTo>
                <a:cubicBezTo>
                  <a:pt x="95" y="40"/>
                  <a:pt x="95" y="40"/>
                  <a:pt x="94" y="40"/>
                </a:cubicBezTo>
                <a:cubicBezTo>
                  <a:pt x="94" y="37"/>
                  <a:pt x="95" y="34"/>
                  <a:pt x="95" y="32"/>
                </a:cubicBezTo>
                <a:cubicBezTo>
                  <a:pt x="95" y="28"/>
                  <a:pt x="97" y="17"/>
                  <a:pt x="90" y="10"/>
                </a:cubicBezTo>
                <a:cubicBezTo>
                  <a:pt x="79" y="0"/>
                  <a:pt x="55" y="0"/>
                  <a:pt x="44" y="10"/>
                </a:cubicBezTo>
                <a:cubicBezTo>
                  <a:pt x="36" y="17"/>
                  <a:pt x="38" y="28"/>
                  <a:pt x="39" y="32"/>
                </a:cubicBezTo>
                <a:cubicBezTo>
                  <a:pt x="39" y="34"/>
                  <a:pt x="39" y="37"/>
                  <a:pt x="40" y="40"/>
                </a:cubicBezTo>
                <a:cubicBezTo>
                  <a:pt x="39" y="40"/>
                  <a:pt x="39" y="40"/>
                  <a:pt x="38" y="40"/>
                </a:cubicBezTo>
                <a:cubicBezTo>
                  <a:pt x="36" y="40"/>
                  <a:pt x="35" y="41"/>
                  <a:pt x="35" y="43"/>
                </a:cubicBezTo>
                <a:cubicBezTo>
                  <a:pt x="37" y="58"/>
                  <a:pt x="37" y="58"/>
                  <a:pt x="37" y="58"/>
                </a:cubicBezTo>
                <a:cubicBezTo>
                  <a:pt x="37" y="59"/>
                  <a:pt x="39" y="61"/>
                  <a:pt x="40" y="60"/>
                </a:cubicBezTo>
                <a:cubicBezTo>
                  <a:pt x="41" y="60"/>
                  <a:pt x="41" y="60"/>
                  <a:pt x="42" y="60"/>
                </a:cubicBezTo>
                <a:cubicBezTo>
                  <a:pt x="42" y="63"/>
                  <a:pt x="43" y="66"/>
                  <a:pt x="43" y="69"/>
                </a:cubicBezTo>
                <a:cubicBezTo>
                  <a:pt x="43" y="72"/>
                  <a:pt x="46" y="75"/>
                  <a:pt x="49" y="77"/>
                </a:cubicBezTo>
                <a:cubicBezTo>
                  <a:pt x="49" y="81"/>
                  <a:pt x="50" y="84"/>
                  <a:pt x="50" y="88"/>
                </a:cubicBezTo>
                <a:cubicBezTo>
                  <a:pt x="36" y="89"/>
                  <a:pt x="21" y="93"/>
                  <a:pt x="8" y="100"/>
                </a:cubicBezTo>
                <a:cubicBezTo>
                  <a:pt x="3" y="102"/>
                  <a:pt x="0" y="108"/>
                  <a:pt x="1" y="113"/>
                </a:cubicBezTo>
                <a:cubicBezTo>
                  <a:pt x="1" y="118"/>
                  <a:pt x="2" y="123"/>
                  <a:pt x="2" y="129"/>
                </a:cubicBezTo>
                <a:cubicBezTo>
                  <a:pt x="3" y="133"/>
                  <a:pt x="7" y="138"/>
                  <a:pt x="11" y="139"/>
                </a:cubicBezTo>
                <a:cubicBezTo>
                  <a:pt x="48" y="145"/>
                  <a:pt x="86" y="145"/>
                  <a:pt x="123" y="139"/>
                </a:cubicBezTo>
                <a:cubicBezTo>
                  <a:pt x="127" y="138"/>
                  <a:pt x="131" y="133"/>
                  <a:pt x="132" y="129"/>
                </a:cubicBezTo>
                <a:cubicBezTo>
                  <a:pt x="132" y="123"/>
                  <a:pt x="133" y="118"/>
                  <a:pt x="133" y="113"/>
                </a:cubicBezTo>
                <a:cubicBezTo>
                  <a:pt x="134" y="108"/>
                  <a:pt x="131" y="102"/>
                  <a:pt x="126" y="100"/>
                </a:cubicBezTo>
                <a:close/>
              </a:path>
            </a:pathLst>
          </a:cu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68562" tIns="34281" rIns="68562" bIns="34281" numCol="1" anchor="t" anchorCtr="0" compatLnSpc="1"/>
          <a:lstStyle/>
          <a:p>
            <a:endParaRPr lang="en-US" sz="1012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5036320" y="2679734"/>
            <a:ext cx="669511" cy="672264"/>
            <a:chOff x="10382126" y="407580"/>
            <a:chExt cx="362393" cy="363883"/>
          </a:xfr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effectLst>
            <a:reflection blurRad="6350" stA="52000" endA="300" endPos="35000" dir="5400000" sy="-100000" algn="bl" rotWithShape="0"/>
          </a:effectLst>
        </p:grpSpPr>
        <p:sp>
          <p:nvSpPr>
            <p:cNvPr id="41" name="Freeform 112"/>
            <p:cNvSpPr/>
            <p:nvPr/>
          </p:nvSpPr>
          <p:spPr bwMode="auto">
            <a:xfrm>
              <a:off x="10517837" y="511973"/>
              <a:ext cx="73075" cy="105884"/>
            </a:xfrm>
            <a:custGeom>
              <a:avLst/>
              <a:gdLst>
                <a:gd name="T0" fmla="*/ 21 w 34"/>
                <a:gd name="T1" fmla="*/ 22 h 49"/>
                <a:gd name="T2" fmla="*/ 16 w 34"/>
                <a:gd name="T3" fmla="*/ 26 h 49"/>
                <a:gd name="T4" fmla="*/ 11 w 34"/>
                <a:gd name="T5" fmla="*/ 30 h 49"/>
                <a:gd name="T6" fmla="*/ 3 w 34"/>
                <a:gd name="T7" fmla="*/ 38 h 49"/>
                <a:gd name="T8" fmla="*/ 1 w 34"/>
                <a:gd name="T9" fmla="*/ 41 h 49"/>
                <a:gd name="T10" fmla="*/ 0 w 34"/>
                <a:gd name="T11" fmla="*/ 44 h 49"/>
                <a:gd name="T12" fmla="*/ 2 w 34"/>
                <a:gd name="T13" fmla="*/ 47 h 49"/>
                <a:gd name="T14" fmla="*/ 6 w 34"/>
                <a:gd name="T15" fmla="*/ 49 h 49"/>
                <a:gd name="T16" fmla="*/ 30 w 34"/>
                <a:gd name="T17" fmla="*/ 49 h 49"/>
                <a:gd name="T18" fmla="*/ 33 w 34"/>
                <a:gd name="T19" fmla="*/ 48 h 49"/>
                <a:gd name="T20" fmla="*/ 34 w 34"/>
                <a:gd name="T21" fmla="*/ 45 h 49"/>
                <a:gd name="T22" fmla="*/ 33 w 34"/>
                <a:gd name="T23" fmla="*/ 42 h 49"/>
                <a:gd name="T24" fmla="*/ 29 w 34"/>
                <a:gd name="T25" fmla="*/ 41 h 49"/>
                <a:gd name="T26" fmla="*/ 12 w 34"/>
                <a:gd name="T27" fmla="*/ 41 h 49"/>
                <a:gd name="T28" fmla="*/ 13 w 34"/>
                <a:gd name="T29" fmla="*/ 39 h 49"/>
                <a:gd name="T30" fmla="*/ 20 w 34"/>
                <a:gd name="T31" fmla="*/ 32 h 49"/>
                <a:gd name="T32" fmla="*/ 27 w 34"/>
                <a:gd name="T33" fmla="*/ 26 h 49"/>
                <a:gd name="T34" fmla="*/ 32 w 34"/>
                <a:gd name="T35" fmla="*/ 21 h 49"/>
                <a:gd name="T36" fmla="*/ 34 w 34"/>
                <a:gd name="T37" fmla="*/ 14 h 49"/>
                <a:gd name="T38" fmla="*/ 33 w 34"/>
                <a:gd name="T39" fmla="*/ 8 h 49"/>
                <a:gd name="T40" fmla="*/ 30 w 34"/>
                <a:gd name="T41" fmla="*/ 4 h 49"/>
                <a:gd name="T42" fmla="*/ 26 w 34"/>
                <a:gd name="T43" fmla="*/ 1 h 49"/>
                <a:gd name="T44" fmla="*/ 17 w 34"/>
                <a:gd name="T45" fmla="*/ 0 h 49"/>
                <a:gd name="T46" fmla="*/ 10 w 34"/>
                <a:gd name="T47" fmla="*/ 1 h 49"/>
                <a:gd name="T48" fmla="*/ 5 w 34"/>
                <a:gd name="T49" fmla="*/ 4 h 49"/>
                <a:gd name="T50" fmla="*/ 1 w 34"/>
                <a:gd name="T51" fmla="*/ 9 h 49"/>
                <a:gd name="T52" fmla="*/ 0 w 34"/>
                <a:gd name="T53" fmla="*/ 13 h 49"/>
                <a:gd name="T54" fmla="*/ 2 w 34"/>
                <a:gd name="T55" fmla="*/ 16 h 49"/>
                <a:gd name="T56" fmla="*/ 4 w 34"/>
                <a:gd name="T57" fmla="*/ 18 h 49"/>
                <a:gd name="T58" fmla="*/ 7 w 34"/>
                <a:gd name="T59" fmla="*/ 16 h 49"/>
                <a:gd name="T60" fmla="*/ 9 w 34"/>
                <a:gd name="T61" fmla="*/ 13 h 49"/>
                <a:gd name="T62" fmla="*/ 10 w 34"/>
                <a:gd name="T63" fmla="*/ 10 h 49"/>
                <a:gd name="T64" fmla="*/ 17 w 34"/>
                <a:gd name="T65" fmla="*/ 6 h 49"/>
                <a:gd name="T66" fmla="*/ 21 w 34"/>
                <a:gd name="T67" fmla="*/ 7 h 49"/>
                <a:gd name="T68" fmla="*/ 23 w 34"/>
                <a:gd name="T69" fmla="*/ 10 h 49"/>
                <a:gd name="T70" fmla="*/ 24 w 34"/>
                <a:gd name="T71" fmla="*/ 14 h 49"/>
                <a:gd name="T72" fmla="*/ 23 w 34"/>
                <a:gd name="T73" fmla="*/ 18 h 49"/>
                <a:gd name="T74" fmla="*/ 21 w 34"/>
                <a:gd name="T75" fmla="*/ 2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4" h="49">
                  <a:moveTo>
                    <a:pt x="21" y="22"/>
                  </a:moveTo>
                  <a:cubicBezTo>
                    <a:pt x="20" y="23"/>
                    <a:pt x="18" y="24"/>
                    <a:pt x="16" y="26"/>
                  </a:cubicBezTo>
                  <a:cubicBezTo>
                    <a:pt x="15" y="26"/>
                    <a:pt x="13" y="28"/>
                    <a:pt x="11" y="30"/>
                  </a:cubicBezTo>
                  <a:cubicBezTo>
                    <a:pt x="9" y="32"/>
                    <a:pt x="6" y="35"/>
                    <a:pt x="3" y="38"/>
                  </a:cubicBezTo>
                  <a:cubicBezTo>
                    <a:pt x="2" y="38"/>
                    <a:pt x="2" y="40"/>
                    <a:pt x="1" y="41"/>
                  </a:cubicBezTo>
                  <a:cubicBezTo>
                    <a:pt x="1" y="42"/>
                    <a:pt x="0" y="43"/>
                    <a:pt x="0" y="44"/>
                  </a:cubicBezTo>
                  <a:cubicBezTo>
                    <a:pt x="0" y="45"/>
                    <a:pt x="1" y="46"/>
                    <a:pt x="2" y="47"/>
                  </a:cubicBezTo>
                  <a:cubicBezTo>
                    <a:pt x="3" y="48"/>
                    <a:pt x="4" y="49"/>
                    <a:pt x="6" y="49"/>
                  </a:cubicBezTo>
                  <a:cubicBezTo>
                    <a:pt x="30" y="49"/>
                    <a:pt x="30" y="49"/>
                    <a:pt x="30" y="49"/>
                  </a:cubicBezTo>
                  <a:cubicBezTo>
                    <a:pt x="31" y="49"/>
                    <a:pt x="33" y="48"/>
                    <a:pt x="33" y="48"/>
                  </a:cubicBezTo>
                  <a:cubicBezTo>
                    <a:pt x="34" y="47"/>
                    <a:pt x="34" y="46"/>
                    <a:pt x="34" y="45"/>
                  </a:cubicBezTo>
                  <a:cubicBezTo>
                    <a:pt x="34" y="44"/>
                    <a:pt x="34" y="43"/>
                    <a:pt x="33" y="42"/>
                  </a:cubicBezTo>
                  <a:cubicBezTo>
                    <a:pt x="32" y="41"/>
                    <a:pt x="31" y="41"/>
                    <a:pt x="29" y="41"/>
                  </a:cubicBezTo>
                  <a:cubicBezTo>
                    <a:pt x="12" y="41"/>
                    <a:pt x="12" y="41"/>
                    <a:pt x="12" y="41"/>
                  </a:cubicBezTo>
                  <a:cubicBezTo>
                    <a:pt x="12" y="40"/>
                    <a:pt x="13" y="39"/>
                    <a:pt x="13" y="39"/>
                  </a:cubicBezTo>
                  <a:cubicBezTo>
                    <a:pt x="15" y="37"/>
                    <a:pt x="17" y="35"/>
                    <a:pt x="20" y="32"/>
                  </a:cubicBezTo>
                  <a:cubicBezTo>
                    <a:pt x="24" y="30"/>
                    <a:pt x="26" y="28"/>
                    <a:pt x="27" y="26"/>
                  </a:cubicBezTo>
                  <a:cubicBezTo>
                    <a:pt x="29" y="25"/>
                    <a:pt x="30" y="23"/>
                    <a:pt x="32" y="21"/>
                  </a:cubicBezTo>
                  <a:cubicBezTo>
                    <a:pt x="33" y="19"/>
                    <a:pt x="34" y="16"/>
                    <a:pt x="34" y="14"/>
                  </a:cubicBezTo>
                  <a:cubicBezTo>
                    <a:pt x="34" y="12"/>
                    <a:pt x="33" y="10"/>
                    <a:pt x="33" y="8"/>
                  </a:cubicBezTo>
                  <a:cubicBezTo>
                    <a:pt x="32" y="7"/>
                    <a:pt x="31" y="5"/>
                    <a:pt x="30" y="4"/>
                  </a:cubicBezTo>
                  <a:cubicBezTo>
                    <a:pt x="29" y="3"/>
                    <a:pt x="27" y="2"/>
                    <a:pt x="26" y="1"/>
                  </a:cubicBezTo>
                  <a:cubicBezTo>
                    <a:pt x="23" y="0"/>
                    <a:pt x="20" y="0"/>
                    <a:pt x="17" y="0"/>
                  </a:cubicBezTo>
                  <a:cubicBezTo>
                    <a:pt x="14" y="0"/>
                    <a:pt x="12" y="0"/>
                    <a:pt x="10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3" y="5"/>
                    <a:pt x="2" y="7"/>
                    <a:pt x="1" y="9"/>
                  </a:cubicBezTo>
                  <a:cubicBezTo>
                    <a:pt x="1" y="10"/>
                    <a:pt x="0" y="12"/>
                    <a:pt x="0" y="13"/>
                  </a:cubicBezTo>
                  <a:cubicBezTo>
                    <a:pt x="0" y="15"/>
                    <a:pt x="1" y="16"/>
                    <a:pt x="2" y="16"/>
                  </a:cubicBezTo>
                  <a:cubicBezTo>
                    <a:pt x="2" y="17"/>
                    <a:pt x="3" y="18"/>
                    <a:pt x="4" y="18"/>
                  </a:cubicBezTo>
                  <a:cubicBezTo>
                    <a:pt x="6" y="18"/>
                    <a:pt x="7" y="17"/>
                    <a:pt x="7" y="16"/>
                  </a:cubicBezTo>
                  <a:cubicBezTo>
                    <a:pt x="8" y="16"/>
                    <a:pt x="8" y="14"/>
                    <a:pt x="9" y="13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2" y="8"/>
                    <a:pt x="14" y="6"/>
                    <a:pt x="17" y="6"/>
                  </a:cubicBezTo>
                  <a:cubicBezTo>
                    <a:pt x="18" y="6"/>
                    <a:pt x="20" y="7"/>
                    <a:pt x="21" y="7"/>
                  </a:cubicBezTo>
                  <a:cubicBezTo>
                    <a:pt x="22" y="8"/>
                    <a:pt x="23" y="9"/>
                    <a:pt x="23" y="10"/>
                  </a:cubicBezTo>
                  <a:cubicBezTo>
                    <a:pt x="24" y="11"/>
                    <a:pt x="24" y="12"/>
                    <a:pt x="24" y="14"/>
                  </a:cubicBezTo>
                  <a:cubicBezTo>
                    <a:pt x="24" y="15"/>
                    <a:pt x="24" y="16"/>
                    <a:pt x="23" y="18"/>
                  </a:cubicBezTo>
                  <a:cubicBezTo>
                    <a:pt x="23" y="19"/>
                    <a:pt x="22" y="20"/>
                    <a:pt x="21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2" name="Freeform 113"/>
            <p:cNvSpPr>
              <a:spLocks noEditPoints="1"/>
            </p:cNvSpPr>
            <p:nvPr/>
          </p:nvSpPr>
          <p:spPr bwMode="auto">
            <a:xfrm>
              <a:off x="10599860" y="508990"/>
              <a:ext cx="82023" cy="108867"/>
            </a:xfrm>
            <a:custGeom>
              <a:avLst/>
              <a:gdLst>
                <a:gd name="T0" fmla="*/ 26 w 38"/>
                <a:gd name="T1" fmla="*/ 0 h 50"/>
                <a:gd name="T2" fmla="*/ 23 w 38"/>
                <a:gd name="T3" fmla="*/ 1 h 50"/>
                <a:gd name="T4" fmla="*/ 21 w 38"/>
                <a:gd name="T5" fmla="*/ 5 h 50"/>
                <a:gd name="T6" fmla="*/ 3 w 38"/>
                <a:gd name="T7" fmla="*/ 28 h 50"/>
                <a:gd name="T8" fmla="*/ 2 w 38"/>
                <a:gd name="T9" fmla="*/ 30 h 50"/>
                <a:gd name="T10" fmla="*/ 1 w 38"/>
                <a:gd name="T11" fmla="*/ 31 h 50"/>
                <a:gd name="T12" fmla="*/ 0 w 38"/>
                <a:gd name="T13" fmla="*/ 33 h 50"/>
                <a:gd name="T14" fmla="*/ 0 w 38"/>
                <a:gd name="T15" fmla="*/ 34 h 50"/>
                <a:gd name="T16" fmla="*/ 1 w 38"/>
                <a:gd name="T17" fmla="*/ 38 h 50"/>
                <a:gd name="T18" fmla="*/ 6 w 38"/>
                <a:gd name="T19" fmla="*/ 39 h 50"/>
                <a:gd name="T20" fmla="*/ 23 w 38"/>
                <a:gd name="T21" fmla="*/ 39 h 50"/>
                <a:gd name="T22" fmla="*/ 23 w 38"/>
                <a:gd name="T23" fmla="*/ 45 h 50"/>
                <a:gd name="T24" fmla="*/ 24 w 38"/>
                <a:gd name="T25" fmla="*/ 49 h 50"/>
                <a:gd name="T26" fmla="*/ 27 w 38"/>
                <a:gd name="T27" fmla="*/ 50 h 50"/>
                <a:gd name="T28" fmla="*/ 30 w 38"/>
                <a:gd name="T29" fmla="*/ 49 h 50"/>
                <a:gd name="T30" fmla="*/ 31 w 38"/>
                <a:gd name="T31" fmla="*/ 45 h 50"/>
                <a:gd name="T32" fmla="*/ 31 w 38"/>
                <a:gd name="T33" fmla="*/ 39 h 50"/>
                <a:gd name="T34" fmla="*/ 33 w 38"/>
                <a:gd name="T35" fmla="*/ 39 h 50"/>
                <a:gd name="T36" fmla="*/ 37 w 38"/>
                <a:gd name="T37" fmla="*/ 38 h 50"/>
                <a:gd name="T38" fmla="*/ 38 w 38"/>
                <a:gd name="T39" fmla="*/ 36 h 50"/>
                <a:gd name="T40" fmla="*/ 37 w 38"/>
                <a:gd name="T41" fmla="*/ 32 h 50"/>
                <a:gd name="T42" fmla="*/ 33 w 38"/>
                <a:gd name="T43" fmla="*/ 32 h 50"/>
                <a:gd name="T44" fmla="*/ 31 w 38"/>
                <a:gd name="T45" fmla="*/ 32 h 50"/>
                <a:gd name="T46" fmla="*/ 31 w 38"/>
                <a:gd name="T47" fmla="*/ 6 h 50"/>
                <a:gd name="T48" fmla="*/ 26 w 38"/>
                <a:gd name="T49" fmla="*/ 0 h 50"/>
                <a:gd name="T50" fmla="*/ 23 w 38"/>
                <a:gd name="T51" fmla="*/ 32 h 50"/>
                <a:gd name="T52" fmla="*/ 9 w 38"/>
                <a:gd name="T53" fmla="*/ 32 h 50"/>
                <a:gd name="T54" fmla="*/ 23 w 38"/>
                <a:gd name="T55" fmla="*/ 12 h 50"/>
                <a:gd name="T56" fmla="*/ 23 w 38"/>
                <a:gd name="T57" fmla="*/ 3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8" h="50">
                  <a:moveTo>
                    <a:pt x="26" y="0"/>
                  </a:moveTo>
                  <a:cubicBezTo>
                    <a:pt x="25" y="0"/>
                    <a:pt x="24" y="1"/>
                    <a:pt x="23" y="1"/>
                  </a:cubicBezTo>
                  <a:cubicBezTo>
                    <a:pt x="23" y="2"/>
                    <a:pt x="22" y="3"/>
                    <a:pt x="21" y="5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9"/>
                    <a:pt x="2" y="29"/>
                    <a:pt x="2" y="30"/>
                  </a:cubicBezTo>
                  <a:cubicBezTo>
                    <a:pt x="1" y="30"/>
                    <a:pt x="1" y="31"/>
                    <a:pt x="1" y="31"/>
                  </a:cubicBezTo>
                  <a:cubicBezTo>
                    <a:pt x="0" y="32"/>
                    <a:pt x="0" y="32"/>
                    <a:pt x="0" y="33"/>
                  </a:cubicBezTo>
                  <a:cubicBezTo>
                    <a:pt x="0" y="33"/>
                    <a:pt x="0" y="33"/>
                    <a:pt x="0" y="34"/>
                  </a:cubicBezTo>
                  <a:cubicBezTo>
                    <a:pt x="0" y="36"/>
                    <a:pt x="0" y="37"/>
                    <a:pt x="1" y="38"/>
                  </a:cubicBezTo>
                  <a:cubicBezTo>
                    <a:pt x="2" y="39"/>
                    <a:pt x="4" y="39"/>
                    <a:pt x="6" y="39"/>
                  </a:cubicBezTo>
                  <a:cubicBezTo>
                    <a:pt x="23" y="39"/>
                    <a:pt x="23" y="39"/>
                    <a:pt x="23" y="39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3" y="47"/>
                    <a:pt x="23" y="48"/>
                    <a:pt x="24" y="49"/>
                  </a:cubicBezTo>
                  <a:cubicBezTo>
                    <a:pt x="25" y="50"/>
                    <a:pt x="26" y="50"/>
                    <a:pt x="27" y="50"/>
                  </a:cubicBezTo>
                  <a:cubicBezTo>
                    <a:pt x="28" y="50"/>
                    <a:pt x="29" y="50"/>
                    <a:pt x="30" y="49"/>
                  </a:cubicBezTo>
                  <a:cubicBezTo>
                    <a:pt x="31" y="48"/>
                    <a:pt x="31" y="47"/>
                    <a:pt x="31" y="45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33" y="39"/>
                    <a:pt x="33" y="39"/>
                    <a:pt x="33" y="39"/>
                  </a:cubicBezTo>
                  <a:cubicBezTo>
                    <a:pt x="35" y="39"/>
                    <a:pt x="36" y="39"/>
                    <a:pt x="37" y="38"/>
                  </a:cubicBezTo>
                  <a:cubicBezTo>
                    <a:pt x="38" y="38"/>
                    <a:pt x="38" y="37"/>
                    <a:pt x="38" y="36"/>
                  </a:cubicBezTo>
                  <a:cubicBezTo>
                    <a:pt x="38" y="34"/>
                    <a:pt x="38" y="33"/>
                    <a:pt x="37" y="32"/>
                  </a:cubicBezTo>
                  <a:cubicBezTo>
                    <a:pt x="36" y="32"/>
                    <a:pt x="34" y="32"/>
                    <a:pt x="33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1" y="6"/>
                    <a:pt x="31" y="6"/>
                    <a:pt x="31" y="6"/>
                  </a:cubicBezTo>
                  <a:cubicBezTo>
                    <a:pt x="31" y="2"/>
                    <a:pt x="29" y="0"/>
                    <a:pt x="26" y="0"/>
                  </a:cubicBezTo>
                  <a:close/>
                  <a:moveTo>
                    <a:pt x="23" y="32"/>
                  </a:moveTo>
                  <a:cubicBezTo>
                    <a:pt x="9" y="32"/>
                    <a:pt x="9" y="32"/>
                    <a:pt x="9" y="32"/>
                  </a:cubicBezTo>
                  <a:cubicBezTo>
                    <a:pt x="23" y="12"/>
                    <a:pt x="23" y="12"/>
                    <a:pt x="23" y="12"/>
                  </a:cubicBezTo>
                  <a:lnTo>
                    <a:pt x="23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3" name="Freeform 114"/>
            <p:cNvSpPr/>
            <p:nvPr/>
          </p:nvSpPr>
          <p:spPr bwMode="auto">
            <a:xfrm>
              <a:off x="10464150" y="407580"/>
              <a:ext cx="280369" cy="298265"/>
            </a:xfrm>
            <a:custGeom>
              <a:avLst/>
              <a:gdLst>
                <a:gd name="T0" fmla="*/ 50 w 130"/>
                <a:gd name="T1" fmla="*/ 0 h 138"/>
                <a:gd name="T2" fmla="*/ 4 w 130"/>
                <a:gd name="T3" fmla="*/ 14 h 138"/>
                <a:gd name="T4" fmla="*/ 2 w 130"/>
                <a:gd name="T5" fmla="*/ 25 h 138"/>
                <a:gd name="T6" fmla="*/ 13 w 130"/>
                <a:gd name="T7" fmla="*/ 27 h 138"/>
                <a:gd name="T8" fmla="*/ 50 w 130"/>
                <a:gd name="T9" fmla="*/ 15 h 138"/>
                <a:gd name="T10" fmla="*/ 115 w 130"/>
                <a:gd name="T11" fmla="*/ 81 h 138"/>
                <a:gd name="T12" fmla="*/ 97 w 130"/>
                <a:gd name="T13" fmla="*/ 125 h 138"/>
                <a:gd name="T14" fmla="*/ 98 w 130"/>
                <a:gd name="T15" fmla="*/ 136 h 138"/>
                <a:gd name="T16" fmla="*/ 103 w 130"/>
                <a:gd name="T17" fmla="*/ 138 h 138"/>
                <a:gd name="T18" fmla="*/ 109 w 130"/>
                <a:gd name="T19" fmla="*/ 135 h 138"/>
                <a:gd name="T20" fmla="*/ 130 w 130"/>
                <a:gd name="T21" fmla="*/ 81 h 138"/>
                <a:gd name="T22" fmla="*/ 50 w 130"/>
                <a:gd name="T23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0" h="138">
                  <a:moveTo>
                    <a:pt x="50" y="0"/>
                  </a:moveTo>
                  <a:cubicBezTo>
                    <a:pt x="33" y="0"/>
                    <a:pt x="18" y="5"/>
                    <a:pt x="4" y="14"/>
                  </a:cubicBezTo>
                  <a:cubicBezTo>
                    <a:pt x="1" y="17"/>
                    <a:pt x="0" y="21"/>
                    <a:pt x="2" y="25"/>
                  </a:cubicBezTo>
                  <a:cubicBezTo>
                    <a:pt x="5" y="28"/>
                    <a:pt x="9" y="29"/>
                    <a:pt x="13" y="27"/>
                  </a:cubicBezTo>
                  <a:cubicBezTo>
                    <a:pt x="24" y="19"/>
                    <a:pt x="36" y="15"/>
                    <a:pt x="50" y="15"/>
                  </a:cubicBezTo>
                  <a:cubicBezTo>
                    <a:pt x="86" y="15"/>
                    <a:pt x="115" y="45"/>
                    <a:pt x="115" y="81"/>
                  </a:cubicBezTo>
                  <a:cubicBezTo>
                    <a:pt x="115" y="97"/>
                    <a:pt x="109" y="113"/>
                    <a:pt x="97" y="125"/>
                  </a:cubicBezTo>
                  <a:cubicBezTo>
                    <a:pt x="95" y="128"/>
                    <a:pt x="95" y="133"/>
                    <a:pt x="98" y="136"/>
                  </a:cubicBezTo>
                  <a:cubicBezTo>
                    <a:pt x="99" y="137"/>
                    <a:pt x="101" y="138"/>
                    <a:pt x="103" y="138"/>
                  </a:cubicBezTo>
                  <a:cubicBezTo>
                    <a:pt x="105" y="138"/>
                    <a:pt x="107" y="137"/>
                    <a:pt x="109" y="135"/>
                  </a:cubicBezTo>
                  <a:cubicBezTo>
                    <a:pt x="122" y="120"/>
                    <a:pt x="130" y="101"/>
                    <a:pt x="130" y="81"/>
                  </a:cubicBezTo>
                  <a:cubicBezTo>
                    <a:pt x="130" y="36"/>
                    <a:pt x="94" y="0"/>
                    <a:pt x="50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4" name="Freeform 115"/>
            <p:cNvSpPr>
              <a:spLocks noEditPoints="1"/>
            </p:cNvSpPr>
            <p:nvPr/>
          </p:nvSpPr>
          <p:spPr bwMode="auto">
            <a:xfrm>
              <a:off x="10382126" y="453811"/>
              <a:ext cx="298265" cy="317652"/>
            </a:xfrm>
            <a:custGeom>
              <a:avLst/>
              <a:gdLst>
                <a:gd name="T0" fmla="*/ 85 w 138"/>
                <a:gd name="T1" fmla="*/ 94 h 147"/>
                <a:gd name="T2" fmla="*/ 78 w 138"/>
                <a:gd name="T3" fmla="*/ 103 h 147"/>
                <a:gd name="T4" fmla="*/ 59 w 138"/>
                <a:gd name="T5" fmla="*/ 87 h 147"/>
                <a:gd name="T6" fmla="*/ 43 w 138"/>
                <a:gd name="T7" fmla="*/ 63 h 147"/>
                <a:gd name="T8" fmla="*/ 54 w 138"/>
                <a:gd name="T9" fmla="*/ 57 h 147"/>
                <a:gd name="T10" fmla="*/ 33 w 138"/>
                <a:gd name="T11" fmla="*/ 2 h 147"/>
                <a:gd name="T12" fmla="*/ 26 w 138"/>
                <a:gd name="T13" fmla="*/ 2 h 147"/>
                <a:gd name="T14" fmla="*/ 6 w 138"/>
                <a:gd name="T15" fmla="*/ 28 h 147"/>
                <a:gd name="T16" fmla="*/ 28 w 138"/>
                <a:gd name="T17" fmla="*/ 93 h 147"/>
                <a:gd name="T18" fmla="*/ 39 w 138"/>
                <a:gd name="T19" fmla="*/ 107 h 147"/>
                <a:gd name="T20" fmla="*/ 42 w 138"/>
                <a:gd name="T21" fmla="*/ 110 h 147"/>
                <a:gd name="T22" fmla="*/ 107 w 138"/>
                <a:gd name="T23" fmla="*/ 144 h 147"/>
                <a:gd name="T24" fmla="*/ 135 w 138"/>
                <a:gd name="T25" fmla="*/ 128 h 147"/>
                <a:gd name="T26" fmla="*/ 137 w 138"/>
                <a:gd name="T27" fmla="*/ 122 h 147"/>
                <a:gd name="T28" fmla="*/ 85 w 138"/>
                <a:gd name="T29" fmla="*/ 94 h 147"/>
                <a:gd name="T30" fmla="*/ 45 w 138"/>
                <a:gd name="T31" fmla="*/ 104 h 147"/>
                <a:gd name="T32" fmla="*/ 43 w 138"/>
                <a:gd name="T33" fmla="*/ 102 h 147"/>
                <a:gd name="T34" fmla="*/ 33 w 138"/>
                <a:gd name="T35" fmla="*/ 90 h 147"/>
                <a:gd name="T36" fmla="*/ 12 w 138"/>
                <a:gd name="T37" fmla="*/ 36 h 147"/>
                <a:gd name="T38" fmla="*/ 28 w 138"/>
                <a:gd name="T39" fmla="*/ 14 h 147"/>
                <a:gd name="T40" fmla="*/ 33 w 138"/>
                <a:gd name="T41" fmla="*/ 13 h 147"/>
                <a:gd name="T42" fmla="*/ 37 w 138"/>
                <a:gd name="T43" fmla="*/ 17 h 147"/>
                <a:gd name="T44" fmla="*/ 36 w 138"/>
                <a:gd name="T45" fmla="*/ 17 h 147"/>
                <a:gd name="T46" fmla="*/ 19 w 138"/>
                <a:gd name="T47" fmla="*/ 39 h 147"/>
                <a:gd name="T48" fmla="*/ 37 w 138"/>
                <a:gd name="T49" fmla="*/ 94 h 147"/>
                <a:gd name="T50" fmla="*/ 47 w 138"/>
                <a:gd name="T51" fmla="*/ 106 h 147"/>
                <a:gd name="T52" fmla="*/ 47 w 138"/>
                <a:gd name="T53" fmla="*/ 106 h 147"/>
                <a:gd name="T54" fmla="*/ 45 w 138"/>
                <a:gd name="T55" fmla="*/ 104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8" h="147">
                  <a:moveTo>
                    <a:pt x="85" y="94"/>
                  </a:moveTo>
                  <a:cubicBezTo>
                    <a:pt x="83" y="98"/>
                    <a:pt x="85" y="103"/>
                    <a:pt x="78" y="103"/>
                  </a:cubicBezTo>
                  <a:cubicBezTo>
                    <a:pt x="75" y="103"/>
                    <a:pt x="65" y="94"/>
                    <a:pt x="59" y="87"/>
                  </a:cubicBezTo>
                  <a:cubicBezTo>
                    <a:pt x="54" y="81"/>
                    <a:pt x="42" y="67"/>
                    <a:pt x="43" y="63"/>
                  </a:cubicBezTo>
                  <a:cubicBezTo>
                    <a:pt x="44" y="55"/>
                    <a:pt x="49" y="58"/>
                    <a:pt x="54" y="57"/>
                  </a:cubicBezTo>
                  <a:cubicBezTo>
                    <a:pt x="55" y="56"/>
                    <a:pt x="59" y="29"/>
                    <a:pt x="33" y="2"/>
                  </a:cubicBezTo>
                  <a:cubicBezTo>
                    <a:pt x="32" y="1"/>
                    <a:pt x="29" y="0"/>
                    <a:pt x="26" y="2"/>
                  </a:cubicBezTo>
                  <a:cubicBezTo>
                    <a:pt x="19" y="8"/>
                    <a:pt x="10" y="14"/>
                    <a:pt x="6" y="28"/>
                  </a:cubicBezTo>
                  <a:cubicBezTo>
                    <a:pt x="4" y="39"/>
                    <a:pt x="0" y="55"/>
                    <a:pt x="28" y="93"/>
                  </a:cubicBezTo>
                  <a:cubicBezTo>
                    <a:pt x="31" y="97"/>
                    <a:pt x="34" y="102"/>
                    <a:pt x="39" y="107"/>
                  </a:cubicBezTo>
                  <a:cubicBezTo>
                    <a:pt x="40" y="109"/>
                    <a:pt x="41" y="110"/>
                    <a:pt x="42" y="110"/>
                  </a:cubicBezTo>
                  <a:cubicBezTo>
                    <a:pt x="78" y="147"/>
                    <a:pt x="96" y="146"/>
                    <a:pt x="107" y="144"/>
                  </a:cubicBezTo>
                  <a:cubicBezTo>
                    <a:pt x="121" y="143"/>
                    <a:pt x="129" y="135"/>
                    <a:pt x="135" y="128"/>
                  </a:cubicBezTo>
                  <a:cubicBezTo>
                    <a:pt x="138" y="126"/>
                    <a:pt x="138" y="123"/>
                    <a:pt x="137" y="122"/>
                  </a:cubicBezTo>
                  <a:cubicBezTo>
                    <a:pt x="113" y="93"/>
                    <a:pt x="86" y="92"/>
                    <a:pt x="85" y="94"/>
                  </a:cubicBezTo>
                  <a:close/>
                  <a:moveTo>
                    <a:pt x="45" y="104"/>
                  </a:moveTo>
                  <a:cubicBezTo>
                    <a:pt x="44" y="103"/>
                    <a:pt x="43" y="103"/>
                    <a:pt x="43" y="102"/>
                  </a:cubicBezTo>
                  <a:cubicBezTo>
                    <a:pt x="38" y="97"/>
                    <a:pt x="35" y="93"/>
                    <a:pt x="33" y="90"/>
                  </a:cubicBezTo>
                  <a:cubicBezTo>
                    <a:pt x="7" y="59"/>
                    <a:pt x="10" y="45"/>
                    <a:pt x="12" y="36"/>
                  </a:cubicBezTo>
                  <a:cubicBezTo>
                    <a:pt x="14" y="24"/>
                    <a:pt x="21" y="19"/>
                    <a:pt x="28" y="14"/>
                  </a:cubicBezTo>
                  <a:cubicBezTo>
                    <a:pt x="30" y="12"/>
                    <a:pt x="32" y="12"/>
                    <a:pt x="33" y="13"/>
                  </a:cubicBezTo>
                  <a:cubicBezTo>
                    <a:pt x="34" y="14"/>
                    <a:pt x="36" y="15"/>
                    <a:pt x="37" y="17"/>
                  </a:cubicBezTo>
                  <a:cubicBezTo>
                    <a:pt x="37" y="17"/>
                    <a:pt x="37" y="17"/>
                    <a:pt x="36" y="17"/>
                  </a:cubicBezTo>
                  <a:cubicBezTo>
                    <a:pt x="30" y="22"/>
                    <a:pt x="22" y="27"/>
                    <a:pt x="19" y="39"/>
                  </a:cubicBezTo>
                  <a:cubicBezTo>
                    <a:pt x="17" y="48"/>
                    <a:pt x="14" y="62"/>
                    <a:pt x="37" y="94"/>
                  </a:cubicBezTo>
                  <a:cubicBezTo>
                    <a:pt x="39" y="97"/>
                    <a:pt x="42" y="101"/>
                    <a:pt x="47" y="106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5"/>
                    <a:pt x="46" y="105"/>
                    <a:pt x="45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56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3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3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3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32" grpId="0" animBg="1"/>
      <p:bldP spid="3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3276194" y="3975541"/>
            <a:ext cx="3104536" cy="4711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" name="文本框 9"/>
          <p:cNvSpPr txBox="1"/>
          <p:nvPr/>
        </p:nvSpPr>
        <p:spPr>
          <a:xfrm>
            <a:off x="3756794" y="4070788"/>
            <a:ext cx="1576869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r>
              <a:rPr lang="zh-CN" altLang="en-US" sz="1500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明年工作计划</a:t>
            </a:r>
            <a:endParaRPr lang="en-US" altLang="zh-CN" sz="1500" b="1" dirty="0">
              <a:solidFill>
                <a:srgbClr val="037A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790266" y="3288401"/>
            <a:ext cx="2948329" cy="4711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3669903" y="3389717"/>
            <a:ext cx="1750202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r>
              <a:rPr lang="zh-CN" altLang="en-US" sz="1500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成功项目展示</a:t>
            </a:r>
            <a:endParaRPr lang="en-US" altLang="zh-CN" sz="1500" b="1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3283574" y="2571750"/>
            <a:ext cx="2962176" cy="4711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790265" y="1877233"/>
            <a:ext cx="2948330" cy="471172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466314" y="1761871"/>
            <a:ext cx="701895" cy="701895"/>
            <a:chOff x="1677608" y="2996952"/>
            <a:chExt cx="1395643" cy="1395643"/>
          </a:xfrm>
        </p:grpSpPr>
        <p:sp>
          <p:nvSpPr>
            <p:cNvPr id="11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2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13" name="KSO_Shape"/>
          <p:cNvSpPr/>
          <p:nvPr/>
        </p:nvSpPr>
        <p:spPr bwMode="auto">
          <a:xfrm>
            <a:off x="2692715" y="2037133"/>
            <a:ext cx="249092" cy="188894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5921799" y="2442529"/>
            <a:ext cx="701895" cy="701895"/>
            <a:chOff x="1677608" y="2996952"/>
            <a:chExt cx="1395643" cy="1395643"/>
          </a:xfrm>
        </p:grpSpPr>
        <p:sp>
          <p:nvSpPr>
            <p:cNvPr id="1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466314" y="3147850"/>
            <a:ext cx="701895" cy="701895"/>
            <a:chOff x="1677608" y="2996952"/>
            <a:chExt cx="1395643" cy="1395643"/>
          </a:xfrm>
        </p:grpSpPr>
        <p:sp>
          <p:nvSpPr>
            <p:cNvPr id="1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921799" y="3867557"/>
            <a:ext cx="701895" cy="701895"/>
            <a:chOff x="1677608" y="2996952"/>
            <a:chExt cx="1395643" cy="1395643"/>
          </a:xfrm>
        </p:grpSpPr>
        <p:sp>
          <p:nvSpPr>
            <p:cNvPr id="21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3435C"/>
                </a:gs>
                <a:gs pos="100000">
                  <a:srgbClr val="037A9B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23" name="KSO_Shape"/>
          <p:cNvSpPr/>
          <p:nvPr/>
        </p:nvSpPr>
        <p:spPr bwMode="auto">
          <a:xfrm>
            <a:off x="6158995" y="2706614"/>
            <a:ext cx="241172" cy="205399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4" name="KSO_Shape"/>
          <p:cNvSpPr/>
          <p:nvPr/>
        </p:nvSpPr>
        <p:spPr bwMode="auto">
          <a:xfrm>
            <a:off x="2698218" y="3407066"/>
            <a:ext cx="238088" cy="235707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5" name="KSO_Shape"/>
          <p:cNvSpPr/>
          <p:nvPr/>
        </p:nvSpPr>
        <p:spPr bwMode="auto">
          <a:xfrm>
            <a:off x="6157879" y="4121124"/>
            <a:ext cx="259913" cy="220925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  <p:sp>
        <p:nvSpPr>
          <p:cNvPr id="26" name="文本框 9"/>
          <p:cNvSpPr txBox="1"/>
          <p:nvPr/>
        </p:nvSpPr>
        <p:spPr>
          <a:xfrm>
            <a:off x="3762121" y="1973375"/>
            <a:ext cx="1576869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r>
              <a:rPr lang="zh-CN" altLang="en-US" sz="1500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年度工作概述</a:t>
            </a:r>
            <a:endParaRPr lang="en-US" altLang="zh-CN" sz="1500" b="1" dirty="0">
              <a:solidFill>
                <a:srgbClr val="F66C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9"/>
          <p:cNvSpPr txBox="1"/>
          <p:nvPr/>
        </p:nvSpPr>
        <p:spPr>
          <a:xfrm>
            <a:off x="3762121" y="2666998"/>
            <a:ext cx="1576869" cy="282757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en-US" altLang="zh-CN" sz="1500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r>
              <a:rPr lang="zh-CN" altLang="en-US" sz="1500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工作完成情况</a:t>
            </a:r>
            <a:endParaRPr lang="en-US" altLang="zh-CN" sz="1500" b="1" dirty="0">
              <a:solidFill>
                <a:srgbClr val="F343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4044847" y="376878"/>
            <a:ext cx="1046460" cy="1046460"/>
            <a:chOff x="1677608" y="2996952"/>
            <a:chExt cx="1395643" cy="1395643"/>
          </a:xfrm>
        </p:grpSpPr>
        <p:sp>
          <p:nvSpPr>
            <p:cNvPr id="29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5145299" y="376878"/>
            <a:ext cx="1046460" cy="1046460"/>
            <a:chOff x="1677608" y="2996952"/>
            <a:chExt cx="1395643" cy="1395643"/>
          </a:xfrm>
        </p:grpSpPr>
        <p:sp>
          <p:nvSpPr>
            <p:cNvPr id="3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955333" y="358081"/>
            <a:ext cx="1046460" cy="1046460"/>
            <a:chOff x="1677608" y="2996952"/>
            <a:chExt cx="1395643" cy="1395643"/>
          </a:xfrm>
        </p:grpSpPr>
        <p:sp>
          <p:nvSpPr>
            <p:cNvPr id="3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C72319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TextBox 40"/>
          <p:cNvSpPr txBox="1"/>
          <p:nvPr/>
        </p:nvSpPr>
        <p:spPr>
          <a:xfrm flipH="1">
            <a:off x="3343583" y="603474"/>
            <a:ext cx="269960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id-ID" sz="32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41"/>
          <p:cNvSpPr txBox="1"/>
          <p:nvPr/>
        </p:nvSpPr>
        <p:spPr>
          <a:xfrm flipH="1">
            <a:off x="4462455" y="619085"/>
            <a:ext cx="269960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  <a:endParaRPr lang="id-ID" sz="32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TextBox 42"/>
          <p:cNvSpPr txBox="1"/>
          <p:nvPr/>
        </p:nvSpPr>
        <p:spPr>
          <a:xfrm flipH="1">
            <a:off x="5533549" y="614063"/>
            <a:ext cx="269960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id-ID" sz="32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-17314" y="-151"/>
            <a:ext cx="2285999" cy="34280"/>
          </a:xfrm>
          <a:prstGeom prst="rect">
            <a:avLst/>
          </a:prstGeom>
          <a:solidFill>
            <a:srgbClr val="F66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268686" y="-151"/>
            <a:ext cx="2285999" cy="34280"/>
          </a:xfrm>
          <a:prstGeom prst="rect">
            <a:avLst/>
          </a:prstGeom>
          <a:solidFill>
            <a:srgbClr val="F343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554685" y="-151"/>
            <a:ext cx="2285999" cy="34280"/>
          </a:xfrm>
          <a:prstGeom prst="rect">
            <a:avLst/>
          </a:prstGeom>
          <a:solidFill>
            <a:srgbClr val="0591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822346" y="-151"/>
            <a:ext cx="2304339" cy="34280"/>
          </a:xfrm>
          <a:prstGeom prst="rect">
            <a:avLst/>
          </a:prstGeom>
          <a:solidFill>
            <a:srgbClr val="037A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 rot="2700000">
            <a:off x="-401251" y="1976030"/>
            <a:ext cx="1673992" cy="1673992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 rot="2700000">
            <a:off x="-559909" y="1242982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 rot="2700000">
            <a:off x="-273095" y="3257223"/>
            <a:ext cx="997629" cy="997629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 rot="2700000">
            <a:off x="465865" y="3134551"/>
            <a:ext cx="408629" cy="408629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8" name="矩形 47"/>
          <p:cNvSpPr/>
          <p:nvPr/>
        </p:nvSpPr>
        <p:spPr>
          <a:xfrm rot="2700000">
            <a:off x="-420265" y="1987780"/>
            <a:ext cx="840529" cy="84052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 rot="2700000">
            <a:off x="7780269" y="1897044"/>
            <a:ext cx="1673992" cy="1673992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 rot="2700000">
            <a:off x="8167521" y="1121151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1" name="矩形 50"/>
          <p:cNvSpPr/>
          <p:nvPr/>
        </p:nvSpPr>
        <p:spPr>
          <a:xfrm rot="2700000">
            <a:off x="8563232" y="3232459"/>
            <a:ext cx="980731" cy="98073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2" name="矩形 51"/>
          <p:cNvSpPr/>
          <p:nvPr/>
        </p:nvSpPr>
        <p:spPr>
          <a:xfrm rot="2700000">
            <a:off x="8234668" y="3610455"/>
            <a:ext cx="408629" cy="40862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b="1" dirty="0">
              <a:latin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 rot="2700000">
            <a:off x="8018718" y="1724427"/>
            <a:ext cx="840529" cy="84052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 rot="2700000">
            <a:off x="-310627" y="3610456"/>
            <a:ext cx="408629" cy="40862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5" name="矩形 54"/>
          <p:cNvSpPr/>
          <p:nvPr/>
        </p:nvSpPr>
        <p:spPr>
          <a:xfrm rot="2700000">
            <a:off x="7803136" y="3099412"/>
            <a:ext cx="217120" cy="217120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b="1" dirty="0">
              <a:latin typeface="微软雅黑" panose="020B0503020204020204" pitchFamily="34" charset="-122"/>
            </a:endParaRPr>
          </a:p>
        </p:txBody>
      </p:sp>
      <p:sp>
        <p:nvSpPr>
          <p:cNvPr id="56" name="矩形 55"/>
          <p:cNvSpPr/>
          <p:nvPr/>
        </p:nvSpPr>
        <p:spPr>
          <a:xfrm rot="2700000">
            <a:off x="1070397" y="2240287"/>
            <a:ext cx="217120" cy="217120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b="1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25309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53" presetClass="entr" presetSubtype="16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7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25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75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7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250"/>
                            </p:stCondLst>
                            <p:childTnLst>
                              <p:par>
                                <p:cTn id="9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2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750"/>
                            </p:stCondLst>
                            <p:childTnLst>
                              <p:par>
                                <p:cTn id="10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 animBg="1"/>
      <p:bldP spid="13" grpId="0" animBg="1"/>
      <p:bldP spid="23" grpId="0" animBg="1"/>
      <p:bldP spid="24" grpId="0" animBg="1"/>
      <p:bldP spid="25" grpId="0" animBg="1"/>
      <p:bldP spid="26" grpId="0"/>
      <p:bldP spid="27" grpId="0"/>
      <p:bldP spid="37" grpId="0"/>
      <p:bldP spid="38" grpId="0"/>
      <p:bldP spid="39" grpId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3104449" cy="369332"/>
            <a:chOff x="585861" y="319364"/>
            <a:chExt cx="4139268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18478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标题文字内容 </a:t>
              </a: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3"/>
            <p:cNvSpPr txBox="1"/>
            <p:nvPr/>
          </p:nvSpPr>
          <p:spPr>
            <a:xfrm>
              <a:off x="2497594" y="429775"/>
              <a:ext cx="222753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直角三角形 7"/>
          <p:cNvSpPr/>
          <p:nvPr/>
        </p:nvSpPr>
        <p:spPr>
          <a:xfrm rot="13500000">
            <a:off x="4882673" y="2765494"/>
            <a:ext cx="248776" cy="248776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直角三角形 8"/>
          <p:cNvSpPr/>
          <p:nvPr/>
        </p:nvSpPr>
        <p:spPr>
          <a:xfrm rot="2719133">
            <a:off x="3982795" y="2160815"/>
            <a:ext cx="226160" cy="226160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0" name="直角三角形 9"/>
          <p:cNvSpPr/>
          <p:nvPr/>
        </p:nvSpPr>
        <p:spPr>
          <a:xfrm rot="2719133">
            <a:off x="3983391" y="3392196"/>
            <a:ext cx="224969" cy="226160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1" name="直角三角形 10"/>
          <p:cNvSpPr/>
          <p:nvPr/>
        </p:nvSpPr>
        <p:spPr>
          <a:xfrm rot="13500000">
            <a:off x="4882078" y="3996875"/>
            <a:ext cx="249966" cy="248776"/>
          </a:xfrm>
          <a:prstGeom prst="rtTriangle">
            <a:avLst/>
          </a:prstGeom>
          <a:gradFill flip="none" rotWithShape="1">
            <a:gsLst>
              <a:gs pos="100000">
                <a:schemeClr val="bg1">
                  <a:lumMod val="84000"/>
                </a:schemeClr>
              </a:gs>
              <a:gs pos="0">
                <a:schemeClr val="bg1">
                  <a:lumMod val="91000"/>
                </a:schemeClr>
              </a:gs>
            </a:gsLst>
            <a:lin ang="2700000" scaled="1"/>
            <a:tileRect/>
          </a:gradFill>
          <a:ln>
            <a:noFill/>
          </a:ln>
          <a:effectLst>
            <a:outerShdw blurRad="127000" dist="63500" dir="2700000" algn="tl" rotWithShape="0">
              <a:prstClr val="black">
                <a:alpha val="25000"/>
              </a:prstClr>
            </a:outerShdw>
          </a:effectLst>
          <a:scene3d>
            <a:camera prst="orthographicFront"/>
            <a:lightRig rig="threePt" dir="t">
              <a:rot lat="0" lon="0" rev="0"/>
            </a:lightRig>
          </a:scene3d>
          <a:sp3d>
            <a:bevelT w="19050" h="635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341674" y="2659557"/>
            <a:ext cx="458272" cy="459462"/>
          </a:xfrm>
          <a:prstGeom prst="ellipse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99" dirty="0">
                <a:solidFill>
                  <a:schemeClr val="bg1"/>
                </a:solidFill>
                <a:latin typeface="微软雅黑" panose="020B0503020204020204" pitchFamily="34" charset="-122"/>
              </a:rPr>
              <a:t>3</a:t>
            </a:r>
            <a:endParaRPr lang="zh-CN" altLang="en-US" sz="2099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341674" y="2044164"/>
            <a:ext cx="458272" cy="459462"/>
          </a:xfrm>
          <a:prstGeom prst="ellipse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olidFill>
                  <a:schemeClr val="bg1"/>
                </a:solidFill>
                <a:latin typeface="微软雅黑" panose="020B0503020204020204" pitchFamily="34" charset="-122"/>
              </a:rPr>
              <a:t>4</a:t>
            </a:r>
            <a:endParaRPr lang="zh-CN" altLang="en-US" sz="1800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4341674" y="3276140"/>
            <a:ext cx="458272" cy="458271"/>
          </a:xfrm>
          <a:prstGeom prst="ellipse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99" dirty="0">
                <a:solidFill>
                  <a:schemeClr val="bg1"/>
                </a:solidFill>
                <a:latin typeface="微软雅黑" panose="020B0503020204020204" pitchFamily="34" charset="-122"/>
              </a:rPr>
              <a:t>2</a:t>
            </a:r>
            <a:endParaRPr lang="zh-CN" altLang="en-US" sz="2099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4341674" y="3891532"/>
            <a:ext cx="458272" cy="459462"/>
          </a:xfrm>
          <a:prstGeom prst="ellipse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 w="120650">
            <a:gradFill flip="none" rotWithShape="1">
              <a:gsLst>
                <a:gs pos="0">
                  <a:schemeClr val="bg1">
                    <a:lumMod val="78000"/>
                  </a:schemeClr>
                </a:gs>
                <a:gs pos="100000">
                  <a:schemeClr val="bg1">
                    <a:lumMod val="98000"/>
                  </a:schemeClr>
                </a:gs>
              </a:gsLst>
              <a:lin ang="5400000" scaled="1"/>
              <a:tileRect/>
            </a:gradFill>
          </a:ln>
          <a:effectLst>
            <a:innerShdw blurRad="330200" dist="165100" dir="16200000">
              <a:prstClr val="black">
                <a:alpha val="5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99" dirty="0">
                <a:solidFill>
                  <a:schemeClr val="bg1"/>
                </a:solidFill>
                <a:latin typeface="微软雅黑" panose="020B0503020204020204" pitchFamily="34" charset="-122"/>
              </a:rPr>
              <a:t>1</a:t>
            </a:r>
            <a:endParaRPr lang="zh-CN" altLang="en-US" sz="2099" dirty="0">
              <a:solidFill>
                <a:schemeClr val="bg1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16" name="Group 4"/>
          <p:cNvGrpSpPr>
            <a:grpSpLocks noChangeAspect="1"/>
          </p:cNvGrpSpPr>
          <p:nvPr/>
        </p:nvGrpSpPr>
        <p:grpSpPr bwMode="auto">
          <a:xfrm>
            <a:off x="4281413" y="1005984"/>
            <a:ext cx="529791" cy="842692"/>
            <a:chOff x="2813" y="511"/>
            <a:chExt cx="916" cy="1457"/>
          </a:xfr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</p:grpSpPr>
        <p:sp>
          <p:nvSpPr>
            <p:cNvPr id="17" name="Freeform 5"/>
            <p:cNvSpPr>
              <a:spLocks noEditPoints="1"/>
            </p:cNvSpPr>
            <p:nvPr/>
          </p:nvSpPr>
          <p:spPr bwMode="auto">
            <a:xfrm>
              <a:off x="2813" y="1159"/>
              <a:ext cx="248" cy="546"/>
            </a:xfrm>
            <a:custGeom>
              <a:avLst/>
              <a:gdLst>
                <a:gd name="T0" fmla="*/ 0 w 104"/>
                <a:gd name="T1" fmla="*/ 108 h 230"/>
                <a:gd name="T2" fmla="*/ 21 w 104"/>
                <a:gd name="T3" fmla="*/ 230 h 230"/>
                <a:gd name="T4" fmla="*/ 78 w 104"/>
                <a:gd name="T5" fmla="*/ 144 h 230"/>
                <a:gd name="T6" fmla="*/ 104 w 104"/>
                <a:gd name="T7" fmla="*/ 144 h 230"/>
                <a:gd name="T8" fmla="*/ 59 w 104"/>
                <a:gd name="T9" fmla="*/ 0 h 230"/>
                <a:gd name="T10" fmla="*/ 0 w 104"/>
                <a:gd name="T11" fmla="*/ 108 h 230"/>
                <a:gd name="T12" fmla="*/ 0 w 104"/>
                <a:gd name="T13" fmla="*/ 108 h 230"/>
                <a:gd name="T14" fmla="*/ 0 w 104"/>
                <a:gd name="T15" fmla="*/ 108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30">
                  <a:moveTo>
                    <a:pt x="0" y="108"/>
                  </a:moveTo>
                  <a:cubicBezTo>
                    <a:pt x="21" y="230"/>
                    <a:pt x="21" y="230"/>
                    <a:pt x="21" y="230"/>
                  </a:cubicBezTo>
                  <a:cubicBezTo>
                    <a:pt x="78" y="144"/>
                    <a:pt x="78" y="144"/>
                    <a:pt x="78" y="144"/>
                  </a:cubicBezTo>
                  <a:cubicBezTo>
                    <a:pt x="104" y="144"/>
                    <a:pt x="104" y="144"/>
                    <a:pt x="104" y="144"/>
                  </a:cubicBezTo>
                  <a:cubicBezTo>
                    <a:pt x="84" y="86"/>
                    <a:pt x="70" y="38"/>
                    <a:pt x="59" y="0"/>
                  </a:cubicBezTo>
                  <a:lnTo>
                    <a:pt x="0" y="108"/>
                  </a:lnTo>
                  <a:close/>
                  <a:moveTo>
                    <a:pt x="0" y="108"/>
                  </a:moveTo>
                  <a:cubicBezTo>
                    <a:pt x="0" y="108"/>
                    <a:pt x="0" y="108"/>
                    <a:pt x="0" y="10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18" name="Freeform 6"/>
            <p:cNvSpPr>
              <a:spLocks noEditPoints="1"/>
            </p:cNvSpPr>
            <p:nvPr/>
          </p:nvSpPr>
          <p:spPr bwMode="auto">
            <a:xfrm>
              <a:off x="3482" y="1159"/>
              <a:ext cx="247" cy="546"/>
            </a:xfrm>
            <a:custGeom>
              <a:avLst/>
              <a:gdLst>
                <a:gd name="T0" fmla="*/ 45 w 104"/>
                <a:gd name="T1" fmla="*/ 0 h 230"/>
                <a:gd name="T2" fmla="*/ 0 w 104"/>
                <a:gd name="T3" fmla="*/ 144 h 230"/>
                <a:gd name="T4" fmla="*/ 26 w 104"/>
                <a:gd name="T5" fmla="*/ 144 h 230"/>
                <a:gd name="T6" fmla="*/ 84 w 104"/>
                <a:gd name="T7" fmla="*/ 230 h 230"/>
                <a:gd name="T8" fmla="*/ 104 w 104"/>
                <a:gd name="T9" fmla="*/ 108 h 230"/>
                <a:gd name="T10" fmla="*/ 45 w 104"/>
                <a:gd name="T11" fmla="*/ 0 h 230"/>
                <a:gd name="T12" fmla="*/ 45 w 104"/>
                <a:gd name="T13" fmla="*/ 0 h 230"/>
                <a:gd name="T14" fmla="*/ 45 w 104"/>
                <a:gd name="T15" fmla="*/ 0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4" h="230">
                  <a:moveTo>
                    <a:pt x="45" y="0"/>
                  </a:moveTo>
                  <a:cubicBezTo>
                    <a:pt x="35" y="38"/>
                    <a:pt x="20" y="86"/>
                    <a:pt x="0" y="144"/>
                  </a:cubicBezTo>
                  <a:cubicBezTo>
                    <a:pt x="26" y="144"/>
                    <a:pt x="26" y="144"/>
                    <a:pt x="26" y="144"/>
                  </a:cubicBezTo>
                  <a:cubicBezTo>
                    <a:pt x="84" y="230"/>
                    <a:pt x="84" y="230"/>
                    <a:pt x="84" y="230"/>
                  </a:cubicBezTo>
                  <a:cubicBezTo>
                    <a:pt x="104" y="108"/>
                    <a:pt x="104" y="108"/>
                    <a:pt x="104" y="108"/>
                  </a:cubicBezTo>
                  <a:lnTo>
                    <a:pt x="45" y="0"/>
                  </a:lnTo>
                  <a:close/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3172" y="1669"/>
              <a:ext cx="198" cy="299"/>
            </a:xfrm>
            <a:custGeom>
              <a:avLst/>
              <a:gdLst>
                <a:gd name="T0" fmla="*/ 42 w 83"/>
                <a:gd name="T1" fmla="*/ 0 h 126"/>
                <a:gd name="T2" fmla="*/ 0 w 83"/>
                <a:gd name="T3" fmla="*/ 41 h 126"/>
                <a:gd name="T4" fmla="*/ 42 w 83"/>
                <a:gd name="T5" fmla="*/ 126 h 126"/>
                <a:gd name="T6" fmla="*/ 83 w 83"/>
                <a:gd name="T7" fmla="*/ 41 h 126"/>
                <a:gd name="T8" fmla="*/ 42 w 83"/>
                <a:gd name="T9" fmla="*/ 0 h 126"/>
                <a:gd name="T10" fmla="*/ 42 w 83"/>
                <a:gd name="T11" fmla="*/ 0 h 126"/>
                <a:gd name="T12" fmla="*/ 42 w 83"/>
                <a:gd name="T1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3" h="126">
                  <a:moveTo>
                    <a:pt x="42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4"/>
                    <a:pt x="42" y="126"/>
                    <a:pt x="42" y="126"/>
                  </a:cubicBezTo>
                  <a:cubicBezTo>
                    <a:pt x="42" y="126"/>
                    <a:pt x="83" y="64"/>
                    <a:pt x="83" y="41"/>
                  </a:cubicBezTo>
                  <a:cubicBezTo>
                    <a:pt x="83" y="18"/>
                    <a:pt x="65" y="0"/>
                    <a:pt x="42" y="0"/>
                  </a:cubicBezTo>
                  <a:close/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2968" y="872"/>
              <a:ext cx="609" cy="759"/>
            </a:xfrm>
            <a:custGeom>
              <a:avLst/>
              <a:gdLst>
                <a:gd name="T0" fmla="*/ 128 w 256"/>
                <a:gd name="T1" fmla="*/ 0 h 320"/>
                <a:gd name="T2" fmla="*/ 58 w 256"/>
                <a:gd name="T3" fmla="*/ 14 h 320"/>
                <a:gd name="T4" fmla="*/ 94 w 256"/>
                <a:gd name="T5" fmla="*/ 282 h 320"/>
                <a:gd name="T6" fmla="*/ 28 w 256"/>
                <a:gd name="T7" fmla="*/ 29 h 320"/>
                <a:gd name="T8" fmla="*/ 0 w 256"/>
                <a:gd name="T9" fmla="*/ 50 h 320"/>
                <a:gd name="T10" fmla="*/ 81 w 256"/>
                <a:gd name="T11" fmla="*/ 320 h 320"/>
                <a:gd name="T12" fmla="*/ 175 w 256"/>
                <a:gd name="T13" fmla="*/ 320 h 320"/>
                <a:gd name="T14" fmla="*/ 256 w 256"/>
                <a:gd name="T15" fmla="*/ 50 h 320"/>
                <a:gd name="T16" fmla="*/ 128 w 256"/>
                <a:gd name="T17" fmla="*/ 0 h 320"/>
                <a:gd name="T18" fmla="*/ 128 w 256"/>
                <a:gd name="T19" fmla="*/ 0 h 320"/>
                <a:gd name="T20" fmla="*/ 128 w 256"/>
                <a:gd name="T21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56" h="320">
                  <a:moveTo>
                    <a:pt x="128" y="0"/>
                  </a:moveTo>
                  <a:cubicBezTo>
                    <a:pt x="103" y="0"/>
                    <a:pt x="80" y="5"/>
                    <a:pt x="58" y="14"/>
                  </a:cubicBezTo>
                  <a:cubicBezTo>
                    <a:pt x="58" y="102"/>
                    <a:pt x="82" y="207"/>
                    <a:pt x="94" y="282"/>
                  </a:cubicBezTo>
                  <a:cubicBezTo>
                    <a:pt x="79" y="235"/>
                    <a:pt x="30" y="125"/>
                    <a:pt x="28" y="29"/>
                  </a:cubicBezTo>
                  <a:cubicBezTo>
                    <a:pt x="18" y="35"/>
                    <a:pt x="9" y="42"/>
                    <a:pt x="0" y="50"/>
                  </a:cubicBezTo>
                  <a:cubicBezTo>
                    <a:pt x="7" y="104"/>
                    <a:pt x="48" y="225"/>
                    <a:pt x="81" y="320"/>
                  </a:cubicBezTo>
                  <a:cubicBezTo>
                    <a:pt x="175" y="320"/>
                    <a:pt x="175" y="320"/>
                    <a:pt x="175" y="320"/>
                  </a:cubicBezTo>
                  <a:cubicBezTo>
                    <a:pt x="208" y="225"/>
                    <a:pt x="248" y="104"/>
                    <a:pt x="256" y="50"/>
                  </a:cubicBezTo>
                  <a:cubicBezTo>
                    <a:pt x="222" y="19"/>
                    <a:pt x="177" y="0"/>
                    <a:pt x="128" y="0"/>
                  </a:cubicBezTo>
                  <a:close/>
                  <a:moveTo>
                    <a:pt x="128" y="0"/>
                  </a:moveTo>
                  <a:cubicBezTo>
                    <a:pt x="128" y="0"/>
                    <a:pt x="128" y="0"/>
                    <a:pt x="128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2968" y="511"/>
              <a:ext cx="609" cy="391"/>
            </a:xfrm>
            <a:custGeom>
              <a:avLst/>
              <a:gdLst>
                <a:gd name="T0" fmla="*/ 86 w 256"/>
                <a:gd name="T1" fmla="*/ 42 h 165"/>
                <a:gd name="T2" fmla="*/ 59 w 256"/>
                <a:gd name="T3" fmla="*/ 135 h 165"/>
                <a:gd name="T4" fmla="*/ 128 w 256"/>
                <a:gd name="T5" fmla="*/ 124 h 165"/>
                <a:gd name="T6" fmla="*/ 256 w 256"/>
                <a:gd name="T7" fmla="*/ 165 h 165"/>
                <a:gd name="T8" fmla="*/ 128 w 256"/>
                <a:gd name="T9" fmla="*/ 0 h 165"/>
                <a:gd name="T10" fmla="*/ 0 w 256"/>
                <a:gd name="T11" fmla="*/ 165 h 165"/>
                <a:gd name="T12" fmla="*/ 30 w 256"/>
                <a:gd name="T13" fmla="*/ 147 h 165"/>
                <a:gd name="T14" fmla="*/ 86 w 256"/>
                <a:gd name="T15" fmla="*/ 42 h 165"/>
                <a:gd name="T16" fmla="*/ 86 w 256"/>
                <a:gd name="T17" fmla="*/ 42 h 165"/>
                <a:gd name="T18" fmla="*/ 86 w 256"/>
                <a:gd name="T19" fmla="*/ 42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6" h="165">
                  <a:moveTo>
                    <a:pt x="86" y="42"/>
                  </a:moveTo>
                  <a:cubicBezTo>
                    <a:pt x="70" y="67"/>
                    <a:pt x="62" y="99"/>
                    <a:pt x="59" y="135"/>
                  </a:cubicBezTo>
                  <a:cubicBezTo>
                    <a:pt x="81" y="128"/>
                    <a:pt x="104" y="124"/>
                    <a:pt x="128" y="124"/>
                  </a:cubicBezTo>
                  <a:cubicBezTo>
                    <a:pt x="176" y="124"/>
                    <a:pt x="220" y="139"/>
                    <a:pt x="256" y="165"/>
                  </a:cubicBezTo>
                  <a:cubicBezTo>
                    <a:pt x="245" y="29"/>
                    <a:pt x="128" y="0"/>
                    <a:pt x="128" y="0"/>
                  </a:cubicBezTo>
                  <a:cubicBezTo>
                    <a:pt x="128" y="0"/>
                    <a:pt x="11" y="29"/>
                    <a:pt x="0" y="165"/>
                  </a:cubicBezTo>
                  <a:cubicBezTo>
                    <a:pt x="9" y="158"/>
                    <a:pt x="19" y="152"/>
                    <a:pt x="30" y="147"/>
                  </a:cubicBezTo>
                  <a:cubicBezTo>
                    <a:pt x="34" y="105"/>
                    <a:pt x="50" y="67"/>
                    <a:pt x="86" y="42"/>
                  </a:cubicBezTo>
                  <a:close/>
                  <a:moveTo>
                    <a:pt x="86" y="42"/>
                  </a:moveTo>
                  <a:cubicBezTo>
                    <a:pt x="86" y="42"/>
                    <a:pt x="86" y="42"/>
                    <a:pt x="86" y="4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219903" y="3715821"/>
            <a:ext cx="1837335" cy="757650"/>
            <a:chOff x="8779234" y="1963160"/>
            <a:chExt cx="2450418" cy="1010463"/>
          </a:xfrm>
        </p:grpSpPr>
        <p:sp>
          <p:nvSpPr>
            <p:cNvPr id="23" name="矩形 22"/>
            <p:cNvSpPr/>
            <p:nvPr/>
          </p:nvSpPr>
          <p:spPr>
            <a:xfrm>
              <a:off x="9367977" y="1963160"/>
              <a:ext cx="1285303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012" b="1" dirty="0">
                  <a:solidFill>
                    <a:srgbClr val="F66C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8779234" y="2316433"/>
              <a:ext cx="2450418" cy="657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请在此输入详细的文字介绍信息，表达图表的含义。</a:t>
              </a: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142363" y="3003685"/>
            <a:ext cx="1837335" cy="757650"/>
            <a:chOff x="8779234" y="1963160"/>
            <a:chExt cx="2450418" cy="1010463"/>
          </a:xfrm>
        </p:grpSpPr>
        <p:sp>
          <p:nvSpPr>
            <p:cNvPr id="26" name="矩形 25"/>
            <p:cNvSpPr/>
            <p:nvPr/>
          </p:nvSpPr>
          <p:spPr>
            <a:xfrm>
              <a:off x="9367977" y="1963160"/>
              <a:ext cx="1285303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012" b="1" dirty="0">
                  <a:solidFill>
                    <a:srgbClr val="F343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8779234" y="2316433"/>
              <a:ext cx="2450418" cy="657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请在此输入详细的文字介绍信息，表达图表的含义。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219903" y="2463766"/>
            <a:ext cx="1837335" cy="757650"/>
            <a:chOff x="8779234" y="1963160"/>
            <a:chExt cx="2450418" cy="1010463"/>
          </a:xfrm>
        </p:grpSpPr>
        <p:sp>
          <p:nvSpPr>
            <p:cNvPr id="29" name="矩形 28"/>
            <p:cNvSpPr/>
            <p:nvPr/>
          </p:nvSpPr>
          <p:spPr>
            <a:xfrm>
              <a:off x="9367977" y="1963160"/>
              <a:ext cx="1285303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012" b="1" dirty="0">
                  <a:solidFill>
                    <a:srgbClr val="059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8779234" y="2316433"/>
              <a:ext cx="2450418" cy="657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请在此输入详细的文字介绍信息，表达图表的含义。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142363" y="1869855"/>
            <a:ext cx="1837335" cy="757650"/>
            <a:chOff x="8779234" y="1963160"/>
            <a:chExt cx="2450418" cy="1010463"/>
          </a:xfrm>
        </p:grpSpPr>
        <p:sp>
          <p:nvSpPr>
            <p:cNvPr id="32" name="矩形 31"/>
            <p:cNvSpPr/>
            <p:nvPr/>
          </p:nvSpPr>
          <p:spPr>
            <a:xfrm>
              <a:off x="9367977" y="1963160"/>
              <a:ext cx="1285303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012" b="1" dirty="0">
                  <a:solidFill>
                    <a:srgbClr val="037A9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8779234" y="2316433"/>
              <a:ext cx="2450418" cy="657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请在此输入详细的文字介绍信息，表达图表的含义。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4625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7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3104449" cy="369332"/>
            <a:chOff x="585861" y="319364"/>
            <a:chExt cx="4139268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18478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标题文字内容 </a:t>
              </a: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3"/>
            <p:cNvSpPr txBox="1"/>
            <p:nvPr/>
          </p:nvSpPr>
          <p:spPr>
            <a:xfrm>
              <a:off x="2497594" y="429775"/>
              <a:ext cx="222753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386476" y="1853114"/>
            <a:ext cx="1525515" cy="1361705"/>
            <a:chOff x="3342359" y="1161598"/>
            <a:chExt cx="2123116" cy="189513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任意多边形 8"/>
            <p:cNvSpPr/>
            <p:nvPr/>
          </p:nvSpPr>
          <p:spPr bwMode="auto">
            <a:xfrm rot="10800000">
              <a:off x="3342359" y="1161598"/>
              <a:ext cx="2123116" cy="1895135"/>
            </a:xfrm>
            <a:custGeom>
              <a:avLst/>
              <a:gdLst>
                <a:gd name="connsiteX0" fmla="*/ 1795626 w 2791387"/>
                <a:gd name="connsiteY0" fmla="*/ 2117139 h 2491648"/>
                <a:gd name="connsiteX1" fmla="*/ 1950063 w 2791387"/>
                <a:gd name="connsiteY1" fmla="*/ 2028434 h 2491648"/>
                <a:gd name="connsiteX2" fmla="*/ 2350454 w 2791387"/>
                <a:gd name="connsiteY2" fmla="*/ 1334530 h 2491648"/>
                <a:gd name="connsiteX3" fmla="*/ 2350454 w 2791387"/>
                <a:gd name="connsiteY3" fmla="*/ 1157119 h 2491648"/>
                <a:gd name="connsiteX4" fmla="*/ 1950063 w 2791387"/>
                <a:gd name="connsiteY4" fmla="*/ 463215 h 2491648"/>
                <a:gd name="connsiteX5" fmla="*/ 1795626 w 2791387"/>
                <a:gd name="connsiteY5" fmla="*/ 374509 h 2491648"/>
                <a:gd name="connsiteX6" fmla="*/ 994844 w 2791387"/>
                <a:gd name="connsiteY6" fmla="*/ 374509 h 2491648"/>
                <a:gd name="connsiteX7" fmla="*/ 840408 w 2791387"/>
                <a:gd name="connsiteY7" fmla="*/ 463215 h 2491648"/>
                <a:gd name="connsiteX8" fmla="*/ 440017 w 2791387"/>
                <a:gd name="connsiteY8" fmla="*/ 1157119 h 2491648"/>
                <a:gd name="connsiteX9" fmla="*/ 440017 w 2791387"/>
                <a:gd name="connsiteY9" fmla="*/ 1334530 h 2491648"/>
                <a:gd name="connsiteX10" fmla="*/ 840408 w 2791387"/>
                <a:gd name="connsiteY10" fmla="*/ 2028434 h 2491648"/>
                <a:gd name="connsiteX11" fmla="*/ 994844 w 2791387"/>
                <a:gd name="connsiteY11" fmla="*/ 2117139 h 2491648"/>
                <a:gd name="connsiteX12" fmla="*/ 1967414 w 2791387"/>
                <a:gd name="connsiteY12" fmla="*/ 2491648 h 2491648"/>
                <a:gd name="connsiteX13" fmla="*/ 822440 w 2791387"/>
                <a:gd name="connsiteY13" fmla="*/ 2491648 h 2491648"/>
                <a:gd name="connsiteX14" fmla="*/ 601623 w 2791387"/>
                <a:gd name="connsiteY14" fmla="*/ 2364815 h 2491648"/>
                <a:gd name="connsiteX15" fmla="*/ 29136 w 2791387"/>
                <a:gd name="connsiteY15" fmla="*/ 1372657 h 2491648"/>
                <a:gd name="connsiteX16" fmla="*/ 29136 w 2791387"/>
                <a:gd name="connsiteY16" fmla="*/ 1118992 h 2491648"/>
                <a:gd name="connsiteX17" fmla="*/ 601623 w 2791387"/>
                <a:gd name="connsiteY17" fmla="*/ 126833 h 2491648"/>
                <a:gd name="connsiteX18" fmla="*/ 822440 w 2791387"/>
                <a:gd name="connsiteY18" fmla="*/ 0 h 2491648"/>
                <a:gd name="connsiteX19" fmla="*/ 1967414 w 2791387"/>
                <a:gd name="connsiteY19" fmla="*/ 0 h 2491648"/>
                <a:gd name="connsiteX20" fmla="*/ 2188231 w 2791387"/>
                <a:gd name="connsiteY20" fmla="*/ 126833 h 2491648"/>
                <a:gd name="connsiteX21" fmla="*/ 2760718 w 2791387"/>
                <a:gd name="connsiteY21" fmla="*/ 1118992 h 2491648"/>
                <a:gd name="connsiteX22" fmla="*/ 2760718 w 2791387"/>
                <a:gd name="connsiteY22" fmla="*/ 1372657 h 2491648"/>
                <a:gd name="connsiteX23" fmla="*/ 2188231 w 2791387"/>
                <a:gd name="connsiteY23" fmla="*/ 2364815 h 2491648"/>
                <a:gd name="connsiteX24" fmla="*/ 1967414 w 2791387"/>
                <a:gd name="connsiteY24" fmla="*/ 2491648 h 249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91387" h="2491648">
                  <a:moveTo>
                    <a:pt x="1795626" y="2117139"/>
                  </a:moveTo>
                  <a:cubicBezTo>
                    <a:pt x="1852825" y="2117139"/>
                    <a:pt x="1921463" y="2077079"/>
                    <a:pt x="1950063" y="2028434"/>
                  </a:cubicBezTo>
                  <a:cubicBezTo>
                    <a:pt x="1950063" y="2028434"/>
                    <a:pt x="1950063" y="2028434"/>
                    <a:pt x="2350454" y="1334530"/>
                  </a:cubicBezTo>
                  <a:cubicBezTo>
                    <a:pt x="2379053" y="1285885"/>
                    <a:pt x="2379053" y="1205764"/>
                    <a:pt x="2350454" y="1157119"/>
                  </a:cubicBezTo>
                  <a:cubicBezTo>
                    <a:pt x="2350454" y="1157119"/>
                    <a:pt x="2350454" y="1157119"/>
                    <a:pt x="1950063" y="463215"/>
                  </a:cubicBezTo>
                  <a:cubicBezTo>
                    <a:pt x="1921463" y="414570"/>
                    <a:pt x="1852825" y="374509"/>
                    <a:pt x="1795626" y="374509"/>
                  </a:cubicBezTo>
                  <a:cubicBezTo>
                    <a:pt x="1795626" y="374509"/>
                    <a:pt x="1795626" y="374509"/>
                    <a:pt x="994844" y="374509"/>
                  </a:cubicBezTo>
                  <a:cubicBezTo>
                    <a:pt x="939075" y="374509"/>
                    <a:pt x="869007" y="414570"/>
                    <a:pt x="840408" y="463215"/>
                  </a:cubicBezTo>
                  <a:cubicBezTo>
                    <a:pt x="840408" y="463215"/>
                    <a:pt x="840408" y="463215"/>
                    <a:pt x="440017" y="1157119"/>
                  </a:cubicBezTo>
                  <a:cubicBezTo>
                    <a:pt x="412847" y="1205764"/>
                    <a:pt x="412847" y="1285885"/>
                    <a:pt x="440017" y="1334530"/>
                  </a:cubicBezTo>
                  <a:cubicBezTo>
                    <a:pt x="440017" y="1334530"/>
                    <a:pt x="440017" y="1334530"/>
                    <a:pt x="840408" y="2028434"/>
                  </a:cubicBezTo>
                  <a:cubicBezTo>
                    <a:pt x="869007" y="2077079"/>
                    <a:pt x="939075" y="2117139"/>
                    <a:pt x="994844" y="2117139"/>
                  </a:cubicBezTo>
                  <a:close/>
                  <a:moveTo>
                    <a:pt x="1967414" y="2491648"/>
                  </a:moveTo>
                  <a:lnTo>
                    <a:pt x="822440" y="2491648"/>
                  </a:lnTo>
                  <a:cubicBezTo>
                    <a:pt x="742700" y="2491648"/>
                    <a:pt x="642515" y="2434369"/>
                    <a:pt x="601623" y="2364815"/>
                  </a:cubicBezTo>
                  <a:cubicBezTo>
                    <a:pt x="29136" y="1372657"/>
                    <a:pt x="29136" y="1372657"/>
                    <a:pt x="29136" y="1372657"/>
                  </a:cubicBezTo>
                  <a:cubicBezTo>
                    <a:pt x="-9712" y="1303103"/>
                    <a:pt x="-9712" y="1188545"/>
                    <a:pt x="29136" y="1118992"/>
                  </a:cubicBezTo>
                  <a:cubicBezTo>
                    <a:pt x="601623" y="126833"/>
                    <a:pt x="601623" y="126833"/>
                    <a:pt x="601623" y="126833"/>
                  </a:cubicBezTo>
                  <a:cubicBezTo>
                    <a:pt x="642515" y="57280"/>
                    <a:pt x="742700" y="0"/>
                    <a:pt x="822440" y="0"/>
                  </a:cubicBezTo>
                  <a:cubicBezTo>
                    <a:pt x="1967414" y="0"/>
                    <a:pt x="1967414" y="0"/>
                    <a:pt x="1967414" y="0"/>
                  </a:cubicBezTo>
                  <a:cubicBezTo>
                    <a:pt x="2049198" y="0"/>
                    <a:pt x="2147339" y="57280"/>
                    <a:pt x="2188231" y="126833"/>
                  </a:cubicBezTo>
                  <a:cubicBezTo>
                    <a:pt x="2760718" y="1118992"/>
                    <a:pt x="2760718" y="1118992"/>
                    <a:pt x="2760718" y="1118992"/>
                  </a:cubicBezTo>
                  <a:cubicBezTo>
                    <a:pt x="2801610" y="1188545"/>
                    <a:pt x="2801610" y="1303103"/>
                    <a:pt x="2760718" y="1372657"/>
                  </a:cubicBezTo>
                  <a:cubicBezTo>
                    <a:pt x="2188231" y="2364815"/>
                    <a:pt x="2188231" y="2364815"/>
                    <a:pt x="2188231" y="2364815"/>
                  </a:cubicBezTo>
                  <a:cubicBezTo>
                    <a:pt x="2147339" y="2434369"/>
                    <a:pt x="2049198" y="2491648"/>
                    <a:pt x="1967414" y="2491648"/>
                  </a:cubicBezTo>
                  <a:close/>
                </a:path>
              </a:pathLst>
            </a:cu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9050">
              <a:noFill/>
            </a:ln>
            <a:effectLst>
              <a:innerShdw blurRad="635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62" tIns="34281" rIns="68562" bIns="34281" numCol="1" anchor="t" anchorCtr="0" compatLnSpc="1">
              <a:noAutofit/>
            </a:bodyPr>
            <a:lstStyle/>
            <a:p>
              <a:endParaRPr lang="zh-CN" alt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0" name="Freeform 5"/>
            <p:cNvSpPr/>
            <p:nvPr/>
          </p:nvSpPr>
          <p:spPr bwMode="auto">
            <a:xfrm rot="10800000">
              <a:off x="3656172" y="1456206"/>
              <a:ext cx="1495486" cy="132543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84000"/>
                  </a:schemeClr>
                </a:gs>
                <a:gs pos="0">
                  <a:schemeClr val="bg1">
                    <a:lumMod val="91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19050" h="6350" prst="angle"/>
            </a:sp3d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28291" y="2538268"/>
            <a:ext cx="1476387" cy="1317853"/>
            <a:chOff x="3342359" y="1161598"/>
            <a:chExt cx="2123116" cy="189513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2" name="任意多边形 11"/>
            <p:cNvSpPr/>
            <p:nvPr/>
          </p:nvSpPr>
          <p:spPr bwMode="auto">
            <a:xfrm rot="10800000">
              <a:off x="3342359" y="1161598"/>
              <a:ext cx="2123116" cy="1895135"/>
            </a:xfrm>
            <a:custGeom>
              <a:avLst/>
              <a:gdLst>
                <a:gd name="connsiteX0" fmla="*/ 1795626 w 2791387"/>
                <a:gd name="connsiteY0" fmla="*/ 2117139 h 2491648"/>
                <a:gd name="connsiteX1" fmla="*/ 1950063 w 2791387"/>
                <a:gd name="connsiteY1" fmla="*/ 2028434 h 2491648"/>
                <a:gd name="connsiteX2" fmla="*/ 2350454 w 2791387"/>
                <a:gd name="connsiteY2" fmla="*/ 1334530 h 2491648"/>
                <a:gd name="connsiteX3" fmla="*/ 2350454 w 2791387"/>
                <a:gd name="connsiteY3" fmla="*/ 1157119 h 2491648"/>
                <a:gd name="connsiteX4" fmla="*/ 1950063 w 2791387"/>
                <a:gd name="connsiteY4" fmla="*/ 463215 h 2491648"/>
                <a:gd name="connsiteX5" fmla="*/ 1795626 w 2791387"/>
                <a:gd name="connsiteY5" fmla="*/ 374509 h 2491648"/>
                <a:gd name="connsiteX6" fmla="*/ 994844 w 2791387"/>
                <a:gd name="connsiteY6" fmla="*/ 374509 h 2491648"/>
                <a:gd name="connsiteX7" fmla="*/ 840408 w 2791387"/>
                <a:gd name="connsiteY7" fmla="*/ 463215 h 2491648"/>
                <a:gd name="connsiteX8" fmla="*/ 440017 w 2791387"/>
                <a:gd name="connsiteY8" fmla="*/ 1157119 h 2491648"/>
                <a:gd name="connsiteX9" fmla="*/ 440017 w 2791387"/>
                <a:gd name="connsiteY9" fmla="*/ 1334530 h 2491648"/>
                <a:gd name="connsiteX10" fmla="*/ 840408 w 2791387"/>
                <a:gd name="connsiteY10" fmla="*/ 2028434 h 2491648"/>
                <a:gd name="connsiteX11" fmla="*/ 994844 w 2791387"/>
                <a:gd name="connsiteY11" fmla="*/ 2117139 h 2491648"/>
                <a:gd name="connsiteX12" fmla="*/ 1967414 w 2791387"/>
                <a:gd name="connsiteY12" fmla="*/ 2491648 h 2491648"/>
                <a:gd name="connsiteX13" fmla="*/ 822440 w 2791387"/>
                <a:gd name="connsiteY13" fmla="*/ 2491648 h 2491648"/>
                <a:gd name="connsiteX14" fmla="*/ 601623 w 2791387"/>
                <a:gd name="connsiteY14" fmla="*/ 2364815 h 2491648"/>
                <a:gd name="connsiteX15" fmla="*/ 29136 w 2791387"/>
                <a:gd name="connsiteY15" fmla="*/ 1372657 h 2491648"/>
                <a:gd name="connsiteX16" fmla="*/ 29136 w 2791387"/>
                <a:gd name="connsiteY16" fmla="*/ 1118992 h 2491648"/>
                <a:gd name="connsiteX17" fmla="*/ 601623 w 2791387"/>
                <a:gd name="connsiteY17" fmla="*/ 126833 h 2491648"/>
                <a:gd name="connsiteX18" fmla="*/ 822440 w 2791387"/>
                <a:gd name="connsiteY18" fmla="*/ 0 h 2491648"/>
                <a:gd name="connsiteX19" fmla="*/ 1967414 w 2791387"/>
                <a:gd name="connsiteY19" fmla="*/ 0 h 2491648"/>
                <a:gd name="connsiteX20" fmla="*/ 2188231 w 2791387"/>
                <a:gd name="connsiteY20" fmla="*/ 126833 h 2491648"/>
                <a:gd name="connsiteX21" fmla="*/ 2760718 w 2791387"/>
                <a:gd name="connsiteY21" fmla="*/ 1118992 h 2491648"/>
                <a:gd name="connsiteX22" fmla="*/ 2760718 w 2791387"/>
                <a:gd name="connsiteY22" fmla="*/ 1372657 h 2491648"/>
                <a:gd name="connsiteX23" fmla="*/ 2188231 w 2791387"/>
                <a:gd name="connsiteY23" fmla="*/ 2364815 h 2491648"/>
                <a:gd name="connsiteX24" fmla="*/ 1967414 w 2791387"/>
                <a:gd name="connsiteY24" fmla="*/ 2491648 h 249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91387" h="2491648">
                  <a:moveTo>
                    <a:pt x="1795626" y="2117139"/>
                  </a:moveTo>
                  <a:cubicBezTo>
                    <a:pt x="1852825" y="2117139"/>
                    <a:pt x="1921463" y="2077079"/>
                    <a:pt x="1950063" y="2028434"/>
                  </a:cubicBezTo>
                  <a:cubicBezTo>
                    <a:pt x="1950063" y="2028434"/>
                    <a:pt x="1950063" y="2028434"/>
                    <a:pt x="2350454" y="1334530"/>
                  </a:cubicBezTo>
                  <a:cubicBezTo>
                    <a:pt x="2379053" y="1285885"/>
                    <a:pt x="2379053" y="1205764"/>
                    <a:pt x="2350454" y="1157119"/>
                  </a:cubicBezTo>
                  <a:cubicBezTo>
                    <a:pt x="2350454" y="1157119"/>
                    <a:pt x="2350454" y="1157119"/>
                    <a:pt x="1950063" y="463215"/>
                  </a:cubicBezTo>
                  <a:cubicBezTo>
                    <a:pt x="1921463" y="414570"/>
                    <a:pt x="1852825" y="374509"/>
                    <a:pt x="1795626" y="374509"/>
                  </a:cubicBezTo>
                  <a:cubicBezTo>
                    <a:pt x="1795626" y="374509"/>
                    <a:pt x="1795626" y="374509"/>
                    <a:pt x="994844" y="374509"/>
                  </a:cubicBezTo>
                  <a:cubicBezTo>
                    <a:pt x="939075" y="374509"/>
                    <a:pt x="869007" y="414570"/>
                    <a:pt x="840408" y="463215"/>
                  </a:cubicBezTo>
                  <a:cubicBezTo>
                    <a:pt x="840408" y="463215"/>
                    <a:pt x="840408" y="463215"/>
                    <a:pt x="440017" y="1157119"/>
                  </a:cubicBezTo>
                  <a:cubicBezTo>
                    <a:pt x="412847" y="1205764"/>
                    <a:pt x="412847" y="1285885"/>
                    <a:pt x="440017" y="1334530"/>
                  </a:cubicBezTo>
                  <a:cubicBezTo>
                    <a:pt x="440017" y="1334530"/>
                    <a:pt x="440017" y="1334530"/>
                    <a:pt x="840408" y="2028434"/>
                  </a:cubicBezTo>
                  <a:cubicBezTo>
                    <a:pt x="869007" y="2077079"/>
                    <a:pt x="939075" y="2117139"/>
                    <a:pt x="994844" y="2117139"/>
                  </a:cubicBezTo>
                  <a:close/>
                  <a:moveTo>
                    <a:pt x="1967414" y="2491648"/>
                  </a:moveTo>
                  <a:lnTo>
                    <a:pt x="822440" y="2491648"/>
                  </a:lnTo>
                  <a:cubicBezTo>
                    <a:pt x="742700" y="2491648"/>
                    <a:pt x="642515" y="2434369"/>
                    <a:pt x="601623" y="2364815"/>
                  </a:cubicBezTo>
                  <a:cubicBezTo>
                    <a:pt x="29136" y="1372657"/>
                    <a:pt x="29136" y="1372657"/>
                    <a:pt x="29136" y="1372657"/>
                  </a:cubicBezTo>
                  <a:cubicBezTo>
                    <a:pt x="-9712" y="1303103"/>
                    <a:pt x="-9712" y="1188545"/>
                    <a:pt x="29136" y="1118992"/>
                  </a:cubicBezTo>
                  <a:cubicBezTo>
                    <a:pt x="601623" y="126833"/>
                    <a:pt x="601623" y="126833"/>
                    <a:pt x="601623" y="126833"/>
                  </a:cubicBezTo>
                  <a:cubicBezTo>
                    <a:pt x="642515" y="57280"/>
                    <a:pt x="742700" y="0"/>
                    <a:pt x="822440" y="0"/>
                  </a:cubicBezTo>
                  <a:cubicBezTo>
                    <a:pt x="1967414" y="0"/>
                    <a:pt x="1967414" y="0"/>
                    <a:pt x="1967414" y="0"/>
                  </a:cubicBezTo>
                  <a:cubicBezTo>
                    <a:pt x="2049198" y="0"/>
                    <a:pt x="2147339" y="57280"/>
                    <a:pt x="2188231" y="126833"/>
                  </a:cubicBezTo>
                  <a:cubicBezTo>
                    <a:pt x="2760718" y="1118992"/>
                    <a:pt x="2760718" y="1118992"/>
                    <a:pt x="2760718" y="1118992"/>
                  </a:cubicBezTo>
                  <a:cubicBezTo>
                    <a:pt x="2801610" y="1188545"/>
                    <a:pt x="2801610" y="1303103"/>
                    <a:pt x="2760718" y="1372657"/>
                  </a:cubicBezTo>
                  <a:cubicBezTo>
                    <a:pt x="2188231" y="2364815"/>
                    <a:pt x="2188231" y="2364815"/>
                    <a:pt x="2188231" y="2364815"/>
                  </a:cubicBezTo>
                  <a:cubicBezTo>
                    <a:pt x="2147339" y="2434369"/>
                    <a:pt x="2049198" y="2491648"/>
                    <a:pt x="1967414" y="2491648"/>
                  </a:cubicBezTo>
                  <a:close/>
                </a:path>
              </a:pathLst>
            </a:custGeom>
            <a:gradFill>
              <a:gsLst>
                <a:gs pos="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9050">
              <a:noFill/>
            </a:ln>
            <a:effectLst>
              <a:innerShdw blurRad="635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62" tIns="34281" rIns="68562" bIns="34281" numCol="1" anchor="t" anchorCtr="0" compatLnSpc="1">
              <a:noAutofit/>
            </a:bodyPr>
            <a:lstStyle/>
            <a:p>
              <a:endParaRPr lang="zh-CN" alt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Freeform 5"/>
            <p:cNvSpPr/>
            <p:nvPr/>
          </p:nvSpPr>
          <p:spPr bwMode="auto">
            <a:xfrm rot="10800000">
              <a:off x="3656172" y="1456206"/>
              <a:ext cx="1495486" cy="132543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84000"/>
                  </a:schemeClr>
                </a:gs>
                <a:gs pos="0">
                  <a:schemeClr val="bg1">
                    <a:lumMod val="91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19050" h="6350" prst="angle"/>
            </a:sp3d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16113" y="1862799"/>
            <a:ext cx="1514666" cy="1352021"/>
            <a:chOff x="3342359" y="1161598"/>
            <a:chExt cx="2123116" cy="189513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任意多边形 14"/>
            <p:cNvSpPr/>
            <p:nvPr/>
          </p:nvSpPr>
          <p:spPr bwMode="auto">
            <a:xfrm rot="10800000">
              <a:off x="3342359" y="1161598"/>
              <a:ext cx="2123116" cy="1895135"/>
            </a:xfrm>
            <a:custGeom>
              <a:avLst/>
              <a:gdLst>
                <a:gd name="connsiteX0" fmla="*/ 1795626 w 2791387"/>
                <a:gd name="connsiteY0" fmla="*/ 2117139 h 2491648"/>
                <a:gd name="connsiteX1" fmla="*/ 1950063 w 2791387"/>
                <a:gd name="connsiteY1" fmla="*/ 2028434 h 2491648"/>
                <a:gd name="connsiteX2" fmla="*/ 2350454 w 2791387"/>
                <a:gd name="connsiteY2" fmla="*/ 1334530 h 2491648"/>
                <a:gd name="connsiteX3" fmla="*/ 2350454 w 2791387"/>
                <a:gd name="connsiteY3" fmla="*/ 1157119 h 2491648"/>
                <a:gd name="connsiteX4" fmla="*/ 1950063 w 2791387"/>
                <a:gd name="connsiteY4" fmla="*/ 463215 h 2491648"/>
                <a:gd name="connsiteX5" fmla="*/ 1795626 w 2791387"/>
                <a:gd name="connsiteY5" fmla="*/ 374509 h 2491648"/>
                <a:gd name="connsiteX6" fmla="*/ 994844 w 2791387"/>
                <a:gd name="connsiteY6" fmla="*/ 374509 h 2491648"/>
                <a:gd name="connsiteX7" fmla="*/ 840408 w 2791387"/>
                <a:gd name="connsiteY7" fmla="*/ 463215 h 2491648"/>
                <a:gd name="connsiteX8" fmla="*/ 440017 w 2791387"/>
                <a:gd name="connsiteY8" fmla="*/ 1157119 h 2491648"/>
                <a:gd name="connsiteX9" fmla="*/ 440017 w 2791387"/>
                <a:gd name="connsiteY9" fmla="*/ 1334530 h 2491648"/>
                <a:gd name="connsiteX10" fmla="*/ 840408 w 2791387"/>
                <a:gd name="connsiteY10" fmla="*/ 2028434 h 2491648"/>
                <a:gd name="connsiteX11" fmla="*/ 994844 w 2791387"/>
                <a:gd name="connsiteY11" fmla="*/ 2117139 h 2491648"/>
                <a:gd name="connsiteX12" fmla="*/ 1967414 w 2791387"/>
                <a:gd name="connsiteY12" fmla="*/ 2491648 h 2491648"/>
                <a:gd name="connsiteX13" fmla="*/ 822440 w 2791387"/>
                <a:gd name="connsiteY13" fmla="*/ 2491648 h 2491648"/>
                <a:gd name="connsiteX14" fmla="*/ 601623 w 2791387"/>
                <a:gd name="connsiteY14" fmla="*/ 2364815 h 2491648"/>
                <a:gd name="connsiteX15" fmla="*/ 29136 w 2791387"/>
                <a:gd name="connsiteY15" fmla="*/ 1372657 h 2491648"/>
                <a:gd name="connsiteX16" fmla="*/ 29136 w 2791387"/>
                <a:gd name="connsiteY16" fmla="*/ 1118992 h 2491648"/>
                <a:gd name="connsiteX17" fmla="*/ 601623 w 2791387"/>
                <a:gd name="connsiteY17" fmla="*/ 126833 h 2491648"/>
                <a:gd name="connsiteX18" fmla="*/ 822440 w 2791387"/>
                <a:gd name="connsiteY18" fmla="*/ 0 h 2491648"/>
                <a:gd name="connsiteX19" fmla="*/ 1967414 w 2791387"/>
                <a:gd name="connsiteY19" fmla="*/ 0 h 2491648"/>
                <a:gd name="connsiteX20" fmla="*/ 2188231 w 2791387"/>
                <a:gd name="connsiteY20" fmla="*/ 126833 h 2491648"/>
                <a:gd name="connsiteX21" fmla="*/ 2760718 w 2791387"/>
                <a:gd name="connsiteY21" fmla="*/ 1118992 h 2491648"/>
                <a:gd name="connsiteX22" fmla="*/ 2760718 w 2791387"/>
                <a:gd name="connsiteY22" fmla="*/ 1372657 h 2491648"/>
                <a:gd name="connsiteX23" fmla="*/ 2188231 w 2791387"/>
                <a:gd name="connsiteY23" fmla="*/ 2364815 h 2491648"/>
                <a:gd name="connsiteX24" fmla="*/ 1967414 w 2791387"/>
                <a:gd name="connsiteY24" fmla="*/ 2491648 h 249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91387" h="2491648">
                  <a:moveTo>
                    <a:pt x="1795626" y="2117139"/>
                  </a:moveTo>
                  <a:cubicBezTo>
                    <a:pt x="1852825" y="2117139"/>
                    <a:pt x="1921463" y="2077079"/>
                    <a:pt x="1950063" y="2028434"/>
                  </a:cubicBezTo>
                  <a:cubicBezTo>
                    <a:pt x="1950063" y="2028434"/>
                    <a:pt x="1950063" y="2028434"/>
                    <a:pt x="2350454" y="1334530"/>
                  </a:cubicBezTo>
                  <a:cubicBezTo>
                    <a:pt x="2379053" y="1285885"/>
                    <a:pt x="2379053" y="1205764"/>
                    <a:pt x="2350454" y="1157119"/>
                  </a:cubicBezTo>
                  <a:cubicBezTo>
                    <a:pt x="2350454" y="1157119"/>
                    <a:pt x="2350454" y="1157119"/>
                    <a:pt x="1950063" y="463215"/>
                  </a:cubicBezTo>
                  <a:cubicBezTo>
                    <a:pt x="1921463" y="414570"/>
                    <a:pt x="1852825" y="374509"/>
                    <a:pt x="1795626" y="374509"/>
                  </a:cubicBezTo>
                  <a:cubicBezTo>
                    <a:pt x="1795626" y="374509"/>
                    <a:pt x="1795626" y="374509"/>
                    <a:pt x="994844" y="374509"/>
                  </a:cubicBezTo>
                  <a:cubicBezTo>
                    <a:pt x="939075" y="374509"/>
                    <a:pt x="869007" y="414570"/>
                    <a:pt x="840408" y="463215"/>
                  </a:cubicBezTo>
                  <a:cubicBezTo>
                    <a:pt x="840408" y="463215"/>
                    <a:pt x="840408" y="463215"/>
                    <a:pt x="440017" y="1157119"/>
                  </a:cubicBezTo>
                  <a:cubicBezTo>
                    <a:pt x="412847" y="1205764"/>
                    <a:pt x="412847" y="1285885"/>
                    <a:pt x="440017" y="1334530"/>
                  </a:cubicBezTo>
                  <a:cubicBezTo>
                    <a:pt x="440017" y="1334530"/>
                    <a:pt x="440017" y="1334530"/>
                    <a:pt x="840408" y="2028434"/>
                  </a:cubicBezTo>
                  <a:cubicBezTo>
                    <a:pt x="869007" y="2077079"/>
                    <a:pt x="939075" y="2117139"/>
                    <a:pt x="994844" y="2117139"/>
                  </a:cubicBezTo>
                  <a:close/>
                  <a:moveTo>
                    <a:pt x="1967414" y="2491648"/>
                  </a:moveTo>
                  <a:lnTo>
                    <a:pt x="822440" y="2491648"/>
                  </a:lnTo>
                  <a:cubicBezTo>
                    <a:pt x="742700" y="2491648"/>
                    <a:pt x="642515" y="2434369"/>
                    <a:pt x="601623" y="2364815"/>
                  </a:cubicBezTo>
                  <a:cubicBezTo>
                    <a:pt x="29136" y="1372657"/>
                    <a:pt x="29136" y="1372657"/>
                    <a:pt x="29136" y="1372657"/>
                  </a:cubicBezTo>
                  <a:cubicBezTo>
                    <a:pt x="-9712" y="1303103"/>
                    <a:pt x="-9712" y="1188545"/>
                    <a:pt x="29136" y="1118992"/>
                  </a:cubicBezTo>
                  <a:cubicBezTo>
                    <a:pt x="601623" y="126833"/>
                    <a:pt x="601623" y="126833"/>
                    <a:pt x="601623" y="126833"/>
                  </a:cubicBezTo>
                  <a:cubicBezTo>
                    <a:pt x="642515" y="57280"/>
                    <a:pt x="742700" y="0"/>
                    <a:pt x="822440" y="0"/>
                  </a:cubicBezTo>
                  <a:cubicBezTo>
                    <a:pt x="1967414" y="0"/>
                    <a:pt x="1967414" y="0"/>
                    <a:pt x="1967414" y="0"/>
                  </a:cubicBezTo>
                  <a:cubicBezTo>
                    <a:pt x="2049198" y="0"/>
                    <a:pt x="2147339" y="57280"/>
                    <a:pt x="2188231" y="126833"/>
                  </a:cubicBezTo>
                  <a:cubicBezTo>
                    <a:pt x="2760718" y="1118992"/>
                    <a:pt x="2760718" y="1118992"/>
                    <a:pt x="2760718" y="1118992"/>
                  </a:cubicBezTo>
                  <a:cubicBezTo>
                    <a:pt x="2801610" y="1188545"/>
                    <a:pt x="2801610" y="1303103"/>
                    <a:pt x="2760718" y="1372657"/>
                  </a:cubicBezTo>
                  <a:cubicBezTo>
                    <a:pt x="2188231" y="2364815"/>
                    <a:pt x="2188231" y="2364815"/>
                    <a:pt x="2188231" y="2364815"/>
                  </a:cubicBezTo>
                  <a:cubicBezTo>
                    <a:pt x="2147339" y="2434369"/>
                    <a:pt x="2049198" y="2491648"/>
                    <a:pt x="1967414" y="2491648"/>
                  </a:cubicBezTo>
                  <a:close/>
                </a:path>
              </a:pathLst>
            </a:cu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 w="19050">
              <a:noFill/>
            </a:ln>
            <a:effectLst>
              <a:innerShdw blurRad="635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62" tIns="34281" rIns="68562" bIns="34281" numCol="1" anchor="t" anchorCtr="0" compatLnSpc="1">
              <a:noAutofit/>
            </a:bodyPr>
            <a:lstStyle/>
            <a:p>
              <a:endParaRPr lang="zh-CN" alt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Freeform 5"/>
            <p:cNvSpPr/>
            <p:nvPr/>
          </p:nvSpPr>
          <p:spPr bwMode="auto">
            <a:xfrm rot="10800000">
              <a:off x="3656172" y="1456206"/>
              <a:ext cx="1495486" cy="132543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84000"/>
                  </a:schemeClr>
                </a:gs>
                <a:gs pos="0">
                  <a:schemeClr val="bg1">
                    <a:lumMod val="91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19050" h="6350" prst="angle"/>
            </a:sp3d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048923" y="2547954"/>
            <a:ext cx="1466787" cy="1308167"/>
            <a:chOff x="3337529" y="1161598"/>
            <a:chExt cx="2138277" cy="190704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8" name="任意多边形 17"/>
            <p:cNvSpPr/>
            <p:nvPr/>
          </p:nvSpPr>
          <p:spPr bwMode="auto">
            <a:xfrm rot="10800000">
              <a:off x="3342359" y="1161598"/>
              <a:ext cx="2123116" cy="1895135"/>
            </a:xfrm>
            <a:custGeom>
              <a:avLst/>
              <a:gdLst>
                <a:gd name="connsiteX0" fmla="*/ 1795626 w 2791387"/>
                <a:gd name="connsiteY0" fmla="*/ 2117139 h 2491648"/>
                <a:gd name="connsiteX1" fmla="*/ 1950063 w 2791387"/>
                <a:gd name="connsiteY1" fmla="*/ 2028434 h 2491648"/>
                <a:gd name="connsiteX2" fmla="*/ 2350454 w 2791387"/>
                <a:gd name="connsiteY2" fmla="*/ 1334530 h 2491648"/>
                <a:gd name="connsiteX3" fmla="*/ 2350454 w 2791387"/>
                <a:gd name="connsiteY3" fmla="*/ 1157119 h 2491648"/>
                <a:gd name="connsiteX4" fmla="*/ 1950063 w 2791387"/>
                <a:gd name="connsiteY4" fmla="*/ 463215 h 2491648"/>
                <a:gd name="connsiteX5" fmla="*/ 1795626 w 2791387"/>
                <a:gd name="connsiteY5" fmla="*/ 374509 h 2491648"/>
                <a:gd name="connsiteX6" fmla="*/ 994844 w 2791387"/>
                <a:gd name="connsiteY6" fmla="*/ 374509 h 2491648"/>
                <a:gd name="connsiteX7" fmla="*/ 840408 w 2791387"/>
                <a:gd name="connsiteY7" fmla="*/ 463215 h 2491648"/>
                <a:gd name="connsiteX8" fmla="*/ 440017 w 2791387"/>
                <a:gd name="connsiteY8" fmla="*/ 1157119 h 2491648"/>
                <a:gd name="connsiteX9" fmla="*/ 440017 w 2791387"/>
                <a:gd name="connsiteY9" fmla="*/ 1334530 h 2491648"/>
                <a:gd name="connsiteX10" fmla="*/ 840408 w 2791387"/>
                <a:gd name="connsiteY10" fmla="*/ 2028434 h 2491648"/>
                <a:gd name="connsiteX11" fmla="*/ 994844 w 2791387"/>
                <a:gd name="connsiteY11" fmla="*/ 2117139 h 2491648"/>
                <a:gd name="connsiteX12" fmla="*/ 1967414 w 2791387"/>
                <a:gd name="connsiteY12" fmla="*/ 2491648 h 2491648"/>
                <a:gd name="connsiteX13" fmla="*/ 822440 w 2791387"/>
                <a:gd name="connsiteY13" fmla="*/ 2491648 h 2491648"/>
                <a:gd name="connsiteX14" fmla="*/ 601623 w 2791387"/>
                <a:gd name="connsiteY14" fmla="*/ 2364815 h 2491648"/>
                <a:gd name="connsiteX15" fmla="*/ 29136 w 2791387"/>
                <a:gd name="connsiteY15" fmla="*/ 1372657 h 2491648"/>
                <a:gd name="connsiteX16" fmla="*/ 29136 w 2791387"/>
                <a:gd name="connsiteY16" fmla="*/ 1118992 h 2491648"/>
                <a:gd name="connsiteX17" fmla="*/ 601623 w 2791387"/>
                <a:gd name="connsiteY17" fmla="*/ 126833 h 2491648"/>
                <a:gd name="connsiteX18" fmla="*/ 822440 w 2791387"/>
                <a:gd name="connsiteY18" fmla="*/ 0 h 2491648"/>
                <a:gd name="connsiteX19" fmla="*/ 1967414 w 2791387"/>
                <a:gd name="connsiteY19" fmla="*/ 0 h 2491648"/>
                <a:gd name="connsiteX20" fmla="*/ 2188231 w 2791387"/>
                <a:gd name="connsiteY20" fmla="*/ 126833 h 2491648"/>
                <a:gd name="connsiteX21" fmla="*/ 2760718 w 2791387"/>
                <a:gd name="connsiteY21" fmla="*/ 1118992 h 2491648"/>
                <a:gd name="connsiteX22" fmla="*/ 2760718 w 2791387"/>
                <a:gd name="connsiteY22" fmla="*/ 1372657 h 2491648"/>
                <a:gd name="connsiteX23" fmla="*/ 2188231 w 2791387"/>
                <a:gd name="connsiteY23" fmla="*/ 2364815 h 2491648"/>
                <a:gd name="connsiteX24" fmla="*/ 1967414 w 2791387"/>
                <a:gd name="connsiteY24" fmla="*/ 2491648 h 249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91387" h="2491648">
                  <a:moveTo>
                    <a:pt x="1795626" y="2117139"/>
                  </a:moveTo>
                  <a:cubicBezTo>
                    <a:pt x="1852825" y="2117139"/>
                    <a:pt x="1921463" y="2077079"/>
                    <a:pt x="1950063" y="2028434"/>
                  </a:cubicBezTo>
                  <a:cubicBezTo>
                    <a:pt x="1950063" y="2028434"/>
                    <a:pt x="1950063" y="2028434"/>
                    <a:pt x="2350454" y="1334530"/>
                  </a:cubicBezTo>
                  <a:cubicBezTo>
                    <a:pt x="2379053" y="1285885"/>
                    <a:pt x="2379053" y="1205764"/>
                    <a:pt x="2350454" y="1157119"/>
                  </a:cubicBezTo>
                  <a:cubicBezTo>
                    <a:pt x="2350454" y="1157119"/>
                    <a:pt x="2350454" y="1157119"/>
                    <a:pt x="1950063" y="463215"/>
                  </a:cubicBezTo>
                  <a:cubicBezTo>
                    <a:pt x="1921463" y="414570"/>
                    <a:pt x="1852825" y="374509"/>
                    <a:pt x="1795626" y="374509"/>
                  </a:cubicBezTo>
                  <a:cubicBezTo>
                    <a:pt x="1795626" y="374509"/>
                    <a:pt x="1795626" y="374509"/>
                    <a:pt x="994844" y="374509"/>
                  </a:cubicBezTo>
                  <a:cubicBezTo>
                    <a:pt x="939075" y="374509"/>
                    <a:pt x="869007" y="414570"/>
                    <a:pt x="840408" y="463215"/>
                  </a:cubicBezTo>
                  <a:cubicBezTo>
                    <a:pt x="840408" y="463215"/>
                    <a:pt x="840408" y="463215"/>
                    <a:pt x="440017" y="1157119"/>
                  </a:cubicBezTo>
                  <a:cubicBezTo>
                    <a:pt x="412847" y="1205764"/>
                    <a:pt x="412847" y="1285885"/>
                    <a:pt x="440017" y="1334530"/>
                  </a:cubicBezTo>
                  <a:cubicBezTo>
                    <a:pt x="440017" y="1334530"/>
                    <a:pt x="440017" y="1334530"/>
                    <a:pt x="840408" y="2028434"/>
                  </a:cubicBezTo>
                  <a:cubicBezTo>
                    <a:pt x="869007" y="2077079"/>
                    <a:pt x="939075" y="2117139"/>
                    <a:pt x="994844" y="2117139"/>
                  </a:cubicBezTo>
                  <a:close/>
                  <a:moveTo>
                    <a:pt x="1967414" y="2491648"/>
                  </a:moveTo>
                  <a:lnTo>
                    <a:pt x="822440" y="2491648"/>
                  </a:lnTo>
                  <a:cubicBezTo>
                    <a:pt x="742700" y="2491648"/>
                    <a:pt x="642515" y="2434369"/>
                    <a:pt x="601623" y="2364815"/>
                  </a:cubicBezTo>
                  <a:cubicBezTo>
                    <a:pt x="29136" y="1372657"/>
                    <a:pt x="29136" y="1372657"/>
                    <a:pt x="29136" y="1372657"/>
                  </a:cubicBezTo>
                  <a:cubicBezTo>
                    <a:pt x="-9712" y="1303103"/>
                    <a:pt x="-9712" y="1188545"/>
                    <a:pt x="29136" y="1118992"/>
                  </a:cubicBezTo>
                  <a:cubicBezTo>
                    <a:pt x="601623" y="126833"/>
                    <a:pt x="601623" y="126833"/>
                    <a:pt x="601623" y="126833"/>
                  </a:cubicBezTo>
                  <a:cubicBezTo>
                    <a:pt x="642515" y="57280"/>
                    <a:pt x="742700" y="0"/>
                    <a:pt x="822440" y="0"/>
                  </a:cubicBezTo>
                  <a:cubicBezTo>
                    <a:pt x="1967414" y="0"/>
                    <a:pt x="1967414" y="0"/>
                    <a:pt x="1967414" y="0"/>
                  </a:cubicBezTo>
                  <a:cubicBezTo>
                    <a:pt x="2049198" y="0"/>
                    <a:pt x="2147339" y="57280"/>
                    <a:pt x="2188231" y="126833"/>
                  </a:cubicBezTo>
                  <a:cubicBezTo>
                    <a:pt x="2760718" y="1118992"/>
                    <a:pt x="2760718" y="1118992"/>
                    <a:pt x="2760718" y="1118992"/>
                  </a:cubicBezTo>
                  <a:cubicBezTo>
                    <a:pt x="2801610" y="1188545"/>
                    <a:pt x="2801610" y="1303103"/>
                    <a:pt x="2760718" y="1372657"/>
                  </a:cubicBezTo>
                  <a:cubicBezTo>
                    <a:pt x="2188231" y="2364815"/>
                    <a:pt x="2188231" y="2364815"/>
                    <a:pt x="2188231" y="2364815"/>
                  </a:cubicBezTo>
                  <a:cubicBezTo>
                    <a:pt x="2147339" y="2434369"/>
                    <a:pt x="2049198" y="2491648"/>
                    <a:pt x="1967414" y="2491648"/>
                  </a:cubicBezTo>
                  <a:close/>
                </a:path>
              </a:pathLst>
            </a:custGeom>
            <a:solidFill>
              <a:srgbClr val="E87071"/>
            </a:solidFill>
            <a:ln w="19050">
              <a:noFill/>
            </a:ln>
            <a:effectLst>
              <a:innerShdw blurRad="635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62" tIns="34281" rIns="68562" bIns="34281" numCol="1" anchor="t" anchorCtr="0" compatLnSpc="1">
              <a:noAutofit/>
            </a:bodyPr>
            <a:lstStyle/>
            <a:p>
              <a:endParaRPr lang="zh-CN" alt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Freeform 5"/>
            <p:cNvSpPr/>
            <p:nvPr/>
          </p:nvSpPr>
          <p:spPr bwMode="auto">
            <a:xfrm rot="10800000">
              <a:off x="3337529" y="1173504"/>
              <a:ext cx="2138277" cy="1895134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9050">
              <a:noFill/>
            </a:ln>
            <a:effectLst>
              <a:innerShdw blurRad="635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62" tIns="34281" rIns="68562" bIns="34281" numCol="1" anchor="t" anchorCtr="0" compatLnSpc="1">
              <a:noAutofit/>
            </a:bodyPr>
            <a:lstStyle/>
            <a:p>
              <a:endParaRPr lang="zh-CN" alt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Freeform 5"/>
            <p:cNvSpPr/>
            <p:nvPr/>
          </p:nvSpPr>
          <p:spPr bwMode="auto">
            <a:xfrm rot="10800000">
              <a:off x="3656172" y="1456206"/>
              <a:ext cx="1495486" cy="132543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84000"/>
                  </a:schemeClr>
                </a:gs>
                <a:gs pos="0">
                  <a:schemeClr val="bg1">
                    <a:lumMod val="91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19050" h="6350" prst="angle"/>
            </a:sp3d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227144" y="1896967"/>
            <a:ext cx="1476388" cy="1317854"/>
            <a:chOff x="3342359" y="1161599"/>
            <a:chExt cx="2123116" cy="189513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2" name="任意多边形 21"/>
            <p:cNvSpPr/>
            <p:nvPr/>
          </p:nvSpPr>
          <p:spPr bwMode="auto">
            <a:xfrm rot="10800000">
              <a:off x="3342359" y="1161599"/>
              <a:ext cx="2123116" cy="1895135"/>
            </a:xfrm>
            <a:custGeom>
              <a:avLst/>
              <a:gdLst>
                <a:gd name="connsiteX0" fmla="*/ 1795626 w 2791387"/>
                <a:gd name="connsiteY0" fmla="*/ 2117139 h 2491648"/>
                <a:gd name="connsiteX1" fmla="*/ 1950063 w 2791387"/>
                <a:gd name="connsiteY1" fmla="*/ 2028434 h 2491648"/>
                <a:gd name="connsiteX2" fmla="*/ 2350454 w 2791387"/>
                <a:gd name="connsiteY2" fmla="*/ 1334530 h 2491648"/>
                <a:gd name="connsiteX3" fmla="*/ 2350454 w 2791387"/>
                <a:gd name="connsiteY3" fmla="*/ 1157119 h 2491648"/>
                <a:gd name="connsiteX4" fmla="*/ 1950063 w 2791387"/>
                <a:gd name="connsiteY4" fmla="*/ 463215 h 2491648"/>
                <a:gd name="connsiteX5" fmla="*/ 1795626 w 2791387"/>
                <a:gd name="connsiteY5" fmla="*/ 374509 h 2491648"/>
                <a:gd name="connsiteX6" fmla="*/ 994844 w 2791387"/>
                <a:gd name="connsiteY6" fmla="*/ 374509 h 2491648"/>
                <a:gd name="connsiteX7" fmla="*/ 840408 w 2791387"/>
                <a:gd name="connsiteY7" fmla="*/ 463215 h 2491648"/>
                <a:gd name="connsiteX8" fmla="*/ 440017 w 2791387"/>
                <a:gd name="connsiteY8" fmla="*/ 1157119 h 2491648"/>
                <a:gd name="connsiteX9" fmla="*/ 440017 w 2791387"/>
                <a:gd name="connsiteY9" fmla="*/ 1334530 h 2491648"/>
                <a:gd name="connsiteX10" fmla="*/ 840408 w 2791387"/>
                <a:gd name="connsiteY10" fmla="*/ 2028434 h 2491648"/>
                <a:gd name="connsiteX11" fmla="*/ 994844 w 2791387"/>
                <a:gd name="connsiteY11" fmla="*/ 2117139 h 2491648"/>
                <a:gd name="connsiteX12" fmla="*/ 1967414 w 2791387"/>
                <a:gd name="connsiteY12" fmla="*/ 2491648 h 2491648"/>
                <a:gd name="connsiteX13" fmla="*/ 822440 w 2791387"/>
                <a:gd name="connsiteY13" fmla="*/ 2491648 h 2491648"/>
                <a:gd name="connsiteX14" fmla="*/ 601623 w 2791387"/>
                <a:gd name="connsiteY14" fmla="*/ 2364815 h 2491648"/>
                <a:gd name="connsiteX15" fmla="*/ 29136 w 2791387"/>
                <a:gd name="connsiteY15" fmla="*/ 1372657 h 2491648"/>
                <a:gd name="connsiteX16" fmla="*/ 29136 w 2791387"/>
                <a:gd name="connsiteY16" fmla="*/ 1118992 h 2491648"/>
                <a:gd name="connsiteX17" fmla="*/ 601623 w 2791387"/>
                <a:gd name="connsiteY17" fmla="*/ 126833 h 2491648"/>
                <a:gd name="connsiteX18" fmla="*/ 822440 w 2791387"/>
                <a:gd name="connsiteY18" fmla="*/ 0 h 2491648"/>
                <a:gd name="connsiteX19" fmla="*/ 1967414 w 2791387"/>
                <a:gd name="connsiteY19" fmla="*/ 0 h 2491648"/>
                <a:gd name="connsiteX20" fmla="*/ 2188231 w 2791387"/>
                <a:gd name="connsiteY20" fmla="*/ 126833 h 2491648"/>
                <a:gd name="connsiteX21" fmla="*/ 2760718 w 2791387"/>
                <a:gd name="connsiteY21" fmla="*/ 1118992 h 2491648"/>
                <a:gd name="connsiteX22" fmla="*/ 2760718 w 2791387"/>
                <a:gd name="connsiteY22" fmla="*/ 1372657 h 2491648"/>
                <a:gd name="connsiteX23" fmla="*/ 2188231 w 2791387"/>
                <a:gd name="connsiteY23" fmla="*/ 2364815 h 2491648"/>
                <a:gd name="connsiteX24" fmla="*/ 1967414 w 2791387"/>
                <a:gd name="connsiteY24" fmla="*/ 2491648 h 2491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791387" h="2491648">
                  <a:moveTo>
                    <a:pt x="1795626" y="2117139"/>
                  </a:moveTo>
                  <a:cubicBezTo>
                    <a:pt x="1852825" y="2117139"/>
                    <a:pt x="1921463" y="2077079"/>
                    <a:pt x="1950063" y="2028434"/>
                  </a:cubicBezTo>
                  <a:cubicBezTo>
                    <a:pt x="1950063" y="2028434"/>
                    <a:pt x="1950063" y="2028434"/>
                    <a:pt x="2350454" y="1334530"/>
                  </a:cubicBezTo>
                  <a:cubicBezTo>
                    <a:pt x="2379053" y="1285885"/>
                    <a:pt x="2379053" y="1205764"/>
                    <a:pt x="2350454" y="1157119"/>
                  </a:cubicBezTo>
                  <a:cubicBezTo>
                    <a:pt x="2350454" y="1157119"/>
                    <a:pt x="2350454" y="1157119"/>
                    <a:pt x="1950063" y="463215"/>
                  </a:cubicBezTo>
                  <a:cubicBezTo>
                    <a:pt x="1921463" y="414570"/>
                    <a:pt x="1852825" y="374509"/>
                    <a:pt x="1795626" y="374509"/>
                  </a:cubicBezTo>
                  <a:cubicBezTo>
                    <a:pt x="1795626" y="374509"/>
                    <a:pt x="1795626" y="374509"/>
                    <a:pt x="994844" y="374509"/>
                  </a:cubicBezTo>
                  <a:cubicBezTo>
                    <a:pt x="939075" y="374509"/>
                    <a:pt x="869007" y="414570"/>
                    <a:pt x="840408" y="463215"/>
                  </a:cubicBezTo>
                  <a:cubicBezTo>
                    <a:pt x="840408" y="463215"/>
                    <a:pt x="840408" y="463215"/>
                    <a:pt x="440017" y="1157119"/>
                  </a:cubicBezTo>
                  <a:cubicBezTo>
                    <a:pt x="412847" y="1205764"/>
                    <a:pt x="412847" y="1285885"/>
                    <a:pt x="440017" y="1334530"/>
                  </a:cubicBezTo>
                  <a:cubicBezTo>
                    <a:pt x="440017" y="1334530"/>
                    <a:pt x="440017" y="1334530"/>
                    <a:pt x="840408" y="2028434"/>
                  </a:cubicBezTo>
                  <a:cubicBezTo>
                    <a:pt x="869007" y="2077079"/>
                    <a:pt x="939075" y="2117139"/>
                    <a:pt x="994844" y="2117139"/>
                  </a:cubicBezTo>
                  <a:close/>
                  <a:moveTo>
                    <a:pt x="1967414" y="2491648"/>
                  </a:moveTo>
                  <a:lnTo>
                    <a:pt x="822440" y="2491648"/>
                  </a:lnTo>
                  <a:cubicBezTo>
                    <a:pt x="742700" y="2491648"/>
                    <a:pt x="642515" y="2434369"/>
                    <a:pt x="601623" y="2364815"/>
                  </a:cubicBezTo>
                  <a:cubicBezTo>
                    <a:pt x="29136" y="1372657"/>
                    <a:pt x="29136" y="1372657"/>
                    <a:pt x="29136" y="1372657"/>
                  </a:cubicBezTo>
                  <a:cubicBezTo>
                    <a:pt x="-9712" y="1303103"/>
                    <a:pt x="-9712" y="1188545"/>
                    <a:pt x="29136" y="1118992"/>
                  </a:cubicBezTo>
                  <a:cubicBezTo>
                    <a:pt x="601623" y="126833"/>
                    <a:pt x="601623" y="126833"/>
                    <a:pt x="601623" y="126833"/>
                  </a:cubicBezTo>
                  <a:cubicBezTo>
                    <a:pt x="642515" y="57280"/>
                    <a:pt x="742700" y="0"/>
                    <a:pt x="822440" y="0"/>
                  </a:cubicBezTo>
                  <a:cubicBezTo>
                    <a:pt x="1967414" y="0"/>
                    <a:pt x="1967414" y="0"/>
                    <a:pt x="1967414" y="0"/>
                  </a:cubicBezTo>
                  <a:cubicBezTo>
                    <a:pt x="2049198" y="0"/>
                    <a:pt x="2147339" y="57280"/>
                    <a:pt x="2188231" y="126833"/>
                  </a:cubicBezTo>
                  <a:cubicBezTo>
                    <a:pt x="2760718" y="1118992"/>
                    <a:pt x="2760718" y="1118992"/>
                    <a:pt x="2760718" y="1118992"/>
                  </a:cubicBezTo>
                  <a:cubicBezTo>
                    <a:pt x="2801610" y="1188545"/>
                    <a:pt x="2801610" y="1303103"/>
                    <a:pt x="2760718" y="1372657"/>
                  </a:cubicBezTo>
                  <a:cubicBezTo>
                    <a:pt x="2188231" y="2364815"/>
                    <a:pt x="2188231" y="2364815"/>
                    <a:pt x="2188231" y="2364815"/>
                  </a:cubicBezTo>
                  <a:cubicBezTo>
                    <a:pt x="2147339" y="2434369"/>
                    <a:pt x="2049198" y="2491648"/>
                    <a:pt x="1967414" y="2491648"/>
                  </a:cubicBezTo>
                  <a:close/>
                </a:path>
              </a:pathLst>
            </a:custGeom>
            <a:gradFill>
              <a:gsLst>
                <a:gs pos="0">
                  <a:srgbClr val="03435C"/>
                </a:gs>
                <a:gs pos="100000">
                  <a:srgbClr val="037A9B"/>
                </a:gs>
              </a:gsLst>
              <a:lin ang="5400000" scaled="1"/>
            </a:gradFill>
            <a:ln w="19050">
              <a:noFill/>
            </a:ln>
            <a:effectLst>
              <a:innerShdw blurRad="63500" dist="63500" dir="2700000">
                <a:prstClr val="black">
                  <a:alpha val="50000"/>
                </a:prstClr>
              </a:innerShdw>
            </a:effectLst>
          </p:spPr>
          <p:txBody>
            <a:bodyPr vert="horz" wrap="square" lIns="68562" tIns="34281" rIns="68562" bIns="34281" numCol="1" anchor="t" anchorCtr="0" compatLnSpc="1">
              <a:noAutofit/>
            </a:bodyPr>
            <a:lstStyle/>
            <a:p>
              <a:endParaRPr lang="zh-CN" alt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" name="Freeform 5"/>
            <p:cNvSpPr/>
            <p:nvPr/>
          </p:nvSpPr>
          <p:spPr bwMode="auto">
            <a:xfrm rot="10800000">
              <a:off x="3656172" y="1456206"/>
              <a:ext cx="1495486" cy="1325435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100000">
                  <a:schemeClr val="bg1">
                    <a:lumMod val="84000"/>
                  </a:schemeClr>
                </a:gs>
                <a:gs pos="0">
                  <a:schemeClr val="bg1">
                    <a:lumMod val="91000"/>
                  </a:schemeClr>
                </a:gs>
              </a:gsLst>
              <a:lin ang="2700000" scaled="1"/>
              <a:tileRect/>
            </a:gradFill>
            <a:ln>
              <a:noFill/>
            </a:ln>
            <a:effectLst>
              <a:outerShdw blurRad="127000" dist="63500" dir="2700000" algn="tl" rotWithShape="0">
                <a:prstClr val="black">
                  <a:alpha val="25000"/>
                </a:prstClr>
              </a:outerShdw>
            </a:effectLst>
            <a:scene3d>
              <a:camera prst="orthographicFront"/>
              <a:lightRig rig="threePt" dir="t">
                <a:rot lat="0" lon="0" rev="0"/>
              </a:lightRig>
            </a:scene3d>
            <a:sp3d>
              <a:bevelT w="19050" h="6350" prst="angle"/>
            </a:sp3d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sp>
        <p:nvSpPr>
          <p:cNvPr id="24" name="Freeform 1560"/>
          <p:cNvSpPr>
            <a:spLocks noEditPoints="1"/>
          </p:cNvSpPr>
          <p:nvPr/>
        </p:nvSpPr>
        <p:spPr bwMode="auto">
          <a:xfrm>
            <a:off x="1901108" y="2301791"/>
            <a:ext cx="551121" cy="490964"/>
          </a:xfrm>
          <a:custGeom>
            <a:avLst/>
            <a:gdLst>
              <a:gd name="T0" fmla="*/ 85 w 176"/>
              <a:gd name="T1" fmla="*/ 125 h 157"/>
              <a:gd name="T2" fmla="*/ 91 w 176"/>
              <a:gd name="T3" fmla="*/ 125 h 157"/>
              <a:gd name="T4" fmla="*/ 89 w 176"/>
              <a:gd name="T5" fmla="*/ 108 h 157"/>
              <a:gd name="T6" fmla="*/ 73 w 176"/>
              <a:gd name="T7" fmla="*/ 85 h 157"/>
              <a:gd name="T8" fmla="*/ 76 w 176"/>
              <a:gd name="T9" fmla="*/ 90 h 157"/>
              <a:gd name="T10" fmla="*/ 73 w 176"/>
              <a:gd name="T11" fmla="*/ 85 h 157"/>
              <a:gd name="T12" fmla="*/ 85 w 176"/>
              <a:gd name="T13" fmla="*/ 76 h 157"/>
              <a:gd name="T14" fmla="*/ 89 w 176"/>
              <a:gd name="T15" fmla="*/ 95 h 157"/>
              <a:gd name="T16" fmla="*/ 91 w 176"/>
              <a:gd name="T17" fmla="*/ 77 h 157"/>
              <a:gd name="T18" fmla="*/ 129 w 176"/>
              <a:gd name="T19" fmla="*/ 55 h 157"/>
              <a:gd name="T20" fmla="*/ 104 w 176"/>
              <a:gd name="T21" fmla="*/ 32 h 157"/>
              <a:gd name="T22" fmla="*/ 103 w 176"/>
              <a:gd name="T23" fmla="*/ 28 h 157"/>
              <a:gd name="T24" fmla="*/ 112 w 176"/>
              <a:gd name="T25" fmla="*/ 6 h 157"/>
              <a:gd name="T26" fmla="*/ 60 w 176"/>
              <a:gd name="T27" fmla="*/ 6 h 157"/>
              <a:gd name="T28" fmla="*/ 70 w 176"/>
              <a:gd name="T29" fmla="*/ 30 h 157"/>
              <a:gd name="T30" fmla="*/ 73 w 176"/>
              <a:gd name="T31" fmla="*/ 33 h 157"/>
              <a:gd name="T32" fmla="*/ 57 w 176"/>
              <a:gd name="T33" fmla="*/ 156 h 157"/>
              <a:gd name="T34" fmla="*/ 118 w 176"/>
              <a:gd name="T35" fmla="*/ 156 h 157"/>
              <a:gd name="T36" fmla="*/ 114 w 176"/>
              <a:gd name="T37" fmla="*/ 114 h 157"/>
              <a:gd name="T38" fmla="*/ 101 w 176"/>
              <a:gd name="T39" fmla="*/ 129 h 157"/>
              <a:gd name="T40" fmla="*/ 98 w 176"/>
              <a:gd name="T41" fmla="*/ 136 h 157"/>
              <a:gd name="T42" fmla="*/ 91 w 176"/>
              <a:gd name="T43" fmla="*/ 136 h 157"/>
              <a:gd name="T44" fmla="*/ 89 w 176"/>
              <a:gd name="T45" fmla="*/ 132 h 157"/>
              <a:gd name="T46" fmla="*/ 86 w 176"/>
              <a:gd name="T47" fmla="*/ 136 h 157"/>
              <a:gd name="T48" fmla="*/ 78 w 176"/>
              <a:gd name="T49" fmla="*/ 136 h 157"/>
              <a:gd name="T50" fmla="*/ 71 w 176"/>
              <a:gd name="T51" fmla="*/ 127 h 157"/>
              <a:gd name="T52" fmla="*/ 67 w 176"/>
              <a:gd name="T53" fmla="*/ 108 h 157"/>
              <a:gd name="T54" fmla="*/ 77 w 176"/>
              <a:gd name="T55" fmla="*/ 122 h 157"/>
              <a:gd name="T56" fmla="*/ 72 w 176"/>
              <a:gd name="T57" fmla="*/ 102 h 157"/>
              <a:gd name="T58" fmla="*/ 63 w 176"/>
              <a:gd name="T59" fmla="*/ 87 h 157"/>
              <a:gd name="T60" fmla="*/ 71 w 176"/>
              <a:gd name="T61" fmla="*/ 73 h 157"/>
              <a:gd name="T62" fmla="*/ 77 w 176"/>
              <a:gd name="T63" fmla="*/ 63 h 157"/>
              <a:gd name="T64" fmla="*/ 85 w 176"/>
              <a:gd name="T65" fmla="*/ 63 h 157"/>
              <a:gd name="T66" fmla="*/ 87 w 176"/>
              <a:gd name="T67" fmla="*/ 68 h 157"/>
              <a:gd name="T68" fmla="*/ 91 w 176"/>
              <a:gd name="T69" fmla="*/ 63 h 157"/>
              <a:gd name="T70" fmla="*/ 99 w 176"/>
              <a:gd name="T71" fmla="*/ 63 h 157"/>
              <a:gd name="T72" fmla="*/ 100 w 176"/>
              <a:gd name="T73" fmla="*/ 71 h 157"/>
              <a:gd name="T74" fmla="*/ 112 w 176"/>
              <a:gd name="T75" fmla="*/ 87 h 157"/>
              <a:gd name="T76" fmla="*/ 103 w 176"/>
              <a:gd name="T77" fmla="*/ 86 h 157"/>
              <a:gd name="T78" fmla="*/ 100 w 176"/>
              <a:gd name="T79" fmla="*/ 98 h 157"/>
              <a:gd name="T80" fmla="*/ 112 w 176"/>
              <a:gd name="T81" fmla="*/ 106 h 157"/>
              <a:gd name="T82" fmla="*/ 101 w 176"/>
              <a:gd name="T83" fmla="*/ 111 h 157"/>
              <a:gd name="T84" fmla="*/ 99 w 176"/>
              <a:gd name="T85" fmla="*/ 123 h 157"/>
              <a:gd name="T86" fmla="*/ 104 w 176"/>
              <a:gd name="T87" fmla="*/ 116 h 1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76" h="157">
                <a:moveTo>
                  <a:pt x="85" y="106"/>
                </a:moveTo>
                <a:cubicBezTo>
                  <a:pt x="85" y="125"/>
                  <a:pt x="85" y="125"/>
                  <a:pt x="85" y="125"/>
                </a:cubicBezTo>
                <a:cubicBezTo>
                  <a:pt x="87" y="125"/>
                  <a:pt x="88" y="125"/>
                  <a:pt x="89" y="125"/>
                </a:cubicBezTo>
                <a:cubicBezTo>
                  <a:pt x="90" y="125"/>
                  <a:pt x="90" y="125"/>
                  <a:pt x="91" y="125"/>
                </a:cubicBezTo>
                <a:cubicBezTo>
                  <a:pt x="91" y="108"/>
                  <a:pt x="91" y="108"/>
                  <a:pt x="91" y="108"/>
                </a:cubicBezTo>
                <a:cubicBezTo>
                  <a:pt x="90" y="108"/>
                  <a:pt x="90" y="108"/>
                  <a:pt x="89" y="108"/>
                </a:cubicBezTo>
                <a:cubicBezTo>
                  <a:pt x="88" y="107"/>
                  <a:pt x="86" y="107"/>
                  <a:pt x="85" y="106"/>
                </a:cubicBezTo>
                <a:close/>
                <a:moveTo>
                  <a:pt x="73" y="85"/>
                </a:moveTo>
                <a:cubicBezTo>
                  <a:pt x="73" y="86"/>
                  <a:pt x="73" y="88"/>
                  <a:pt x="74" y="89"/>
                </a:cubicBezTo>
                <a:cubicBezTo>
                  <a:pt x="75" y="89"/>
                  <a:pt x="75" y="90"/>
                  <a:pt x="76" y="90"/>
                </a:cubicBezTo>
                <a:cubicBezTo>
                  <a:pt x="76" y="79"/>
                  <a:pt x="76" y="79"/>
                  <a:pt x="76" y="79"/>
                </a:cubicBezTo>
                <a:cubicBezTo>
                  <a:pt x="74" y="81"/>
                  <a:pt x="73" y="83"/>
                  <a:pt x="73" y="85"/>
                </a:cubicBezTo>
                <a:close/>
                <a:moveTo>
                  <a:pt x="88" y="76"/>
                </a:moveTo>
                <a:cubicBezTo>
                  <a:pt x="87" y="76"/>
                  <a:pt x="86" y="76"/>
                  <a:pt x="85" y="76"/>
                </a:cubicBezTo>
                <a:cubicBezTo>
                  <a:pt x="85" y="94"/>
                  <a:pt x="85" y="94"/>
                  <a:pt x="85" y="94"/>
                </a:cubicBezTo>
                <a:cubicBezTo>
                  <a:pt x="86" y="94"/>
                  <a:pt x="87" y="94"/>
                  <a:pt x="89" y="95"/>
                </a:cubicBezTo>
                <a:cubicBezTo>
                  <a:pt x="90" y="95"/>
                  <a:pt x="90" y="95"/>
                  <a:pt x="91" y="95"/>
                </a:cubicBezTo>
                <a:cubicBezTo>
                  <a:pt x="91" y="77"/>
                  <a:pt x="91" y="77"/>
                  <a:pt x="91" y="77"/>
                </a:cubicBezTo>
                <a:cubicBezTo>
                  <a:pt x="90" y="76"/>
                  <a:pt x="89" y="76"/>
                  <a:pt x="88" y="76"/>
                </a:cubicBezTo>
                <a:close/>
                <a:moveTo>
                  <a:pt x="129" y="55"/>
                </a:moveTo>
                <a:cubicBezTo>
                  <a:pt x="122" y="48"/>
                  <a:pt x="105" y="38"/>
                  <a:pt x="104" y="33"/>
                </a:cubicBezTo>
                <a:cubicBezTo>
                  <a:pt x="104" y="33"/>
                  <a:pt x="104" y="32"/>
                  <a:pt x="104" y="32"/>
                </a:cubicBezTo>
                <a:cubicBezTo>
                  <a:pt x="105" y="32"/>
                  <a:pt x="106" y="31"/>
                  <a:pt x="106" y="30"/>
                </a:cubicBezTo>
                <a:cubicBezTo>
                  <a:pt x="106" y="29"/>
                  <a:pt x="105" y="28"/>
                  <a:pt x="103" y="28"/>
                </a:cubicBezTo>
                <a:cubicBezTo>
                  <a:pt x="103" y="28"/>
                  <a:pt x="103" y="28"/>
                  <a:pt x="103" y="28"/>
                </a:cubicBezTo>
                <a:cubicBezTo>
                  <a:pt x="103" y="23"/>
                  <a:pt x="108" y="21"/>
                  <a:pt x="112" y="6"/>
                </a:cubicBezTo>
                <a:cubicBezTo>
                  <a:pt x="95" y="1"/>
                  <a:pt x="95" y="5"/>
                  <a:pt x="82" y="11"/>
                </a:cubicBezTo>
                <a:cubicBezTo>
                  <a:pt x="72" y="13"/>
                  <a:pt x="73" y="0"/>
                  <a:pt x="60" y="6"/>
                </a:cubicBezTo>
                <a:cubicBezTo>
                  <a:pt x="67" y="19"/>
                  <a:pt x="72" y="23"/>
                  <a:pt x="73" y="28"/>
                </a:cubicBezTo>
                <a:cubicBezTo>
                  <a:pt x="71" y="28"/>
                  <a:pt x="70" y="29"/>
                  <a:pt x="70" y="30"/>
                </a:cubicBezTo>
                <a:cubicBezTo>
                  <a:pt x="70" y="31"/>
                  <a:pt x="71" y="32"/>
                  <a:pt x="73" y="32"/>
                </a:cubicBezTo>
                <a:cubicBezTo>
                  <a:pt x="73" y="32"/>
                  <a:pt x="73" y="32"/>
                  <a:pt x="73" y="33"/>
                </a:cubicBezTo>
                <a:cubicBezTo>
                  <a:pt x="71" y="38"/>
                  <a:pt x="54" y="48"/>
                  <a:pt x="47" y="55"/>
                </a:cubicBezTo>
                <a:cubicBezTo>
                  <a:pt x="31" y="70"/>
                  <a:pt x="0" y="154"/>
                  <a:pt x="57" y="156"/>
                </a:cubicBezTo>
                <a:cubicBezTo>
                  <a:pt x="84" y="157"/>
                  <a:pt x="88" y="157"/>
                  <a:pt x="88" y="157"/>
                </a:cubicBezTo>
                <a:cubicBezTo>
                  <a:pt x="88" y="157"/>
                  <a:pt x="91" y="157"/>
                  <a:pt x="118" y="156"/>
                </a:cubicBezTo>
                <a:cubicBezTo>
                  <a:pt x="176" y="154"/>
                  <a:pt x="144" y="70"/>
                  <a:pt x="129" y="55"/>
                </a:cubicBezTo>
                <a:close/>
                <a:moveTo>
                  <a:pt x="114" y="114"/>
                </a:moveTo>
                <a:cubicBezTo>
                  <a:pt x="113" y="117"/>
                  <a:pt x="112" y="120"/>
                  <a:pt x="110" y="123"/>
                </a:cubicBezTo>
                <a:cubicBezTo>
                  <a:pt x="108" y="126"/>
                  <a:pt x="105" y="128"/>
                  <a:pt x="101" y="129"/>
                </a:cubicBezTo>
                <a:cubicBezTo>
                  <a:pt x="100" y="130"/>
                  <a:pt x="99" y="130"/>
                  <a:pt x="99" y="130"/>
                </a:cubicBezTo>
                <a:cubicBezTo>
                  <a:pt x="98" y="136"/>
                  <a:pt x="98" y="136"/>
                  <a:pt x="98" y="136"/>
                </a:cubicBezTo>
                <a:cubicBezTo>
                  <a:pt x="98" y="138"/>
                  <a:pt x="96" y="139"/>
                  <a:pt x="94" y="139"/>
                </a:cubicBezTo>
                <a:cubicBezTo>
                  <a:pt x="92" y="139"/>
                  <a:pt x="91" y="138"/>
                  <a:pt x="91" y="136"/>
                </a:cubicBezTo>
                <a:cubicBezTo>
                  <a:pt x="91" y="132"/>
                  <a:pt x="91" y="132"/>
                  <a:pt x="91" y="132"/>
                </a:cubicBezTo>
                <a:cubicBezTo>
                  <a:pt x="90" y="132"/>
                  <a:pt x="89" y="132"/>
                  <a:pt x="89" y="132"/>
                </a:cubicBezTo>
                <a:cubicBezTo>
                  <a:pt x="88" y="132"/>
                  <a:pt x="87" y="132"/>
                  <a:pt x="86" y="132"/>
                </a:cubicBezTo>
                <a:cubicBezTo>
                  <a:pt x="86" y="136"/>
                  <a:pt x="86" y="136"/>
                  <a:pt x="86" y="136"/>
                </a:cubicBezTo>
                <a:cubicBezTo>
                  <a:pt x="86" y="138"/>
                  <a:pt x="84" y="139"/>
                  <a:pt x="82" y="139"/>
                </a:cubicBezTo>
                <a:cubicBezTo>
                  <a:pt x="80" y="139"/>
                  <a:pt x="78" y="138"/>
                  <a:pt x="78" y="136"/>
                </a:cubicBezTo>
                <a:cubicBezTo>
                  <a:pt x="78" y="130"/>
                  <a:pt x="78" y="130"/>
                  <a:pt x="78" y="130"/>
                </a:cubicBezTo>
                <a:cubicBezTo>
                  <a:pt x="75" y="129"/>
                  <a:pt x="73" y="128"/>
                  <a:pt x="71" y="127"/>
                </a:cubicBezTo>
                <a:cubicBezTo>
                  <a:pt x="67" y="124"/>
                  <a:pt x="64" y="119"/>
                  <a:pt x="63" y="113"/>
                </a:cubicBezTo>
                <a:cubicBezTo>
                  <a:pt x="62" y="110"/>
                  <a:pt x="64" y="108"/>
                  <a:pt x="67" y="108"/>
                </a:cubicBezTo>
                <a:cubicBezTo>
                  <a:pt x="69" y="109"/>
                  <a:pt x="72" y="111"/>
                  <a:pt x="72" y="114"/>
                </a:cubicBezTo>
                <a:cubicBezTo>
                  <a:pt x="73" y="117"/>
                  <a:pt x="75" y="120"/>
                  <a:pt x="77" y="122"/>
                </a:cubicBezTo>
                <a:cubicBezTo>
                  <a:pt x="76" y="103"/>
                  <a:pt x="76" y="103"/>
                  <a:pt x="76" y="103"/>
                </a:cubicBezTo>
                <a:cubicBezTo>
                  <a:pt x="74" y="103"/>
                  <a:pt x="73" y="102"/>
                  <a:pt x="72" y="102"/>
                </a:cubicBezTo>
                <a:cubicBezTo>
                  <a:pt x="69" y="100"/>
                  <a:pt x="67" y="98"/>
                  <a:pt x="65" y="95"/>
                </a:cubicBezTo>
                <a:cubicBezTo>
                  <a:pt x="64" y="93"/>
                  <a:pt x="63" y="90"/>
                  <a:pt x="63" y="87"/>
                </a:cubicBezTo>
                <a:cubicBezTo>
                  <a:pt x="64" y="84"/>
                  <a:pt x="64" y="81"/>
                  <a:pt x="66" y="79"/>
                </a:cubicBezTo>
                <a:cubicBezTo>
                  <a:pt x="67" y="77"/>
                  <a:pt x="69" y="75"/>
                  <a:pt x="71" y="73"/>
                </a:cubicBezTo>
                <a:cubicBezTo>
                  <a:pt x="72" y="72"/>
                  <a:pt x="74" y="71"/>
                  <a:pt x="77" y="70"/>
                </a:cubicBezTo>
                <a:cubicBezTo>
                  <a:pt x="77" y="63"/>
                  <a:pt x="77" y="63"/>
                  <a:pt x="77" y="63"/>
                </a:cubicBezTo>
                <a:cubicBezTo>
                  <a:pt x="78" y="62"/>
                  <a:pt x="79" y="60"/>
                  <a:pt x="82" y="60"/>
                </a:cubicBezTo>
                <a:cubicBezTo>
                  <a:pt x="84" y="60"/>
                  <a:pt x="85" y="61"/>
                  <a:pt x="85" y="63"/>
                </a:cubicBezTo>
                <a:cubicBezTo>
                  <a:pt x="85" y="68"/>
                  <a:pt x="85" y="68"/>
                  <a:pt x="85" y="68"/>
                </a:cubicBezTo>
                <a:cubicBezTo>
                  <a:pt x="86" y="68"/>
                  <a:pt x="86" y="68"/>
                  <a:pt x="87" y="68"/>
                </a:cubicBezTo>
                <a:cubicBezTo>
                  <a:pt x="88" y="68"/>
                  <a:pt x="90" y="68"/>
                  <a:pt x="91" y="69"/>
                </a:cubicBezTo>
                <a:cubicBezTo>
                  <a:pt x="91" y="63"/>
                  <a:pt x="91" y="63"/>
                  <a:pt x="91" y="63"/>
                </a:cubicBezTo>
                <a:cubicBezTo>
                  <a:pt x="91" y="61"/>
                  <a:pt x="92" y="60"/>
                  <a:pt x="95" y="60"/>
                </a:cubicBezTo>
                <a:cubicBezTo>
                  <a:pt x="97" y="60"/>
                  <a:pt x="99" y="62"/>
                  <a:pt x="99" y="63"/>
                </a:cubicBezTo>
                <a:cubicBezTo>
                  <a:pt x="99" y="70"/>
                  <a:pt x="99" y="70"/>
                  <a:pt x="99" y="70"/>
                </a:cubicBezTo>
                <a:cubicBezTo>
                  <a:pt x="100" y="70"/>
                  <a:pt x="100" y="70"/>
                  <a:pt x="100" y="71"/>
                </a:cubicBezTo>
                <a:cubicBezTo>
                  <a:pt x="104" y="72"/>
                  <a:pt x="106" y="74"/>
                  <a:pt x="108" y="76"/>
                </a:cubicBezTo>
                <a:cubicBezTo>
                  <a:pt x="110" y="79"/>
                  <a:pt x="112" y="83"/>
                  <a:pt x="112" y="87"/>
                </a:cubicBezTo>
                <a:cubicBezTo>
                  <a:pt x="113" y="90"/>
                  <a:pt x="111" y="92"/>
                  <a:pt x="108" y="92"/>
                </a:cubicBezTo>
                <a:cubicBezTo>
                  <a:pt x="105" y="92"/>
                  <a:pt x="103" y="89"/>
                  <a:pt x="103" y="86"/>
                </a:cubicBezTo>
                <a:cubicBezTo>
                  <a:pt x="102" y="84"/>
                  <a:pt x="101" y="83"/>
                  <a:pt x="100" y="81"/>
                </a:cubicBezTo>
                <a:cubicBezTo>
                  <a:pt x="100" y="98"/>
                  <a:pt x="100" y="98"/>
                  <a:pt x="100" y="98"/>
                </a:cubicBezTo>
                <a:cubicBezTo>
                  <a:pt x="103" y="99"/>
                  <a:pt x="105" y="100"/>
                  <a:pt x="106" y="100"/>
                </a:cubicBezTo>
                <a:cubicBezTo>
                  <a:pt x="109" y="101"/>
                  <a:pt x="111" y="103"/>
                  <a:pt x="112" y="106"/>
                </a:cubicBezTo>
                <a:cubicBezTo>
                  <a:pt x="113" y="108"/>
                  <a:pt x="114" y="111"/>
                  <a:pt x="114" y="114"/>
                </a:cubicBezTo>
                <a:close/>
                <a:moveTo>
                  <a:pt x="101" y="111"/>
                </a:moveTo>
                <a:cubicBezTo>
                  <a:pt x="101" y="111"/>
                  <a:pt x="100" y="111"/>
                  <a:pt x="100" y="111"/>
                </a:cubicBezTo>
                <a:cubicBezTo>
                  <a:pt x="99" y="123"/>
                  <a:pt x="99" y="123"/>
                  <a:pt x="99" y="123"/>
                </a:cubicBezTo>
                <a:cubicBezTo>
                  <a:pt x="99" y="123"/>
                  <a:pt x="99" y="123"/>
                  <a:pt x="100" y="122"/>
                </a:cubicBezTo>
                <a:cubicBezTo>
                  <a:pt x="102" y="121"/>
                  <a:pt x="103" y="118"/>
                  <a:pt x="104" y="116"/>
                </a:cubicBezTo>
                <a:cubicBezTo>
                  <a:pt x="104" y="114"/>
                  <a:pt x="103" y="112"/>
                  <a:pt x="101" y="111"/>
                </a:cubicBezTo>
                <a:close/>
              </a:path>
            </a:pathLst>
          </a:cu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 dirty="0">
              <a:latin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3145157" y="3003686"/>
            <a:ext cx="418543" cy="412455"/>
            <a:chOff x="3451225" y="3006725"/>
            <a:chExt cx="436563" cy="430213"/>
          </a:xfr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</p:grpSpPr>
        <p:sp>
          <p:nvSpPr>
            <p:cNvPr id="26" name="Freeform 828"/>
            <p:cNvSpPr>
              <a:spLocks noEditPoints="1"/>
            </p:cNvSpPr>
            <p:nvPr/>
          </p:nvSpPr>
          <p:spPr bwMode="auto">
            <a:xfrm>
              <a:off x="3451225" y="3006725"/>
              <a:ext cx="376238" cy="430213"/>
            </a:xfrm>
            <a:custGeom>
              <a:avLst/>
              <a:gdLst>
                <a:gd name="T0" fmla="*/ 0 w 147"/>
                <a:gd name="T1" fmla="*/ 10 h 168"/>
                <a:gd name="T2" fmla="*/ 0 w 147"/>
                <a:gd name="T3" fmla="*/ 158 h 168"/>
                <a:gd name="T4" fmla="*/ 10 w 147"/>
                <a:gd name="T5" fmla="*/ 168 h 168"/>
                <a:gd name="T6" fmla="*/ 22 w 147"/>
                <a:gd name="T7" fmla="*/ 168 h 168"/>
                <a:gd name="T8" fmla="*/ 22 w 147"/>
                <a:gd name="T9" fmla="*/ 0 h 168"/>
                <a:gd name="T10" fmla="*/ 10 w 147"/>
                <a:gd name="T11" fmla="*/ 0 h 168"/>
                <a:gd name="T12" fmla="*/ 0 w 147"/>
                <a:gd name="T13" fmla="*/ 10 h 168"/>
                <a:gd name="T14" fmla="*/ 34 w 147"/>
                <a:gd name="T15" fmla="*/ 0 h 168"/>
                <a:gd name="T16" fmla="*/ 34 w 147"/>
                <a:gd name="T17" fmla="*/ 168 h 168"/>
                <a:gd name="T18" fmla="*/ 147 w 147"/>
                <a:gd name="T19" fmla="*/ 168 h 168"/>
                <a:gd name="T20" fmla="*/ 147 w 147"/>
                <a:gd name="T21" fmla="*/ 0 h 168"/>
                <a:gd name="T22" fmla="*/ 34 w 147"/>
                <a:gd name="T23" fmla="*/ 0 h 168"/>
                <a:gd name="T24" fmla="*/ 134 w 147"/>
                <a:gd name="T25" fmla="*/ 124 h 168"/>
                <a:gd name="T26" fmla="*/ 47 w 147"/>
                <a:gd name="T27" fmla="*/ 124 h 168"/>
                <a:gd name="T28" fmla="*/ 47 w 147"/>
                <a:gd name="T29" fmla="*/ 111 h 168"/>
                <a:gd name="T30" fmla="*/ 58 w 147"/>
                <a:gd name="T31" fmla="*/ 104 h 168"/>
                <a:gd name="T32" fmla="*/ 71 w 147"/>
                <a:gd name="T33" fmla="*/ 99 h 168"/>
                <a:gd name="T34" fmla="*/ 75 w 147"/>
                <a:gd name="T35" fmla="*/ 98 h 168"/>
                <a:gd name="T36" fmla="*/ 79 w 147"/>
                <a:gd name="T37" fmla="*/ 92 h 168"/>
                <a:gd name="T38" fmla="*/ 80 w 147"/>
                <a:gd name="T39" fmla="*/ 91 h 168"/>
                <a:gd name="T40" fmla="*/ 78 w 147"/>
                <a:gd name="T41" fmla="*/ 87 h 168"/>
                <a:gd name="T42" fmla="*/ 77 w 147"/>
                <a:gd name="T43" fmla="*/ 80 h 168"/>
                <a:gd name="T44" fmla="*/ 76 w 147"/>
                <a:gd name="T45" fmla="*/ 80 h 168"/>
                <a:gd name="T46" fmla="*/ 73 w 147"/>
                <a:gd name="T47" fmla="*/ 70 h 168"/>
                <a:gd name="T48" fmla="*/ 74 w 147"/>
                <a:gd name="T49" fmla="*/ 66 h 168"/>
                <a:gd name="T50" fmla="*/ 81 w 147"/>
                <a:gd name="T51" fmla="*/ 46 h 168"/>
                <a:gd name="T52" fmla="*/ 99 w 147"/>
                <a:gd name="T53" fmla="*/ 46 h 168"/>
                <a:gd name="T54" fmla="*/ 101 w 147"/>
                <a:gd name="T55" fmla="*/ 48 h 168"/>
                <a:gd name="T56" fmla="*/ 104 w 147"/>
                <a:gd name="T57" fmla="*/ 48 h 168"/>
                <a:gd name="T58" fmla="*/ 106 w 147"/>
                <a:gd name="T59" fmla="*/ 52 h 168"/>
                <a:gd name="T60" fmla="*/ 107 w 147"/>
                <a:gd name="T61" fmla="*/ 58 h 168"/>
                <a:gd name="T62" fmla="*/ 106 w 147"/>
                <a:gd name="T63" fmla="*/ 66 h 168"/>
                <a:gd name="T64" fmla="*/ 107 w 147"/>
                <a:gd name="T65" fmla="*/ 69 h 168"/>
                <a:gd name="T66" fmla="*/ 107 w 147"/>
                <a:gd name="T67" fmla="*/ 75 h 168"/>
                <a:gd name="T68" fmla="*/ 106 w 147"/>
                <a:gd name="T69" fmla="*/ 79 h 168"/>
                <a:gd name="T70" fmla="*/ 103 w 147"/>
                <a:gd name="T71" fmla="*/ 81 h 168"/>
                <a:gd name="T72" fmla="*/ 103 w 147"/>
                <a:gd name="T73" fmla="*/ 86 h 168"/>
                <a:gd name="T74" fmla="*/ 100 w 147"/>
                <a:gd name="T75" fmla="*/ 91 h 168"/>
                <a:gd name="T76" fmla="*/ 103 w 147"/>
                <a:gd name="T77" fmla="*/ 92 h 168"/>
                <a:gd name="T78" fmla="*/ 106 w 147"/>
                <a:gd name="T79" fmla="*/ 98 h 168"/>
                <a:gd name="T80" fmla="*/ 110 w 147"/>
                <a:gd name="T81" fmla="*/ 99 h 168"/>
                <a:gd name="T82" fmla="*/ 124 w 147"/>
                <a:gd name="T83" fmla="*/ 104 h 168"/>
                <a:gd name="T84" fmla="*/ 134 w 147"/>
                <a:gd name="T85" fmla="*/ 111 h 168"/>
                <a:gd name="T86" fmla="*/ 134 w 147"/>
                <a:gd name="T87" fmla="*/ 12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" h="168">
                  <a:moveTo>
                    <a:pt x="0" y="10"/>
                  </a:moveTo>
                  <a:cubicBezTo>
                    <a:pt x="0" y="158"/>
                    <a:pt x="0" y="158"/>
                    <a:pt x="0" y="158"/>
                  </a:cubicBezTo>
                  <a:cubicBezTo>
                    <a:pt x="0" y="164"/>
                    <a:pt x="4" y="168"/>
                    <a:pt x="10" y="168"/>
                  </a:cubicBezTo>
                  <a:cubicBezTo>
                    <a:pt x="22" y="168"/>
                    <a:pt x="22" y="168"/>
                    <a:pt x="22" y="168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lose/>
                  <a:moveTo>
                    <a:pt x="34" y="0"/>
                  </a:moveTo>
                  <a:cubicBezTo>
                    <a:pt x="34" y="168"/>
                    <a:pt x="34" y="168"/>
                    <a:pt x="34" y="168"/>
                  </a:cubicBezTo>
                  <a:cubicBezTo>
                    <a:pt x="147" y="168"/>
                    <a:pt x="147" y="168"/>
                    <a:pt x="147" y="168"/>
                  </a:cubicBezTo>
                  <a:cubicBezTo>
                    <a:pt x="147" y="0"/>
                    <a:pt x="147" y="0"/>
                    <a:pt x="147" y="0"/>
                  </a:cubicBezTo>
                  <a:lnTo>
                    <a:pt x="34" y="0"/>
                  </a:lnTo>
                  <a:close/>
                  <a:moveTo>
                    <a:pt x="134" y="124"/>
                  </a:moveTo>
                  <a:cubicBezTo>
                    <a:pt x="47" y="124"/>
                    <a:pt x="47" y="124"/>
                    <a:pt x="47" y="124"/>
                  </a:cubicBezTo>
                  <a:cubicBezTo>
                    <a:pt x="47" y="120"/>
                    <a:pt x="47" y="114"/>
                    <a:pt x="47" y="111"/>
                  </a:cubicBezTo>
                  <a:cubicBezTo>
                    <a:pt x="49" y="107"/>
                    <a:pt x="54" y="106"/>
                    <a:pt x="58" y="104"/>
                  </a:cubicBezTo>
                  <a:cubicBezTo>
                    <a:pt x="62" y="103"/>
                    <a:pt x="67" y="100"/>
                    <a:pt x="71" y="99"/>
                  </a:cubicBezTo>
                  <a:cubicBezTo>
                    <a:pt x="72" y="98"/>
                    <a:pt x="74" y="98"/>
                    <a:pt x="75" y="98"/>
                  </a:cubicBezTo>
                  <a:cubicBezTo>
                    <a:pt x="76" y="97"/>
                    <a:pt x="78" y="93"/>
                    <a:pt x="79" y="92"/>
                  </a:cubicBezTo>
                  <a:cubicBezTo>
                    <a:pt x="80" y="91"/>
                    <a:pt x="80" y="91"/>
                    <a:pt x="80" y="91"/>
                  </a:cubicBezTo>
                  <a:cubicBezTo>
                    <a:pt x="80" y="89"/>
                    <a:pt x="79" y="89"/>
                    <a:pt x="78" y="87"/>
                  </a:cubicBezTo>
                  <a:cubicBezTo>
                    <a:pt x="78" y="85"/>
                    <a:pt x="78" y="82"/>
                    <a:pt x="77" y="80"/>
                  </a:cubicBezTo>
                  <a:cubicBezTo>
                    <a:pt x="77" y="80"/>
                    <a:pt x="76" y="80"/>
                    <a:pt x="76" y="80"/>
                  </a:cubicBezTo>
                  <a:cubicBezTo>
                    <a:pt x="73" y="78"/>
                    <a:pt x="73" y="72"/>
                    <a:pt x="73" y="70"/>
                  </a:cubicBezTo>
                  <a:cubicBezTo>
                    <a:pt x="73" y="69"/>
                    <a:pt x="74" y="68"/>
                    <a:pt x="74" y="66"/>
                  </a:cubicBezTo>
                  <a:cubicBezTo>
                    <a:pt x="71" y="54"/>
                    <a:pt x="75" y="48"/>
                    <a:pt x="81" y="46"/>
                  </a:cubicBezTo>
                  <a:cubicBezTo>
                    <a:pt x="85" y="45"/>
                    <a:pt x="92" y="42"/>
                    <a:pt x="99" y="46"/>
                  </a:cubicBezTo>
                  <a:cubicBezTo>
                    <a:pt x="101" y="48"/>
                    <a:pt x="101" y="48"/>
                    <a:pt x="101" y="48"/>
                  </a:cubicBezTo>
                  <a:cubicBezTo>
                    <a:pt x="104" y="48"/>
                    <a:pt x="104" y="48"/>
                    <a:pt x="104" y="48"/>
                  </a:cubicBezTo>
                  <a:cubicBezTo>
                    <a:pt x="105" y="49"/>
                    <a:pt x="106" y="52"/>
                    <a:pt x="106" y="52"/>
                  </a:cubicBezTo>
                  <a:cubicBezTo>
                    <a:pt x="107" y="54"/>
                    <a:pt x="107" y="55"/>
                    <a:pt x="107" y="58"/>
                  </a:cubicBezTo>
                  <a:cubicBezTo>
                    <a:pt x="107" y="59"/>
                    <a:pt x="106" y="64"/>
                    <a:pt x="106" y="66"/>
                  </a:cubicBezTo>
                  <a:cubicBezTo>
                    <a:pt x="106" y="67"/>
                    <a:pt x="107" y="67"/>
                    <a:pt x="107" y="69"/>
                  </a:cubicBezTo>
                  <a:cubicBezTo>
                    <a:pt x="108" y="71"/>
                    <a:pt x="108" y="73"/>
                    <a:pt x="107" y="75"/>
                  </a:cubicBezTo>
                  <a:cubicBezTo>
                    <a:pt x="107" y="76"/>
                    <a:pt x="107" y="78"/>
                    <a:pt x="106" y="79"/>
                  </a:cubicBezTo>
                  <a:cubicBezTo>
                    <a:pt x="105" y="80"/>
                    <a:pt x="104" y="80"/>
                    <a:pt x="103" y="81"/>
                  </a:cubicBezTo>
                  <a:cubicBezTo>
                    <a:pt x="103" y="82"/>
                    <a:pt x="103" y="85"/>
                    <a:pt x="103" y="86"/>
                  </a:cubicBezTo>
                  <a:cubicBezTo>
                    <a:pt x="102" y="88"/>
                    <a:pt x="100" y="89"/>
                    <a:pt x="100" y="91"/>
                  </a:cubicBezTo>
                  <a:cubicBezTo>
                    <a:pt x="101" y="91"/>
                    <a:pt x="102" y="91"/>
                    <a:pt x="103" y="92"/>
                  </a:cubicBezTo>
                  <a:cubicBezTo>
                    <a:pt x="103" y="93"/>
                    <a:pt x="105" y="97"/>
                    <a:pt x="106" y="98"/>
                  </a:cubicBezTo>
                  <a:cubicBezTo>
                    <a:pt x="108" y="98"/>
                    <a:pt x="109" y="98"/>
                    <a:pt x="110" y="99"/>
                  </a:cubicBezTo>
                  <a:cubicBezTo>
                    <a:pt x="114" y="100"/>
                    <a:pt x="119" y="103"/>
                    <a:pt x="124" y="104"/>
                  </a:cubicBezTo>
                  <a:cubicBezTo>
                    <a:pt x="128" y="106"/>
                    <a:pt x="132" y="107"/>
                    <a:pt x="134" y="111"/>
                  </a:cubicBezTo>
                  <a:cubicBezTo>
                    <a:pt x="134" y="114"/>
                    <a:pt x="134" y="120"/>
                    <a:pt x="134" y="1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27" name="Rectangle 829"/>
            <p:cNvSpPr>
              <a:spLocks noChangeArrowheads="1"/>
            </p:cNvSpPr>
            <p:nvPr/>
          </p:nvSpPr>
          <p:spPr bwMode="auto">
            <a:xfrm>
              <a:off x="3848100" y="3006725"/>
              <a:ext cx="39688" cy="9683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28" name="Rectangle 830"/>
            <p:cNvSpPr>
              <a:spLocks noChangeArrowheads="1"/>
            </p:cNvSpPr>
            <p:nvPr/>
          </p:nvSpPr>
          <p:spPr bwMode="auto">
            <a:xfrm>
              <a:off x="3848100" y="3128963"/>
              <a:ext cx="39688" cy="100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29" name="Rectangle 831"/>
            <p:cNvSpPr>
              <a:spLocks noChangeArrowheads="1"/>
            </p:cNvSpPr>
            <p:nvPr/>
          </p:nvSpPr>
          <p:spPr bwMode="auto">
            <a:xfrm>
              <a:off x="3848100" y="3254375"/>
              <a:ext cx="39688" cy="1000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4410003" y="2355782"/>
            <a:ext cx="363889" cy="474356"/>
            <a:chOff x="10058400" y="1028700"/>
            <a:chExt cx="266700" cy="347663"/>
          </a:xfr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</p:grpSpPr>
        <p:sp>
          <p:nvSpPr>
            <p:cNvPr id="31" name="Freeform 1558"/>
            <p:cNvSpPr>
              <a:spLocks noEditPoints="1"/>
            </p:cNvSpPr>
            <p:nvPr/>
          </p:nvSpPr>
          <p:spPr bwMode="auto">
            <a:xfrm>
              <a:off x="10058400" y="1028700"/>
              <a:ext cx="266700" cy="347663"/>
            </a:xfrm>
            <a:custGeom>
              <a:avLst/>
              <a:gdLst>
                <a:gd name="T0" fmla="*/ 6 w 104"/>
                <a:gd name="T1" fmla="*/ 0 h 136"/>
                <a:gd name="T2" fmla="*/ 0 w 104"/>
                <a:gd name="T3" fmla="*/ 130 h 136"/>
                <a:gd name="T4" fmla="*/ 98 w 104"/>
                <a:gd name="T5" fmla="*/ 136 h 136"/>
                <a:gd name="T6" fmla="*/ 104 w 104"/>
                <a:gd name="T7" fmla="*/ 6 h 136"/>
                <a:gd name="T8" fmla="*/ 35 w 104"/>
                <a:gd name="T9" fmla="*/ 112 h 136"/>
                <a:gd name="T10" fmla="*/ 21 w 104"/>
                <a:gd name="T11" fmla="*/ 115 h 136"/>
                <a:gd name="T12" fmla="*/ 18 w 104"/>
                <a:gd name="T13" fmla="*/ 105 h 136"/>
                <a:gd name="T14" fmla="*/ 32 w 104"/>
                <a:gd name="T15" fmla="*/ 102 h 136"/>
                <a:gd name="T16" fmla="*/ 35 w 104"/>
                <a:gd name="T17" fmla="*/ 112 h 136"/>
                <a:gd name="T18" fmla="*/ 32 w 104"/>
                <a:gd name="T19" fmla="*/ 95 h 136"/>
                <a:gd name="T20" fmla="*/ 18 w 104"/>
                <a:gd name="T21" fmla="*/ 92 h 136"/>
                <a:gd name="T22" fmla="*/ 21 w 104"/>
                <a:gd name="T23" fmla="*/ 82 h 136"/>
                <a:gd name="T24" fmla="*/ 35 w 104"/>
                <a:gd name="T25" fmla="*/ 85 h 136"/>
                <a:gd name="T26" fmla="*/ 35 w 104"/>
                <a:gd name="T27" fmla="*/ 72 h 136"/>
                <a:gd name="T28" fmla="*/ 21 w 104"/>
                <a:gd name="T29" fmla="*/ 74 h 136"/>
                <a:gd name="T30" fmla="*/ 18 w 104"/>
                <a:gd name="T31" fmla="*/ 64 h 136"/>
                <a:gd name="T32" fmla="*/ 32 w 104"/>
                <a:gd name="T33" fmla="*/ 61 h 136"/>
                <a:gd name="T34" fmla="*/ 35 w 104"/>
                <a:gd name="T35" fmla="*/ 72 h 136"/>
                <a:gd name="T36" fmla="*/ 58 w 104"/>
                <a:gd name="T37" fmla="*/ 115 h 136"/>
                <a:gd name="T38" fmla="*/ 43 w 104"/>
                <a:gd name="T39" fmla="*/ 112 h 136"/>
                <a:gd name="T40" fmla="*/ 47 w 104"/>
                <a:gd name="T41" fmla="*/ 102 h 136"/>
                <a:gd name="T42" fmla="*/ 61 w 104"/>
                <a:gd name="T43" fmla="*/ 105 h 136"/>
                <a:gd name="T44" fmla="*/ 61 w 104"/>
                <a:gd name="T45" fmla="*/ 92 h 136"/>
                <a:gd name="T46" fmla="*/ 47 w 104"/>
                <a:gd name="T47" fmla="*/ 95 h 136"/>
                <a:gd name="T48" fmla="*/ 43 w 104"/>
                <a:gd name="T49" fmla="*/ 85 h 136"/>
                <a:gd name="T50" fmla="*/ 58 w 104"/>
                <a:gd name="T51" fmla="*/ 82 h 136"/>
                <a:gd name="T52" fmla="*/ 61 w 104"/>
                <a:gd name="T53" fmla="*/ 92 h 136"/>
                <a:gd name="T54" fmla="*/ 58 w 104"/>
                <a:gd name="T55" fmla="*/ 74 h 136"/>
                <a:gd name="T56" fmla="*/ 43 w 104"/>
                <a:gd name="T57" fmla="*/ 72 h 136"/>
                <a:gd name="T58" fmla="*/ 47 w 104"/>
                <a:gd name="T59" fmla="*/ 61 h 136"/>
                <a:gd name="T60" fmla="*/ 61 w 104"/>
                <a:gd name="T61" fmla="*/ 64 h 136"/>
                <a:gd name="T62" fmla="*/ 86 w 104"/>
                <a:gd name="T63" fmla="*/ 112 h 136"/>
                <a:gd name="T64" fmla="*/ 72 w 104"/>
                <a:gd name="T65" fmla="*/ 115 h 136"/>
                <a:gd name="T66" fmla="*/ 69 w 104"/>
                <a:gd name="T67" fmla="*/ 104 h 136"/>
                <a:gd name="T68" fmla="*/ 83 w 104"/>
                <a:gd name="T69" fmla="*/ 102 h 136"/>
                <a:gd name="T70" fmla="*/ 86 w 104"/>
                <a:gd name="T71" fmla="*/ 112 h 136"/>
                <a:gd name="T72" fmla="*/ 83 w 104"/>
                <a:gd name="T73" fmla="*/ 95 h 136"/>
                <a:gd name="T74" fmla="*/ 69 w 104"/>
                <a:gd name="T75" fmla="*/ 92 h 136"/>
                <a:gd name="T76" fmla="*/ 72 w 104"/>
                <a:gd name="T77" fmla="*/ 82 h 136"/>
                <a:gd name="T78" fmla="*/ 86 w 104"/>
                <a:gd name="T79" fmla="*/ 84 h 136"/>
                <a:gd name="T80" fmla="*/ 86 w 104"/>
                <a:gd name="T81" fmla="*/ 72 h 136"/>
                <a:gd name="T82" fmla="*/ 72 w 104"/>
                <a:gd name="T83" fmla="*/ 74 h 136"/>
                <a:gd name="T84" fmla="*/ 69 w 104"/>
                <a:gd name="T85" fmla="*/ 64 h 136"/>
                <a:gd name="T86" fmla="*/ 83 w 104"/>
                <a:gd name="T87" fmla="*/ 61 h 136"/>
                <a:gd name="T88" fmla="*/ 86 w 104"/>
                <a:gd name="T89" fmla="*/ 72 h 136"/>
                <a:gd name="T90" fmla="*/ 71 w 104"/>
                <a:gd name="T91" fmla="*/ 48 h 136"/>
                <a:gd name="T92" fmla="*/ 71 w 104"/>
                <a:gd name="T93" fmla="*/ 39 h 136"/>
                <a:gd name="T94" fmla="*/ 90 w 104"/>
                <a:gd name="T95" fmla="*/ 43 h 136"/>
                <a:gd name="T96" fmla="*/ 94 w 104"/>
                <a:gd name="T97" fmla="*/ 27 h 136"/>
                <a:gd name="T98" fmla="*/ 14 w 104"/>
                <a:gd name="T99" fmla="*/ 32 h 136"/>
                <a:gd name="T100" fmla="*/ 10 w 104"/>
                <a:gd name="T101" fmla="*/ 16 h 136"/>
                <a:gd name="T102" fmla="*/ 90 w 104"/>
                <a:gd name="T103" fmla="*/ 12 h 136"/>
                <a:gd name="T104" fmla="*/ 94 w 104"/>
                <a:gd name="T105" fmla="*/ 2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04" h="136">
                  <a:moveTo>
                    <a:pt x="9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3"/>
                    <a:pt x="3" y="136"/>
                    <a:pt x="6" y="136"/>
                  </a:cubicBezTo>
                  <a:cubicBezTo>
                    <a:pt x="98" y="136"/>
                    <a:pt x="98" y="136"/>
                    <a:pt x="98" y="136"/>
                  </a:cubicBezTo>
                  <a:cubicBezTo>
                    <a:pt x="101" y="136"/>
                    <a:pt x="104" y="133"/>
                    <a:pt x="104" y="130"/>
                  </a:cubicBezTo>
                  <a:cubicBezTo>
                    <a:pt x="104" y="6"/>
                    <a:pt x="104" y="6"/>
                    <a:pt x="104" y="6"/>
                  </a:cubicBezTo>
                  <a:cubicBezTo>
                    <a:pt x="104" y="3"/>
                    <a:pt x="101" y="0"/>
                    <a:pt x="98" y="0"/>
                  </a:cubicBezTo>
                  <a:close/>
                  <a:moveTo>
                    <a:pt x="35" y="112"/>
                  </a:moveTo>
                  <a:cubicBezTo>
                    <a:pt x="35" y="114"/>
                    <a:pt x="34" y="115"/>
                    <a:pt x="32" y="115"/>
                  </a:cubicBezTo>
                  <a:cubicBezTo>
                    <a:pt x="21" y="115"/>
                    <a:pt x="21" y="115"/>
                    <a:pt x="21" y="115"/>
                  </a:cubicBezTo>
                  <a:cubicBezTo>
                    <a:pt x="19" y="115"/>
                    <a:pt x="18" y="114"/>
                    <a:pt x="18" y="112"/>
                  </a:cubicBezTo>
                  <a:cubicBezTo>
                    <a:pt x="18" y="105"/>
                    <a:pt x="18" y="105"/>
                    <a:pt x="18" y="105"/>
                  </a:cubicBezTo>
                  <a:cubicBezTo>
                    <a:pt x="18" y="103"/>
                    <a:pt x="19" y="102"/>
                    <a:pt x="21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4" y="102"/>
                    <a:pt x="35" y="103"/>
                    <a:pt x="35" y="105"/>
                  </a:cubicBezTo>
                  <a:lnTo>
                    <a:pt x="35" y="112"/>
                  </a:lnTo>
                  <a:close/>
                  <a:moveTo>
                    <a:pt x="35" y="92"/>
                  </a:moveTo>
                  <a:cubicBezTo>
                    <a:pt x="35" y="94"/>
                    <a:pt x="34" y="95"/>
                    <a:pt x="32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19" y="95"/>
                    <a:pt x="18" y="94"/>
                    <a:pt x="18" y="92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3"/>
                    <a:pt x="19" y="82"/>
                    <a:pt x="21" y="82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34" y="82"/>
                    <a:pt x="35" y="83"/>
                    <a:pt x="35" y="85"/>
                  </a:cubicBezTo>
                  <a:lnTo>
                    <a:pt x="35" y="92"/>
                  </a:lnTo>
                  <a:close/>
                  <a:moveTo>
                    <a:pt x="35" y="72"/>
                  </a:moveTo>
                  <a:cubicBezTo>
                    <a:pt x="35" y="73"/>
                    <a:pt x="34" y="74"/>
                    <a:pt x="32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19" y="74"/>
                    <a:pt x="18" y="73"/>
                    <a:pt x="18" y="72"/>
                  </a:cubicBezTo>
                  <a:cubicBezTo>
                    <a:pt x="18" y="64"/>
                    <a:pt x="18" y="64"/>
                    <a:pt x="18" y="64"/>
                  </a:cubicBezTo>
                  <a:cubicBezTo>
                    <a:pt x="18" y="62"/>
                    <a:pt x="19" y="61"/>
                    <a:pt x="21" y="61"/>
                  </a:cubicBezTo>
                  <a:cubicBezTo>
                    <a:pt x="32" y="61"/>
                    <a:pt x="32" y="61"/>
                    <a:pt x="32" y="61"/>
                  </a:cubicBezTo>
                  <a:cubicBezTo>
                    <a:pt x="34" y="61"/>
                    <a:pt x="35" y="62"/>
                    <a:pt x="35" y="64"/>
                  </a:cubicBezTo>
                  <a:lnTo>
                    <a:pt x="35" y="72"/>
                  </a:lnTo>
                  <a:close/>
                  <a:moveTo>
                    <a:pt x="61" y="112"/>
                  </a:moveTo>
                  <a:cubicBezTo>
                    <a:pt x="61" y="114"/>
                    <a:pt x="59" y="115"/>
                    <a:pt x="58" y="115"/>
                  </a:cubicBezTo>
                  <a:cubicBezTo>
                    <a:pt x="47" y="115"/>
                    <a:pt x="47" y="115"/>
                    <a:pt x="47" y="115"/>
                  </a:cubicBezTo>
                  <a:cubicBezTo>
                    <a:pt x="45" y="115"/>
                    <a:pt x="43" y="114"/>
                    <a:pt x="43" y="112"/>
                  </a:cubicBezTo>
                  <a:cubicBezTo>
                    <a:pt x="43" y="105"/>
                    <a:pt x="43" y="105"/>
                    <a:pt x="43" y="105"/>
                  </a:cubicBezTo>
                  <a:cubicBezTo>
                    <a:pt x="43" y="103"/>
                    <a:pt x="45" y="102"/>
                    <a:pt x="47" y="102"/>
                  </a:cubicBezTo>
                  <a:cubicBezTo>
                    <a:pt x="58" y="102"/>
                    <a:pt x="58" y="102"/>
                    <a:pt x="58" y="102"/>
                  </a:cubicBezTo>
                  <a:cubicBezTo>
                    <a:pt x="59" y="102"/>
                    <a:pt x="61" y="103"/>
                    <a:pt x="61" y="105"/>
                  </a:cubicBezTo>
                  <a:lnTo>
                    <a:pt x="61" y="112"/>
                  </a:lnTo>
                  <a:close/>
                  <a:moveTo>
                    <a:pt x="61" y="92"/>
                  </a:moveTo>
                  <a:cubicBezTo>
                    <a:pt x="61" y="94"/>
                    <a:pt x="59" y="95"/>
                    <a:pt x="58" y="95"/>
                  </a:cubicBezTo>
                  <a:cubicBezTo>
                    <a:pt x="47" y="95"/>
                    <a:pt x="47" y="95"/>
                    <a:pt x="47" y="95"/>
                  </a:cubicBezTo>
                  <a:cubicBezTo>
                    <a:pt x="45" y="95"/>
                    <a:pt x="43" y="94"/>
                    <a:pt x="43" y="92"/>
                  </a:cubicBezTo>
                  <a:cubicBezTo>
                    <a:pt x="43" y="85"/>
                    <a:pt x="43" y="85"/>
                    <a:pt x="43" y="85"/>
                  </a:cubicBezTo>
                  <a:cubicBezTo>
                    <a:pt x="43" y="83"/>
                    <a:pt x="45" y="82"/>
                    <a:pt x="47" y="82"/>
                  </a:cubicBezTo>
                  <a:cubicBezTo>
                    <a:pt x="58" y="82"/>
                    <a:pt x="58" y="82"/>
                    <a:pt x="58" y="82"/>
                  </a:cubicBezTo>
                  <a:cubicBezTo>
                    <a:pt x="59" y="82"/>
                    <a:pt x="61" y="83"/>
                    <a:pt x="61" y="85"/>
                  </a:cubicBezTo>
                  <a:lnTo>
                    <a:pt x="61" y="92"/>
                  </a:lnTo>
                  <a:close/>
                  <a:moveTo>
                    <a:pt x="61" y="72"/>
                  </a:moveTo>
                  <a:cubicBezTo>
                    <a:pt x="61" y="73"/>
                    <a:pt x="59" y="74"/>
                    <a:pt x="58" y="74"/>
                  </a:cubicBezTo>
                  <a:cubicBezTo>
                    <a:pt x="47" y="74"/>
                    <a:pt x="47" y="74"/>
                    <a:pt x="47" y="74"/>
                  </a:cubicBezTo>
                  <a:cubicBezTo>
                    <a:pt x="45" y="74"/>
                    <a:pt x="43" y="73"/>
                    <a:pt x="43" y="72"/>
                  </a:cubicBezTo>
                  <a:cubicBezTo>
                    <a:pt x="43" y="64"/>
                    <a:pt x="43" y="64"/>
                    <a:pt x="43" y="64"/>
                  </a:cubicBezTo>
                  <a:cubicBezTo>
                    <a:pt x="43" y="62"/>
                    <a:pt x="45" y="61"/>
                    <a:pt x="47" y="61"/>
                  </a:cubicBezTo>
                  <a:cubicBezTo>
                    <a:pt x="58" y="61"/>
                    <a:pt x="58" y="61"/>
                    <a:pt x="58" y="61"/>
                  </a:cubicBezTo>
                  <a:cubicBezTo>
                    <a:pt x="59" y="61"/>
                    <a:pt x="61" y="62"/>
                    <a:pt x="61" y="64"/>
                  </a:cubicBezTo>
                  <a:lnTo>
                    <a:pt x="61" y="72"/>
                  </a:lnTo>
                  <a:close/>
                  <a:moveTo>
                    <a:pt x="86" y="112"/>
                  </a:moveTo>
                  <a:cubicBezTo>
                    <a:pt x="86" y="114"/>
                    <a:pt x="85" y="115"/>
                    <a:pt x="83" y="115"/>
                  </a:cubicBezTo>
                  <a:cubicBezTo>
                    <a:pt x="72" y="115"/>
                    <a:pt x="72" y="115"/>
                    <a:pt x="72" y="115"/>
                  </a:cubicBezTo>
                  <a:cubicBezTo>
                    <a:pt x="70" y="115"/>
                    <a:pt x="69" y="114"/>
                    <a:pt x="69" y="112"/>
                  </a:cubicBezTo>
                  <a:cubicBezTo>
                    <a:pt x="69" y="104"/>
                    <a:pt x="69" y="104"/>
                    <a:pt x="69" y="104"/>
                  </a:cubicBezTo>
                  <a:cubicBezTo>
                    <a:pt x="69" y="103"/>
                    <a:pt x="70" y="102"/>
                    <a:pt x="72" y="102"/>
                  </a:cubicBezTo>
                  <a:cubicBezTo>
                    <a:pt x="83" y="102"/>
                    <a:pt x="83" y="102"/>
                    <a:pt x="83" y="102"/>
                  </a:cubicBezTo>
                  <a:cubicBezTo>
                    <a:pt x="85" y="102"/>
                    <a:pt x="86" y="103"/>
                    <a:pt x="86" y="104"/>
                  </a:cubicBezTo>
                  <a:lnTo>
                    <a:pt x="86" y="112"/>
                  </a:lnTo>
                  <a:close/>
                  <a:moveTo>
                    <a:pt x="86" y="92"/>
                  </a:moveTo>
                  <a:cubicBezTo>
                    <a:pt x="86" y="94"/>
                    <a:pt x="85" y="95"/>
                    <a:pt x="83" y="95"/>
                  </a:cubicBezTo>
                  <a:cubicBezTo>
                    <a:pt x="72" y="95"/>
                    <a:pt x="72" y="95"/>
                    <a:pt x="72" y="95"/>
                  </a:cubicBezTo>
                  <a:cubicBezTo>
                    <a:pt x="70" y="95"/>
                    <a:pt x="69" y="94"/>
                    <a:pt x="69" y="92"/>
                  </a:cubicBezTo>
                  <a:cubicBezTo>
                    <a:pt x="69" y="84"/>
                    <a:pt x="69" y="84"/>
                    <a:pt x="69" y="84"/>
                  </a:cubicBezTo>
                  <a:cubicBezTo>
                    <a:pt x="69" y="83"/>
                    <a:pt x="70" y="82"/>
                    <a:pt x="72" y="82"/>
                  </a:cubicBezTo>
                  <a:cubicBezTo>
                    <a:pt x="83" y="82"/>
                    <a:pt x="83" y="82"/>
                    <a:pt x="83" y="82"/>
                  </a:cubicBezTo>
                  <a:cubicBezTo>
                    <a:pt x="85" y="82"/>
                    <a:pt x="86" y="83"/>
                    <a:pt x="86" y="84"/>
                  </a:cubicBezTo>
                  <a:lnTo>
                    <a:pt x="86" y="92"/>
                  </a:lnTo>
                  <a:close/>
                  <a:moveTo>
                    <a:pt x="86" y="72"/>
                  </a:moveTo>
                  <a:cubicBezTo>
                    <a:pt x="86" y="73"/>
                    <a:pt x="85" y="74"/>
                    <a:pt x="83" y="74"/>
                  </a:cubicBezTo>
                  <a:cubicBezTo>
                    <a:pt x="72" y="74"/>
                    <a:pt x="72" y="74"/>
                    <a:pt x="72" y="74"/>
                  </a:cubicBezTo>
                  <a:cubicBezTo>
                    <a:pt x="70" y="74"/>
                    <a:pt x="69" y="73"/>
                    <a:pt x="69" y="72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70" y="61"/>
                    <a:pt x="72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5" y="61"/>
                    <a:pt x="86" y="62"/>
                    <a:pt x="86" y="64"/>
                  </a:cubicBezTo>
                  <a:lnTo>
                    <a:pt x="86" y="72"/>
                  </a:lnTo>
                  <a:close/>
                  <a:moveTo>
                    <a:pt x="87" y="48"/>
                  </a:moveTo>
                  <a:cubicBezTo>
                    <a:pt x="71" y="48"/>
                    <a:pt x="71" y="48"/>
                    <a:pt x="71" y="48"/>
                  </a:cubicBezTo>
                  <a:cubicBezTo>
                    <a:pt x="70" y="48"/>
                    <a:pt x="68" y="46"/>
                    <a:pt x="68" y="43"/>
                  </a:cubicBezTo>
                  <a:cubicBezTo>
                    <a:pt x="68" y="41"/>
                    <a:pt x="70" y="39"/>
                    <a:pt x="71" y="39"/>
                  </a:cubicBezTo>
                  <a:cubicBezTo>
                    <a:pt x="87" y="39"/>
                    <a:pt x="87" y="39"/>
                    <a:pt x="87" y="39"/>
                  </a:cubicBezTo>
                  <a:cubicBezTo>
                    <a:pt x="89" y="39"/>
                    <a:pt x="90" y="41"/>
                    <a:pt x="90" y="43"/>
                  </a:cubicBezTo>
                  <a:cubicBezTo>
                    <a:pt x="90" y="46"/>
                    <a:pt x="89" y="48"/>
                    <a:pt x="87" y="48"/>
                  </a:cubicBezTo>
                  <a:close/>
                  <a:moveTo>
                    <a:pt x="94" y="27"/>
                  </a:moveTo>
                  <a:cubicBezTo>
                    <a:pt x="94" y="30"/>
                    <a:pt x="92" y="32"/>
                    <a:pt x="90" y="32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2" y="32"/>
                    <a:pt x="10" y="30"/>
                    <a:pt x="10" y="27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4"/>
                    <a:pt x="12" y="12"/>
                    <a:pt x="14" y="12"/>
                  </a:cubicBezTo>
                  <a:cubicBezTo>
                    <a:pt x="90" y="12"/>
                    <a:pt x="90" y="12"/>
                    <a:pt x="90" y="12"/>
                  </a:cubicBezTo>
                  <a:cubicBezTo>
                    <a:pt x="92" y="12"/>
                    <a:pt x="94" y="14"/>
                    <a:pt x="94" y="16"/>
                  </a:cubicBezTo>
                  <a:lnTo>
                    <a:pt x="94" y="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32" name="Freeform 1559"/>
            <p:cNvSpPr/>
            <p:nvPr/>
          </p:nvSpPr>
          <p:spPr bwMode="auto">
            <a:xfrm>
              <a:off x="10272713" y="1063625"/>
              <a:ext cx="12700" cy="41275"/>
            </a:xfrm>
            <a:custGeom>
              <a:avLst/>
              <a:gdLst>
                <a:gd name="T0" fmla="*/ 5 w 5"/>
                <a:gd name="T1" fmla="*/ 14 h 16"/>
                <a:gd name="T2" fmla="*/ 2 w 5"/>
                <a:gd name="T3" fmla="*/ 16 h 16"/>
                <a:gd name="T4" fmla="*/ 2 w 5"/>
                <a:gd name="T5" fmla="*/ 16 h 16"/>
                <a:gd name="T6" fmla="*/ 0 w 5"/>
                <a:gd name="T7" fmla="*/ 14 h 16"/>
                <a:gd name="T8" fmla="*/ 0 w 5"/>
                <a:gd name="T9" fmla="*/ 2 h 16"/>
                <a:gd name="T10" fmla="*/ 2 w 5"/>
                <a:gd name="T11" fmla="*/ 0 h 16"/>
                <a:gd name="T12" fmla="*/ 2 w 5"/>
                <a:gd name="T13" fmla="*/ 0 h 16"/>
                <a:gd name="T14" fmla="*/ 5 w 5"/>
                <a:gd name="T15" fmla="*/ 2 h 16"/>
                <a:gd name="T16" fmla="*/ 5 w 5"/>
                <a:gd name="T17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6">
                  <a:moveTo>
                    <a:pt x="5" y="14"/>
                  </a:moveTo>
                  <a:cubicBezTo>
                    <a:pt x="5" y="15"/>
                    <a:pt x="4" y="16"/>
                    <a:pt x="2" y="16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1" y="16"/>
                    <a:pt x="0" y="15"/>
                    <a:pt x="0" y="1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4" y="0"/>
                    <a:pt x="5" y="1"/>
                    <a:pt x="5" y="2"/>
                  </a:cubicBezTo>
                  <a:lnTo>
                    <a:pt x="5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33" name="Freeform 803"/>
          <p:cNvSpPr/>
          <p:nvPr/>
        </p:nvSpPr>
        <p:spPr bwMode="auto">
          <a:xfrm>
            <a:off x="5576650" y="3003686"/>
            <a:ext cx="416100" cy="395369"/>
          </a:xfrm>
          <a:custGeom>
            <a:avLst/>
            <a:gdLst>
              <a:gd name="T0" fmla="*/ 174 w 174"/>
              <a:gd name="T1" fmla="*/ 139 h 166"/>
              <a:gd name="T2" fmla="*/ 153 w 174"/>
              <a:gd name="T3" fmla="*/ 126 h 166"/>
              <a:gd name="T4" fmla="*/ 126 w 174"/>
              <a:gd name="T5" fmla="*/ 115 h 166"/>
              <a:gd name="T6" fmla="*/ 118 w 174"/>
              <a:gd name="T7" fmla="*/ 112 h 166"/>
              <a:gd name="T8" fmla="*/ 111 w 174"/>
              <a:gd name="T9" fmla="*/ 100 h 166"/>
              <a:gd name="T10" fmla="*/ 106 w 174"/>
              <a:gd name="T11" fmla="*/ 100 h 166"/>
              <a:gd name="T12" fmla="*/ 111 w 174"/>
              <a:gd name="T13" fmla="*/ 90 h 166"/>
              <a:gd name="T14" fmla="*/ 113 w 174"/>
              <a:gd name="T15" fmla="*/ 79 h 166"/>
              <a:gd name="T16" fmla="*/ 118 w 174"/>
              <a:gd name="T17" fmla="*/ 74 h 166"/>
              <a:gd name="T18" fmla="*/ 121 w 174"/>
              <a:gd name="T19" fmla="*/ 67 h 166"/>
              <a:gd name="T20" fmla="*/ 120 w 174"/>
              <a:gd name="T21" fmla="*/ 54 h 166"/>
              <a:gd name="T22" fmla="*/ 118 w 174"/>
              <a:gd name="T23" fmla="*/ 49 h 166"/>
              <a:gd name="T24" fmla="*/ 119 w 174"/>
              <a:gd name="T25" fmla="*/ 32 h 166"/>
              <a:gd name="T26" fmla="*/ 118 w 174"/>
              <a:gd name="T27" fmla="*/ 20 h 166"/>
              <a:gd name="T28" fmla="*/ 113 w 174"/>
              <a:gd name="T29" fmla="*/ 13 h 166"/>
              <a:gd name="T30" fmla="*/ 108 w 174"/>
              <a:gd name="T31" fmla="*/ 12 h 166"/>
              <a:gd name="T32" fmla="*/ 104 w 174"/>
              <a:gd name="T33" fmla="*/ 9 h 166"/>
              <a:gd name="T34" fmla="*/ 67 w 174"/>
              <a:gd name="T35" fmla="*/ 9 h 166"/>
              <a:gd name="T36" fmla="*/ 54 w 174"/>
              <a:gd name="T37" fmla="*/ 48 h 166"/>
              <a:gd name="T38" fmla="*/ 52 w 174"/>
              <a:gd name="T39" fmla="*/ 57 h 166"/>
              <a:gd name="T40" fmla="*/ 57 w 174"/>
              <a:gd name="T41" fmla="*/ 76 h 166"/>
              <a:gd name="T42" fmla="*/ 60 w 174"/>
              <a:gd name="T43" fmla="*/ 77 h 166"/>
              <a:gd name="T44" fmla="*/ 62 w 174"/>
              <a:gd name="T45" fmla="*/ 91 h 166"/>
              <a:gd name="T46" fmla="*/ 67 w 174"/>
              <a:gd name="T47" fmla="*/ 99 h 166"/>
              <a:gd name="T48" fmla="*/ 63 w 174"/>
              <a:gd name="T49" fmla="*/ 100 h 166"/>
              <a:gd name="T50" fmla="*/ 56 w 174"/>
              <a:gd name="T51" fmla="*/ 112 h 166"/>
              <a:gd name="T52" fmla="*/ 48 w 174"/>
              <a:gd name="T53" fmla="*/ 115 h 166"/>
              <a:gd name="T54" fmla="*/ 21 w 174"/>
              <a:gd name="T55" fmla="*/ 126 h 166"/>
              <a:gd name="T56" fmla="*/ 0 w 174"/>
              <a:gd name="T57" fmla="*/ 139 h 166"/>
              <a:gd name="T58" fmla="*/ 0 w 174"/>
              <a:gd name="T59" fmla="*/ 166 h 166"/>
              <a:gd name="T60" fmla="*/ 76 w 174"/>
              <a:gd name="T61" fmla="*/ 166 h 166"/>
              <a:gd name="T62" fmla="*/ 82 w 174"/>
              <a:gd name="T63" fmla="*/ 127 h 166"/>
              <a:gd name="T64" fmla="*/ 77 w 174"/>
              <a:gd name="T65" fmla="*/ 117 h 166"/>
              <a:gd name="T66" fmla="*/ 88 w 174"/>
              <a:gd name="T67" fmla="*/ 112 h 166"/>
              <a:gd name="T68" fmla="*/ 97 w 174"/>
              <a:gd name="T69" fmla="*/ 117 h 166"/>
              <a:gd name="T70" fmla="*/ 92 w 174"/>
              <a:gd name="T71" fmla="*/ 128 h 166"/>
              <a:gd name="T72" fmla="*/ 101 w 174"/>
              <a:gd name="T73" fmla="*/ 166 h 166"/>
              <a:gd name="T74" fmla="*/ 174 w 174"/>
              <a:gd name="T75" fmla="*/ 166 h 166"/>
              <a:gd name="T76" fmla="*/ 174 w 174"/>
              <a:gd name="T77" fmla="*/ 139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74" h="166">
                <a:moveTo>
                  <a:pt x="174" y="139"/>
                </a:moveTo>
                <a:cubicBezTo>
                  <a:pt x="171" y="131"/>
                  <a:pt x="161" y="129"/>
                  <a:pt x="153" y="126"/>
                </a:cubicBezTo>
                <a:cubicBezTo>
                  <a:pt x="144" y="122"/>
                  <a:pt x="135" y="118"/>
                  <a:pt x="126" y="115"/>
                </a:cubicBezTo>
                <a:cubicBezTo>
                  <a:pt x="123" y="114"/>
                  <a:pt x="121" y="113"/>
                  <a:pt x="118" y="112"/>
                </a:cubicBezTo>
                <a:cubicBezTo>
                  <a:pt x="115" y="110"/>
                  <a:pt x="113" y="104"/>
                  <a:pt x="111" y="100"/>
                </a:cubicBezTo>
                <a:cubicBezTo>
                  <a:pt x="109" y="100"/>
                  <a:pt x="108" y="100"/>
                  <a:pt x="106" y="100"/>
                </a:cubicBezTo>
                <a:cubicBezTo>
                  <a:pt x="106" y="94"/>
                  <a:pt x="110" y="94"/>
                  <a:pt x="111" y="90"/>
                </a:cubicBezTo>
                <a:cubicBezTo>
                  <a:pt x="112" y="86"/>
                  <a:pt x="111" y="82"/>
                  <a:pt x="113" y="79"/>
                </a:cubicBezTo>
                <a:cubicBezTo>
                  <a:pt x="114" y="76"/>
                  <a:pt x="117" y="76"/>
                  <a:pt x="118" y="74"/>
                </a:cubicBezTo>
                <a:cubicBezTo>
                  <a:pt x="120" y="73"/>
                  <a:pt x="120" y="69"/>
                  <a:pt x="121" y="67"/>
                </a:cubicBezTo>
                <a:cubicBezTo>
                  <a:pt x="122" y="63"/>
                  <a:pt x="122" y="58"/>
                  <a:pt x="120" y="54"/>
                </a:cubicBezTo>
                <a:cubicBezTo>
                  <a:pt x="119" y="52"/>
                  <a:pt x="119" y="51"/>
                  <a:pt x="118" y="49"/>
                </a:cubicBezTo>
                <a:cubicBezTo>
                  <a:pt x="118" y="45"/>
                  <a:pt x="119" y="35"/>
                  <a:pt x="119" y="32"/>
                </a:cubicBezTo>
                <a:cubicBezTo>
                  <a:pt x="119" y="26"/>
                  <a:pt x="119" y="26"/>
                  <a:pt x="118" y="20"/>
                </a:cubicBezTo>
                <a:cubicBezTo>
                  <a:pt x="118" y="20"/>
                  <a:pt x="116" y="14"/>
                  <a:pt x="113" y="13"/>
                </a:cubicBezTo>
                <a:cubicBezTo>
                  <a:pt x="108" y="12"/>
                  <a:pt x="108" y="12"/>
                  <a:pt x="108" y="12"/>
                </a:cubicBezTo>
                <a:cubicBezTo>
                  <a:pt x="104" y="9"/>
                  <a:pt x="104" y="9"/>
                  <a:pt x="104" y="9"/>
                </a:cubicBezTo>
                <a:cubicBezTo>
                  <a:pt x="90" y="0"/>
                  <a:pt x="75" y="6"/>
                  <a:pt x="67" y="9"/>
                </a:cubicBezTo>
                <a:cubicBezTo>
                  <a:pt x="56" y="13"/>
                  <a:pt x="49" y="24"/>
                  <a:pt x="54" y="48"/>
                </a:cubicBezTo>
                <a:cubicBezTo>
                  <a:pt x="55" y="52"/>
                  <a:pt x="51" y="54"/>
                  <a:pt x="52" y="57"/>
                </a:cubicBezTo>
                <a:cubicBezTo>
                  <a:pt x="52" y="61"/>
                  <a:pt x="52" y="73"/>
                  <a:pt x="57" y="76"/>
                </a:cubicBezTo>
                <a:cubicBezTo>
                  <a:pt x="57" y="76"/>
                  <a:pt x="61" y="77"/>
                  <a:pt x="60" y="77"/>
                </a:cubicBezTo>
                <a:cubicBezTo>
                  <a:pt x="61" y="82"/>
                  <a:pt x="61" y="87"/>
                  <a:pt x="62" y="91"/>
                </a:cubicBezTo>
                <a:cubicBezTo>
                  <a:pt x="63" y="94"/>
                  <a:pt x="66" y="95"/>
                  <a:pt x="67" y="99"/>
                </a:cubicBezTo>
                <a:cubicBezTo>
                  <a:pt x="63" y="100"/>
                  <a:pt x="63" y="100"/>
                  <a:pt x="63" y="100"/>
                </a:cubicBezTo>
                <a:cubicBezTo>
                  <a:pt x="61" y="104"/>
                  <a:pt x="59" y="110"/>
                  <a:pt x="56" y="112"/>
                </a:cubicBezTo>
                <a:cubicBezTo>
                  <a:pt x="53" y="113"/>
                  <a:pt x="51" y="114"/>
                  <a:pt x="48" y="115"/>
                </a:cubicBezTo>
                <a:cubicBezTo>
                  <a:pt x="39" y="118"/>
                  <a:pt x="30" y="122"/>
                  <a:pt x="21" y="126"/>
                </a:cubicBezTo>
                <a:cubicBezTo>
                  <a:pt x="13" y="129"/>
                  <a:pt x="3" y="131"/>
                  <a:pt x="0" y="139"/>
                </a:cubicBezTo>
                <a:cubicBezTo>
                  <a:pt x="0" y="145"/>
                  <a:pt x="0" y="158"/>
                  <a:pt x="0" y="166"/>
                </a:cubicBezTo>
                <a:cubicBezTo>
                  <a:pt x="76" y="166"/>
                  <a:pt x="76" y="166"/>
                  <a:pt x="76" y="166"/>
                </a:cubicBezTo>
                <a:cubicBezTo>
                  <a:pt x="82" y="127"/>
                  <a:pt x="82" y="127"/>
                  <a:pt x="82" y="127"/>
                </a:cubicBezTo>
                <a:cubicBezTo>
                  <a:pt x="77" y="117"/>
                  <a:pt x="77" y="117"/>
                  <a:pt x="77" y="117"/>
                </a:cubicBezTo>
                <a:cubicBezTo>
                  <a:pt x="88" y="112"/>
                  <a:pt x="88" y="112"/>
                  <a:pt x="88" y="112"/>
                </a:cubicBezTo>
                <a:cubicBezTo>
                  <a:pt x="97" y="117"/>
                  <a:pt x="97" y="117"/>
                  <a:pt x="97" y="117"/>
                </a:cubicBezTo>
                <a:cubicBezTo>
                  <a:pt x="92" y="128"/>
                  <a:pt x="92" y="128"/>
                  <a:pt x="92" y="128"/>
                </a:cubicBezTo>
                <a:cubicBezTo>
                  <a:pt x="101" y="166"/>
                  <a:pt x="101" y="166"/>
                  <a:pt x="101" y="166"/>
                </a:cubicBezTo>
                <a:cubicBezTo>
                  <a:pt x="174" y="166"/>
                  <a:pt x="174" y="166"/>
                  <a:pt x="174" y="166"/>
                </a:cubicBezTo>
                <a:cubicBezTo>
                  <a:pt x="174" y="158"/>
                  <a:pt x="174" y="145"/>
                  <a:pt x="174" y="139"/>
                </a:cubicBezTo>
                <a:close/>
              </a:path>
            </a:pathLst>
          </a:cu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4" name="Freeform 939"/>
          <p:cNvSpPr>
            <a:spLocks noEditPoints="1"/>
          </p:cNvSpPr>
          <p:nvPr/>
        </p:nvSpPr>
        <p:spPr bwMode="auto">
          <a:xfrm>
            <a:off x="6840760" y="2313814"/>
            <a:ext cx="323770" cy="419912"/>
          </a:xfrm>
          <a:custGeom>
            <a:avLst/>
            <a:gdLst>
              <a:gd name="T0" fmla="*/ 62 w 142"/>
              <a:gd name="T1" fmla="*/ 126 h 184"/>
              <a:gd name="T2" fmla="*/ 142 w 142"/>
              <a:gd name="T3" fmla="*/ 78 h 184"/>
              <a:gd name="T4" fmla="*/ 62 w 142"/>
              <a:gd name="T5" fmla="*/ 126 h 184"/>
              <a:gd name="T6" fmla="*/ 68 w 142"/>
              <a:gd name="T7" fmla="*/ 167 h 184"/>
              <a:gd name="T8" fmla="*/ 65 w 142"/>
              <a:gd name="T9" fmla="*/ 81 h 184"/>
              <a:gd name="T10" fmla="*/ 56 w 142"/>
              <a:gd name="T11" fmla="*/ 0 h 184"/>
              <a:gd name="T12" fmla="*/ 58 w 142"/>
              <a:gd name="T13" fmla="*/ 75 h 184"/>
              <a:gd name="T14" fmla="*/ 0 w 142"/>
              <a:gd name="T15" fmla="*/ 12 h 184"/>
              <a:gd name="T16" fmla="*/ 50 w 142"/>
              <a:gd name="T17" fmla="*/ 87 h 184"/>
              <a:gd name="T18" fmla="*/ 44 w 142"/>
              <a:gd name="T19" fmla="*/ 167 h 184"/>
              <a:gd name="T20" fmla="*/ 15 w 142"/>
              <a:gd name="T21" fmla="*/ 184 h 184"/>
              <a:gd name="T22" fmla="*/ 99 w 142"/>
              <a:gd name="T23" fmla="*/ 184 h 184"/>
              <a:gd name="T24" fmla="*/ 68 w 142"/>
              <a:gd name="T25" fmla="*/ 16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42" h="184">
                <a:moveTo>
                  <a:pt x="62" y="126"/>
                </a:moveTo>
                <a:cubicBezTo>
                  <a:pt x="62" y="126"/>
                  <a:pt x="104" y="159"/>
                  <a:pt x="142" y="78"/>
                </a:cubicBezTo>
                <a:cubicBezTo>
                  <a:pt x="142" y="78"/>
                  <a:pt x="63" y="63"/>
                  <a:pt x="62" y="126"/>
                </a:cubicBezTo>
                <a:close/>
                <a:moveTo>
                  <a:pt x="68" y="167"/>
                </a:moveTo>
                <a:cubicBezTo>
                  <a:pt x="56" y="150"/>
                  <a:pt x="45" y="121"/>
                  <a:pt x="65" y="81"/>
                </a:cubicBezTo>
                <a:cubicBezTo>
                  <a:pt x="101" y="12"/>
                  <a:pt x="56" y="0"/>
                  <a:pt x="56" y="0"/>
                </a:cubicBezTo>
                <a:cubicBezTo>
                  <a:pt x="56" y="0"/>
                  <a:pt x="94" y="17"/>
                  <a:pt x="58" y="75"/>
                </a:cubicBezTo>
                <a:cubicBezTo>
                  <a:pt x="69" y="26"/>
                  <a:pt x="0" y="12"/>
                  <a:pt x="0" y="12"/>
                </a:cubicBezTo>
                <a:cubicBezTo>
                  <a:pt x="2" y="86"/>
                  <a:pt x="38" y="88"/>
                  <a:pt x="50" y="87"/>
                </a:cubicBezTo>
                <a:cubicBezTo>
                  <a:pt x="28" y="122"/>
                  <a:pt x="34" y="150"/>
                  <a:pt x="44" y="167"/>
                </a:cubicBezTo>
                <a:cubicBezTo>
                  <a:pt x="28" y="170"/>
                  <a:pt x="16" y="176"/>
                  <a:pt x="15" y="184"/>
                </a:cubicBezTo>
                <a:cubicBezTo>
                  <a:pt x="99" y="184"/>
                  <a:pt x="99" y="184"/>
                  <a:pt x="99" y="184"/>
                </a:cubicBezTo>
                <a:cubicBezTo>
                  <a:pt x="98" y="176"/>
                  <a:pt x="85" y="169"/>
                  <a:pt x="68" y="167"/>
                </a:cubicBezTo>
                <a:close/>
              </a:path>
            </a:pathLst>
          </a:cu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 dirty="0">
              <a:latin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278492" y="1016224"/>
            <a:ext cx="1837335" cy="757650"/>
            <a:chOff x="8779234" y="1963160"/>
            <a:chExt cx="2450418" cy="1010463"/>
          </a:xfrm>
        </p:grpSpPr>
        <p:sp>
          <p:nvSpPr>
            <p:cNvPr id="36" name="矩形 35"/>
            <p:cNvSpPr/>
            <p:nvPr/>
          </p:nvSpPr>
          <p:spPr>
            <a:xfrm>
              <a:off x="9367977" y="1963160"/>
              <a:ext cx="1285303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012" b="1" dirty="0">
                  <a:solidFill>
                    <a:srgbClr val="F66C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8779234" y="2316433"/>
              <a:ext cx="2450418" cy="657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请在此输入详细的文字介绍信息，表达图表的含义。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466314" y="3985781"/>
            <a:ext cx="1837335" cy="757650"/>
            <a:chOff x="8779234" y="1963160"/>
            <a:chExt cx="2450418" cy="1010463"/>
          </a:xfrm>
        </p:grpSpPr>
        <p:sp>
          <p:nvSpPr>
            <p:cNvPr id="39" name="矩形 38"/>
            <p:cNvSpPr/>
            <p:nvPr/>
          </p:nvSpPr>
          <p:spPr>
            <a:xfrm>
              <a:off x="9367977" y="1963160"/>
              <a:ext cx="1285303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012" b="1" dirty="0">
                  <a:solidFill>
                    <a:srgbClr val="F343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40" name="矩形 39"/>
            <p:cNvSpPr/>
            <p:nvPr/>
          </p:nvSpPr>
          <p:spPr>
            <a:xfrm>
              <a:off x="8779234" y="2316433"/>
              <a:ext cx="2450418" cy="657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请在此输入详细的文字介绍信息，表达图表的含义。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3652528" y="1005984"/>
            <a:ext cx="1837335" cy="757650"/>
            <a:chOff x="8779234" y="1963160"/>
            <a:chExt cx="2450418" cy="1010463"/>
          </a:xfrm>
        </p:grpSpPr>
        <p:sp>
          <p:nvSpPr>
            <p:cNvPr id="42" name="矩形 41"/>
            <p:cNvSpPr/>
            <p:nvPr/>
          </p:nvSpPr>
          <p:spPr>
            <a:xfrm>
              <a:off x="9367977" y="1963160"/>
              <a:ext cx="1285303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012" b="1" dirty="0">
                  <a:solidFill>
                    <a:srgbClr val="059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8779234" y="2316433"/>
              <a:ext cx="2450418" cy="657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请在此输入详细的文字介绍信息，表达图表的含义。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840351" y="3975540"/>
            <a:ext cx="1837335" cy="757650"/>
            <a:chOff x="8779234" y="1963160"/>
            <a:chExt cx="2450418" cy="1010463"/>
          </a:xfrm>
        </p:grpSpPr>
        <p:sp>
          <p:nvSpPr>
            <p:cNvPr id="45" name="矩形 44"/>
            <p:cNvSpPr/>
            <p:nvPr/>
          </p:nvSpPr>
          <p:spPr>
            <a:xfrm>
              <a:off x="9367977" y="1963160"/>
              <a:ext cx="1285303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012" b="1" dirty="0">
                  <a:solidFill>
                    <a:srgbClr val="F66C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8779234" y="2316433"/>
              <a:ext cx="2450418" cy="657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请在此输入详细的文字介绍信息，表达图表的含义。</a:t>
              </a: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5974181" y="1005984"/>
            <a:ext cx="1837335" cy="757650"/>
            <a:chOff x="8779234" y="1963160"/>
            <a:chExt cx="2450418" cy="1010463"/>
          </a:xfrm>
        </p:grpSpPr>
        <p:sp>
          <p:nvSpPr>
            <p:cNvPr id="48" name="矩形 47"/>
            <p:cNvSpPr/>
            <p:nvPr/>
          </p:nvSpPr>
          <p:spPr>
            <a:xfrm>
              <a:off x="9225798" y="1963160"/>
              <a:ext cx="1568796" cy="3308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012" b="1" dirty="0">
                  <a:solidFill>
                    <a:srgbClr val="037A9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8779234" y="2316433"/>
              <a:ext cx="2450418" cy="657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请在此输入详细的文字介绍信息，表达图表的含义。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49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3" grpId="0" animBg="1"/>
      <p:bldP spid="3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3104449" cy="369332"/>
            <a:chOff x="585861" y="319364"/>
            <a:chExt cx="4139268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18478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标题文字内容 </a:t>
              </a: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3"/>
            <p:cNvSpPr txBox="1"/>
            <p:nvPr/>
          </p:nvSpPr>
          <p:spPr>
            <a:xfrm>
              <a:off x="2497594" y="429775"/>
              <a:ext cx="222753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Rectangle 2"/>
          <p:cNvSpPr/>
          <p:nvPr/>
        </p:nvSpPr>
        <p:spPr>
          <a:xfrm>
            <a:off x="1" y="1146566"/>
            <a:ext cx="8223453" cy="1749135"/>
          </a:xfrm>
          <a:prstGeom prst="rect">
            <a:avLst/>
          </a:prstGeom>
          <a:solidFill>
            <a:schemeClr val="tx1">
              <a:lumMod val="95000"/>
              <a:lumOff val="5000"/>
              <a:alpha val="5098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2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Rectangle 2"/>
          <p:cNvSpPr/>
          <p:nvPr/>
        </p:nvSpPr>
        <p:spPr>
          <a:xfrm>
            <a:off x="4572000" y="1146566"/>
            <a:ext cx="3661409" cy="174913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012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16520" y="1494920"/>
            <a:ext cx="932404" cy="300058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 algn="r"/>
            <a:r>
              <a:rPr lang="zh-CN" altLang="en-US" sz="1500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500" b="1" dirty="0">
              <a:solidFill>
                <a:srgbClr val="F66C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47"/>
          <p:cNvSpPr>
            <a:spLocks noChangeArrowheads="1"/>
          </p:cNvSpPr>
          <p:nvPr/>
        </p:nvSpPr>
        <p:spPr bwMode="auto">
          <a:xfrm>
            <a:off x="1008532" y="1818871"/>
            <a:ext cx="3268988" cy="909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r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sym typeface="微软雅黑" panose="020B0503020204020204" pitchFamily="34" charset="-122"/>
              </a:rPr>
              <a:t>在此录入上述图表的综合描述说明，在此录入上述图表的上述图表的综合描述说明入。在此录入上述图表的综合描述说明，在此录入上述图表的上述图表的综合描述说明入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2253929" y="3079744"/>
            <a:ext cx="851730" cy="851730"/>
            <a:chOff x="1677608" y="2996952"/>
            <a:chExt cx="1395643" cy="1395643"/>
          </a:xfrm>
        </p:grpSpPr>
        <p:sp>
          <p:nvSpPr>
            <p:cNvPr id="13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4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15" name="矩形 14"/>
          <p:cNvSpPr/>
          <p:nvPr/>
        </p:nvSpPr>
        <p:spPr>
          <a:xfrm>
            <a:off x="2447641" y="3344072"/>
            <a:ext cx="398135" cy="323141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pPr algn="r"/>
            <a:r>
              <a:rPr lang="en-US" altLang="zh-CN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762810" y="3985781"/>
            <a:ext cx="1837335" cy="757650"/>
            <a:chOff x="8779234" y="1963160"/>
            <a:chExt cx="2450418" cy="1010463"/>
          </a:xfrm>
        </p:grpSpPr>
        <p:sp>
          <p:nvSpPr>
            <p:cNvPr id="17" name="矩形 16"/>
            <p:cNvSpPr/>
            <p:nvPr/>
          </p:nvSpPr>
          <p:spPr>
            <a:xfrm>
              <a:off x="9367977" y="1963160"/>
              <a:ext cx="1285303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012" b="1" dirty="0">
                  <a:solidFill>
                    <a:srgbClr val="F66C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8779234" y="2316433"/>
              <a:ext cx="2450418" cy="657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请在此输入详细的文字介绍信息，表达图表的含义。</a:t>
              </a: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43647" y="3079744"/>
            <a:ext cx="851730" cy="851730"/>
            <a:chOff x="1677608" y="2996952"/>
            <a:chExt cx="1395643" cy="1395643"/>
          </a:xfrm>
        </p:grpSpPr>
        <p:sp>
          <p:nvSpPr>
            <p:cNvPr id="20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4337359" y="3344072"/>
            <a:ext cx="398135" cy="323141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pPr algn="r"/>
            <a:r>
              <a:rPr lang="en-US" altLang="zh-CN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3652528" y="3985781"/>
            <a:ext cx="1837335" cy="757650"/>
            <a:chOff x="8779234" y="1963160"/>
            <a:chExt cx="2450418" cy="1010463"/>
          </a:xfrm>
        </p:grpSpPr>
        <p:sp>
          <p:nvSpPr>
            <p:cNvPr id="24" name="矩形 23"/>
            <p:cNvSpPr/>
            <p:nvPr/>
          </p:nvSpPr>
          <p:spPr>
            <a:xfrm>
              <a:off x="9367977" y="1963160"/>
              <a:ext cx="1285303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012" b="1" dirty="0">
                  <a:solidFill>
                    <a:srgbClr val="F343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25" name="矩形 24"/>
            <p:cNvSpPr/>
            <p:nvPr/>
          </p:nvSpPr>
          <p:spPr>
            <a:xfrm>
              <a:off x="8779234" y="2316433"/>
              <a:ext cx="2450418" cy="657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请在此输入详细的文字介绍信息，表达图表的含义。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6087357" y="3079744"/>
            <a:ext cx="851730" cy="851730"/>
            <a:chOff x="1677608" y="2996952"/>
            <a:chExt cx="1395643" cy="1395643"/>
          </a:xfrm>
        </p:grpSpPr>
        <p:sp>
          <p:nvSpPr>
            <p:cNvPr id="27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8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6281068" y="3344072"/>
            <a:ext cx="398135" cy="323141"/>
          </a:xfrm>
          <a:prstGeom prst="rect">
            <a:avLst/>
          </a:prstGeom>
        </p:spPr>
        <p:txBody>
          <a:bodyPr wrap="none" lIns="68555" tIns="34278" rIns="68555" bIns="34278">
            <a:spAutoFit/>
          </a:bodyPr>
          <a:lstStyle/>
          <a:p>
            <a:pPr algn="r"/>
            <a:r>
              <a:rPr lang="en-US" altLang="zh-CN" sz="16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5596238" y="3985781"/>
            <a:ext cx="1837335" cy="757650"/>
            <a:chOff x="8779234" y="1963160"/>
            <a:chExt cx="2450418" cy="1010463"/>
          </a:xfrm>
        </p:grpSpPr>
        <p:sp>
          <p:nvSpPr>
            <p:cNvPr id="31" name="矩形 30"/>
            <p:cNvSpPr/>
            <p:nvPr/>
          </p:nvSpPr>
          <p:spPr>
            <a:xfrm>
              <a:off x="9367977" y="1963160"/>
              <a:ext cx="1285303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  <a:buFont typeface="Arial" panose="020B0604020202020204" pitchFamily="34" charset="0"/>
                <a:buNone/>
              </a:pPr>
              <a:r>
                <a:rPr lang="zh-CN" altLang="en-US" sz="1012" b="1" dirty="0">
                  <a:solidFill>
                    <a:srgbClr val="059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rPr>
                <a:t>点击输入标题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8779234" y="2316433"/>
              <a:ext cx="2450418" cy="65719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lang="zh-CN" altLang="en-US" sz="1050" dirty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请在此输入详细的文字介绍信息，表达图表的含义。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803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0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5" grpId="0"/>
      <p:bldP spid="22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71549" y="1525291"/>
            <a:ext cx="1046460" cy="1046460"/>
            <a:chOff x="1677608" y="2996952"/>
            <a:chExt cx="1395643" cy="1395643"/>
          </a:xfrm>
        </p:grpSpPr>
        <p:sp>
          <p:nvSpPr>
            <p:cNvPr id="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572000" y="1525291"/>
            <a:ext cx="1046460" cy="1046460"/>
            <a:chOff x="1677608" y="2996952"/>
            <a:chExt cx="1395643" cy="1395643"/>
          </a:xfrm>
        </p:grpSpPr>
        <p:sp>
          <p:nvSpPr>
            <p:cNvPr id="8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672452" y="1525291"/>
            <a:ext cx="1046460" cy="1046460"/>
            <a:chOff x="1677608" y="2996952"/>
            <a:chExt cx="1395643" cy="1395643"/>
          </a:xfrm>
        </p:grpSpPr>
        <p:sp>
          <p:nvSpPr>
            <p:cNvPr id="11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3435C"/>
                </a:gs>
                <a:gs pos="100000">
                  <a:srgbClr val="037A9B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382034" y="1506493"/>
            <a:ext cx="1046460" cy="1046460"/>
            <a:chOff x="1677608" y="2996952"/>
            <a:chExt cx="1395643" cy="1395643"/>
          </a:xfrm>
        </p:grpSpPr>
        <p:sp>
          <p:nvSpPr>
            <p:cNvPr id="14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3300">
                  <a:srgbClr val="DC4A1B"/>
                </a:gs>
                <a:gs pos="0">
                  <a:schemeClr val="bg1">
                    <a:lumMod val="78000"/>
                  </a:schemeClr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TextBox 50"/>
          <p:cNvSpPr txBox="1"/>
          <p:nvPr/>
        </p:nvSpPr>
        <p:spPr>
          <a:xfrm flipH="1">
            <a:off x="2768739" y="1769810"/>
            <a:ext cx="269960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id-ID" sz="32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51"/>
          <p:cNvSpPr txBox="1"/>
          <p:nvPr/>
        </p:nvSpPr>
        <p:spPr>
          <a:xfrm flipH="1">
            <a:off x="3872281" y="1769810"/>
            <a:ext cx="269960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id-ID" sz="32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52"/>
          <p:cNvSpPr txBox="1"/>
          <p:nvPr/>
        </p:nvSpPr>
        <p:spPr>
          <a:xfrm flipH="1">
            <a:off x="4971569" y="1769810"/>
            <a:ext cx="269960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聆</a:t>
            </a:r>
            <a:endParaRPr lang="id-ID" sz="32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53"/>
          <p:cNvSpPr txBox="1"/>
          <p:nvPr/>
        </p:nvSpPr>
        <p:spPr>
          <a:xfrm flipH="1">
            <a:off x="6062247" y="1769810"/>
            <a:ext cx="269960" cy="6000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听</a:t>
            </a:r>
            <a:endParaRPr lang="id-ID" sz="3299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 rot="2700000">
            <a:off x="2872928" y="3927224"/>
            <a:ext cx="933655" cy="933655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 rot="2700000">
            <a:off x="1147313" y="3813071"/>
            <a:ext cx="1216668" cy="1216668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2" name="矩形 21"/>
          <p:cNvSpPr/>
          <p:nvPr/>
        </p:nvSpPr>
        <p:spPr>
          <a:xfrm rot="2700000">
            <a:off x="-207106" y="3563188"/>
            <a:ext cx="1235233" cy="1235233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rot="2700000">
            <a:off x="957345" y="4635388"/>
            <a:ext cx="824636" cy="824636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 rot="2700000">
            <a:off x="2118758" y="4331392"/>
            <a:ext cx="1040367" cy="1040367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 rot="2700000">
            <a:off x="3536199" y="4816178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 rot="2700000">
            <a:off x="4213837" y="4250800"/>
            <a:ext cx="1301326" cy="130132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 rot="2700000">
            <a:off x="6406107" y="3782597"/>
            <a:ext cx="1364004" cy="136400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8" name="矩形 27"/>
          <p:cNvSpPr/>
          <p:nvPr/>
        </p:nvSpPr>
        <p:spPr>
          <a:xfrm rot="2700000">
            <a:off x="4564746" y="3682326"/>
            <a:ext cx="996953" cy="996953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 rot="2700000">
            <a:off x="5630731" y="4441315"/>
            <a:ext cx="895127" cy="89512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0" name="矩形 29"/>
          <p:cNvSpPr/>
          <p:nvPr/>
        </p:nvSpPr>
        <p:spPr>
          <a:xfrm rot="2700000">
            <a:off x="5827316" y="3619736"/>
            <a:ext cx="464804" cy="464804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 rot="2700000">
            <a:off x="8000882" y="4071020"/>
            <a:ext cx="1235233" cy="1235233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 rot="2700000">
            <a:off x="8746039" y="3347194"/>
            <a:ext cx="615819" cy="615819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 rot="2700000">
            <a:off x="4057978" y="4178423"/>
            <a:ext cx="301767" cy="301767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 rot="2700000">
            <a:off x="2557353" y="4003790"/>
            <a:ext cx="163181" cy="163181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8263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 2"/>
          <p:cNvSpPr/>
          <p:nvPr/>
        </p:nvSpPr>
        <p:spPr>
          <a:xfrm>
            <a:off x="1681888" y="2209694"/>
            <a:ext cx="447675" cy="492593"/>
          </a:xfrm>
          <a:custGeom>
            <a:avLst/>
            <a:gdLst>
              <a:gd name="connsiteX0" fmla="*/ 0 w 561975"/>
              <a:gd name="connsiteY0" fmla="*/ 0 h 547688"/>
              <a:gd name="connsiteX1" fmla="*/ 552450 w 561975"/>
              <a:gd name="connsiteY1" fmla="*/ 547688 h 547688"/>
              <a:gd name="connsiteX2" fmla="*/ 561975 w 561975"/>
              <a:gd name="connsiteY2" fmla="*/ 0 h 547688"/>
              <a:gd name="connsiteX3" fmla="*/ 0 w 561975"/>
              <a:gd name="connsiteY3" fmla="*/ 0 h 547688"/>
              <a:gd name="connsiteX0" fmla="*/ 0 w 576263"/>
              <a:gd name="connsiteY0" fmla="*/ 0 h 547688"/>
              <a:gd name="connsiteX1" fmla="*/ 566738 w 576263"/>
              <a:gd name="connsiteY1" fmla="*/ 547688 h 547688"/>
              <a:gd name="connsiteX2" fmla="*/ 576263 w 576263"/>
              <a:gd name="connsiteY2" fmla="*/ 0 h 547688"/>
              <a:gd name="connsiteX3" fmla="*/ 0 w 576263"/>
              <a:gd name="connsiteY3" fmla="*/ 0 h 547688"/>
              <a:gd name="connsiteX0" fmla="*/ 0 w 576263"/>
              <a:gd name="connsiteY0" fmla="*/ 0 h 571500"/>
              <a:gd name="connsiteX1" fmla="*/ 566738 w 576263"/>
              <a:gd name="connsiteY1" fmla="*/ 571500 h 571500"/>
              <a:gd name="connsiteX2" fmla="*/ 576263 w 576263"/>
              <a:gd name="connsiteY2" fmla="*/ 0 h 571500"/>
              <a:gd name="connsiteX3" fmla="*/ 0 w 576263"/>
              <a:gd name="connsiteY3" fmla="*/ 0 h 571500"/>
              <a:gd name="connsiteX0" fmla="*/ 0 w 576263"/>
              <a:gd name="connsiteY0" fmla="*/ 0 h 576263"/>
              <a:gd name="connsiteX1" fmla="*/ 571335 w 576263"/>
              <a:gd name="connsiteY1" fmla="*/ 576263 h 576263"/>
              <a:gd name="connsiteX2" fmla="*/ 576263 w 576263"/>
              <a:gd name="connsiteY2" fmla="*/ 0 h 576263"/>
              <a:gd name="connsiteX3" fmla="*/ 0 w 576263"/>
              <a:gd name="connsiteY3" fmla="*/ 0 h 576263"/>
              <a:gd name="connsiteX0" fmla="*/ 0 w 576448"/>
              <a:gd name="connsiteY0" fmla="*/ 0 h 576263"/>
              <a:gd name="connsiteX1" fmla="*/ 575933 w 576448"/>
              <a:gd name="connsiteY1" fmla="*/ 576263 h 576263"/>
              <a:gd name="connsiteX2" fmla="*/ 576263 w 576448"/>
              <a:gd name="connsiteY2" fmla="*/ 0 h 576263"/>
              <a:gd name="connsiteX3" fmla="*/ 0 w 576448"/>
              <a:gd name="connsiteY3" fmla="*/ 0 h 576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6448" h="576263">
                <a:moveTo>
                  <a:pt x="0" y="0"/>
                </a:moveTo>
                <a:lnTo>
                  <a:pt x="575933" y="576263"/>
                </a:lnTo>
                <a:cubicBezTo>
                  <a:pt x="577576" y="384175"/>
                  <a:pt x="574620" y="192088"/>
                  <a:pt x="576263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619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24075" y="2212399"/>
            <a:ext cx="7019925" cy="49291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000" tIns="0" rIns="135000" bIns="0" anchor="ctr"/>
          <a:lstStyle/>
          <a:p>
            <a:pPr algn="ctr">
              <a:defRPr/>
            </a:pPr>
            <a:r>
              <a:rPr lang="en-US" altLang="zh-CN" sz="210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www.ypppt.com</a:t>
            </a:r>
            <a:endParaRPr lang="zh-CN" altLang="en-US" sz="2100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636569"/>
            <a:ext cx="6984207" cy="58145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spc="150" dirty="0">
                <a:solidFill>
                  <a:srgbClr val="FFFFF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更多精品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100" spc="15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6" name="直角三角形 5"/>
          <p:cNvSpPr/>
          <p:nvPr/>
        </p:nvSpPr>
        <p:spPr>
          <a:xfrm>
            <a:off x="6984207" y="1633539"/>
            <a:ext cx="640276" cy="584488"/>
          </a:xfrm>
          <a:prstGeom prst="rtTriangle">
            <a:avLst/>
          </a:prstGeom>
          <a:solidFill>
            <a:srgbClr val="007C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936373" y="2940767"/>
            <a:ext cx="5179807" cy="126957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1800"/>
              </a:lnSpc>
            </a:pP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http://www.ypppt.com/ziti/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900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http://www.ypppt.com/gushi/</a:t>
            </a:r>
            <a:endParaRPr lang="en-US" altLang="zh-CN" sz="900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1694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55826" y="3652442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1475483" y="4090779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196710" y="35649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2700000">
            <a:off x="2561347" y="4495516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924097" y="2551402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86073" y="2125451"/>
            <a:ext cx="1997701" cy="392263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年度工作概述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2952242" y="2048521"/>
            <a:ext cx="1046460" cy="1046460"/>
            <a:chOff x="1677608" y="2996952"/>
            <a:chExt cx="1395643" cy="1395643"/>
          </a:xfrm>
        </p:grpSpPr>
        <p:sp>
          <p:nvSpPr>
            <p:cNvPr id="1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18" name="KSO_Shape"/>
          <p:cNvSpPr/>
          <p:nvPr/>
        </p:nvSpPr>
        <p:spPr bwMode="auto">
          <a:xfrm>
            <a:off x="3255904" y="2400715"/>
            <a:ext cx="439136" cy="333011"/>
          </a:xfrm>
          <a:custGeom>
            <a:avLst/>
            <a:gdLst>
              <a:gd name="T0" fmla="*/ 104753 w 3040062"/>
              <a:gd name="T1" fmla="*/ 1241540 h 2303463"/>
              <a:gd name="T2" fmla="*/ 251725 w 3040062"/>
              <a:gd name="T3" fmla="*/ 1260899 h 2303463"/>
              <a:gd name="T4" fmla="*/ 265692 w 3040062"/>
              <a:gd name="T5" fmla="*/ 1110467 h 2303463"/>
              <a:gd name="T6" fmla="*/ 844867 w 3040062"/>
              <a:gd name="T7" fmla="*/ 970596 h 2303463"/>
              <a:gd name="T8" fmla="*/ 870584 w 3040062"/>
              <a:gd name="T9" fmla="*/ 987377 h 2303463"/>
              <a:gd name="T10" fmla="*/ 872172 w 3040062"/>
              <a:gd name="T11" fmla="*/ 1402771 h 2303463"/>
              <a:gd name="T12" fmla="*/ 848359 w 3040062"/>
              <a:gd name="T13" fmla="*/ 1421768 h 2303463"/>
              <a:gd name="T14" fmla="*/ 615315 w 3040062"/>
              <a:gd name="T15" fmla="*/ 1415119 h 2303463"/>
              <a:gd name="T16" fmla="*/ 603250 w 3040062"/>
              <a:gd name="T17" fmla="*/ 1002891 h 2303463"/>
              <a:gd name="T18" fmla="*/ 617855 w 3040062"/>
              <a:gd name="T19" fmla="*/ 975662 h 2303463"/>
              <a:gd name="T20" fmla="*/ 1240437 w 3040062"/>
              <a:gd name="T21" fmla="*/ 749300 h 2303463"/>
              <a:gd name="T22" fmla="*/ 1265867 w 3040062"/>
              <a:gd name="T23" fmla="*/ 766421 h 2303463"/>
              <a:gd name="T24" fmla="*/ 1267138 w 3040062"/>
              <a:gd name="T25" fmla="*/ 1402743 h 2303463"/>
              <a:gd name="T26" fmla="*/ 1243616 w 3040062"/>
              <a:gd name="T27" fmla="*/ 1421766 h 2303463"/>
              <a:gd name="T28" fmla="*/ 1010298 w 3040062"/>
              <a:gd name="T29" fmla="*/ 1415108 h 2303463"/>
              <a:gd name="T30" fmla="*/ 998537 w 3040062"/>
              <a:gd name="T31" fmla="*/ 782273 h 2303463"/>
              <a:gd name="T32" fmla="*/ 1012841 w 3040062"/>
              <a:gd name="T33" fmla="*/ 755007 h 2303463"/>
              <a:gd name="T34" fmla="*/ 2175011 w 3040062"/>
              <a:gd name="T35" fmla="*/ 666432 h 2303463"/>
              <a:gd name="T36" fmla="*/ 2235666 w 3040062"/>
              <a:gd name="T37" fmla="*/ 692135 h 2303463"/>
              <a:gd name="T38" fmla="*/ 2277268 w 3040062"/>
              <a:gd name="T39" fmla="*/ 742271 h 2303463"/>
              <a:gd name="T40" fmla="*/ 2290605 w 3040062"/>
              <a:gd name="T41" fmla="*/ 1286150 h 2303463"/>
              <a:gd name="T42" fmla="*/ 2948603 w 3040062"/>
              <a:gd name="T43" fmla="*/ 1365796 h 2303463"/>
              <a:gd name="T44" fmla="*/ 3005765 w 3040062"/>
              <a:gd name="T45" fmla="*/ 1408316 h 2303463"/>
              <a:gd name="T46" fmla="*/ 3036887 w 3040062"/>
              <a:gd name="T47" fmla="*/ 1473366 h 2303463"/>
              <a:gd name="T48" fmla="*/ 3035616 w 3040062"/>
              <a:gd name="T49" fmla="*/ 2191451 h 2303463"/>
              <a:gd name="T50" fmla="*/ 3001319 w 3040062"/>
              <a:gd name="T51" fmla="*/ 2254597 h 2303463"/>
              <a:gd name="T52" fmla="*/ 2941934 w 3040062"/>
              <a:gd name="T53" fmla="*/ 2294578 h 2303463"/>
              <a:gd name="T54" fmla="*/ 2171200 w 3040062"/>
              <a:gd name="T55" fmla="*/ 2303146 h 2303463"/>
              <a:gd name="T56" fmla="*/ 2113403 w 3040062"/>
              <a:gd name="T57" fmla="*/ 2292040 h 2303463"/>
              <a:gd name="T58" fmla="*/ 1552263 w 3040062"/>
              <a:gd name="T59" fmla="*/ 1741815 h 2303463"/>
              <a:gd name="T60" fmla="*/ 1526223 w 3040062"/>
              <a:gd name="T61" fmla="*/ 1686919 h 2303463"/>
              <a:gd name="T62" fmla="*/ 1529081 w 3040062"/>
              <a:gd name="T63" fmla="*/ 1626946 h 2303463"/>
              <a:gd name="T64" fmla="*/ 1560520 w 3040062"/>
              <a:gd name="T65" fmla="*/ 1574272 h 2303463"/>
              <a:gd name="T66" fmla="*/ 1612919 w 3040062"/>
              <a:gd name="T67" fmla="*/ 1542858 h 2303463"/>
              <a:gd name="T68" fmla="*/ 1673891 w 3040062"/>
              <a:gd name="T69" fmla="*/ 1539685 h 2303463"/>
              <a:gd name="T70" fmla="*/ 1728513 w 3040062"/>
              <a:gd name="T71" fmla="*/ 1565705 h 2303463"/>
              <a:gd name="T72" fmla="*/ 2024167 w 3040062"/>
              <a:gd name="T73" fmla="*/ 760992 h 2303463"/>
              <a:gd name="T74" fmla="*/ 2057829 w 3040062"/>
              <a:gd name="T75" fmla="*/ 704828 h 2303463"/>
              <a:gd name="T76" fmla="*/ 2113721 w 3040062"/>
              <a:gd name="T77" fmla="*/ 670875 h 2303463"/>
              <a:gd name="T78" fmla="*/ 1640947 w 3040062"/>
              <a:gd name="T79" fmla="*/ 485773 h 2303463"/>
              <a:gd name="T80" fmla="*/ 1662436 w 3040062"/>
              <a:gd name="T81" fmla="*/ 507334 h 2303463"/>
              <a:gd name="T82" fmla="*/ 1658328 w 3040062"/>
              <a:gd name="T83" fmla="*/ 1408133 h 2303463"/>
              <a:gd name="T84" fmla="*/ 1631151 w 3040062"/>
              <a:gd name="T85" fmla="*/ 1422401 h 2303463"/>
              <a:gd name="T86" fmla="*/ 1401409 w 3040062"/>
              <a:gd name="T87" fmla="*/ 1410669 h 2303463"/>
              <a:gd name="T88" fmla="*/ 1394457 w 3040062"/>
              <a:gd name="T89" fmla="*/ 510505 h 2303463"/>
              <a:gd name="T90" fmla="*/ 1413734 w 3040062"/>
              <a:gd name="T91" fmla="*/ 486725 h 2303463"/>
              <a:gd name="T92" fmla="*/ 2856582 w 3040062"/>
              <a:gd name="T93" fmla="*/ 2539 h 2303463"/>
              <a:gd name="T94" fmla="*/ 2942924 w 3040062"/>
              <a:gd name="T95" fmla="*/ 45384 h 2303463"/>
              <a:gd name="T96" fmla="*/ 3001649 w 3040062"/>
              <a:gd name="T97" fmla="*/ 130121 h 2303463"/>
              <a:gd name="T98" fmla="*/ 3021012 w 3040062"/>
              <a:gd name="T99" fmla="*/ 1276768 h 2303463"/>
              <a:gd name="T100" fmla="*/ 2944193 w 3040062"/>
              <a:gd name="T101" fmla="*/ 1247252 h 2303463"/>
              <a:gd name="T102" fmla="*/ 374889 w 3040062"/>
              <a:gd name="T103" fmla="*/ 1959424 h 2303463"/>
              <a:gd name="T104" fmla="*/ 127291 w 3040062"/>
              <a:gd name="T105" fmla="*/ 2259336 h 2303463"/>
              <a:gd name="T106" fmla="*/ 50472 w 3040062"/>
              <a:gd name="T107" fmla="*/ 2198402 h 2303463"/>
              <a:gd name="T108" fmla="*/ 6349 w 3040062"/>
              <a:gd name="T109" fmla="*/ 2100970 h 2303463"/>
              <a:gd name="T110" fmla="*/ 3809 w 3040062"/>
              <a:gd name="T111" fmla="*/ 183438 h 2303463"/>
              <a:gd name="T112" fmla="*/ 44441 w 3040062"/>
              <a:gd name="T113" fmla="*/ 83468 h 2303463"/>
              <a:gd name="T114" fmla="*/ 118720 w 3040062"/>
              <a:gd name="T115" fmla="*/ 17773 h 2303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3040062" h="2303463">
                <a:moveTo>
                  <a:pt x="124116" y="1098725"/>
                </a:moveTo>
                <a:lnTo>
                  <a:pt x="120307" y="1099042"/>
                </a:lnTo>
                <a:lnTo>
                  <a:pt x="116498" y="1099994"/>
                </a:lnTo>
                <a:lnTo>
                  <a:pt x="113324" y="1101898"/>
                </a:lnTo>
                <a:lnTo>
                  <a:pt x="110467" y="1104120"/>
                </a:lnTo>
                <a:lnTo>
                  <a:pt x="108245" y="1107294"/>
                </a:lnTo>
                <a:lnTo>
                  <a:pt x="106340" y="1110467"/>
                </a:lnTo>
                <a:lnTo>
                  <a:pt x="105071" y="1114276"/>
                </a:lnTo>
                <a:lnTo>
                  <a:pt x="104753" y="1118084"/>
                </a:lnTo>
                <a:lnTo>
                  <a:pt x="104753" y="1241540"/>
                </a:lnTo>
                <a:lnTo>
                  <a:pt x="105071" y="1245348"/>
                </a:lnTo>
                <a:lnTo>
                  <a:pt x="106340" y="1249157"/>
                </a:lnTo>
                <a:lnTo>
                  <a:pt x="108245" y="1252330"/>
                </a:lnTo>
                <a:lnTo>
                  <a:pt x="110467" y="1255187"/>
                </a:lnTo>
                <a:lnTo>
                  <a:pt x="113324" y="1257726"/>
                </a:lnTo>
                <a:lnTo>
                  <a:pt x="116498" y="1259312"/>
                </a:lnTo>
                <a:lnTo>
                  <a:pt x="120307" y="1260899"/>
                </a:lnTo>
                <a:lnTo>
                  <a:pt x="124116" y="1261217"/>
                </a:lnTo>
                <a:lnTo>
                  <a:pt x="247598" y="1261217"/>
                </a:lnTo>
                <a:lnTo>
                  <a:pt x="251725" y="1260899"/>
                </a:lnTo>
                <a:lnTo>
                  <a:pt x="255216" y="1259312"/>
                </a:lnTo>
                <a:lnTo>
                  <a:pt x="258708" y="1257726"/>
                </a:lnTo>
                <a:lnTo>
                  <a:pt x="261565" y="1255187"/>
                </a:lnTo>
                <a:lnTo>
                  <a:pt x="264105" y="1252330"/>
                </a:lnTo>
                <a:lnTo>
                  <a:pt x="265692" y="1249157"/>
                </a:lnTo>
                <a:lnTo>
                  <a:pt x="266644" y="1245348"/>
                </a:lnTo>
                <a:lnTo>
                  <a:pt x="266961" y="1241540"/>
                </a:lnTo>
                <a:lnTo>
                  <a:pt x="266961" y="1118084"/>
                </a:lnTo>
                <a:lnTo>
                  <a:pt x="266644" y="1114276"/>
                </a:lnTo>
                <a:lnTo>
                  <a:pt x="265692" y="1110467"/>
                </a:lnTo>
                <a:lnTo>
                  <a:pt x="264105" y="1107294"/>
                </a:lnTo>
                <a:lnTo>
                  <a:pt x="261565" y="1104120"/>
                </a:lnTo>
                <a:lnTo>
                  <a:pt x="258708" y="1101898"/>
                </a:lnTo>
                <a:lnTo>
                  <a:pt x="255216" y="1099994"/>
                </a:lnTo>
                <a:lnTo>
                  <a:pt x="251725" y="1099042"/>
                </a:lnTo>
                <a:lnTo>
                  <a:pt x="247598" y="1098725"/>
                </a:lnTo>
                <a:lnTo>
                  <a:pt x="124116" y="1098725"/>
                </a:lnTo>
                <a:close/>
                <a:moveTo>
                  <a:pt x="636270" y="969963"/>
                </a:moveTo>
                <a:lnTo>
                  <a:pt x="841692" y="969963"/>
                </a:lnTo>
                <a:lnTo>
                  <a:pt x="844867" y="970596"/>
                </a:lnTo>
                <a:lnTo>
                  <a:pt x="848359" y="970913"/>
                </a:lnTo>
                <a:lnTo>
                  <a:pt x="851534" y="971546"/>
                </a:lnTo>
                <a:lnTo>
                  <a:pt x="854709" y="972813"/>
                </a:lnTo>
                <a:lnTo>
                  <a:pt x="857567" y="974396"/>
                </a:lnTo>
                <a:lnTo>
                  <a:pt x="860107" y="975662"/>
                </a:lnTo>
                <a:lnTo>
                  <a:pt x="862647" y="977878"/>
                </a:lnTo>
                <a:lnTo>
                  <a:pt x="865187" y="979778"/>
                </a:lnTo>
                <a:lnTo>
                  <a:pt x="867092" y="982311"/>
                </a:lnTo>
                <a:lnTo>
                  <a:pt x="868997" y="984844"/>
                </a:lnTo>
                <a:lnTo>
                  <a:pt x="870584" y="987377"/>
                </a:lnTo>
                <a:lnTo>
                  <a:pt x="872172" y="990226"/>
                </a:lnTo>
                <a:lnTo>
                  <a:pt x="873124" y="993076"/>
                </a:lnTo>
                <a:lnTo>
                  <a:pt x="873760" y="996242"/>
                </a:lnTo>
                <a:lnTo>
                  <a:pt x="874712" y="999725"/>
                </a:lnTo>
                <a:lnTo>
                  <a:pt x="874712" y="1002891"/>
                </a:lnTo>
                <a:lnTo>
                  <a:pt x="874712" y="1389790"/>
                </a:lnTo>
                <a:lnTo>
                  <a:pt x="874712" y="1393273"/>
                </a:lnTo>
                <a:lnTo>
                  <a:pt x="873760" y="1396439"/>
                </a:lnTo>
                <a:lnTo>
                  <a:pt x="873124" y="1399605"/>
                </a:lnTo>
                <a:lnTo>
                  <a:pt x="872172" y="1402771"/>
                </a:lnTo>
                <a:lnTo>
                  <a:pt x="870584" y="1405304"/>
                </a:lnTo>
                <a:lnTo>
                  <a:pt x="868997" y="1408154"/>
                </a:lnTo>
                <a:lnTo>
                  <a:pt x="867092" y="1410686"/>
                </a:lnTo>
                <a:lnTo>
                  <a:pt x="865187" y="1413219"/>
                </a:lnTo>
                <a:lnTo>
                  <a:pt x="862647" y="1415119"/>
                </a:lnTo>
                <a:lnTo>
                  <a:pt x="860107" y="1417019"/>
                </a:lnTo>
                <a:lnTo>
                  <a:pt x="857567" y="1418602"/>
                </a:lnTo>
                <a:lnTo>
                  <a:pt x="854709" y="1420185"/>
                </a:lnTo>
                <a:lnTo>
                  <a:pt x="851534" y="1421135"/>
                </a:lnTo>
                <a:lnTo>
                  <a:pt x="848359" y="1421768"/>
                </a:lnTo>
                <a:lnTo>
                  <a:pt x="844867" y="1422401"/>
                </a:lnTo>
                <a:lnTo>
                  <a:pt x="841692" y="1422401"/>
                </a:lnTo>
                <a:lnTo>
                  <a:pt x="636270" y="1422401"/>
                </a:lnTo>
                <a:lnTo>
                  <a:pt x="632777" y="1422401"/>
                </a:lnTo>
                <a:lnTo>
                  <a:pt x="629920" y="1421768"/>
                </a:lnTo>
                <a:lnTo>
                  <a:pt x="626745" y="1421135"/>
                </a:lnTo>
                <a:lnTo>
                  <a:pt x="623570" y="1420185"/>
                </a:lnTo>
                <a:lnTo>
                  <a:pt x="620713" y="1418602"/>
                </a:lnTo>
                <a:lnTo>
                  <a:pt x="617855" y="1417019"/>
                </a:lnTo>
                <a:lnTo>
                  <a:pt x="615315" y="1415119"/>
                </a:lnTo>
                <a:lnTo>
                  <a:pt x="613093" y="1413219"/>
                </a:lnTo>
                <a:lnTo>
                  <a:pt x="610870" y="1410686"/>
                </a:lnTo>
                <a:lnTo>
                  <a:pt x="608965" y="1408154"/>
                </a:lnTo>
                <a:lnTo>
                  <a:pt x="607378" y="1405304"/>
                </a:lnTo>
                <a:lnTo>
                  <a:pt x="606108" y="1402771"/>
                </a:lnTo>
                <a:lnTo>
                  <a:pt x="605155" y="1399605"/>
                </a:lnTo>
                <a:lnTo>
                  <a:pt x="603885" y="1396439"/>
                </a:lnTo>
                <a:lnTo>
                  <a:pt x="603568" y="1393273"/>
                </a:lnTo>
                <a:lnTo>
                  <a:pt x="603250" y="1389790"/>
                </a:lnTo>
                <a:lnTo>
                  <a:pt x="603250" y="1002891"/>
                </a:lnTo>
                <a:lnTo>
                  <a:pt x="603568" y="999725"/>
                </a:lnTo>
                <a:lnTo>
                  <a:pt x="603885" y="996242"/>
                </a:lnTo>
                <a:lnTo>
                  <a:pt x="605155" y="993076"/>
                </a:lnTo>
                <a:lnTo>
                  <a:pt x="606108" y="990226"/>
                </a:lnTo>
                <a:lnTo>
                  <a:pt x="607378" y="987377"/>
                </a:lnTo>
                <a:lnTo>
                  <a:pt x="608965" y="984844"/>
                </a:lnTo>
                <a:lnTo>
                  <a:pt x="610870" y="982311"/>
                </a:lnTo>
                <a:lnTo>
                  <a:pt x="613093" y="979778"/>
                </a:lnTo>
                <a:lnTo>
                  <a:pt x="615315" y="977878"/>
                </a:lnTo>
                <a:lnTo>
                  <a:pt x="617855" y="975662"/>
                </a:lnTo>
                <a:lnTo>
                  <a:pt x="620713" y="974396"/>
                </a:lnTo>
                <a:lnTo>
                  <a:pt x="623570" y="972813"/>
                </a:lnTo>
                <a:lnTo>
                  <a:pt x="626745" y="971546"/>
                </a:lnTo>
                <a:lnTo>
                  <a:pt x="629920" y="970913"/>
                </a:lnTo>
                <a:lnTo>
                  <a:pt x="632777" y="970596"/>
                </a:lnTo>
                <a:lnTo>
                  <a:pt x="636270" y="969963"/>
                </a:lnTo>
                <a:close/>
                <a:moveTo>
                  <a:pt x="1027781" y="749300"/>
                </a:moveTo>
                <a:lnTo>
                  <a:pt x="1031278" y="749300"/>
                </a:lnTo>
                <a:lnTo>
                  <a:pt x="1236940" y="749300"/>
                </a:lnTo>
                <a:lnTo>
                  <a:pt x="1240437" y="749300"/>
                </a:lnTo>
                <a:lnTo>
                  <a:pt x="1243616" y="750251"/>
                </a:lnTo>
                <a:lnTo>
                  <a:pt x="1246476" y="750885"/>
                </a:lnTo>
                <a:lnTo>
                  <a:pt x="1249655" y="751837"/>
                </a:lnTo>
                <a:lnTo>
                  <a:pt x="1252516" y="753105"/>
                </a:lnTo>
                <a:lnTo>
                  <a:pt x="1255377" y="755007"/>
                </a:lnTo>
                <a:lnTo>
                  <a:pt x="1257920" y="756592"/>
                </a:lnTo>
                <a:lnTo>
                  <a:pt x="1260145" y="758812"/>
                </a:lnTo>
                <a:lnTo>
                  <a:pt x="1262370" y="761348"/>
                </a:lnTo>
                <a:lnTo>
                  <a:pt x="1264595" y="763567"/>
                </a:lnTo>
                <a:lnTo>
                  <a:pt x="1265867" y="766421"/>
                </a:lnTo>
                <a:lnTo>
                  <a:pt x="1267138" y="769274"/>
                </a:lnTo>
                <a:lnTo>
                  <a:pt x="1268410" y="772445"/>
                </a:lnTo>
                <a:lnTo>
                  <a:pt x="1269363" y="775615"/>
                </a:lnTo>
                <a:lnTo>
                  <a:pt x="1269681" y="778786"/>
                </a:lnTo>
                <a:lnTo>
                  <a:pt x="1269999" y="782273"/>
                </a:lnTo>
                <a:lnTo>
                  <a:pt x="1269999" y="1389744"/>
                </a:lnTo>
                <a:lnTo>
                  <a:pt x="1269681" y="1393231"/>
                </a:lnTo>
                <a:lnTo>
                  <a:pt x="1269363" y="1396402"/>
                </a:lnTo>
                <a:lnTo>
                  <a:pt x="1268410" y="1399572"/>
                </a:lnTo>
                <a:lnTo>
                  <a:pt x="1267138" y="1402743"/>
                </a:lnTo>
                <a:lnTo>
                  <a:pt x="1265867" y="1405279"/>
                </a:lnTo>
                <a:lnTo>
                  <a:pt x="1264595" y="1408133"/>
                </a:lnTo>
                <a:lnTo>
                  <a:pt x="1262370" y="1410669"/>
                </a:lnTo>
                <a:lnTo>
                  <a:pt x="1260145" y="1413206"/>
                </a:lnTo>
                <a:lnTo>
                  <a:pt x="1257920" y="1415108"/>
                </a:lnTo>
                <a:lnTo>
                  <a:pt x="1255377" y="1417010"/>
                </a:lnTo>
                <a:lnTo>
                  <a:pt x="1252516" y="1418595"/>
                </a:lnTo>
                <a:lnTo>
                  <a:pt x="1249655" y="1420181"/>
                </a:lnTo>
                <a:lnTo>
                  <a:pt x="1246476" y="1421132"/>
                </a:lnTo>
                <a:lnTo>
                  <a:pt x="1243616" y="1421766"/>
                </a:lnTo>
                <a:lnTo>
                  <a:pt x="1240437" y="1422400"/>
                </a:lnTo>
                <a:lnTo>
                  <a:pt x="1236940" y="1422400"/>
                </a:lnTo>
                <a:lnTo>
                  <a:pt x="1031278" y="1422400"/>
                </a:lnTo>
                <a:lnTo>
                  <a:pt x="1027781" y="1422400"/>
                </a:lnTo>
                <a:lnTo>
                  <a:pt x="1024602" y="1421766"/>
                </a:lnTo>
                <a:lnTo>
                  <a:pt x="1021424" y="1421132"/>
                </a:lnTo>
                <a:lnTo>
                  <a:pt x="1018245" y="1420181"/>
                </a:lnTo>
                <a:lnTo>
                  <a:pt x="1015384" y="1418595"/>
                </a:lnTo>
                <a:lnTo>
                  <a:pt x="1012841" y="1417010"/>
                </a:lnTo>
                <a:lnTo>
                  <a:pt x="1010298" y="1415108"/>
                </a:lnTo>
                <a:lnTo>
                  <a:pt x="1007755" y="1413206"/>
                </a:lnTo>
                <a:lnTo>
                  <a:pt x="1005848" y="1410669"/>
                </a:lnTo>
                <a:lnTo>
                  <a:pt x="1003941" y="1408133"/>
                </a:lnTo>
                <a:lnTo>
                  <a:pt x="1002351" y="1405279"/>
                </a:lnTo>
                <a:lnTo>
                  <a:pt x="1000762" y="1402743"/>
                </a:lnTo>
                <a:lnTo>
                  <a:pt x="999808" y="1399572"/>
                </a:lnTo>
                <a:lnTo>
                  <a:pt x="999173" y="1396402"/>
                </a:lnTo>
                <a:lnTo>
                  <a:pt x="998537" y="1393231"/>
                </a:lnTo>
                <a:lnTo>
                  <a:pt x="998537" y="1389744"/>
                </a:lnTo>
                <a:lnTo>
                  <a:pt x="998537" y="782273"/>
                </a:lnTo>
                <a:lnTo>
                  <a:pt x="998537" y="778786"/>
                </a:lnTo>
                <a:lnTo>
                  <a:pt x="999173" y="775615"/>
                </a:lnTo>
                <a:lnTo>
                  <a:pt x="999808" y="772445"/>
                </a:lnTo>
                <a:lnTo>
                  <a:pt x="1000762" y="769274"/>
                </a:lnTo>
                <a:lnTo>
                  <a:pt x="1002351" y="766421"/>
                </a:lnTo>
                <a:lnTo>
                  <a:pt x="1003941" y="763567"/>
                </a:lnTo>
                <a:lnTo>
                  <a:pt x="1005848" y="761348"/>
                </a:lnTo>
                <a:lnTo>
                  <a:pt x="1007755" y="758812"/>
                </a:lnTo>
                <a:lnTo>
                  <a:pt x="1010298" y="756592"/>
                </a:lnTo>
                <a:lnTo>
                  <a:pt x="1012841" y="755007"/>
                </a:lnTo>
                <a:lnTo>
                  <a:pt x="1015384" y="753105"/>
                </a:lnTo>
                <a:lnTo>
                  <a:pt x="1018245" y="751837"/>
                </a:lnTo>
                <a:lnTo>
                  <a:pt x="1021424" y="750885"/>
                </a:lnTo>
                <a:lnTo>
                  <a:pt x="1024602" y="750251"/>
                </a:lnTo>
                <a:lnTo>
                  <a:pt x="1027781" y="749300"/>
                </a:lnTo>
                <a:close/>
                <a:moveTo>
                  <a:pt x="2147065" y="665163"/>
                </a:moveTo>
                <a:lnTo>
                  <a:pt x="2154052" y="665163"/>
                </a:lnTo>
                <a:lnTo>
                  <a:pt x="2161038" y="665163"/>
                </a:lnTo>
                <a:lnTo>
                  <a:pt x="2168025" y="665798"/>
                </a:lnTo>
                <a:lnTo>
                  <a:pt x="2175011" y="666432"/>
                </a:lnTo>
                <a:lnTo>
                  <a:pt x="2181680" y="667702"/>
                </a:lnTo>
                <a:lnTo>
                  <a:pt x="2188349" y="669288"/>
                </a:lnTo>
                <a:lnTo>
                  <a:pt x="2194700" y="670875"/>
                </a:lnTo>
                <a:lnTo>
                  <a:pt x="2201369" y="673413"/>
                </a:lnTo>
                <a:lnTo>
                  <a:pt x="2207085" y="675952"/>
                </a:lnTo>
                <a:lnTo>
                  <a:pt x="2213437" y="678173"/>
                </a:lnTo>
                <a:lnTo>
                  <a:pt x="2219471" y="681346"/>
                </a:lnTo>
                <a:lnTo>
                  <a:pt x="2224869" y="684519"/>
                </a:lnTo>
                <a:lnTo>
                  <a:pt x="2230585" y="688327"/>
                </a:lnTo>
                <a:lnTo>
                  <a:pt x="2235666" y="692135"/>
                </a:lnTo>
                <a:lnTo>
                  <a:pt x="2241065" y="695943"/>
                </a:lnTo>
                <a:lnTo>
                  <a:pt x="2245829" y="700702"/>
                </a:lnTo>
                <a:lnTo>
                  <a:pt x="2250910" y="704828"/>
                </a:lnTo>
                <a:lnTo>
                  <a:pt x="2255356" y="709587"/>
                </a:lnTo>
                <a:lnTo>
                  <a:pt x="2259484" y="714347"/>
                </a:lnTo>
                <a:lnTo>
                  <a:pt x="2263612" y="719741"/>
                </a:lnTo>
                <a:lnTo>
                  <a:pt x="2267423" y="724819"/>
                </a:lnTo>
                <a:lnTo>
                  <a:pt x="2270916" y="730530"/>
                </a:lnTo>
                <a:lnTo>
                  <a:pt x="2274092" y="736559"/>
                </a:lnTo>
                <a:lnTo>
                  <a:pt x="2277268" y="742271"/>
                </a:lnTo>
                <a:lnTo>
                  <a:pt x="2280126" y="748300"/>
                </a:lnTo>
                <a:lnTo>
                  <a:pt x="2282666" y="754646"/>
                </a:lnTo>
                <a:lnTo>
                  <a:pt x="2284572" y="760992"/>
                </a:lnTo>
                <a:lnTo>
                  <a:pt x="2286477" y="767021"/>
                </a:lnTo>
                <a:lnTo>
                  <a:pt x="2287747" y="773685"/>
                </a:lnTo>
                <a:lnTo>
                  <a:pt x="2289018" y="780349"/>
                </a:lnTo>
                <a:lnTo>
                  <a:pt x="2289970" y="787330"/>
                </a:lnTo>
                <a:lnTo>
                  <a:pt x="2290605" y="794311"/>
                </a:lnTo>
                <a:lnTo>
                  <a:pt x="2290605" y="801292"/>
                </a:lnTo>
                <a:lnTo>
                  <a:pt x="2290605" y="1286150"/>
                </a:lnTo>
                <a:lnTo>
                  <a:pt x="2884137" y="1353738"/>
                </a:lnTo>
                <a:lnTo>
                  <a:pt x="2890488" y="1354055"/>
                </a:lnTo>
                <a:lnTo>
                  <a:pt x="2898110" y="1354372"/>
                </a:lnTo>
                <a:lnTo>
                  <a:pt x="2905732" y="1355007"/>
                </a:lnTo>
                <a:lnTo>
                  <a:pt x="2913353" y="1355642"/>
                </a:lnTo>
                <a:lnTo>
                  <a:pt x="2920657" y="1357228"/>
                </a:lnTo>
                <a:lnTo>
                  <a:pt x="2927644" y="1358815"/>
                </a:lnTo>
                <a:lnTo>
                  <a:pt x="2934948" y="1361036"/>
                </a:lnTo>
                <a:lnTo>
                  <a:pt x="2941934" y="1362940"/>
                </a:lnTo>
                <a:lnTo>
                  <a:pt x="2948603" y="1365796"/>
                </a:lnTo>
                <a:lnTo>
                  <a:pt x="2955272" y="1368969"/>
                </a:lnTo>
                <a:lnTo>
                  <a:pt x="2961941" y="1372142"/>
                </a:lnTo>
                <a:lnTo>
                  <a:pt x="2968292" y="1375633"/>
                </a:lnTo>
                <a:lnTo>
                  <a:pt x="2974008" y="1379758"/>
                </a:lnTo>
                <a:lnTo>
                  <a:pt x="2980042" y="1383883"/>
                </a:lnTo>
                <a:lnTo>
                  <a:pt x="2985758" y="1388008"/>
                </a:lnTo>
                <a:lnTo>
                  <a:pt x="2990839" y="1393085"/>
                </a:lnTo>
                <a:lnTo>
                  <a:pt x="2996238" y="1397845"/>
                </a:lnTo>
                <a:lnTo>
                  <a:pt x="3001319" y="1403239"/>
                </a:lnTo>
                <a:lnTo>
                  <a:pt x="3005765" y="1408316"/>
                </a:lnTo>
                <a:lnTo>
                  <a:pt x="3010529" y="1414345"/>
                </a:lnTo>
                <a:lnTo>
                  <a:pt x="3014657" y="1419739"/>
                </a:lnTo>
                <a:lnTo>
                  <a:pt x="3018468" y="1426086"/>
                </a:lnTo>
                <a:lnTo>
                  <a:pt x="3021961" y="1432432"/>
                </a:lnTo>
                <a:lnTo>
                  <a:pt x="3025454" y="1438778"/>
                </a:lnTo>
                <a:lnTo>
                  <a:pt x="3028312" y="1445125"/>
                </a:lnTo>
                <a:lnTo>
                  <a:pt x="3030853" y="1452106"/>
                </a:lnTo>
                <a:lnTo>
                  <a:pt x="3033393" y="1459087"/>
                </a:lnTo>
                <a:lnTo>
                  <a:pt x="3035616" y="1466067"/>
                </a:lnTo>
                <a:lnTo>
                  <a:pt x="3036887" y="1473366"/>
                </a:lnTo>
                <a:lnTo>
                  <a:pt x="3038474" y="1480664"/>
                </a:lnTo>
                <a:lnTo>
                  <a:pt x="3039427" y="1488280"/>
                </a:lnTo>
                <a:lnTo>
                  <a:pt x="3040062" y="1495895"/>
                </a:lnTo>
                <a:lnTo>
                  <a:pt x="3040062" y="1503511"/>
                </a:lnTo>
                <a:lnTo>
                  <a:pt x="3040062" y="2154008"/>
                </a:lnTo>
                <a:lnTo>
                  <a:pt x="3040062" y="2161623"/>
                </a:lnTo>
                <a:lnTo>
                  <a:pt x="3039427" y="2169556"/>
                </a:lnTo>
                <a:lnTo>
                  <a:pt x="3038474" y="2177172"/>
                </a:lnTo>
                <a:lnTo>
                  <a:pt x="3036887" y="2184470"/>
                </a:lnTo>
                <a:lnTo>
                  <a:pt x="3035616" y="2191451"/>
                </a:lnTo>
                <a:lnTo>
                  <a:pt x="3033393" y="2198749"/>
                </a:lnTo>
                <a:lnTo>
                  <a:pt x="3030853" y="2205730"/>
                </a:lnTo>
                <a:lnTo>
                  <a:pt x="3028312" y="2212394"/>
                </a:lnTo>
                <a:lnTo>
                  <a:pt x="3025454" y="2219057"/>
                </a:lnTo>
                <a:lnTo>
                  <a:pt x="3021961" y="2225404"/>
                </a:lnTo>
                <a:lnTo>
                  <a:pt x="3018468" y="2231433"/>
                </a:lnTo>
                <a:lnTo>
                  <a:pt x="3014657" y="2237779"/>
                </a:lnTo>
                <a:lnTo>
                  <a:pt x="3010529" y="2243808"/>
                </a:lnTo>
                <a:lnTo>
                  <a:pt x="3005765" y="2249202"/>
                </a:lnTo>
                <a:lnTo>
                  <a:pt x="3001319" y="2254597"/>
                </a:lnTo>
                <a:lnTo>
                  <a:pt x="2996238" y="2259674"/>
                </a:lnTo>
                <a:lnTo>
                  <a:pt x="2990839" y="2264433"/>
                </a:lnTo>
                <a:lnTo>
                  <a:pt x="2985758" y="2269510"/>
                </a:lnTo>
                <a:lnTo>
                  <a:pt x="2980042" y="2273953"/>
                </a:lnTo>
                <a:lnTo>
                  <a:pt x="2974008" y="2278078"/>
                </a:lnTo>
                <a:lnTo>
                  <a:pt x="2968292" y="2281886"/>
                </a:lnTo>
                <a:lnTo>
                  <a:pt x="2961941" y="2285376"/>
                </a:lnTo>
                <a:lnTo>
                  <a:pt x="2955272" y="2288867"/>
                </a:lnTo>
                <a:lnTo>
                  <a:pt x="2948603" y="2291723"/>
                </a:lnTo>
                <a:lnTo>
                  <a:pt x="2941934" y="2294578"/>
                </a:lnTo>
                <a:lnTo>
                  <a:pt x="2934948" y="2297117"/>
                </a:lnTo>
                <a:lnTo>
                  <a:pt x="2927644" y="2298703"/>
                </a:lnTo>
                <a:lnTo>
                  <a:pt x="2920657" y="2300607"/>
                </a:lnTo>
                <a:lnTo>
                  <a:pt x="2913353" y="2301877"/>
                </a:lnTo>
                <a:lnTo>
                  <a:pt x="2905732" y="2302829"/>
                </a:lnTo>
                <a:lnTo>
                  <a:pt x="2898110" y="2303146"/>
                </a:lnTo>
                <a:lnTo>
                  <a:pt x="2890488" y="2303463"/>
                </a:lnTo>
                <a:lnTo>
                  <a:pt x="2177552" y="2303463"/>
                </a:lnTo>
                <a:lnTo>
                  <a:pt x="2173423" y="2303146"/>
                </a:lnTo>
                <a:lnTo>
                  <a:pt x="2171200" y="2303146"/>
                </a:lnTo>
                <a:lnTo>
                  <a:pt x="2169613" y="2303146"/>
                </a:lnTo>
                <a:lnTo>
                  <a:pt x="2162944" y="2303146"/>
                </a:lnTo>
                <a:lnTo>
                  <a:pt x="2156275" y="2303146"/>
                </a:lnTo>
                <a:lnTo>
                  <a:pt x="2149924" y="2302511"/>
                </a:lnTo>
                <a:lnTo>
                  <a:pt x="2143572" y="2301559"/>
                </a:lnTo>
                <a:lnTo>
                  <a:pt x="2137538" y="2300607"/>
                </a:lnTo>
                <a:lnTo>
                  <a:pt x="2131187" y="2298703"/>
                </a:lnTo>
                <a:lnTo>
                  <a:pt x="2125153" y="2297117"/>
                </a:lnTo>
                <a:lnTo>
                  <a:pt x="2119437" y="2294896"/>
                </a:lnTo>
                <a:lnTo>
                  <a:pt x="2113403" y="2292040"/>
                </a:lnTo>
                <a:lnTo>
                  <a:pt x="2107370" y="2289501"/>
                </a:lnTo>
                <a:lnTo>
                  <a:pt x="2101971" y="2286645"/>
                </a:lnTo>
                <a:lnTo>
                  <a:pt x="2096572" y="2283155"/>
                </a:lnTo>
                <a:lnTo>
                  <a:pt x="2091491" y="2279665"/>
                </a:lnTo>
                <a:lnTo>
                  <a:pt x="2086093" y="2275222"/>
                </a:lnTo>
                <a:lnTo>
                  <a:pt x="2081329" y="2271097"/>
                </a:lnTo>
                <a:lnTo>
                  <a:pt x="2076883" y="2266972"/>
                </a:lnTo>
                <a:lnTo>
                  <a:pt x="1560520" y="1751334"/>
                </a:lnTo>
                <a:lnTo>
                  <a:pt x="1556074" y="1746574"/>
                </a:lnTo>
                <a:lnTo>
                  <a:pt x="1552263" y="1741815"/>
                </a:lnTo>
                <a:lnTo>
                  <a:pt x="1548135" y="1737055"/>
                </a:lnTo>
                <a:lnTo>
                  <a:pt x="1544642" y="1731661"/>
                </a:lnTo>
                <a:lnTo>
                  <a:pt x="1541466" y="1726583"/>
                </a:lnTo>
                <a:lnTo>
                  <a:pt x="1538291" y="1720872"/>
                </a:lnTo>
                <a:lnTo>
                  <a:pt x="1535432" y="1715477"/>
                </a:lnTo>
                <a:lnTo>
                  <a:pt x="1532892" y="1709766"/>
                </a:lnTo>
                <a:lnTo>
                  <a:pt x="1530987" y="1704054"/>
                </a:lnTo>
                <a:lnTo>
                  <a:pt x="1529081" y="1698342"/>
                </a:lnTo>
                <a:lnTo>
                  <a:pt x="1527493" y="1692631"/>
                </a:lnTo>
                <a:lnTo>
                  <a:pt x="1526223" y="1686919"/>
                </a:lnTo>
                <a:lnTo>
                  <a:pt x="1525270" y="1680890"/>
                </a:lnTo>
                <a:lnTo>
                  <a:pt x="1524635" y="1674544"/>
                </a:lnTo>
                <a:lnTo>
                  <a:pt x="1524000" y="1668515"/>
                </a:lnTo>
                <a:lnTo>
                  <a:pt x="1524000" y="1662803"/>
                </a:lnTo>
                <a:lnTo>
                  <a:pt x="1524000" y="1656774"/>
                </a:lnTo>
                <a:lnTo>
                  <a:pt x="1524635" y="1650428"/>
                </a:lnTo>
                <a:lnTo>
                  <a:pt x="1525270" y="1644716"/>
                </a:lnTo>
                <a:lnTo>
                  <a:pt x="1526223" y="1638687"/>
                </a:lnTo>
                <a:lnTo>
                  <a:pt x="1527493" y="1632658"/>
                </a:lnTo>
                <a:lnTo>
                  <a:pt x="1529081" y="1626946"/>
                </a:lnTo>
                <a:lnTo>
                  <a:pt x="1530987" y="1621235"/>
                </a:lnTo>
                <a:lnTo>
                  <a:pt x="1532892" y="1615523"/>
                </a:lnTo>
                <a:lnTo>
                  <a:pt x="1535432" y="1609811"/>
                </a:lnTo>
                <a:lnTo>
                  <a:pt x="1538291" y="1604417"/>
                </a:lnTo>
                <a:lnTo>
                  <a:pt x="1541466" y="1599023"/>
                </a:lnTo>
                <a:lnTo>
                  <a:pt x="1544642" y="1593628"/>
                </a:lnTo>
                <a:lnTo>
                  <a:pt x="1548135" y="1588551"/>
                </a:lnTo>
                <a:lnTo>
                  <a:pt x="1552263" y="1583474"/>
                </a:lnTo>
                <a:lnTo>
                  <a:pt x="1556074" y="1578714"/>
                </a:lnTo>
                <a:lnTo>
                  <a:pt x="1560520" y="1574272"/>
                </a:lnTo>
                <a:lnTo>
                  <a:pt x="1564966" y="1569830"/>
                </a:lnTo>
                <a:lnTo>
                  <a:pt x="1570047" y="1565705"/>
                </a:lnTo>
                <a:lnTo>
                  <a:pt x="1574811" y="1561897"/>
                </a:lnTo>
                <a:lnTo>
                  <a:pt x="1579574" y="1558406"/>
                </a:lnTo>
                <a:lnTo>
                  <a:pt x="1584973" y="1554916"/>
                </a:lnTo>
                <a:lnTo>
                  <a:pt x="1590054" y="1552060"/>
                </a:lnTo>
                <a:lnTo>
                  <a:pt x="1595770" y="1549521"/>
                </a:lnTo>
                <a:lnTo>
                  <a:pt x="1601486" y="1546666"/>
                </a:lnTo>
                <a:lnTo>
                  <a:pt x="1606885" y="1544444"/>
                </a:lnTo>
                <a:lnTo>
                  <a:pt x="1612919" y="1542858"/>
                </a:lnTo>
                <a:lnTo>
                  <a:pt x="1618635" y="1540954"/>
                </a:lnTo>
                <a:lnTo>
                  <a:pt x="1624669" y="1539685"/>
                </a:lnTo>
                <a:lnTo>
                  <a:pt x="1630702" y="1538733"/>
                </a:lnTo>
                <a:lnTo>
                  <a:pt x="1637054" y="1538098"/>
                </a:lnTo>
                <a:lnTo>
                  <a:pt x="1642770" y="1537463"/>
                </a:lnTo>
                <a:lnTo>
                  <a:pt x="1649121" y="1537146"/>
                </a:lnTo>
                <a:lnTo>
                  <a:pt x="1655473" y="1537463"/>
                </a:lnTo>
                <a:lnTo>
                  <a:pt x="1661824" y="1538098"/>
                </a:lnTo>
                <a:lnTo>
                  <a:pt x="1667858" y="1538733"/>
                </a:lnTo>
                <a:lnTo>
                  <a:pt x="1673891" y="1539685"/>
                </a:lnTo>
                <a:lnTo>
                  <a:pt x="1679925" y="1540954"/>
                </a:lnTo>
                <a:lnTo>
                  <a:pt x="1685641" y="1542858"/>
                </a:lnTo>
                <a:lnTo>
                  <a:pt x="1691675" y="1544444"/>
                </a:lnTo>
                <a:lnTo>
                  <a:pt x="1697391" y="1546666"/>
                </a:lnTo>
                <a:lnTo>
                  <a:pt x="1702790" y="1549521"/>
                </a:lnTo>
                <a:lnTo>
                  <a:pt x="1708506" y="1552060"/>
                </a:lnTo>
                <a:lnTo>
                  <a:pt x="1713587" y="1554916"/>
                </a:lnTo>
                <a:lnTo>
                  <a:pt x="1718986" y="1558406"/>
                </a:lnTo>
                <a:lnTo>
                  <a:pt x="1723749" y="1561897"/>
                </a:lnTo>
                <a:lnTo>
                  <a:pt x="1728513" y="1565705"/>
                </a:lnTo>
                <a:lnTo>
                  <a:pt x="1733594" y="1569830"/>
                </a:lnTo>
                <a:lnTo>
                  <a:pt x="1738040" y="1574272"/>
                </a:lnTo>
                <a:lnTo>
                  <a:pt x="2017816" y="1853827"/>
                </a:lnTo>
                <a:lnTo>
                  <a:pt x="2017816" y="801292"/>
                </a:lnTo>
                <a:lnTo>
                  <a:pt x="2018133" y="794311"/>
                </a:lnTo>
                <a:lnTo>
                  <a:pt x="2018451" y="787330"/>
                </a:lnTo>
                <a:lnTo>
                  <a:pt x="2019404" y="780349"/>
                </a:lnTo>
                <a:lnTo>
                  <a:pt x="2020674" y="773685"/>
                </a:lnTo>
                <a:lnTo>
                  <a:pt x="2021944" y="767021"/>
                </a:lnTo>
                <a:lnTo>
                  <a:pt x="2024167" y="760992"/>
                </a:lnTo>
                <a:lnTo>
                  <a:pt x="2026073" y="754646"/>
                </a:lnTo>
                <a:lnTo>
                  <a:pt x="2028613" y="748300"/>
                </a:lnTo>
                <a:lnTo>
                  <a:pt x="2031471" y="742271"/>
                </a:lnTo>
                <a:lnTo>
                  <a:pt x="2034329" y="736559"/>
                </a:lnTo>
                <a:lnTo>
                  <a:pt x="2037823" y="730530"/>
                </a:lnTo>
                <a:lnTo>
                  <a:pt x="2040998" y="724819"/>
                </a:lnTo>
                <a:lnTo>
                  <a:pt x="2045127" y="719741"/>
                </a:lnTo>
                <a:lnTo>
                  <a:pt x="2048937" y="714347"/>
                </a:lnTo>
                <a:lnTo>
                  <a:pt x="2053383" y="709587"/>
                </a:lnTo>
                <a:lnTo>
                  <a:pt x="2057829" y="704828"/>
                </a:lnTo>
                <a:lnTo>
                  <a:pt x="2062275" y="700702"/>
                </a:lnTo>
                <a:lnTo>
                  <a:pt x="2067674" y="695943"/>
                </a:lnTo>
                <a:lnTo>
                  <a:pt x="2072437" y="692135"/>
                </a:lnTo>
                <a:lnTo>
                  <a:pt x="2078154" y="688327"/>
                </a:lnTo>
                <a:lnTo>
                  <a:pt x="2083552" y="684519"/>
                </a:lnTo>
                <a:lnTo>
                  <a:pt x="2089268" y="681346"/>
                </a:lnTo>
                <a:lnTo>
                  <a:pt x="2095302" y="678173"/>
                </a:lnTo>
                <a:lnTo>
                  <a:pt x="2101018" y="675952"/>
                </a:lnTo>
                <a:lnTo>
                  <a:pt x="2107370" y="673413"/>
                </a:lnTo>
                <a:lnTo>
                  <a:pt x="2113721" y="670875"/>
                </a:lnTo>
                <a:lnTo>
                  <a:pt x="2120390" y="669288"/>
                </a:lnTo>
                <a:lnTo>
                  <a:pt x="2127059" y="667702"/>
                </a:lnTo>
                <a:lnTo>
                  <a:pt x="2133728" y="666432"/>
                </a:lnTo>
                <a:lnTo>
                  <a:pt x="2140079" y="665798"/>
                </a:lnTo>
                <a:lnTo>
                  <a:pt x="2147065" y="665163"/>
                </a:lnTo>
                <a:close/>
                <a:moveTo>
                  <a:pt x="1426690" y="484188"/>
                </a:moveTo>
                <a:lnTo>
                  <a:pt x="1631151" y="484188"/>
                </a:lnTo>
                <a:lnTo>
                  <a:pt x="1634627" y="484505"/>
                </a:lnTo>
                <a:lnTo>
                  <a:pt x="1637787" y="484822"/>
                </a:lnTo>
                <a:lnTo>
                  <a:pt x="1640947" y="485773"/>
                </a:lnTo>
                <a:lnTo>
                  <a:pt x="1644107" y="486725"/>
                </a:lnTo>
                <a:lnTo>
                  <a:pt x="1646635" y="488310"/>
                </a:lnTo>
                <a:lnTo>
                  <a:pt x="1649479" y="489895"/>
                </a:lnTo>
                <a:lnTo>
                  <a:pt x="1652008" y="491798"/>
                </a:lnTo>
                <a:lnTo>
                  <a:pt x="1654536" y="493700"/>
                </a:lnTo>
                <a:lnTo>
                  <a:pt x="1656432" y="496237"/>
                </a:lnTo>
                <a:lnTo>
                  <a:pt x="1658328" y="498773"/>
                </a:lnTo>
                <a:lnTo>
                  <a:pt x="1659908" y="501310"/>
                </a:lnTo>
                <a:lnTo>
                  <a:pt x="1661488" y="504164"/>
                </a:lnTo>
                <a:lnTo>
                  <a:pt x="1662436" y="507334"/>
                </a:lnTo>
                <a:lnTo>
                  <a:pt x="1663068" y="510505"/>
                </a:lnTo>
                <a:lnTo>
                  <a:pt x="1663700" y="513676"/>
                </a:lnTo>
                <a:lnTo>
                  <a:pt x="1663700" y="517164"/>
                </a:lnTo>
                <a:lnTo>
                  <a:pt x="1663700" y="1389743"/>
                </a:lnTo>
                <a:lnTo>
                  <a:pt x="1663700" y="1393231"/>
                </a:lnTo>
                <a:lnTo>
                  <a:pt x="1663068" y="1396401"/>
                </a:lnTo>
                <a:lnTo>
                  <a:pt x="1662436" y="1399572"/>
                </a:lnTo>
                <a:lnTo>
                  <a:pt x="1661488" y="1402743"/>
                </a:lnTo>
                <a:lnTo>
                  <a:pt x="1659908" y="1405279"/>
                </a:lnTo>
                <a:lnTo>
                  <a:pt x="1658328" y="1408133"/>
                </a:lnTo>
                <a:lnTo>
                  <a:pt x="1656432" y="1410669"/>
                </a:lnTo>
                <a:lnTo>
                  <a:pt x="1654536" y="1413206"/>
                </a:lnTo>
                <a:lnTo>
                  <a:pt x="1652008" y="1415108"/>
                </a:lnTo>
                <a:lnTo>
                  <a:pt x="1649479" y="1417011"/>
                </a:lnTo>
                <a:lnTo>
                  <a:pt x="1646635" y="1418596"/>
                </a:lnTo>
                <a:lnTo>
                  <a:pt x="1644107" y="1420182"/>
                </a:lnTo>
                <a:lnTo>
                  <a:pt x="1640947" y="1421133"/>
                </a:lnTo>
                <a:lnTo>
                  <a:pt x="1637787" y="1421767"/>
                </a:lnTo>
                <a:lnTo>
                  <a:pt x="1634627" y="1422401"/>
                </a:lnTo>
                <a:lnTo>
                  <a:pt x="1631151" y="1422401"/>
                </a:lnTo>
                <a:lnTo>
                  <a:pt x="1426690" y="1422401"/>
                </a:lnTo>
                <a:lnTo>
                  <a:pt x="1423214" y="1422401"/>
                </a:lnTo>
                <a:lnTo>
                  <a:pt x="1420054" y="1421767"/>
                </a:lnTo>
                <a:lnTo>
                  <a:pt x="1416894" y="1421133"/>
                </a:lnTo>
                <a:lnTo>
                  <a:pt x="1413734" y="1420182"/>
                </a:lnTo>
                <a:lnTo>
                  <a:pt x="1411206" y="1418596"/>
                </a:lnTo>
                <a:lnTo>
                  <a:pt x="1408362" y="1417011"/>
                </a:lnTo>
                <a:lnTo>
                  <a:pt x="1405834" y="1415108"/>
                </a:lnTo>
                <a:lnTo>
                  <a:pt x="1403622" y="1413206"/>
                </a:lnTo>
                <a:lnTo>
                  <a:pt x="1401409" y="1410669"/>
                </a:lnTo>
                <a:lnTo>
                  <a:pt x="1399513" y="1408133"/>
                </a:lnTo>
                <a:lnTo>
                  <a:pt x="1397933" y="1405279"/>
                </a:lnTo>
                <a:lnTo>
                  <a:pt x="1396669" y="1402743"/>
                </a:lnTo>
                <a:lnTo>
                  <a:pt x="1395405" y="1399572"/>
                </a:lnTo>
                <a:lnTo>
                  <a:pt x="1394457" y="1396401"/>
                </a:lnTo>
                <a:lnTo>
                  <a:pt x="1394141" y="1393231"/>
                </a:lnTo>
                <a:lnTo>
                  <a:pt x="1393825" y="1389743"/>
                </a:lnTo>
                <a:lnTo>
                  <a:pt x="1393825" y="517164"/>
                </a:lnTo>
                <a:lnTo>
                  <a:pt x="1394141" y="513676"/>
                </a:lnTo>
                <a:lnTo>
                  <a:pt x="1394457" y="510505"/>
                </a:lnTo>
                <a:lnTo>
                  <a:pt x="1395405" y="507334"/>
                </a:lnTo>
                <a:lnTo>
                  <a:pt x="1396669" y="504164"/>
                </a:lnTo>
                <a:lnTo>
                  <a:pt x="1397933" y="501310"/>
                </a:lnTo>
                <a:lnTo>
                  <a:pt x="1399513" y="498773"/>
                </a:lnTo>
                <a:lnTo>
                  <a:pt x="1401409" y="496237"/>
                </a:lnTo>
                <a:lnTo>
                  <a:pt x="1403622" y="493700"/>
                </a:lnTo>
                <a:lnTo>
                  <a:pt x="1405834" y="491798"/>
                </a:lnTo>
                <a:lnTo>
                  <a:pt x="1408362" y="489895"/>
                </a:lnTo>
                <a:lnTo>
                  <a:pt x="1411206" y="488310"/>
                </a:lnTo>
                <a:lnTo>
                  <a:pt x="1413734" y="486725"/>
                </a:lnTo>
                <a:lnTo>
                  <a:pt x="1416894" y="485773"/>
                </a:lnTo>
                <a:lnTo>
                  <a:pt x="1420054" y="484822"/>
                </a:lnTo>
                <a:lnTo>
                  <a:pt x="1423214" y="484505"/>
                </a:lnTo>
                <a:lnTo>
                  <a:pt x="1426690" y="484188"/>
                </a:lnTo>
                <a:close/>
                <a:moveTo>
                  <a:pt x="183794" y="0"/>
                </a:moveTo>
                <a:lnTo>
                  <a:pt x="193952" y="0"/>
                </a:lnTo>
                <a:lnTo>
                  <a:pt x="2827060" y="0"/>
                </a:lnTo>
                <a:lnTo>
                  <a:pt x="2837218" y="0"/>
                </a:lnTo>
                <a:lnTo>
                  <a:pt x="2847059" y="952"/>
                </a:lnTo>
                <a:lnTo>
                  <a:pt x="2856582" y="2539"/>
                </a:lnTo>
                <a:lnTo>
                  <a:pt x="2866105" y="4443"/>
                </a:lnTo>
                <a:lnTo>
                  <a:pt x="2875628" y="6982"/>
                </a:lnTo>
                <a:lnTo>
                  <a:pt x="2884516" y="10156"/>
                </a:lnTo>
                <a:lnTo>
                  <a:pt x="2893721" y="13964"/>
                </a:lnTo>
                <a:lnTo>
                  <a:pt x="2902292" y="17773"/>
                </a:lnTo>
                <a:lnTo>
                  <a:pt x="2911180" y="22851"/>
                </a:lnTo>
                <a:lnTo>
                  <a:pt x="2919433" y="27611"/>
                </a:lnTo>
                <a:lnTo>
                  <a:pt x="2927369" y="33324"/>
                </a:lnTo>
                <a:lnTo>
                  <a:pt x="2935623" y="39036"/>
                </a:lnTo>
                <a:lnTo>
                  <a:pt x="2942924" y="45384"/>
                </a:lnTo>
                <a:lnTo>
                  <a:pt x="2950225" y="52366"/>
                </a:lnTo>
                <a:lnTo>
                  <a:pt x="2957525" y="59665"/>
                </a:lnTo>
                <a:lnTo>
                  <a:pt x="2964192" y="67282"/>
                </a:lnTo>
                <a:lnTo>
                  <a:pt x="2970540" y="74899"/>
                </a:lnTo>
                <a:lnTo>
                  <a:pt x="2976571" y="83468"/>
                </a:lnTo>
                <a:lnTo>
                  <a:pt x="2982285" y="92037"/>
                </a:lnTo>
                <a:lnTo>
                  <a:pt x="2987682" y="101240"/>
                </a:lnTo>
                <a:lnTo>
                  <a:pt x="2992761" y="110444"/>
                </a:lnTo>
                <a:lnTo>
                  <a:pt x="2997522" y="119965"/>
                </a:lnTo>
                <a:lnTo>
                  <a:pt x="3001649" y="130121"/>
                </a:lnTo>
                <a:lnTo>
                  <a:pt x="3005458" y="140276"/>
                </a:lnTo>
                <a:lnTo>
                  <a:pt x="3008950" y="150749"/>
                </a:lnTo>
                <a:lnTo>
                  <a:pt x="3012124" y="161540"/>
                </a:lnTo>
                <a:lnTo>
                  <a:pt x="3014663" y="172330"/>
                </a:lnTo>
                <a:lnTo>
                  <a:pt x="3016885" y="183438"/>
                </a:lnTo>
                <a:lnTo>
                  <a:pt x="3018473" y="194546"/>
                </a:lnTo>
                <a:lnTo>
                  <a:pt x="3019742" y="205971"/>
                </a:lnTo>
                <a:lnTo>
                  <a:pt x="3020695" y="218031"/>
                </a:lnTo>
                <a:lnTo>
                  <a:pt x="3021012" y="229774"/>
                </a:lnTo>
                <a:lnTo>
                  <a:pt x="3021012" y="1276768"/>
                </a:lnTo>
                <a:lnTo>
                  <a:pt x="3013711" y="1272642"/>
                </a:lnTo>
                <a:lnTo>
                  <a:pt x="3006410" y="1268833"/>
                </a:lnTo>
                <a:lnTo>
                  <a:pt x="2999109" y="1265342"/>
                </a:lnTo>
                <a:lnTo>
                  <a:pt x="2991808" y="1262169"/>
                </a:lnTo>
                <a:lnTo>
                  <a:pt x="2983872" y="1258995"/>
                </a:lnTo>
                <a:lnTo>
                  <a:pt x="2976254" y="1256139"/>
                </a:lnTo>
                <a:lnTo>
                  <a:pt x="2968318" y="1253282"/>
                </a:lnTo>
                <a:lnTo>
                  <a:pt x="2960382" y="1251061"/>
                </a:lnTo>
                <a:lnTo>
                  <a:pt x="2952129" y="1248839"/>
                </a:lnTo>
                <a:lnTo>
                  <a:pt x="2944193" y="1247252"/>
                </a:lnTo>
                <a:lnTo>
                  <a:pt x="2935940" y="1245348"/>
                </a:lnTo>
                <a:lnTo>
                  <a:pt x="2927369" y="1244079"/>
                </a:lnTo>
                <a:lnTo>
                  <a:pt x="2919116" y="1242809"/>
                </a:lnTo>
                <a:lnTo>
                  <a:pt x="2910863" y="1242175"/>
                </a:lnTo>
                <a:lnTo>
                  <a:pt x="2901975" y="1241540"/>
                </a:lnTo>
                <a:lnTo>
                  <a:pt x="2893404" y="1241540"/>
                </a:lnTo>
                <a:lnTo>
                  <a:pt x="2646123" y="1213294"/>
                </a:lnTo>
                <a:lnTo>
                  <a:pt x="2646123" y="313876"/>
                </a:lnTo>
                <a:lnTo>
                  <a:pt x="374889" y="313876"/>
                </a:lnTo>
                <a:lnTo>
                  <a:pt x="374889" y="1959424"/>
                </a:lnTo>
                <a:lnTo>
                  <a:pt x="1610021" y="1959424"/>
                </a:lnTo>
                <a:lnTo>
                  <a:pt x="1923646" y="2273300"/>
                </a:lnTo>
                <a:lnTo>
                  <a:pt x="193952" y="2273300"/>
                </a:lnTo>
                <a:lnTo>
                  <a:pt x="183794" y="2273300"/>
                </a:lnTo>
                <a:lnTo>
                  <a:pt x="173953" y="2272348"/>
                </a:lnTo>
                <a:lnTo>
                  <a:pt x="164113" y="2270761"/>
                </a:lnTo>
                <a:lnTo>
                  <a:pt x="154908" y="2268857"/>
                </a:lnTo>
                <a:lnTo>
                  <a:pt x="145385" y="2266318"/>
                </a:lnTo>
                <a:lnTo>
                  <a:pt x="136496" y="2263144"/>
                </a:lnTo>
                <a:lnTo>
                  <a:pt x="127291" y="2259336"/>
                </a:lnTo>
                <a:lnTo>
                  <a:pt x="118720" y="2255528"/>
                </a:lnTo>
                <a:lnTo>
                  <a:pt x="109832" y="2250450"/>
                </a:lnTo>
                <a:lnTo>
                  <a:pt x="101579" y="2245689"/>
                </a:lnTo>
                <a:lnTo>
                  <a:pt x="93326" y="2240294"/>
                </a:lnTo>
                <a:lnTo>
                  <a:pt x="85390" y="2234264"/>
                </a:lnTo>
                <a:lnTo>
                  <a:pt x="77771" y="2227917"/>
                </a:lnTo>
                <a:lnTo>
                  <a:pt x="70470" y="2220935"/>
                </a:lnTo>
                <a:lnTo>
                  <a:pt x="63487" y="2213635"/>
                </a:lnTo>
                <a:lnTo>
                  <a:pt x="56821" y="2206018"/>
                </a:lnTo>
                <a:lnTo>
                  <a:pt x="50472" y="2198402"/>
                </a:lnTo>
                <a:lnTo>
                  <a:pt x="44441" y="2189833"/>
                </a:lnTo>
                <a:lnTo>
                  <a:pt x="38727" y="2181264"/>
                </a:lnTo>
                <a:lnTo>
                  <a:pt x="33013" y="2172060"/>
                </a:lnTo>
                <a:lnTo>
                  <a:pt x="28252" y="2162856"/>
                </a:lnTo>
                <a:lnTo>
                  <a:pt x="23490" y="2153335"/>
                </a:lnTo>
                <a:lnTo>
                  <a:pt x="19364" y="2143180"/>
                </a:lnTo>
                <a:lnTo>
                  <a:pt x="15237" y="2133024"/>
                </a:lnTo>
                <a:lnTo>
                  <a:pt x="11745" y="2122551"/>
                </a:lnTo>
                <a:lnTo>
                  <a:pt x="8888" y="2112078"/>
                </a:lnTo>
                <a:lnTo>
                  <a:pt x="6349" y="2100970"/>
                </a:lnTo>
                <a:lnTo>
                  <a:pt x="3809" y="2089862"/>
                </a:lnTo>
                <a:lnTo>
                  <a:pt x="2540" y="2078754"/>
                </a:lnTo>
                <a:lnTo>
                  <a:pt x="952" y="2067329"/>
                </a:lnTo>
                <a:lnTo>
                  <a:pt x="318" y="2055269"/>
                </a:lnTo>
                <a:lnTo>
                  <a:pt x="0" y="2043844"/>
                </a:lnTo>
                <a:lnTo>
                  <a:pt x="0" y="229774"/>
                </a:lnTo>
                <a:lnTo>
                  <a:pt x="318" y="218031"/>
                </a:lnTo>
                <a:lnTo>
                  <a:pt x="952" y="205971"/>
                </a:lnTo>
                <a:lnTo>
                  <a:pt x="2540" y="194546"/>
                </a:lnTo>
                <a:lnTo>
                  <a:pt x="3809" y="183438"/>
                </a:lnTo>
                <a:lnTo>
                  <a:pt x="6349" y="172330"/>
                </a:lnTo>
                <a:lnTo>
                  <a:pt x="8888" y="161540"/>
                </a:lnTo>
                <a:lnTo>
                  <a:pt x="11745" y="150749"/>
                </a:lnTo>
                <a:lnTo>
                  <a:pt x="15237" y="140276"/>
                </a:lnTo>
                <a:lnTo>
                  <a:pt x="19364" y="130121"/>
                </a:lnTo>
                <a:lnTo>
                  <a:pt x="23490" y="119965"/>
                </a:lnTo>
                <a:lnTo>
                  <a:pt x="28252" y="110444"/>
                </a:lnTo>
                <a:lnTo>
                  <a:pt x="33013" y="101240"/>
                </a:lnTo>
                <a:lnTo>
                  <a:pt x="38727" y="92037"/>
                </a:lnTo>
                <a:lnTo>
                  <a:pt x="44441" y="83468"/>
                </a:lnTo>
                <a:lnTo>
                  <a:pt x="50472" y="74899"/>
                </a:lnTo>
                <a:lnTo>
                  <a:pt x="56821" y="67282"/>
                </a:lnTo>
                <a:lnTo>
                  <a:pt x="63487" y="59665"/>
                </a:lnTo>
                <a:lnTo>
                  <a:pt x="70470" y="52366"/>
                </a:lnTo>
                <a:lnTo>
                  <a:pt x="77771" y="45384"/>
                </a:lnTo>
                <a:lnTo>
                  <a:pt x="85390" y="39036"/>
                </a:lnTo>
                <a:lnTo>
                  <a:pt x="93326" y="33324"/>
                </a:lnTo>
                <a:lnTo>
                  <a:pt x="101579" y="27611"/>
                </a:lnTo>
                <a:lnTo>
                  <a:pt x="109832" y="22851"/>
                </a:lnTo>
                <a:lnTo>
                  <a:pt x="118720" y="17773"/>
                </a:lnTo>
                <a:lnTo>
                  <a:pt x="127291" y="13964"/>
                </a:lnTo>
                <a:lnTo>
                  <a:pt x="136496" y="10156"/>
                </a:lnTo>
                <a:lnTo>
                  <a:pt x="145385" y="6982"/>
                </a:lnTo>
                <a:lnTo>
                  <a:pt x="154908" y="4443"/>
                </a:lnTo>
                <a:lnTo>
                  <a:pt x="164113" y="2539"/>
                </a:lnTo>
                <a:lnTo>
                  <a:pt x="173953" y="952"/>
                </a:lnTo>
                <a:lnTo>
                  <a:pt x="183794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4194057" y="2680169"/>
            <a:ext cx="1077226" cy="161583"/>
            <a:chOff x="4369395" y="3284984"/>
            <a:chExt cx="1436675" cy="215500"/>
          </a:xfrm>
        </p:grpSpPr>
        <p:sp>
          <p:nvSpPr>
            <p:cNvPr id="20" name="文本框 9"/>
            <p:cNvSpPr txBox="1"/>
            <p:nvPr/>
          </p:nvSpPr>
          <p:spPr>
            <a:xfrm>
              <a:off x="4581936" y="3284984"/>
              <a:ext cx="1224134" cy="215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团队成员介绍</a:t>
              </a: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F66C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5219904" y="2679734"/>
            <a:ext cx="1077226" cy="161583"/>
            <a:chOff x="4369395" y="3284984"/>
            <a:chExt cx="1436675" cy="215500"/>
          </a:xfrm>
        </p:grpSpPr>
        <p:sp>
          <p:nvSpPr>
            <p:cNvPr id="25" name="文本框 9"/>
            <p:cNvSpPr txBox="1"/>
            <p:nvPr/>
          </p:nvSpPr>
          <p:spPr>
            <a:xfrm>
              <a:off x="4581936" y="3284984"/>
              <a:ext cx="1224134" cy="215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年度工作概述</a:t>
              </a: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F66C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4194057" y="2896137"/>
            <a:ext cx="1077226" cy="161583"/>
            <a:chOff x="4369395" y="3284984"/>
            <a:chExt cx="1436675" cy="215500"/>
          </a:xfrm>
        </p:grpSpPr>
        <p:sp>
          <p:nvSpPr>
            <p:cNvPr id="30" name="文本框 9"/>
            <p:cNvSpPr txBox="1"/>
            <p:nvPr/>
          </p:nvSpPr>
          <p:spPr>
            <a:xfrm>
              <a:off x="4581936" y="3284984"/>
              <a:ext cx="1224134" cy="215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重点工作回顾</a:t>
              </a:r>
            </a:p>
          </p:txBody>
        </p:sp>
        <p:grpSp>
          <p:nvGrpSpPr>
            <p:cNvPr id="31" name="组合 30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2" name="椭圆 31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3" name="等腰三角形 32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F66C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5219904" y="2895702"/>
            <a:ext cx="1077226" cy="161583"/>
            <a:chOff x="4369395" y="3284984"/>
            <a:chExt cx="1436675" cy="215500"/>
          </a:xfrm>
        </p:grpSpPr>
        <p:sp>
          <p:nvSpPr>
            <p:cNvPr id="35" name="文本框 9"/>
            <p:cNvSpPr txBox="1"/>
            <p:nvPr/>
          </p:nvSpPr>
          <p:spPr>
            <a:xfrm>
              <a:off x="4581936" y="3284984"/>
              <a:ext cx="1224134" cy="215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重点项目概况</a:t>
              </a: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8" name="等腰三角形 37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F66C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837427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25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750"/>
                            </p:stCondLst>
                            <p:childTnLst>
                              <p:par>
                                <p:cTn id="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250"/>
                            </p:stCondLst>
                            <p:childTnLst>
                              <p:par>
                                <p:cTn id="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750"/>
                            </p:stCondLst>
                            <p:childTnLst>
                              <p:par>
                                <p:cTn id="10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3104449" cy="369332"/>
            <a:chOff x="585861" y="319364"/>
            <a:chExt cx="4139268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18478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标题文字内容 </a:t>
              </a: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3"/>
            <p:cNvSpPr txBox="1"/>
            <p:nvPr/>
          </p:nvSpPr>
          <p:spPr>
            <a:xfrm>
              <a:off x="2497594" y="429775"/>
              <a:ext cx="222753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9" name="Picture 3" descr="C:\Users\Administrator\Desktop\iMac_resourc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64" y="1383928"/>
            <a:ext cx="3292857" cy="2493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/>
          <p:cNvPicPr>
            <a:picLocks noChangeAspect="1"/>
          </p:cNvPicPr>
          <p:nvPr/>
        </p:nvPicPr>
        <p:blipFill rotWithShape="1">
          <a:blip r:embed="rId4" cstate="print"/>
          <a:srcRect l="5354" t="8440" r="6203" b="10137"/>
          <a:stretch>
            <a:fillRect/>
          </a:stretch>
        </p:blipFill>
        <p:spPr>
          <a:xfrm>
            <a:off x="2790266" y="2482775"/>
            <a:ext cx="1457782" cy="1803876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4579067" y="1275944"/>
            <a:ext cx="620233" cy="618851"/>
            <a:chOff x="5962996" y="1700808"/>
            <a:chExt cx="827193" cy="825350"/>
          </a:xfr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15" name="橢圓 5"/>
            <p:cNvSpPr/>
            <p:nvPr/>
          </p:nvSpPr>
          <p:spPr>
            <a:xfrm>
              <a:off x="5962996" y="1700808"/>
              <a:ext cx="827193" cy="82535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9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16" name="Freeform 454"/>
            <p:cNvSpPr>
              <a:spLocks noEditPoints="1"/>
            </p:cNvSpPr>
            <p:nvPr/>
          </p:nvSpPr>
          <p:spPr bwMode="auto">
            <a:xfrm flipH="1">
              <a:off x="6188219" y="1964142"/>
              <a:ext cx="376746" cy="298681"/>
            </a:xfrm>
            <a:custGeom>
              <a:avLst/>
              <a:gdLst>
                <a:gd name="T0" fmla="*/ 47 w 47"/>
                <a:gd name="T1" fmla="*/ 29 h 37"/>
                <a:gd name="T2" fmla="*/ 43 w 47"/>
                <a:gd name="T3" fmla="*/ 30 h 37"/>
                <a:gd name="T4" fmla="*/ 36 w 47"/>
                <a:gd name="T5" fmla="*/ 37 h 37"/>
                <a:gd name="T6" fmla="*/ 29 w 47"/>
                <a:gd name="T7" fmla="*/ 30 h 37"/>
                <a:gd name="T8" fmla="*/ 19 w 47"/>
                <a:gd name="T9" fmla="*/ 30 h 37"/>
                <a:gd name="T10" fmla="*/ 12 w 47"/>
                <a:gd name="T11" fmla="*/ 37 h 37"/>
                <a:gd name="T12" fmla="*/ 5 w 47"/>
                <a:gd name="T13" fmla="*/ 30 h 37"/>
                <a:gd name="T14" fmla="*/ 4 w 47"/>
                <a:gd name="T15" fmla="*/ 30 h 37"/>
                <a:gd name="T16" fmla="*/ 0 w 47"/>
                <a:gd name="T17" fmla="*/ 29 h 37"/>
                <a:gd name="T18" fmla="*/ 2 w 47"/>
                <a:gd name="T19" fmla="*/ 27 h 37"/>
                <a:gd name="T20" fmla="*/ 2 w 47"/>
                <a:gd name="T21" fmla="*/ 18 h 37"/>
                <a:gd name="T22" fmla="*/ 3 w 47"/>
                <a:gd name="T23" fmla="*/ 13 h 37"/>
                <a:gd name="T24" fmla="*/ 8 w 47"/>
                <a:gd name="T25" fmla="*/ 8 h 37"/>
                <a:gd name="T26" fmla="*/ 11 w 47"/>
                <a:gd name="T27" fmla="*/ 6 h 37"/>
                <a:gd name="T28" fmla="*/ 16 w 47"/>
                <a:gd name="T29" fmla="*/ 6 h 37"/>
                <a:gd name="T30" fmla="*/ 16 w 47"/>
                <a:gd name="T31" fmla="*/ 1 h 37"/>
                <a:gd name="T32" fmla="*/ 17 w 47"/>
                <a:gd name="T33" fmla="*/ 0 h 37"/>
                <a:gd name="T34" fmla="*/ 45 w 47"/>
                <a:gd name="T35" fmla="*/ 0 h 37"/>
                <a:gd name="T36" fmla="*/ 47 w 47"/>
                <a:gd name="T37" fmla="*/ 1 h 37"/>
                <a:gd name="T38" fmla="*/ 47 w 47"/>
                <a:gd name="T39" fmla="*/ 29 h 37"/>
                <a:gd name="T40" fmla="*/ 16 w 47"/>
                <a:gd name="T41" fmla="*/ 17 h 37"/>
                <a:gd name="T42" fmla="*/ 16 w 47"/>
                <a:gd name="T43" fmla="*/ 10 h 37"/>
                <a:gd name="T44" fmla="*/ 11 w 47"/>
                <a:gd name="T45" fmla="*/ 10 h 37"/>
                <a:gd name="T46" fmla="*/ 11 w 47"/>
                <a:gd name="T47" fmla="*/ 10 h 37"/>
                <a:gd name="T48" fmla="*/ 6 w 47"/>
                <a:gd name="T49" fmla="*/ 15 h 37"/>
                <a:gd name="T50" fmla="*/ 5 w 47"/>
                <a:gd name="T51" fmla="*/ 16 h 37"/>
                <a:gd name="T52" fmla="*/ 5 w 47"/>
                <a:gd name="T53" fmla="*/ 17 h 37"/>
                <a:gd name="T54" fmla="*/ 16 w 47"/>
                <a:gd name="T55" fmla="*/ 17 h 37"/>
                <a:gd name="T56" fmla="*/ 12 w 47"/>
                <a:gd name="T57" fmla="*/ 27 h 37"/>
                <a:gd name="T58" fmla="*/ 9 w 47"/>
                <a:gd name="T59" fmla="*/ 30 h 37"/>
                <a:gd name="T60" fmla="*/ 12 w 47"/>
                <a:gd name="T61" fmla="*/ 34 h 37"/>
                <a:gd name="T62" fmla="*/ 16 w 47"/>
                <a:gd name="T63" fmla="*/ 30 h 37"/>
                <a:gd name="T64" fmla="*/ 12 w 47"/>
                <a:gd name="T65" fmla="*/ 27 h 37"/>
                <a:gd name="T66" fmla="*/ 36 w 47"/>
                <a:gd name="T67" fmla="*/ 27 h 37"/>
                <a:gd name="T68" fmla="*/ 33 w 47"/>
                <a:gd name="T69" fmla="*/ 30 h 37"/>
                <a:gd name="T70" fmla="*/ 36 w 47"/>
                <a:gd name="T71" fmla="*/ 34 h 37"/>
                <a:gd name="T72" fmla="*/ 40 w 47"/>
                <a:gd name="T73" fmla="*/ 30 h 37"/>
                <a:gd name="T74" fmla="*/ 36 w 47"/>
                <a:gd name="T75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" h="37">
                  <a:moveTo>
                    <a:pt x="47" y="29"/>
                  </a:moveTo>
                  <a:cubicBezTo>
                    <a:pt x="47" y="31"/>
                    <a:pt x="44" y="30"/>
                    <a:pt x="43" y="30"/>
                  </a:cubicBezTo>
                  <a:cubicBezTo>
                    <a:pt x="43" y="34"/>
                    <a:pt x="40" y="37"/>
                    <a:pt x="36" y="37"/>
                  </a:cubicBezTo>
                  <a:cubicBezTo>
                    <a:pt x="32" y="37"/>
                    <a:pt x="29" y="34"/>
                    <a:pt x="29" y="30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4"/>
                    <a:pt x="16" y="37"/>
                    <a:pt x="12" y="37"/>
                  </a:cubicBezTo>
                  <a:cubicBezTo>
                    <a:pt x="8" y="37"/>
                    <a:pt x="5" y="34"/>
                    <a:pt x="5" y="30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2" y="30"/>
                    <a:pt x="0" y="31"/>
                    <a:pt x="0" y="29"/>
                  </a:cubicBezTo>
                  <a:cubicBezTo>
                    <a:pt x="0" y="28"/>
                    <a:pt x="1" y="27"/>
                    <a:pt x="2" y="27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6"/>
                    <a:pt x="2" y="14"/>
                    <a:pt x="3" y="13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9" y="7"/>
                    <a:pt x="10" y="6"/>
                    <a:pt x="11" y="6"/>
                  </a:cubicBezTo>
                  <a:cubicBezTo>
                    <a:pt x="16" y="6"/>
                    <a:pt x="16" y="6"/>
                    <a:pt x="16" y="6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6" y="0"/>
                    <a:pt x="16" y="0"/>
                    <a:pt x="17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6" y="0"/>
                    <a:pt x="47" y="0"/>
                    <a:pt x="47" y="1"/>
                  </a:cubicBezTo>
                  <a:lnTo>
                    <a:pt x="47" y="29"/>
                  </a:lnTo>
                  <a:close/>
                  <a:moveTo>
                    <a:pt x="16" y="17"/>
                  </a:moveTo>
                  <a:cubicBezTo>
                    <a:pt x="16" y="10"/>
                    <a:pt x="16" y="10"/>
                    <a:pt x="16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6" y="15"/>
                    <a:pt x="6" y="15"/>
                    <a:pt x="6" y="15"/>
                  </a:cubicBezTo>
                  <a:cubicBezTo>
                    <a:pt x="6" y="15"/>
                    <a:pt x="5" y="16"/>
                    <a:pt x="5" y="16"/>
                  </a:cubicBezTo>
                  <a:cubicBezTo>
                    <a:pt x="5" y="17"/>
                    <a:pt x="5" y="17"/>
                    <a:pt x="5" y="17"/>
                  </a:cubicBezTo>
                  <a:lnTo>
                    <a:pt x="16" y="17"/>
                  </a:lnTo>
                  <a:close/>
                  <a:moveTo>
                    <a:pt x="12" y="27"/>
                  </a:moveTo>
                  <a:cubicBezTo>
                    <a:pt x="10" y="27"/>
                    <a:pt x="9" y="28"/>
                    <a:pt x="9" y="30"/>
                  </a:cubicBezTo>
                  <a:cubicBezTo>
                    <a:pt x="9" y="32"/>
                    <a:pt x="10" y="34"/>
                    <a:pt x="12" y="34"/>
                  </a:cubicBezTo>
                  <a:cubicBezTo>
                    <a:pt x="14" y="34"/>
                    <a:pt x="16" y="32"/>
                    <a:pt x="16" y="30"/>
                  </a:cubicBezTo>
                  <a:cubicBezTo>
                    <a:pt x="16" y="28"/>
                    <a:pt x="14" y="27"/>
                    <a:pt x="12" y="27"/>
                  </a:cubicBezTo>
                  <a:close/>
                  <a:moveTo>
                    <a:pt x="36" y="27"/>
                  </a:moveTo>
                  <a:cubicBezTo>
                    <a:pt x="34" y="27"/>
                    <a:pt x="33" y="28"/>
                    <a:pt x="33" y="30"/>
                  </a:cubicBezTo>
                  <a:cubicBezTo>
                    <a:pt x="33" y="32"/>
                    <a:pt x="34" y="34"/>
                    <a:pt x="36" y="34"/>
                  </a:cubicBezTo>
                  <a:cubicBezTo>
                    <a:pt x="38" y="34"/>
                    <a:pt x="40" y="32"/>
                    <a:pt x="40" y="30"/>
                  </a:cubicBezTo>
                  <a:cubicBezTo>
                    <a:pt x="40" y="28"/>
                    <a:pt x="38" y="27"/>
                    <a:pt x="3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580449" y="2056771"/>
            <a:ext cx="618851" cy="620232"/>
            <a:chOff x="5964839" y="2742182"/>
            <a:chExt cx="825350" cy="827192"/>
          </a:xfr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18" name="橢圓 3"/>
            <p:cNvSpPr/>
            <p:nvPr/>
          </p:nvSpPr>
          <p:spPr>
            <a:xfrm>
              <a:off x="5964839" y="2742182"/>
              <a:ext cx="825350" cy="827192"/>
            </a:xfrm>
            <a:prstGeom prst="ellipse">
              <a:avLst/>
            </a:prstGeom>
            <a:gradFill>
              <a:gsLst>
                <a:gs pos="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9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19" name="Freeform 453"/>
            <p:cNvSpPr>
              <a:spLocks noEditPoints="1"/>
            </p:cNvSpPr>
            <p:nvPr/>
          </p:nvSpPr>
          <p:spPr bwMode="auto">
            <a:xfrm>
              <a:off x="6209990" y="3025613"/>
              <a:ext cx="333203" cy="308290"/>
            </a:xfrm>
            <a:custGeom>
              <a:avLst/>
              <a:gdLst>
                <a:gd name="T0" fmla="*/ 45 w 45"/>
                <a:gd name="T1" fmla="*/ 13 h 42"/>
                <a:gd name="T2" fmla="*/ 30 w 45"/>
                <a:gd name="T3" fmla="*/ 24 h 42"/>
                <a:gd name="T4" fmla="*/ 28 w 45"/>
                <a:gd name="T5" fmla="*/ 27 h 42"/>
                <a:gd name="T6" fmla="*/ 26 w 45"/>
                <a:gd name="T7" fmla="*/ 31 h 42"/>
                <a:gd name="T8" fmla="*/ 29 w 45"/>
                <a:gd name="T9" fmla="*/ 35 h 42"/>
                <a:gd name="T10" fmla="*/ 35 w 45"/>
                <a:gd name="T11" fmla="*/ 39 h 42"/>
                <a:gd name="T12" fmla="*/ 35 w 45"/>
                <a:gd name="T13" fmla="*/ 41 h 42"/>
                <a:gd name="T14" fmla="*/ 34 w 45"/>
                <a:gd name="T15" fmla="*/ 42 h 42"/>
                <a:gd name="T16" fmla="*/ 11 w 45"/>
                <a:gd name="T17" fmla="*/ 42 h 42"/>
                <a:gd name="T18" fmla="*/ 11 w 45"/>
                <a:gd name="T19" fmla="*/ 41 h 42"/>
                <a:gd name="T20" fmla="*/ 11 w 45"/>
                <a:gd name="T21" fmla="*/ 39 h 42"/>
                <a:gd name="T22" fmla="*/ 16 w 45"/>
                <a:gd name="T23" fmla="*/ 35 h 42"/>
                <a:gd name="T24" fmla="*/ 19 w 45"/>
                <a:gd name="T25" fmla="*/ 31 h 42"/>
                <a:gd name="T26" fmla="*/ 17 w 45"/>
                <a:gd name="T27" fmla="*/ 27 h 42"/>
                <a:gd name="T28" fmla="*/ 15 w 45"/>
                <a:gd name="T29" fmla="*/ 24 h 42"/>
                <a:gd name="T30" fmla="*/ 0 w 45"/>
                <a:gd name="T31" fmla="*/ 13 h 42"/>
                <a:gd name="T32" fmla="*/ 0 w 45"/>
                <a:gd name="T33" fmla="*/ 10 h 42"/>
                <a:gd name="T34" fmla="*/ 3 w 45"/>
                <a:gd name="T35" fmla="*/ 7 h 42"/>
                <a:gd name="T36" fmla="*/ 11 w 45"/>
                <a:gd name="T37" fmla="*/ 7 h 42"/>
                <a:gd name="T38" fmla="*/ 11 w 45"/>
                <a:gd name="T39" fmla="*/ 5 h 42"/>
                <a:gd name="T40" fmla="*/ 15 w 45"/>
                <a:gd name="T41" fmla="*/ 0 h 42"/>
                <a:gd name="T42" fmla="*/ 30 w 45"/>
                <a:gd name="T43" fmla="*/ 0 h 42"/>
                <a:gd name="T44" fmla="*/ 35 w 45"/>
                <a:gd name="T45" fmla="*/ 5 h 42"/>
                <a:gd name="T46" fmla="*/ 35 w 45"/>
                <a:gd name="T47" fmla="*/ 7 h 42"/>
                <a:gd name="T48" fmla="*/ 42 w 45"/>
                <a:gd name="T49" fmla="*/ 7 h 42"/>
                <a:gd name="T50" fmla="*/ 45 w 45"/>
                <a:gd name="T51" fmla="*/ 10 h 42"/>
                <a:gd name="T52" fmla="*/ 45 w 45"/>
                <a:gd name="T53" fmla="*/ 13 h 42"/>
                <a:gd name="T54" fmla="*/ 11 w 45"/>
                <a:gd name="T55" fmla="*/ 11 h 42"/>
                <a:gd name="T56" fmla="*/ 4 w 45"/>
                <a:gd name="T57" fmla="*/ 11 h 42"/>
                <a:gd name="T58" fmla="*/ 4 w 45"/>
                <a:gd name="T59" fmla="*/ 13 h 42"/>
                <a:gd name="T60" fmla="*/ 13 w 45"/>
                <a:gd name="T61" fmla="*/ 21 h 42"/>
                <a:gd name="T62" fmla="*/ 11 w 45"/>
                <a:gd name="T63" fmla="*/ 11 h 42"/>
                <a:gd name="T64" fmla="*/ 41 w 45"/>
                <a:gd name="T65" fmla="*/ 11 h 42"/>
                <a:gd name="T66" fmla="*/ 35 w 45"/>
                <a:gd name="T67" fmla="*/ 11 h 42"/>
                <a:gd name="T68" fmla="*/ 33 w 45"/>
                <a:gd name="T69" fmla="*/ 21 h 42"/>
                <a:gd name="T70" fmla="*/ 41 w 45"/>
                <a:gd name="T71" fmla="*/ 13 h 42"/>
                <a:gd name="T72" fmla="*/ 41 w 45"/>
                <a:gd name="T73" fmla="*/ 11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5" h="42">
                  <a:moveTo>
                    <a:pt x="45" y="13"/>
                  </a:moveTo>
                  <a:cubicBezTo>
                    <a:pt x="45" y="18"/>
                    <a:pt x="39" y="24"/>
                    <a:pt x="30" y="24"/>
                  </a:cubicBezTo>
                  <a:cubicBezTo>
                    <a:pt x="29" y="26"/>
                    <a:pt x="28" y="27"/>
                    <a:pt x="28" y="27"/>
                  </a:cubicBezTo>
                  <a:cubicBezTo>
                    <a:pt x="26" y="28"/>
                    <a:pt x="26" y="30"/>
                    <a:pt x="26" y="31"/>
                  </a:cubicBezTo>
                  <a:cubicBezTo>
                    <a:pt x="26" y="33"/>
                    <a:pt x="27" y="35"/>
                    <a:pt x="29" y="35"/>
                  </a:cubicBezTo>
                  <a:cubicBezTo>
                    <a:pt x="32" y="35"/>
                    <a:pt x="35" y="36"/>
                    <a:pt x="35" y="39"/>
                  </a:cubicBezTo>
                  <a:cubicBezTo>
                    <a:pt x="35" y="41"/>
                    <a:pt x="35" y="41"/>
                    <a:pt x="35" y="41"/>
                  </a:cubicBezTo>
                  <a:cubicBezTo>
                    <a:pt x="35" y="41"/>
                    <a:pt x="34" y="42"/>
                    <a:pt x="34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1" y="42"/>
                    <a:pt x="11" y="41"/>
                    <a:pt x="11" y="41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6"/>
                    <a:pt x="13" y="35"/>
                    <a:pt x="16" y="35"/>
                  </a:cubicBezTo>
                  <a:cubicBezTo>
                    <a:pt x="18" y="35"/>
                    <a:pt x="19" y="33"/>
                    <a:pt x="19" y="31"/>
                  </a:cubicBezTo>
                  <a:cubicBezTo>
                    <a:pt x="19" y="30"/>
                    <a:pt x="19" y="28"/>
                    <a:pt x="17" y="27"/>
                  </a:cubicBezTo>
                  <a:cubicBezTo>
                    <a:pt x="17" y="27"/>
                    <a:pt x="16" y="26"/>
                    <a:pt x="15" y="24"/>
                  </a:cubicBezTo>
                  <a:cubicBezTo>
                    <a:pt x="6" y="24"/>
                    <a:pt x="0" y="18"/>
                    <a:pt x="0" y="13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8"/>
                    <a:pt x="1" y="7"/>
                    <a:pt x="3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2"/>
                    <a:pt x="12" y="0"/>
                    <a:pt x="15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3" y="0"/>
                    <a:pt x="35" y="2"/>
                    <a:pt x="35" y="5"/>
                  </a:cubicBezTo>
                  <a:cubicBezTo>
                    <a:pt x="35" y="7"/>
                    <a:pt x="35" y="7"/>
                    <a:pt x="35" y="7"/>
                  </a:cubicBezTo>
                  <a:cubicBezTo>
                    <a:pt x="42" y="7"/>
                    <a:pt x="42" y="7"/>
                    <a:pt x="42" y="7"/>
                  </a:cubicBezTo>
                  <a:cubicBezTo>
                    <a:pt x="44" y="7"/>
                    <a:pt x="45" y="8"/>
                    <a:pt x="45" y="10"/>
                  </a:cubicBezTo>
                  <a:lnTo>
                    <a:pt x="45" y="13"/>
                  </a:lnTo>
                  <a:close/>
                  <a:moveTo>
                    <a:pt x="11" y="11"/>
                  </a:moveTo>
                  <a:cubicBezTo>
                    <a:pt x="4" y="11"/>
                    <a:pt x="4" y="11"/>
                    <a:pt x="4" y="11"/>
                  </a:cubicBezTo>
                  <a:cubicBezTo>
                    <a:pt x="4" y="13"/>
                    <a:pt x="4" y="13"/>
                    <a:pt x="4" y="13"/>
                  </a:cubicBezTo>
                  <a:cubicBezTo>
                    <a:pt x="4" y="16"/>
                    <a:pt x="7" y="20"/>
                    <a:pt x="13" y="21"/>
                  </a:cubicBezTo>
                  <a:cubicBezTo>
                    <a:pt x="11" y="18"/>
                    <a:pt x="11" y="15"/>
                    <a:pt x="11" y="11"/>
                  </a:cubicBezTo>
                  <a:close/>
                  <a:moveTo>
                    <a:pt x="41" y="11"/>
                  </a:moveTo>
                  <a:cubicBezTo>
                    <a:pt x="35" y="11"/>
                    <a:pt x="35" y="11"/>
                    <a:pt x="35" y="11"/>
                  </a:cubicBezTo>
                  <a:cubicBezTo>
                    <a:pt x="35" y="15"/>
                    <a:pt x="34" y="18"/>
                    <a:pt x="33" y="21"/>
                  </a:cubicBezTo>
                  <a:cubicBezTo>
                    <a:pt x="38" y="20"/>
                    <a:pt x="41" y="16"/>
                    <a:pt x="41" y="13"/>
                  </a:cubicBezTo>
                  <a:lnTo>
                    <a:pt x="41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579067" y="2841710"/>
            <a:ext cx="620233" cy="618851"/>
            <a:chOff x="5962996" y="3789040"/>
            <a:chExt cx="827193" cy="825350"/>
          </a:xfr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21" name="橢圓 5"/>
            <p:cNvSpPr/>
            <p:nvPr/>
          </p:nvSpPr>
          <p:spPr>
            <a:xfrm>
              <a:off x="5962996" y="3789040"/>
              <a:ext cx="827193" cy="825350"/>
            </a:xfrm>
            <a:prstGeom prst="ellipse">
              <a:avLst/>
            </a:pr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9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22" name="Freeform 336"/>
            <p:cNvSpPr>
              <a:spLocks noEditPoints="1"/>
            </p:cNvSpPr>
            <p:nvPr/>
          </p:nvSpPr>
          <p:spPr bwMode="auto">
            <a:xfrm>
              <a:off x="6224530" y="4048744"/>
              <a:ext cx="314081" cy="314081"/>
            </a:xfrm>
            <a:custGeom>
              <a:avLst/>
              <a:gdLst>
                <a:gd name="T0" fmla="*/ 0 w 90"/>
                <a:gd name="T1" fmla="*/ 40 h 90"/>
                <a:gd name="T2" fmla="*/ 40 w 90"/>
                <a:gd name="T3" fmla="*/ 0 h 90"/>
                <a:gd name="T4" fmla="*/ 40 w 90"/>
                <a:gd name="T5" fmla="*/ 90 h 90"/>
                <a:gd name="T6" fmla="*/ 0 w 90"/>
                <a:gd name="T7" fmla="*/ 50 h 90"/>
                <a:gd name="T8" fmla="*/ 40 w 90"/>
                <a:gd name="T9" fmla="*/ 90 h 90"/>
                <a:gd name="T10" fmla="*/ 33 w 90"/>
                <a:gd name="T11" fmla="*/ 10 h 90"/>
                <a:gd name="T12" fmla="*/ 9 w 90"/>
                <a:gd name="T13" fmla="*/ 33 h 90"/>
                <a:gd name="T14" fmla="*/ 33 w 90"/>
                <a:gd name="T15" fmla="*/ 83 h 90"/>
                <a:gd name="T16" fmla="*/ 9 w 90"/>
                <a:gd name="T17" fmla="*/ 57 h 90"/>
                <a:gd name="T18" fmla="*/ 33 w 90"/>
                <a:gd name="T19" fmla="*/ 83 h 90"/>
                <a:gd name="T20" fmla="*/ 16 w 90"/>
                <a:gd name="T21" fmla="*/ 26 h 90"/>
                <a:gd name="T22" fmla="*/ 26 w 90"/>
                <a:gd name="T23" fmla="*/ 17 h 90"/>
                <a:gd name="T24" fmla="*/ 26 w 90"/>
                <a:gd name="T25" fmla="*/ 74 h 90"/>
                <a:gd name="T26" fmla="*/ 16 w 90"/>
                <a:gd name="T27" fmla="*/ 67 h 90"/>
                <a:gd name="T28" fmla="*/ 26 w 90"/>
                <a:gd name="T29" fmla="*/ 74 h 90"/>
                <a:gd name="T30" fmla="*/ 49 w 90"/>
                <a:gd name="T31" fmla="*/ 40 h 90"/>
                <a:gd name="T32" fmla="*/ 90 w 90"/>
                <a:gd name="T33" fmla="*/ 0 h 90"/>
                <a:gd name="T34" fmla="*/ 90 w 90"/>
                <a:gd name="T35" fmla="*/ 74 h 90"/>
                <a:gd name="T36" fmla="*/ 66 w 90"/>
                <a:gd name="T37" fmla="*/ 67 h 90"/>
                <a:gd name="T38" fmla="*/ 57 w 90"/>
                <a:gd name="T39" fmla="*/ 90 h 90"/>
                <a:gd name="T40" fmla="*/ 49 w 90"/>
                <a:gd name="T41" fmla="*/ 50 h 90"/>
                <a:gd name="T42" fmla="*/ 73 w 90"/>
                <a:gd name="T43" fmla="*/ 57 h 90"/>
                <a:gd name="T44" fmla="*/ 83 w 90"/>
                <a:gd name="T45" fmla="*/ 50 h 90"/>
                <a:gd name="T46" fmla="*/ 90 w 90"/>
                <a:gd name="T47" fmla="*/ 74 h 90"/>
                <a:gd name="T48" fmla="*/ 83 w 90"/>
                <a:gd name="T49" fmla="*/ 10 h 90"/>
                <a:gd name="T50" fmla="*/ 57 w 90"/>
                <a:gd name="T51" fmla="*/ 33 h 90"/>
                <a:gd name="T52" fmla="*/ 73 w 90"/>
                <a:gd name="T53" fmla="*/ 26 h 90"/>
                <a:gd name="T54" fmla="*/ 66 w 90"/>
                <a:gd name="T55" fmla="*/ 17 h 90"/>
                <a:gd name="T56" fmla="*/ 73 w 90"/>
                <a:gd name="T57" fmla="*/ 26 h 90"/>
                <a:gd name="T58" fmla="*/ 66 w 90"/>
                <a:gd name="T59" fmla="*/ 90 h 90"/>
                <a:gd name="T60" fmla="*/ 73 w 90"/>
                <a:gd name="T61" fmla="*/ 83 h 90"/>
                <a:gd name="T62" fmla="*/ 90 w 90"/>
                <a:gd name="T63" fmla="*/ 90 h 90"/>
                <a:gd name="T64" fmla="*/ 83 w 90"/>
                <a:gd name="T65" fmla="*/ 83 h 90"/>
                <a:gd name="T66" fmla="*/ 90 w 90"/>
                <a:gd name="T67" fmla="*/ 9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0" h="90">
                  <a:moveTo>
                    <a:pt x="40" y="40"/>
                  </a:moveTo>
                  <a:lnTo>
                    <a:pt x="0" y="40"/>
                  </a:lnTo>
                  <a:lnTo>
                    <a:pt x="0" y="0"/>
                  </a:lnTo>
                  <a:lnTo>
                    <a:pt x="40" y="0"/>
                  </a:lnTo>
                  <a:lnTo>
                    <a:pt x="40" y="40"/>
                  </a:lnTo>
                  <a:close/>
                  <a:moveTo>
                    <a:pt x="40" y="90"/>
                  </a:moveTo>
                  <a:lnTo>
                    <a:pt x="0" y="90"/>
                  </a:lnTo>
                  <a:lnTo>
                    <a:pt x="0" y="50"/>
                  </a:lnTo>
                  <a:lnTo>
                    <a:pt x="40" y="50"/>
                  </a:lnTo>
                  <a:lnTo>
                    <a:pt x="40" y="90"/>
                  </a:lnTo>
                  <a:close/>
                  <a:moveTo>
                    <a:pt x="33" y="33"/>
                  </a:moveTo>
                  <a:lnTo>
                    <a:pt x="33" y="10"/>
                  </a:lnTo>
                  <a:lnTo>
                    <a:pt x="9" y="10"/>
                  </a:lnTo>
                  <a:lnTo>
                    <a:pt x="9" y="33"/>
                  </a:lnTo>
                  <a:lnTo>
                    <a:pt x="33" y="33"/>
                  </a:lnTo>
                  <a:close/>
                  <a:moveTo>
                    <a:pt x="33" y="83"/>
                  </a:moveTo>
                  <a:lnTo>
                    <a:pt x="33" y="57"/>
                  </a:lnTo>
                  <a:lnTo>
                    <a:pt x="9" y="57"/>
                  </a:lnTo>
                  <a:lnTo>
                    <a:pt x="9" y="83"/>
                  </a:lnTo>
                  <a:lnTo>
                    <a:pt x="33" y="83"/>
                  </a:lnTo>
                  <a:close/>
                  <a:moveTo>
                    <a:pt x="26" y="26"/>
                  </a:moveTo>
                  <a:lnTo>
                    <a:pt x="16" y="26"/>
                  </a:lnTo>
                  <a:lnTo>
                    <a:pt x="16" y="17"/>
                  </a:lnTo>
                  <a:lnTo>
                    <a:pt x="26" y="17"/>
                  </a:lnTo>
                  <a:lnTo>
                    <a:pt x="26" y="26"/>
                  </a:lnTo>
                  <a:close/>
                  <a:moveTo>
                    <a:pt x="26" y="74"/>
                  </a:moveTo>
                  <a:lnTo>
                    <a:pt x="16" y="74"/>
                  </a:lnTo>
                  <a:lnTo>
                    <a:pt x="16" y="67"/>
                  </a:lnTo>
                  <a:lnTo>
                    <a:pt x="26" y="67"/>
                  </a:lnTo>
                  <a:lnTo>
                    <a:pt x="26" y="74"/>
                  </a:lnTo>
                  <a:close/>
                  <a:moveTo>
                    <a:pt x="90" y="40"/>
                  </a:moveTo>
                  <a:lnTo>
                    <a:pt x="49" y="40"/>
                  </a:lnTo>
                  <a:lnTo>
                    <a:pt x="49" y="0"/>
                  </a:lnTo>
                  <a:lnTo>
                    <a:pt x="90" y="0"/>
                  </a:lnTo>
                  <a:lnTo>
                    <a:pt x="90" y="40"/>
                  </a:lnTo>
                  <a:close/>
                  <a:moveTo>
                    <a:pt x="90" y="74"/>
                  </a:moveTo>
                  <a:lnTo>
                    <a:pt x="66" y="74"/>
                  </a:lnTo>
                  <a:lnTo>
                    <a:pt x="66" y="67"/>
                  </a:lnTo>
                  <a:lnTo>
                    <a:pt x="57" y="67"/>
                  </a:lnTo>
                  <a:lnTo>
                    <a:pt x="57" y="90"/>
                  </a:lnTo>
                  <a:lnTo>
                    <a:pt x="49" y="90"/>
                  </a:lnTo>
                  <a:lnTo>
                    <a:pt x="49" y="50"/>
                  </a:lnTo>
                  <a:lnTo>
                    <a:pt x="73" y="50"/>
                  </a:lnTo>
                  <a:lnTo>
                    <a:pt x="73" y="57"/>
                  </a:lnTo>
                  <a:lnTo>
                    <a:pt x="83" y="57"/>
                  </a:lnTo>
                  <a:lnTo>
                    <a:pt x="83" y="50"/>
                  </a:lnTo>
                  <a:lnTo>
                    <a:pt x="90" y="50"/>
                  </a:lnTo>
                  <a:lnTo>
                    <a:pt x="90" y="74"/>
                  </a:lnTo>
                  <a:close/>
                  <a:moveTo>
                    <a:pt x="83" y="33"/>
                  </a:moveTo>
                  <a:lnTo>
                    <a:pt x="83" y="10"/>
                  </a:lnTo>
                  <a:lnTo>
                    <a:pt x="57" y="10"/>
                  </a:lnTo>
                  <a:lnTo>
                    <a:pt x="57" y="33"/>
                  </a:lnTo>
                  <a:lnTo>
                    <a:pt x="83" y="33"/>
                  </a:lnTo>
                  <a:close/>
                  <a:moveTo>
                    <a:pt x="73" y="26"/>
                  </a:moveTo>
                  <a:lnTo>
                    <a:pt x="66" y="26"/>
                  </a:lnTo>
                  <a:lnTo>
                    <a:pt x="66" y="17"/>
                  </a:lnTo>
                  <a:lnTo>
                    <a:pt x="73" y="17"/>
                  </a:lnTo>
                  <a:lnTo>
                    <a:pt x="73" y="26"/>
                  </a:lnTo>
                  <a:close/>
                  <a:moveTo>
                    <a:pt x="73" y="90"/>
                  </a:moveTo>
                  <a:lnTo>
                    <a:pt x="66" y="90"/>
                  </a:lnTo>
                  <a:lnTo>
                    <a:pt x="66" y="83"/>
                  </a:lnTo>
                  <a:lnTo>
                    <a:pt x="73" y="83"/>
                  </a:lnTo>
                  <a:lnTo>
                    <a:pt x="73" y="90"/>
                  </a:lnTo>
                  <a:close/>
                  <a:moveTo>
                    <a:pt x="90" y="90"/>
                  </a:moveTo>
                  <a:lnTo>
                    <a:pt x="83" y="90"/>
                  </a:lnTo>
                  <a:lnTo>
                    <a:pt x="83" y="83"/>
                  </a:lnTo>
                  <a:lnTo>
                    <a:pt x="90" y="83"/>
                  </a:lnTo>
                  <a:lnTo>
                    <a:pt x="90" y="9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4605389" y="3625268"/>
            <a:ext cx="618851" cy="620232"/>
            <a:chOff x="5998101" y="4834056"/>
            <a:chExt cx="825350" cy="827192"/>
          </a:xfrm>
          <a:gradFill>
            <a:gsLst>
              <a:gs pos="0">
                <a:srgbClr val="002060"/>
              </a:gs>
              <a:gs pos="100000">
                <a:srgbClr val="00B0F0"/>
              </a:gs>
            </a:gsLst>
            <a:lin ang="5400000" scaled="1"/>
          </a:gradFill>
        </p:grpSpPr>
        <p:sp>
          <p:nvSpPr>
            <p:cNvPr id="24" name="橢圓 3"/>
            <p:cNvSpPr/>
            <p:nvPr/>
          </p:nvSpPr>
          <p:spPr>
            <a:xfrm>
              <a:off x="5998101" y="4834056"/>
              <a:ext cx="825350" cy="827192"/>
            </a:xfrm>
            <a:prstGeom prst="ellipse">
              <a:avLst/>
            </a:prstGeom>
            <a:gradFill>
              <a:gsLst>
                <a:gs pos="0">
                  <a:srgbClr val="03435C"/>
                </a:gs>
                <a:gs pos="100000">
                  <a:srgbClr val="037A9B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99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</a:endParaRPr>
            </a:p>
          </p:txBody>
        </p:sp>
        <p:sp>
          <p:nvSpPr>
            <p:cNvPr id="25" name="Freeform 436"/>
            <p:cNvSpPr>
              <a:spLocks noEditPoints="1"/>
            </p:cNvSpPr>
            <p:nvPr/>
          </p:nvSpPr>
          <p:spPr bwMode="auto">
            <a:xfrm>
              <a:off x="6284501" y="5090290"/>
              <a:ext cx="252549" cy="369927"/>
            </a:xfrm>
            <a:custGeom>
              <a:avLst/>
              <a:gdLst>
                <a:gd name="T0" fmla="*/ 29 w 30"/>
                <a:gd name="T1" fmla="*/ 31 h 44"/>
                <a:gd name="T2" fmla="*/ 17 w 30"/>
                <a:gd name="T3" fmla="*/ 31 h 44"/>
                <a:gd name="T4" fmla="*/ 16 w 30"/>
                <a:gd name="T5" fmla="*/ 43 h 44"/>
                <a:gd name="T6" fmla="*/ 15 w 30"/>
                <a:gd name="T7" fmla="*/ 44 h 44"/>
                <a:gd name="T8" fmla="*/ 15 w 30"/>
                <a:gd name="T9" fmla="*/ 44 h 44"/>
                <a:gd name="T10" fmla="*/ 14 w 30"/>
                <a:gd name="T11" fmla="*/ 44 h 44"/>
                <a:gd name="T12" fmla="*/ 12 w 30"/>
                <a:gd name="T13" fmla="*/ 31 h 44"/>
                <a:gd name="T14" fmla="*/ 1 w 30"/>
                <a:gd name="T15" fmla="*/ 31 h 44"/>
                <a:gd name="T16" fmla="*/ 0 w 30"/>
                <a:gd name="T17" fmla="*/ 29 h 44"/>
                <a:gd name="T18" fmla="*/ 6 w 30"/>
                <a:gd name="T19" fmla="*/ 20 h 44"/>
                <a:gd name="T20" fmla="*/ 6 w 30"/>
                <a:gd name="T21" fmla="*/ 7 h 44"/>
                <a:gd name="T22" fmla="*/ 3 w 30"/>
                <a:gd name="T23" fmla="*/ 3 h 44"/>
                <a:gd name="T24" fmla="*/ 6 w 30"/>
                <a:gd name="T25" fmla="*/ 0 h 44"/>
                <a:gd name="T26" fmla="*/ 24 w 30"/>
                <a:gd name="T27" fmla="*/ 0 h 44"/>
                <a:gd name="T28" fmla="*/ 27 w 30"/>
                <a:gd name="T29" fmla="*/ 3 h 44"/>
                <a:gd name="T30" fmla="*/ 24 w 30"/>
                <a:gd name="T31" fmla="*/ 7 h 44"/>
                <a:gd name="T32" fmla="*/ 24 w 30"/>
                <a:gd name="T33" fmla="*/ 20 h 44"/>
                <a:gd name="T34" fmla="*/ 30 w 30"/>
                <a:gd name="T35" fmla="*/ 29 h 44"/>
                <a:gd name="T36" fmla="*/ 29 w 30"/>
                <a:gd name="T37" fmla="*/ 31 h 44"/>
                <a:gd name="T38" fmla="*/ 12 w 30"/>
                <a:gd name="T39" fmla="*/ 7 h 44"/>
                <a:gd name="T40" fmla="*/ 12 w 30"/>
                <a:gd name="T41" fmla="*/ 7 h 44"/>
                <a:gd name="T42" fmla="*/ 11 w 30"/>
                <a:gd name="T43" fmla="*/ 7 h 44"/>
                <a:gd name="T44" fmla="*/ 11 w 30"/>
                <a:gd name="T45" fmla="*/ 19 h 44"/>
                <a:gd name="T46" fmla="*/ 12 w 30"/>
                <a:gd name="T47" fmla="*/ 20 h 44"/>
                <a:gd name="T48" fmla="*/ 12 w 30"/>
                <a:gd name="T49" fmla="*/ 19 h 44"/>
                <a:gd name="T50" fmla="*/ 12 w 30"/>
                <a:gd name="T51" fmla="*/ 7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" h="44">
                  <a:moveTo>
                    <a:pt x="29" y="31"/>
                  </a:moveTo>
                  <a:cubicBezTo>
                    <a:pt x="17" y="31"/>
                    <a:pt x="17" y="31"/>
                    <a:pt x="17" y="31"/>
                  </a:cubicBezTo>
                  <a:cubicBezTo>
                    <a:pt x="16" y="43"/>
                    <a:pt x="16" y="43"/>
                    <a:pt x="16" y="43"/>
                  </a:cubicBezTo>
                  <a:cubicBezTo>
                    <a:pt x="16" y="44"/>
                    <a:pt x="15" y="44"/>
                    <a:pt x="15" y="44"/>
                  </a:cubicBezTo>
                  <a:cubicBezTo>
                    <a:pt x="15" y="44"/>
                    <a:pt x="15" y="44"/>
                    <a:pt x="15" y="44"/>
                  </a:cubicBezTo>
                  <a:cubicBezTo>
                    <a:pt x="15" y="44"/>
                    <a:pt x="14" y="44"/>
                    <a:pt x="14" y="44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" y="31"/>
                    <a:pt x="1" y="31"/>
                    <a:pt x="1" y="31"/>
                  </a:cubicBezTo>
                  <a:cubicBezTo>
                    <a:pt x="0" y="31"/>
                    <a:pt x="0" y="30"/>
                    <a:pt x="0" y="29"/>
                  </a:cubicBezTo>
                  <a:cubicBezTo>
                    <a:pt x="0" y="24"/>
                    <a:pt x="3" y="20"/>
                    <a:pt x="6" y="20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3" y="5"/>
                    <a:pt x="3" y="3"/>
                  </a:cubicBezTo>
                  <a:cubicBezTo>
                    <a:pt x="3" y="1"/>
                    <a:pt x="5" y="0"/>
                    <a:pt x="6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7" y="1"/>
                    <a:pt x="27" y="3"/>
                  </a:cubicBezTo>
                  <a:cubicBezTo>
                    <a:pt x="27" y="5"/>
                    <a:pt x="25" y="7"/>
                    <a:pt x="24" y="7"/>
                  </a:cubicBezTo>
                  <a:cubicBezTo>
                    <a:pt x="24" y="20"/>
                    <a:pt x="24" y="20"/>
                    <a:pt x="24" y="20"/>
                  </a:cubicBezTo>
                  <a:cubicBezTo>
                    <a:pt x="27" y="20"/>
                    <a:pt x="30" y="24"/>
                    <a:pt x="30" y="29"/>
                  </a:cubicBezTo>
                  <a:cubicBezTo>
                    <a:pt x="30" y="30"/>
                    <a:pt x="30" y="31"/>
                    <a:pt x="29" y="31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2" y="20"/>
                    <a:pt x="12" y="20"/>
                    <a:pt x="12" y="19"/>
                  </a:cubicBezTo>
                  <a:lnTo>
                    <a:pt x="12" y="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id-ID" sz="1012" dirty="0"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73895" y="1221952"/>
            <a:ext cx="3023549" cy="647981"/>
            <a:chOff x="1911251" y="1321493"/>
            <a:chExt cx="1373453" cy="864199"/>
          </a:xfrm>
        </p:grpSpPr>
        <p:sp>
          <p:nvSpPr>
            <p:cNvPr id="27" name="矩形 26"/>
            <p:cNvSpPr/>
            <p:nvPr/>
          </p:nvSpPr>
          <p:spPr>
            <a:xfrm>
              <a:off x="1911251" y="1321493"/>
              <a:ext cx="437774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12" b="1" dirty="0">
                  <a:solidFill>
                    <a:srgbClr val="F66C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在此输入标题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911251" y="1631551"/>
              <a:ext cx="1373453" cy="5541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,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,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.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273895" y="2031831"/>
            <a:ext cx="3023549" cy="647981"/>
            <a:chOff x="1911251" y="1321493"/>
            <a:chExt cx="1373453" cy="864199"/>
          </a:xfrm>
        </p:grpSpPr>
        <p:sp>
          <p:nvSpPr>
            <p:cNvPr id="30" name="矩形 29"/>
            <p:cNvSpPr/>
            <p:nvPr/>
          </p:nvSpPr>
          <p:spPr>
            <a:xfrm>
              <a:off x="1911251" y="1321493"/>
              <a:ext cx="437774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12" b="1" dirty="0">
                  <a:solidFill>
                    <a:srgbClr val="F34347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在此输入标题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911251" y="1631551"/>
              <a:ext cx="1373453" cy="5541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,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,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.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273895" y="2841710"/>
            <a:ext cx="3023549" cy="647981"/>
            <a:chOff x="1911251" y="1321493"/>
            <a:chExt cx="1373453" cy="864199"/>
          </a:xfrm>
        </p:grpSpPr>
        <p:sp>
          <p:nvSpPr>
            <p:cNvPr id="33" name="矩形 32"/>
            <p:cNvSpPr/>
            <p:nvPr/>
          </p:nvSpPr>
          <p:spPr>
            <a:xfrm>
              <a:off x="1911251" y="1321493"/>
              <a:ext cx="437774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12" b="1" dirty="0">
                  <a:solidFill>
                    <a:srgbClr val="05918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在此输入标题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911251" y="1631551"/>
              <a:ext cx="1373453" cy="5541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,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,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.</a:t>
              </a: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273895" y="3663104"/>
            <a:ext cx="3023549" cy="647981"/>
            <a:chOff x="1911251" y="1321493"/>
            <a:chExt cx="1373453" cy="864199"/>
          </a:xfrm>
        </p:grpSpPr>
        <p:sp>
          <p:nvSpPr>
            <p:cNvPr id="36" name="矩形 35"/>
            <p:cNvSpPr/>
            <p:nvPr/>
          </p:nvSpPr>
          <p:spPr>
            <a:xfrm>
              <a:off x="1911251" y="1321493"/>
              <a:ext cx="437774" cy="3308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012" b="1" dirty="0">
                  <a:solidFill>
                    <a:srgbClr val="037A9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在此输入标题</a:t>
              </a:r>
            </a:p>
          </p:txBody>
        </p:sp>
        <p:sp>
          <p:nvSpPr>
            <p:cNvPr id="37" name="矩形 36"/>
            <p:cNvSpPr/>
            <p:nvPr/>
          </p:nvSpPr>
          <p:spPr>
            <a:xfrm>
              <a:off x="1911251" y="1631551"/>
              <a:ext cx="1373453" cy="554141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,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,</a:t>
              </a:r>
              <a:r>
                <a:rPr lang="zh-CN" altLang="en-US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请在此输入详细文字信息和简介</a:t>
              </a:r>
              <a:r>
                <a:rPr lang="en-US" altLang="zh-CN" sz="105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Segoe UI" panose="020B0502040204020203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227295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3104449" cy="369332"/>
            <a:chOff x="585861" y="319364"/>
            <a:chExt cx="4139268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18478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标题文字内容 </a:t>
              </a: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3"/>
            <p:cNvSpPr txBox="1"/>
            <p:nvPr/>
          </p:nvSpPr>
          <p:spPr>
            <a:xfrm>
              <a:off x="2497594" y="429775"/>
              <a:ext cx="222753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356032" y="1551973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/>
        </p:nvGrpSpPr>
        <p:grpSpPr>
          <a:xfrm rot="16200000">
            <a:off x="2219601" y="2349829"/>
            <a:ext cx="2214212" cy="623254"/>
            <a:chOff x="9094388" y="3131023"/>
            <a:chExt cx="1220012" cy="566265"/>
          </a:xfrm>
        </p:grpSpPr>
        <p:sp>
          <p:nvSpPr>
            <p:cNvPr id="10" name="Line 128"/>
            <p:cNvSpPr>
              <a:spLocks noChangeShapeType="1"/>
            </p:cNvSpPr>
            <p:nvPr/>
          </p:nvSpPr>
          <p:spPr bwMode="auto">
            <a:xfrm>
              <a:off x="9702801" y="3131023"/>
              <a:ext cx="0" cy="564678"/>
            </a:xfrm>
            <a:prstGeom prst="line">
              <a:avLst/>
            </a:prstGeom>
            <a:noFill/>
            <a:ln w="12700" cap="flat">
              <a:solidFill>
                <a:srgbClr val="55735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129"/>
            <p:cNvSpPr>
              <a:spLocks noChangeShapeType="1"/>
            </p:cNvSpPr>
            <p:nvPr/>
          </p:nvSpPr>
          <p:spPr bwMode="auto">
            <a:xfrm flipH="1">
              <a:off x="9094388" y="3492501"/>
              <a:ext cx="1219891" cy="0"/>
            </a:xfrm>
            <a:prstGeom prst="line">
              <a:avLst/>
            </a:prstGeom>
            <a:noFill/>
            <a:ln w="12700" cap="flat">
              <a:solidFill>
                <a:srgbClr val="55735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Line 130"/>
            <p:cNvSpPr>
              <a:spLocks noChangeShapeType="1"/>
            </p:cNvSpPr>
            <p:nvPr/>
          </p:nvSpPr>
          <p:spPr bwMode="auto">
            <a:xfrm>
              <a:off x="9094683" y="3487738"/>
              <a:ext cx="0" cy="209550"/>
            </a:xfrm>
            <a:prstGeom prst="line">
              <a:avLst/>
            </a:prstGeom>
            <a:noFill/>
            <a:ln w="12700" cap="flat">
              <a:solidFill>
                <a:srgbClr val="55735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131"/>
            <p:cNvSpPr>
              <a:spLocks noChangeShapeType="1"/>
            </p:cNvSpPr>
            <p:nvPr/>
          </p:nvSpPr>
          <p:spPr bwMode="auto">
            <a:xfrm>
              <a:off x="10314400" y="3487738"/>
              <a:ext cx="0" cy="209550"/>
            </a:xfrm>
            <a:prstGeom prst="line">
              <a:avLst/>
            </a:prstGeom>
            <a:noFill/>
            <a:ln w="12700" cap="flat">
              <a:solidFill>
                <a:srgbClr val="55735B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1656435" y="1932293"/>
            <a:ext cx="1403790" cy="1403790"/>
            <a:chOff x="1677608" y="2996952"/>
            <a:chExt cx="1395643" cy="1395643"/>
          </a:xfrm>
        </p:grpSpPr>
        <p:sp>
          <p:nvSpPr>
            <p:cNvPr id="1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6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152195" y="2364229"/>
            <a:ext cx="412270" cy="572528"/>
            <a:chOff x="8032306" y="5624901"/>
            <a:chExt cx="429201" cy="596039"/>
          </a:xfrm>
          <a:solidFill>
            <a:schemeClr val="bg1"/>
          </a:solidFill>
        </p:grpSpPr>
        <p:sp>
          <p:nvSpPr>
            <p:cNvPr id="18" name="Freeform 276"/>
            <p:cNvSpPr/>
            <p:nvPr/>
          </p:nvSpPr>
          <p:spPr bwMode="auto">
            <a:xfrm>
              <a:off x="8032306" y="5715047"/>
              <a:ext cx="429201" cy="505893"/>
            </a:xfrm>
            <a:custGeom>
              <a:avLst/>
              <a:gdLst>
                <a:gd name="T0" fmla="*/ 166 w 203"/>
                <a:gd name="T1" fmla="*/ 0 h 239"/>
                <a:gd name="T2" fmla="*/ 166 w 203"/>
                <a:gd name="T3" fmla="*/ 22 h 239"/>
                <a:gd name="T4" fmla="*/ 181 w 203"/>
                <a:gd name="T5" fmla="*/ 37 h 239"/>
                <a:gd name="T6" fmla="*/ 181 w 203"/>
                <a:gd name="T7" fmla="*/ 203 h 239"/>
                <a:gd name="T8" fmla="*/ 166 w 203"/>
                <a:gd name="T9" fmla="*/ 218 h 239"/>
                <a:gd name="T10" fmla="*/ 36 w 203"/>
                <a:gd name="T11" fmla="*/ 218 h 239"/>
                <a:gd name="T12" fmla="*/ 22 w 203"/>
                <a:gd name="T13" fmla="*/ 203 h 239"/>
                <a:gd name="T14" fmla="*/ 22 w 203"/>
                <a:gd name="T15" fmla="*/ 37 h 239"/>
                <a:gd name="T16" fmla="*/ 36 w 203"/>
                <a:gd name="T17" fmla="*/ 22 h 239"/>
                <a:gd name="T18" fmla="*/ 36 w 203"/>
                <a:gd name="T19" fmla="*/ 0 h 239"/>
                <a:gd name="T20" fmla="*/ 0 w 203"/>
                <a:gd name="T21" fmla="*/ 37 h 239"/>
                <a:gd name="T22" fmla="*/ 0 w 203"/>
                <a:gd name="T23" fmla="*/ 203 h 239"/>
                <a:gd name="T24" fmla="*/ 36 w 203"/>
                <a:gd name="T25" fmla="*/ 239 h 239"/>
                <a:gd name="T26" fmla="*/ 166 w 203"/>
                <a:gd name="T27" fmla="*/ 239 h 239"/>
                <a:gd name="T28" fmla="*/ 203 w 203"/>
                <a:gd name="T29" fmla="*/ 203 h 239"/>
                <a:gd name="T30" fmla="*/ 203 w 203"/>
                <a:gd name="T31" fmla="*/ 37 h 239"/>
                <a:gd name="T32" fmla="*/ 166 w 203"/>
                <a:gd name="T33" fmla="*/ 0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3" h="239">
                  <a:moveTo>
                    <a:pt x="166" y="0"/>
                  </a:moveTo>
                  <a:cubicBezTo>
                    <a:pt x="166" y="22"/>
                    <a:pt x="166" y="22"/>
                    <a:pt x="166" y="22"/>
                  </a:cubicBezTo>
                  <a:cubicBezTo>
                    <a:pt x="174" y="22"/>
                    <a:pt x="181" y="29"/>
                    <a:pt x="181" y="37"/>
                  </a:cubicBezTo>
                  <a:cubicBezTo>
                    <a:pt x="181" y="203"/>
                    <a:pt x="181" y="203"/>
                    <a:pt x="181" y="203"/>
                  </a:cubicBezTo>
                  <a:cubicBezTo>
                    <a:pt x="181" y="211"/>
                    <a:pt x="174" y="218"/>
                    <a:pt x="166" y="218"/>
                  </a:cubicBezTo>
                  <a:cubicBezTo>
                    <a:pt x="36" y="218"/>
                    <a:pt x="36" y="218"/>
                    <a:pt x="36" y="218"/>
                  </a:cubicBezTo>
                  <a:cubicBezTo>
                    <a:pt x="28" y="218"/>
                    <a:pt x="22" y="211"/>
                    <a:pt x="22" y="203"/>
                  </a:cubicBezTo>
                  <a:cubicBezTo>
                    <a:pt x="22" y="37"/>
                    <a:pt x="22" y="37"/>
                    <a:pt x="22" y="37"/>
                  </a:cubicBezTo>
                  <a:cubicBezTo>
                    <a:pt x="22" y="29"/>
                    <a:pt x="28" y="22"/>
                    <a:pt x="36" y="22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16" y="0"/>
                    <a:pt x="0" y="17"/>
                    <a:pt x="0" y="37"/>
                  </a:cubicBezTo>
                  <a:cubicBezTo>
                    <a:pt x="0" y="203"/>
                    <a:pt x="0" y="203"/>
                    <a:pt x="0" y="203"/>
                  </a:cubicBezTo>
                  <a:cubicBezTo>
                    <a:pt x="0" y="223"/>
                    <a:pt x="16" y="239"/>
                    <a:pt x="36" y="239"/>
                  </a:cubicBezTo>
                  <a:cubicBezTo>
                    <a:pt x="166" y="239"/>
                    <a:pt x="166" y="239"/>
                    <a:pt x="166" y="239"/>
                  </a:cubicBezTo>
                  <a:cubicBezTo>
                    <a:pt x="186" y="239"/>
                    <a:pt x="203" y="223"/>
                    <a:pt x="203" y="203"/>
                  </a:cubicBezTo>
                  <a:cubicBezTo>
                    <a:pt x="203" y="37"/>
                    <a:pt x="203" y="37"/>
                    <a:pt x="203" y="37"/>
                  </a:cubicBezTo>
                  <a:cubicBezTo>
                    <a:pt x="203" y="17"/>
                    <a:pt x="186" y="0"/>
                    <a:pt x="1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9" name="Freeform 277"/>
            <p:cNvSpPr/>
            <p:nvPr/>
          </p:nvSpPr>
          <p:spPr bwMode="auto">
            <a:xfrm>
              <a:off x="8139943" y="5624901"/>
              <a:ext cx="213928" cy="137237"/>
            </a:xfrm>
            <a:custGeom>
              <a:avLst/>
              <a:gdLst>
                <a:gd name="T0" fmla="*/ 101 w 101"/>
                <a:gd name="T1" fmla="*/ 29 h 65"/>
                <a:gd name="T2" fmla="*/ 79 w 101"/>
                <a:gd name="T3" fmla="*/ 29 h 65"/>
                <a:gd name="T4" fmla="*/ 50 w 101"/>
                <a:gd name="T5" fmla="*/ 0 h 65"/>
                <a:gd name="T6" fmla="*/ 21 w 101"/>
                <a:gd name="T7" fmla="*/ 29 h 65"/>
                <a:gd name="T8" fmla="*/ 0 w 101"/>
                <a:gd name="T9" fmla="*/ 29 h 65"/>
                <a:gd name="T10" fmla="*/ 0 w 101"/>
                <a:gd name="T11" fmla="*/ 65 h 65"/>
                <a:gd name="T12" fmla="*/ 101 w 101"/>
                <a:gd name="T13" fmla="*/ 65 h 65"/>
                <a:gd name="T14" fmla="*/ 101 w 101"/>
                <a:gd name="T15" fmla="*/ 2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65">
                  <a:moveTo>
                    <a:pt x="101" y="29"/>
                  </a:moveTo>
                  <a:cubicBezTo>
                    <a:pt x="79" y="29"/>
                    <a:pt x="79" y="29"/>
                    <a:pt x="79" y="29"/>
                  </a:cubicBezTo>
                  <a:cubicBezTo>
                    <a:pt x="79" y="13"/>
                    <a:pt x="66" y="0"/>
                    <a:pt x="50" y="0"/>
                  </a:cubicBezTo>
                  <a:cubicBezTo>
                    <a:pt x="34" y="0"/>
                    <a:pt x="21" y="13"/>
                    <a:pt x="21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101" y="65"/>
                    <a:pt x="101" y="65"/>
                    <a:pt x="101" y="65"/>
                  </a:cubicBezTo>
                  <a:lnTo>
                    <a:pt x="101" y="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0" name="Rectangle 278"/>
            <p:cNvSpPr>
              <a:spLocks noChangeArrowheads="1"/>
            </p:cNvSpPr>
            <p:nvPr/>
          </p:nvSpPr>
          <p:spPr bwMode="auto">
            <a:xfrm>
              <a:off x="8123797" y="5837484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1" name="Rectangle 279"/>
            <p:cNvSpPr>
              <a:spLocks noChangeArrowheads="1"/>
            </p:cNvSpPr>
            <p:nvPr/>
          </p:nvSpPr>
          <p:spPr bwMode="auto">
            <a:xfrm>
              <a:off x="8123797" y="5914175"/>
              <a:ext cx="244874" cy="32291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Rectangle 280"/>
            <p:cNvSpPr>
              <a:spLocks noChangeArrowheads="1"/>
            </p:cNvSpPr>
            <p:nvPr/>
          </p:nvSpPr>
          <p:spPr bwMode="auto">
            <a:xfrm>
              <a:off x="8123797" y="5992211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3" name="Rectangle 281"/>
            <p:cNvSpPr>
              <a:spLocks noChangeArrowheads="1"/>
            </p:cNvSpPr>
            <p:nvPr/>
          </p:nvSpPr>
          <p:spPr bwMode="auto">
            <a:xfrm>
              <a:off x="8123797" y="6068903"/>
              <a:ext cx="244874" cy="296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en-US" sz="1012" dirty="0">
                <a:solidFill>
                  <a:prstClr val="black"/>
                </a:solidFill>
                <a:latin typeface="微软雅黑" panose="020B0503020204020204" pitchFamily="34" charset="-122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654137" y="1126109"/>
            <a:ext cx="851730" cy="851730"/>
            <a:chOff x="1677608" y="2996952"/>
            <a:chExt cx="1395643" cy="1395643"/>
          </a:xfrm>
        </p:grpSpPr>
        <p:sp>
          <p:nvSpPr>
            <p:cNvPr id="2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6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921362" y="1408622"/>
            <a:ext cx="317280" cy="292542"/>
            <a:chOff x="7339246" y="1487600"/>
            <a:chExt cx="423150" cy="390158"/>
          </a:xfrm>
        </p:grpSpPr>
        <p:sp>
          <p:nvSpPr>
            <p:cNvPr id="28" name="Freeform 364"/>
            <p:cNvSpPr/>
            <p:nvPr/>
          </p:nvSpPr>
          <p:spPr bwMode="auto">
            <a:xfrm>
              <a:off x="7339246" y="1689008"/>
              <a:ext cx="423150" cy="188750"/>
            </a:xfrm>
            <a:custGeom>
              <a:avLst/>
              <a:gdLst>
                <a:gd name="T0" fmla="*/ 222 w 262"/>
                <a:gd name="T1" fmla="*/ 18 h 94"/>
                <a:gd name="T2" fmla="*/ 205 w 262"/>
                <a:gd name="T3" fmla="*/ 18 h 94"/>
                <a:gd name="T4" fmla="*/ 205 w 262"/>
                <a:gd name="T5" fmla="*/ 0 h 94"/>
                <a:gd name="T6" fmla="*/ 57 w 262"/>
                <a:gd name="T7" fmla="*/ 0 h 94"/>
                <a:gd name="T8" fmla="*/ 57 w 262"/>
                <a:gd name="T9" fmla="*/ 18 h 94"/>
                <a:gd name="T10" fmla="*/ 40 w 262"/>
                <a:gd name="T11" fmla="*/ 18 h 94"/>
                <a:gd name="T12" fmla="*/ 40 w 262"/>
                <a:gd name="T13" fmla="*/ 0 h 94"/>
                <a:gd name="T14" fmla="*/ 0 w 262"/>
                <a:gd name="T15" fmla="*/ 0 h 94"/>
                <a:gd name="T16" fmla="*/ 0 w 262"/>
                <a:gd name="T17" fmla="*/ 83 h 94"/>
                <a:gd name="T18" fmla="*/ 11 w 262"/>
                <a:gd name="T19" fmla="*/ 94 h 94"/>
                <a:gd name="T20" fmla="*/ 251 w 262"/>
                <a:gd name="T21" fmla="*/ 94 h 94"/>
                <a:gd name="T22" fmla="*/ 262 w 262"/>
                <a:gd name="T23" fmla="*/ 83 h 94"/>
                <a:gd name="T24" fmla="*/ 262 w 262"/>
                <a:gd name="T25" fmla="*/ 0 h 94"/>
                <a:gd name="T26" fmla="*/ 222 w 262"/>
                <a:gd name="T27" fmla="*/ 0 h 94"/>
                <a:gd name="T28" fmla="*/ 222 w 262"/>
                <a:gd name="T29" fmla="*/ 1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94">
                  <a:moveTo>
                    <a:pt x="222" y="18"/>
                  </a:moveTo>
                  <a:cubicBezTo>
                    <a:pt x="205" y="18"/>
                    <a:pt x="205" y="18"/>
                    <a:pt x="205" y="1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9"/>
                    <a:pt x="5" y="94"/>
                    <a:pt x="11" y="94"/>
                  </a:cubicBezTo>
                  <a:cubicBezTo>
                    <a:pt x="251" y="94"/>
                    <a:pt x="251" y="94"/>
                    <a:pt x="251" y="94"/>
                  </a:cubicBezTo>
                  <a:cubicBezTo>
                    <a:pt x="258" y="94"/>
                    <a:pt x="262" y="89"/>
                    <a:pt x="262" y="83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22" y="0"/>
                    <a:pt x="222" y="0"/>
                    <a:pt x="222" y="0"/>
                  </a:cubicBezTo>
                  <a:lnTo>
                    <a:pt x="222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29" name="Freeform 365"/>
            <p:cNvSpPr/>
            <p:nvPr/>
          </p:nvSpPr>
          <p:spPr bwMode="auto">
            <a:xfrm>
              <a:off x="7339246" y="1552399"/>
              <a:ext cx="423150" cy="128060"/>
            </a:xfrm>
            <a:custGeom>
              <a:avLst/>
              <a:gdLst>
                <a:gd name="T0" fmla="*/ 251 w 262"/>
                <a:gd name="T1" fmla="*/ 0 h 45"/>
                <a:gd name="T2" fmla="*/ 11 w 262"/>
                <a:gd name="T3" fmla="*/ 0 h 45"/>
                <a:gd name="T4" fmla="*/ 0 w 262"/>
                <a:gd name="T5" fmla="*/ 11 h 45"/>
                <a:gd name="T6" fmla="*/ 0 w 262"/>
                <a:gd name="T7" fmla="*/ 45 h 45"/>
                <a:gd name="T8" fmla="*/ 40 w 262"/>
                <a:gd name="T9" fmla="*/ 45 h 45"/>
                <a:gd name="T10" fmla="*/ 40 w 262"/>
                <a:gd name="T11" fmla="*/ 34 h 45"/>
                <a:gd name="T12" fmla="*/ 57 w 262"/>
                <a:gd name="T13" fmla="*/ 34 h 45"/>
                <a:gd name="T14" fmla="*/ 57 w 262"/>
                <a:gd name="T15" fmla="*/ 45 h 45"/>
                <a:gd name="T16" fmla="*/ 205 w 262"/>
                <a:gd name="T17" fmla="*/ 45 h 45"/>
                <a:gd name="T18" fmla="*/ 205 w 262"/>
                <a:gd name="T19" fmla="*/ 34 h 45"/>
                <a:gd name="T20" fmla="*/ 222 w 262"/>
                <a:gd name="T21" fmla="*/ 34 h 45"/>
                <a:gd name="T22" fmla="*/ 222 w 262"/>
                <a:gd name="T23" fmla="*/ 45 h 45"/>
                <a:gd name="T24" fmla="*/ 262 w 262"/>
                <a:gd name="T25" fmla="*/ 45 h 45"/>
                <a:gd name="T26" fmla="*/ 262 w 262"/>
                <a:gd name="T27" fmla="*/ 11 h 45"/>
                <a:gd name="T28" fmla="*/ 251 w 262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45">
                  <a:moveTo>
                    <a:pt x="25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205" y="45"/>
                    <a:pt x="205" y="45"/>
                    <a:pt x="205" y="45"/>
                  </a:cubicBezTo>
                  <a:cubicBezTo>
                    <a:pt x="205" y="34"/>
                    <a:pt x="205" y="34"/>
                    <a:pt x="205" y="34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2" y="45"/>
                    <a:pt x="222" y="45"/>
                    <a:pt x="222" y="45"/>
                  </a:cubicBezTo>
                  <a:cubicBezTo>
                    <a:pt x="262" y="45"/>
                    <a:pt x="262" y="45"/>
                    <a:pt x="262" y="45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62" y="5"/>
                    <a:pt x="258" y="0"/>
                    <a:pt x="2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30" name="Freeform 366"/>
            <p:cNvSpPr/>
            <p:nvPr/>
          </p:nvSpPr>
          <p:spPr bwMode="auto">
            <a:xfrm>
              <a:off x="7443155" y="1487600"/>
              <a:ext cx="215332" cy="79403"/>
            </a:xfrm>
            <a:custGeom>
              <a:avLst/>
              <a:gdLst>
                <a:gd name="T0" fmla="*/ 132 w 132"/>
                <a:gd name="T1" fmla="*/ 63 h 63"/>
                <a:gd name="T2" fmla="*/ 115 w 132"/>
                <a:gd name="T3" fmla="*/ 63 h 63"/>
                <a:gd name="T4" fmla="*/ 115 w 132"/>
                <a:gd name="T5" fmla="*/ 20 h 63"/>
                <a:gd name="T6" fmla="*/ 112 w 132"/>
                <a:gd name="T7" fmla="*/ 17 h 63"/>
                <a:gd name="T8" fmla="*/ 20 w 132"/>
                <a:gd name="T9" fmla="*/ 17 h 63"/>
                <a:gd name="T10" fmla="*/ 18 w 132"/>
                <a:gd name="T11" fmla="*/ 20 h 63"/>
                <a:gd name="T12" fmla="*/ 18 w 132"/>
                <a:gd name="T13" fmla="*/ 63 h 63"/>
                <a:gd name="T14" fmla="*/ 0 w 132"/>
                <a:gd name="T15" fmla="*/ 63 h 63"/>
                <a:gd name="T16" fmla="*/ 0 w 132"/>
                <a:gd name="T17" fmla="*/ 20 h 63"/>
                <a:gd name="T18" fmla="*/ 20 w 132"/>
                <a:gd name="T19" fmla="*/ 0 h 63"/>
                <a:gd name="T20" fmla="*/ 112 w 132"/>
                <a:gd name="T21" fmla="*/ 0 h 63"/>
                <a:gd name="T22" fmla="*/ 132 w 132"/>
                <a:gd name="T23" fmla="*/ 20 h 63"/>
                <a:gd name="T24" fmla="*/ 132 w 132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3">
                  <a:moveTo>
                    <a:pt x="132" y="63"/>
                  </a:moveTo>
                  <a:cubicBezTo>
                    <a:pt x="115" y="63"/>
                    <a:pt x="115" y="63"/>
                    <a:pt x="115" y="6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18"/>
                    <a:pt x="114" y="17"/>
                    <a:pt x="112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7"/>
                    <a:pt x="18" y="18"/>
                    <a:pt x="18" y="2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3" y="0"/>
                    <a:pt x="132" y="9"/>
                    <a:pt x="132" y="20"/>
                  </a:cubicBezTo>
                  <a:lnTo>
                    <a:pt x="132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4572001" y="1268983"/>
            <a:ext cx="1241815" cy="224974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32" name="矩形 47"/>
          <p:cNvSpPr>
            <a:spLocks noChangeArrowheads="1"/>
          </p:cNvSpPr>
          <p:nvPr/>
        </p:nvSpPr>
        <p:spPr bwMode="auto">
          <a:xfrm>
            <a:off x="4572000" y="1574907"/>
            <a:ext cx="3293508" cy="45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在此录入上述图表的综合说明，在此录入上述图表的综合描述说明。在此录入上述图表的综合说明。</a:t>
            </a:r>
          </a:p>
        </p:txBody>
      </p:sp>
      <p:cxnSp>
        <p:nvCxnSpPr>
          <p:cNvPr id="33" name="直接连接符 32"/>
          <p:cNvCxnSpPr/>
          <p:nvPr/>
        </p:nvCxnSpPr>
        <p:spPr>
          <a:xfrm>
            <a:off x="4356032" y="2685804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3654137" y="2259939"/>
            <a:ext cx="851730" cy="851730"/>
            <a:chOff x="1677608" y="2996952"/>
            <a:chExt cx="1395643" cy="1395643"/>
          </a:xfrm>
        </p:grpSpPr>
        <p:sp>
          <p:nvSpPr>
            <p:cNvPr id="35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6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37" name="矩形 36"/>
          <p:cNvSpPr/>
          <p:nvPr/>
        </p:nvSpPr>
        <p:spPr>
          <a:xfrm>
            <a:off x="4572001" y="2402814"/>
            <a:ext cx="1241815" cy="224974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38" name="矩形 47"/>
          <p:cNvSpPr>
            <a:spLocks noChangeArrowheads="1"/>
          </p:cNvSpPr>
          <p:nvPr/>
        </p:nvSpPr>
        <p:spPr bwMode="auto">
          <a:xfrm>
            <a:off x="4572000" y="2708738"/>
            <a:ext cx="3293508" cy="457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在此录入上述图表的综合说明，在此录入上述图表的综合描述说明。在此录入上述图表的综合说明。</a:t>
            </a:r>
          </a:p>
        </p:txBody>
      </p:sp>
      <p:grpSp>
        <p:nvGrpSpPr>
          <p:cNvPr id="39" name="组合 38"/>
          <p:cNvGrpSpPr/>
          <p:nvPr/>
        </p:nvGrpSpPr>
        <p:grpSpPr>
          <a:xfrm>
            <a:off x="3914060" y="2526422"/>
            <a:ext cx="336553" cy="342670"/>
            <a:chOff x="2000378" y="1974523"/>
            <a:chExt cx="576064" cy="586534"/>
          </a:xfrm>
        </p:grpSpPr>
        <p:sp>
          <p:nvSpPr>
            <p:cNvPr id="40" name="Freeform 562"/>
            <p:cNvSpPr>
              <a:spLocks noEditPoints="1"/>
            </p:cNvSpPr>
            <p:nvPr/>
          </p:nvSpPr>
          <p:spPr bwMode="auto">
            <a:xfrm>
              <a:off x="2000378" y="1974523"/>
              <a:ext cx="576064" cy="504844"/>
            </a:xfrm>
            <a:custGeom>
              <a:avLst/>
              <a:gdLst>
                <a:gd name="T0" fmla="*/ 182 w 233"/>
                <a:gd name="T1" fmla="*/ 7 h 204"/>
                <a:gd name="T2" fmla="*/ 183 w 233"/>
                <a:gd name="T3" fmla="*/ 0 h 204"/>
                <a:gd name="T4" fmla="*/ 116 w 233"/>
                <a:gd name="T5" fmla="*/ 0 h 204"/>
                <a:gd name="T6" fmla="*/ 50 w 233"/>
                <a:gd name="T7" fmla="*/ 0 h 204"/>
                <a:gd name="T8" fmla="*/ 50 w 233"/>
                <a:gd name="T9" fmla="*/ 7 h 204"/>
                <a:gd name="T10" fmla="*/ 0 w 233"/>
                <a:gd name="T11" fmla="*/ 7 h 204"/>
                <a:gd name="T12" fmla="*/ 0 w 233"/>
                <a:gd name="T13" fmla="*/ 14 h 204"/>
                <a:gd name="T14" fmla="*/ 31 w 233"/>
                <a:gd name="T15" fmla="*/ 95 h 204"/>
                <a:gd name="T16" fmla="*/ 86 w 233"/>
                <a:gd name="T17" fmla="*/ 131 h 204"/>
                <a:gd name="T18" fmla="*/ 100 w 233"/>
                <a:gd name="T19" fmla="*/ 143 h 204"/>
                <a:gd name="T20" fmla="*/ 100 w 233"/>
                <a:gd name="T21" fmla="*/ 186 h 204"/>
                <a:gd name="T22" fmla="*/ 83 w 233"/>
                <a:gd name="T23" fmla="*/ 204 h 204"/>
                <a:gd name="T24" fmla="*/ 116 w 233"/>
                <a:gd name="T25" fmla="*/ 204 h 204"/>
                <a:gd name="T26" fmla="*/ 150 w 233"/>
                <a:gd name="T27" fmla="*/ 204 h 204"/>
                <a:gd name="T28" fmla="*/ 133 w 233"/>
                <a:gd name="T29" fmla="*/ 186 h 204"/>
                <a:gd name="T30" fmla="*/ 133 w 233"/>
                <a:gd name="T31" fmla="*/ 143 h 204"/>
                <a:gd name="T32" fmla="*/ 147 w 233"/>
                <a:gd name="T33" fmla="*/ 131 h 204"/>
                <a:gd name="T34" fmla="*/ 202 w 233"/>
                <a:gd name="T35" fmla="*/ 95 h 204"/>
                <a:gd name="T36" fmla="*/ 233 w 233"/>
                <a:gd name="T37" fmla="*/ 14 h 204"/>
                <a:gd name="T38" fmla="*/ 233 w 233"/>
                <a:gd name="T39" fmla="*/ 7 h 204"/>
                <a:gd name="T40" fmla="*/ 182 w 233"/>
                <a:gd name="T41" fmla="*/ 7 h 204"/>
                <a:gd name="T42" fmla="*/ 42 w 233"/>
                <a:gd name="T43" fmla="*/ 86 h 204"/>
                <a:gd name="T44" fmla="*/ 15 w 233"/>
                <a:gd name="T45" fmla="*/ 21 h 204"/>
                <a:gd name="T46" fmla="*/ 51 w 233"/>
                <a:gd name="T47" fmla="*/ 21 h 204"/>
                <a:gd name="T48" fmla="*/ 53 w 233"/>
                <a:gd name="T49" fmla="*/ 49 h 204"/>
                <a:gd name="T50" fmla="*/ 69 w 233"/>
                <a:gd name="T51" fmla="*/ 107 h 204"/>
                <a:gd name="T52" fmla="*/ 42 w 233"/>
                <a:gd name="T53" fmla="*/ 86 h 204"/>
                <a:gd name="T54" fmla="*/ 190 w 233"/>
                <a:gd name="T55" fmla="*/ 86 h 204"/>
                <a:gd name="T56" fmla="*/ 163 w 233"/>
                <a:gd name="T57" fmla="*/ 107 h 204"/>
                <a:gd name="T58" fmla="*/ 180 w 233"/>
                <a:gd name="T59" fmla="*/ 49 h 204"/>
                <a:gd name="T60" fmla="*/ 181 w 233"/>
                <a:gd name="T61" fmla="*/ 21 h 204"/>
                <a:gd name="T62" fmla="*/ 218 w 233"/>
                <a:gd name="T63" fmla="*/ 21 h 204"/>
                <a:gd name="T64" fmla="*/ 190 w 233"/>
                <a:gd name="T65" fmla="*/ 8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204">
                  <a:moveTo>
                    <a:pt x="182" y="7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58"/>
                    <a:pt x="31" y="95"/>
                  </a:cubicBezTo>
                  <a:cubicBezTo>
                    <a:pt x="32" y="96"/>
                    <a:pt x="52" y="119"/>
                    <a:pt x="86" y="131"/>
                  </a:cubicBezTo>
                  <a:cubicBezTo>
                    <a:pt x="93" y="139"/>
                    <a:pt x="100" y="143"/>
                    <a:pt x="100" y="143"/>
                  </a:cubicBezTo>
                  <a:cubicBezTo>
                    <a:pt x="100" y="186"/>
                    <a:pt x="100" y="186"/>
                    <a:pt x="100" y="186"/>
                  </a:cubicBezTo>
                  <a:cubicBezTo>
                    <a:pt x="83" y="204"/>
                    <a:pt x="83" y="204"/>
                    <a:pt x="8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33" y="186"/>
                    <a:pt x="133" y="186"/>
                    <a:pt x="133" y="186"/>
                  </a:cubicBezTo>
                  <a:cubicBezTo>
                    <a:pt x="133" y="143"/>
                    <a:pt x="133" y="143"/>
                    <a:pt x="133" y="143"/>
                  </a:cubicBezTo>
                  <a:cubicBezTo>
                    <a:pt x="133" y="143"/>
                    <a:pt x="139" y="139"/>
                    <a:pt x="147" y="131"/>
                  </a:cubicBezTo>
                  <a:cubicBezTo>
                    <a:pt x="181" y="119"/>
                    <a:pt x="201" y="96"/>
                    <a:pt x="202" y="95"/>
                  </a:cubicBezTo>
                  <a:cubicBezTo>
                    <a:pt x="233" y="58"/>
                    <a:pt x="233" y="16"/>
                    <a:pt x="233" y="14"/>
                  </a:cubicBezTo>
                  <a:cubicBezTo>
                    <a:pt x="233" y="7"/>
                    <a:pt x="233" y="7"/>
                    <a:pt x="233" y="7"/>
                  </a:cubicBezTo>
                  <a:lnTo>
                    <a:pt x="182" y="7"/>
                  </a:lnTo>
                  <a:close/>
                  <a:moveTo>
                    <a:pt x="42" y="86"/>
                  </a:moveTo>
                  <a:cubicBezTo>
                    <a:pt x="22" y="61"/>
                    <a:pt x="16" y="34"/>
                    <a:pt x="15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5" y="74"/>
                    <a:pt x="62" y="93"/>
                    <a:pt x="69" y="107"/>
                  </a:cubicBezTo>
                  <a:cubicBezTo>
                    <a:pt x="52" y="97"/>
                    <a:pt x="43" y="86"/>
                    <a:pt x="42" y="86"/>
                  </a:cubicBezTo>
                  <a:close/>
                  <a:moveTo>
                    <a:pt x="190" y="86"/>
                  </a:moveTo>
                  <a:cubicBezTo>
                    <a:pt x="190" y="86"/>
                    <a:pt x="180" y="97"/>
                    <a:pt x="163" y="107"/>
                  </a:cubicBezTo>
                  <a:cubicBezTo>
                    <a:pt x="171" y="93"/>
                    <a:pt x="178" y="74"/>
                    <a:pt x="180" y="49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6" y="34"/>
                    <a:pt x="211" y="61"/>
                    <a:pt x="190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41" name="Freeform 563"/>
            <p:cNvSpPr/>
            <p:nvPr/>
          </p:nvSpPr>
          <p:spPr bwMode="auto">
            <a:xfrm>
              <a:off x="2129730" y="2488785"/>
              <a:ext cx="317360" cy="72272"/>
            </a:xfrm>
            <a:custGeom>
              <a:avLst/>
              <a:gdLst>
                <a:gd name="T0" fmla="*/ 0 w 303"/>
                <a:gd name="T1" fmla="*/ 0 h 69"/>
                <a:gd name="T2" fmla="*/ 0 w 303"/>
                <a:gd name="T3" fmla="*/ 69 h 69"/>
                <a:gd name="T4" fmla="*/ 152 w 303"/>
                <a:gd name="T5" fmla="*/ 69 h 69"/>
                <a:gd name="T6" fmla="*/ 303 w 303"/>
                <a:gd name="T7" fmla="*/ 69 h 69"/>
                <a:gd name="T8" fmla="*/ 303 w 303"/>
                <a:gd name="T9" fmla="*/ 0 h 69"/>
                <a:gd name="T10" fmla="*/ 152 w 303"/>
                <a:gd name="T11" fmla="*/ 0 h 69"/>
                <a:gd name="T12" fmla="*/ 0 w 303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69">
                  <a:moveTo>
                    <a:pt x="0" y="0"/>
                  </a:moveTo>
                  <a:lnTo>
                    <a:pt x="0" y="69"/>
                  </a:lnTo>
                  <a:lnTo>
                    <a:pt x="152" y="69"/>
                  </a:lnTo>
                  <a:lnTo>
                    <a:pt x="303" y="69"/>
                  </a:lnTo>
                  <a:lnTo>
                    <a:pt x="303" y="0"/>
                  </a:lnTo>
                  <a:lnTo>
                    <a:pt x="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800" dirty="0">
                <a:latin typeface="微软雅黑" panose="020B0503020204020204" pitchFamily="34" charset="-122"/>
              </a:endParaRPr>
            </a:p>
          </p:txBody>
        </p:sp>
      </p:grpSp>
      <p:cxnSp>
        <p:nvCxnSpPr>
          <p:cNvPr id="42" name="直接连接符 41"/>
          <p:cNvCxnSpPr/>
          <p:nvPr/>
        </p:nvCxnSpPr>
        <p:spPr>
          <a:xfrm>
            <a:off x="4356032" y="3759573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/>
          <p:cNvGrpSpPr/>
          <p:nvPr/>
        </p:nvGrpSpPr>
        <p:grpSpPr>
          <a:xfrm>
            <a:off x="3654137" y="3393770"/>
            <a:ext cx="851730" cy="851730"/>
            <a:chOff x="1677608" y="2996952"/>
            <a:chExt cx="1395643" cy="1395643"/>
          </a:xfrm>
        </p:grpSpPr>
        <p:sp>
          <p:nvSpPr>
            <p:cNvPr id="44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45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1000">
                  <a:srgbClr val="03435C"/>
                </a:gs>
                <a:gs pos="100000">
                  <a:srgbClr val="037A9B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4572001" y="3482652"/>
            <a:ext cx="1241815" cy="224974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12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4572000" y="3788577"/>
            <a:ext cx="3293508" cy="65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在此录入上述图表的综合说明，在此录入上述图表的综合描述说明。在此录入上述图表的综合说明。</a:t>
            </a:r>
          </a:p>
          <a:p>
            <a:pPr>
              <a:lnSpc>
                <a:spcPct val="120000"/>
              </a:lnSpc>
              <a:spcBef>
                <a:spcPct val="0"/>
              </a:spcBef>
              <a:buNone/>
            </a:pP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sym typeface="微软雅黑" panose="020B0503020204020204" pitchFamily="34" charset="-122"/>
            </a:endParaRPr>
          </a:p>
        </p:txBody>
      </p:sp>
      <p:sp>
        <p:nvSpPr>
          <p:cNvPr id="48" name="Freeform 133"/>
          <p:cNvSpPr/>
          <p:nvPr/>
        </p:nvSpPr>
        <p:spPr bwMode="auto">
          <a:xfrm>
            <a:off x="3877397" y="3634995"/>
            <a:ext cx="409879" cy="369281"/>
          </a:xfrm>
          <a:custGeom>
            <a:avLst/>
            <a:gdLst>
              <a:gd name="T0" fmla="*/ 442 w 525"/>
              <a:gd name="T1" fmla="*/ 185 h 473"/>
              <a:gd name="T2" fmla="*/ 442 w 525"/>
              <a:gd name="T3" fmla="*/ 40 h 473"/>
              <a:gd name="T4" fmla="*/ 343 w 525"/>
              <a:gd name="T5" fmla="*/ 40 h 473"/>
              <a:gd name="T6" fmla="*/ 343 w 525"/>
              <a:gd name="T7" fmla="*/ 83 h 473"/>
              <a:gd name="T8" fmla="*/ 262 w 525"/>
              <a:gd name="T9" fmla="*/ 0 h 473"/>
              <a:gd name="T10" fmla="*/ 0 w 525"/>
              <a:gd name="T11" fmla="*/ 267 h 473"/>
              <a:gd name="T12" fmla="*/ 59 w 525"/>
              <a:gd name="T13" fmla="*/ 267 h 473"/>
              <a:gd name="T14" fmla="*/ 59 w 525"/>
              <a:gd name="T15" fmla="*/ 473 h 473"/>
              <a:gd name="T16" fmla="*/ 165 w 525"/>
              <a:gd name="T17" fmla="*/ 473 h 473"/>
              <a:gd name="T18" fmla="*/ 165 w 525"/>
              <a:gd name="T19" fmla="*/ 326 h 473"/>
              <a:gd name="T20" fmla="*/ 359 w 525"/>
              <a:gd name="T21" fmla="*/ 326 h 473"/>
              <a:gd name="T22" fmla="*/ 359 w 525"/>
              <a:gd name="T23" fmla="*/ 473 h 473"/>
              <a:gd name="T24" fmla="*/ 466 w 525"/>
              <a:gd name="T25" fmla="*/ 473 h 473"/>
              <a:gd name="T26" fmla="*/ 466 w 525"/>
              <a:gd name="T27" fmla="*/ 267 h 473"/>
              <a:gd name="T28" fmla="*/ 525 w 525"/>
              <a:gd name="T29" fmla="*/ 267 h 473"/>
              <a:gd name="T30" fmla="*/ 442 w 525"/>
              <a:gd name="T31" fmla="*/ 18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473">
                <a:moveTo>
                  <a:pt x="442" y="185"/>
                </a:moveTo>
                <a:lnTo>
                  <a:pt x="442" y="40"/>
                </a:lnTo>
                <a:lnTo>
                  <a:pt x="343" y="40"/>
                </a:lnTo>
                <a:lnTo>
                  <a:pt x="343" y="83"/>
                </a:lnTo>
                <a:lnTo>
                  <a:pt x="262" y="0"/>
                </a:lnTo>
                <a:lnTo>
                  <a:pt x="0" y="267"/>
                </a:lnTo>
                <a:lnTo>
                  <a:pt x="59" y="267"/>
                </a:lnTo>
                <a:lnTo>
                  <a:pt x="59" y="473"/>
                </a:lnTo>
                <a:lnTo>
                  <a:pt x="165" y="473"/>
                </a:lnTo>
                <a:lnTo>
                  <a:pt x="165" y="326"/>
                </a:lnTo>
                <a:lnTo>
                  <a:pt x="359" y="326"/>
                </a:lnTo>
                <a:lnTo>
                  <a:pt x="359" y="473"/>
                </a:lnTo>
                <a:lnTo>
                  <a:pt x="466" y="473"/>
                </a:lnTo>
                <a:lnTo>
                  <a:pt x="466" y="267"/>
                </a:lnTo>
                <a:lnTo>
                  <a:pt x="525" y="267"/>
                </a:lnTo>
                <a:lnTo>
                  <a:pt x="442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 dirty="0"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66207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500"/>
                            </p:stCondLst>
                            <p:childTnLst>
                              <p:par>
                                <p:cTn id="67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0"/>
                            </p:stCondLst>
                            <p:childTnLst>
                              <p:par>
                                <p:cTn id="10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7" grpId="0"/>
      <p:bldP spid="38" grpId="0"/>
      <p:bldP spid="46" grpId="0"/>
      <p:bldP spid="47" grpId="0"/>
      <p:bldP spid="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3104449" cy="369332"/>
            <a:chOff x="585861" y="319364"/>
            <a:chExt cx="4139268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18478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标题文字内容 </a:t>
              </a: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3"/>
            <p:cNvSpPr txBox="1"/>
            <p:nvPr/>
          </p:nvSpPr>
          <p:spPr>
            <a:xfrm>
              <a:off x="2497594" y="429775"/>
              <a:ext cx="222753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Freeform 7"/>
          <p:cNvSpPr>
            <a:spLocks noEditPoints="1"/>
          </p:cNvSpPr>
          <p:nvPr/>
        </p:nvSpPr>
        <p:spPr bwMode="auto">
          <a:xfrm>
            <a:off x="3180523" y="890337"/>
            <a:ext cx="1429569" cy="3247179"/>
          </a:xfrm>
          <a:custGeom>
            <a:avLst/>
            <a:gdLst>
              <a:gd name="T0" fmla="*/ 914 w 1007"/>
              <a:gd name="T1" fmla="*/ 170 h 2288"/>
              <a:gd name="T2" fmla="*/ 728 w 1007"/>
              <a:gd name="T3" fmla="*/ 122 h 2288"/>
              <a:gd name="T4" fmla="*/ 291 w 1007"/>
              <a:gd name="T5" fmla="*/ 122 h 2288"/>
              <a:gd name="T6" fmla="*/ 147 w 1007"/>
              <a:gd name="T7" fmla="*/ 0 h 2288"/>
              <a:gd name="T8" fmla="*/ 0 w 1007"/>
              <a:gd name="T9" fmla="*/ 146 h 2288"/>
              <a:gd name="T10" fmla="*/ 147 w 1007"/>
              <a:gd name="T11" fmla="*/ 293 h 2288"/>
              <a:gd name="T12" fmla="*/ 291 w 1007"/>
              <a:gd name="T13" fmla="*/ 171 h 2288"/>
              <a:gd name="T14" fmla="*/ 728 w 1007"/>
              <a:gd name="T15" fmla="*/ 171 h 2288"/>
              <a:gd name="T16" fmla="*/ 957 w 1007"/>
              <a:gd name="T17" fmla="*/ 351 h 2288"/>
              <a:gd name="T18" fmla="*/ 957 w 1007"/>
              <a:gd name="T19" fmla="*/ 2288 h 2288"/>
              <a:gd name="T20" fmla="*/ 1007 w 1007"/>
              <a:gd name="T21" fmla="*/ 2288 h 2288"/>
              <a:gd name="T22" fmla="*/ 1007 w 1007"/>
              <a:gd name="T23" fmla="*/ 351 h 2288"/>
              <a:gd name="T24" fmla="*/ 914 w 1007"/>
              <a:gd name="T25" fmla="*/ 170 h 2288"/>
              <a:gd name="T26" fmla="*/ 147 w 1007"/>
              <a:gd name="T27" fmla="*/ 233 h 2288"/>
              <a:gd name="T28" fmla="*/ 61 w 1007"/>
              <a:gd name="T29" fmla="*/ 146 h 2288"/>
              <a:gd name="T30" fmla="*/ 147 w 1007"/>
              <a:gd name="T31" fmla="*/ 60 h 2288"/>
              <a:gd name="T32" fmla="*/ 233 w 1007"/>
              <a:gd name="T33" fmla="*/ 146 h 2288"/>
              <a:gd name="T34" fmla="*/ 147 w 1007"/>
              <a:gd name="T35" fmla="*/ 233 h 2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07" h="2288">
                <a:moveTo>
                  <a:pt x="914" y="170"/>
                </a:moveTo>
                <a:cubicBezTo>
                  <a:pt x="854" y="130"/>
                  <a:pt x="780" y="122"/>
                  <a:pt x="728" y="122"/>
                </a:cubicBezTo>
                <a:cubicBezTo>
                  <a:pt x="291" y="122"/>
                  <a:pt x="291" y="122"/>
                  <a:pt x="291" y="122"/>
                </a:cubicBezTo>
                <a:cubicBezTo>
                  <a:pt x="279" y="53"/>
                  <a:pt x="219" y="0"/>
                  <a:pt x="147" y="0"/>
                </a:cubicBezTo>
                <a:cubicBezTo>
                  <a:pt x="66" y="0"/>
                  <a:pt x="0" y="66"/>
                  <a:pt x="0" y="146"/>
                </a:cubicBezTo>
                <a:cubicBezTo>
                  <a:pt x="0" y="227"/>
                  <a:pt x="66" y="293"/>
                  <a:pt x="147" y="293"/>
                </a:cubicBezTo>
                <a:cubicBezTo>
                  <a:pt x="219" y="293"/>
                  <a:pt x="279" y="240"/>
                  <a:pt x="291" y="171"/>
                </a:cubicBezTo>
                <a:cubicBezTo>
                  <a:pt x="728" y="171"/>
                  <a:pt x="728" y="171"/>
                  <a:pt x="728" y="171"/>
                </a:cubicBezTo>
                <a:cubicBezTo>
                  <a:pt x="797" y="171"/>
                  <a:pt x="957" y="189"/>
                  <a:pt x="957" y="351"/>
                </a:cubicBezTo>
                <a:cubicBezTo>
                  <a:pt x="957" y="2288"/>
                  <a:pt x="957" y="2288"/>
                  <a:pt x="957" y="2288"/>
                </a:cubicBezTo>
                <a:cubicBezTo>
                  <a:pt x="1007" y="2288"/>
                  <a:pt x="1007" y="2288"/>
                  <a:pt x="1007" y="2288"/>
                </a:cubicBezTo>
                <a:cubicBezTo>
                  <a:pt x="1007" y="351"/>
                  <a:pt x="1007" y="351"/>
                  <a:pt x="1007" y="351"/>
                </a:cubicBezTo>
                <a:cubicBezTo>
                  <a:pt x="1007" y="272"/>
                  <a:pt x="975" y="210"/>
                  <a:pt x="914" y="170"/>
                </a:cubicBezTo>
                <a:close/>
                <a:moveTo>
                  <a:pt x="147" y="233"/>
                </a:moveTo>
                <a:cubicBezTo>
                  <a:pt x="99" y="233"/>
                  <a:pt x="61" y="194"/>
                  <a:pt x="61" y="146"/>
                </a:cubicBezTo>
                <a:cubicBezTo>
                  <a:pt x="61" y="99"/>
                  <a:pt x="99" y="60"/>
                  <a:pt x="147" y="60"/>
                </a:cubicBezTo>
                <a:cubicBezTo>
                  <a:pt x="194" y="60"/>
                  <a:pt x="233" y="99"/>
                  <a:pt x="233" y="146"/>
                </a:cubicBezTo>
                <a:cubicBezTo>
                  <a:pt x="233" y="194"/>
                  <a:pt x="194" y="233"/>
                  <a:pt x="147" y="233"/>
                </a:cubicBezTo>
                <a:close/>
              </a:path>
            </a:pathLst>
          </a:cu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12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9" name="Freeform 8"/>
          <p:cNvSpPr>
            <a:spLocks noEditPoints="1"/>
          </p:cNvSpPr>
          <p:nvPr/>
        </p:nvSpPr>
        <p:spPr bwMode="auto">
          <a:xfrm>
            <a:off x="3180523" y="1972334"/>
            <a:ext cx="1295063" cy="2156851"/>
          </a:xfrm>
          <a:custGeom>
            <a:avLst/>
            <a:gdLst>
              <a:gd name="T0" fmla="*/ 673 w 912"/>
              <a:gd name="T1" fmla="*/ 125 h 1520"/>
              <a:gd name="T2" fmla="*/ 292 w 912"/>
              <a:gd name="T3" fmla="*/ 125 h 1520"/>
              <a:gd name="T4" fmla="*/ 147 w 912"/>
              <a:gd name="T5" fmla="*/ 0 h 1520"/>
              <a:gd name="T6" fmla="*/ 0 w 912"/>
              <a:gd name="T7" fmla="*/ 146 h 1520"/>
              <a:gd name="T8" fmla="*/ 147 w 912"/>
              <a:gd name="T9" fmla="*/ 292 h 1520"/>
              <a:gd name="T10" fmla="*/ 290 w 912"/>
              <a:gd name="T11" fmla="*/ 174 h 1520"/>
              <a:gd name="T12" fmla="*/ 673 w 912"/>
              <a:gd name="T13" fmla="*/ 174 h 1520"/>
              <a:gd name="T14" fmla="*/ 862 w 912"/>
              <a:gd name="T15" fmla="*/ 317 h 1520"/>
              <a:gd name="T16" fmla="*/ 862 w 912"/>
              <a:gd name="T17" fmla="*/ 1520 h 1520"/>
              <a:gd name="T18" fmla="*/ 912 w 912"/>
              <a:gd name="T19" fmla="*/ 1520 h 1520"/>
              <a:gd name="T20" fmla="*/ 912 w 912"/>
              <a:gd name="T21" fmla="*/ 317 h 1520"/>
              <a:gd name="T22" fmla="*/ 673 w 912"/>
              <a:gd name="T23" fmla="*/ 125 h 1520"/>
              <a:gd name="T24" fmla="*/ 147 w 912"/>
              <a:gd name="T25" fmla="*/ 232 h 1520"/>
              <a:gd name="T26" fmla="*/ 61 w 912"/>
              <a:gd name="T27" fmla="*/ 146 h 1520"/>
              <a:gd name="T28" fmla="*/ 147 w 912"/>
              <a:gd name="T29" fmla="*/ 60 h 1520"/>
              <a:gd name="T30" fmla="*/ 233 w 912"/>
              <a:gd name="T31" fmla="*/ 146 h 1520"/>
              <a:gd name="T32" fmla="*/ 147 w 912"/>
              <a:gd name="T33" fmla="*/ 232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12" h="1520">
                <a:moveTo>
                  <a:pt x="673" y="125"/>
                </a:moveTo>
                <a:cubicBezTo>
                  <a:pt x="292" y="125"/>
                  <a:pt x="292" y="125"/>
                  <a:pt x="292" y="125"/>
                </a:cubicBezTo>
                <a:cubicBezTo>
                  <a:pt x="281" y="54"/>
                  <a:pt x="220" y="0"/>
                  <a:pt x="147" y="0"/>
                </a:cubicBezTo>
                <a:cubicBezTo>
                  <a:pt x="66" y="0"/>
                  <a:pt x="0" y="65"/>
                  <a:pt x="0" y="146"/>
                </a:cubicBezTo>
                <a:cubicBezTo>
                  <a:pt x="0" y="227"/>
                  <a:pt x="66" y="292"/>
                  <a:pt x="147" y="292"/>
                </a:cubicBezTo>
                <a:cubicBezTo>
                  <a:pt x="218" y="292"/>
                  <a:pt x="277" y="241"/>
                  <a:pt x="290" y="174"/>
                </a:cubicBezTo>
                <a:cubicBezTo>
                  <a:pt x="673" y="174"/>
                  <a:pt x="673" y="174"/>
                  <a:pt x="673" y="174"/>
                </a:cubicBezTo>
                <a:cubicBezTo>
                  <a:pt x="844" y="174"/>
                  <a:pt x="862" y="274"/>
                  <a:pt x="862" y="317"/>
                </a:cubicBezTo>
                <a:cubicBezTo>
                  <a:pt x="862" y="1520"/>
                  <a:pt x="862" y="1520"/>
                  <a:pt x="862" y="1520"/>
                </a:cubicBezTo>
                <a:cubicBezTo>
                  <a:pt x="912" y="1520"/>
                  <a:pt x="912" y="1520"/>
                  <a:pt x="912" y="1520"/>
                </a:cubicBezTo>
                <a:cubicBezTo>
                  <a:pt x="912" y="317"/>
                  <a:pt x="912" y="317"/>
                  <a:pt x="912" y="317"/>
                </a:cubicBezTo>
                <a:cubicBezTo>
                  <a:pt x="912" y="199"/>
                  <a:pt x="820" y="125"/>
                  <a:pt x="673" y="125"/>
                </a:cubicBezTo>
                <a:close/>
                <a:moveTo>
                  <a:pt x="147" y="232"/>
                </a:moveTo>
                <a:cubicBezTo>
                  <a:pt x="99" y="232"/>
                  <a:pt x="61" y="194"/>
                  <a:pt x="61" y="146"/>
                </a:cubicBezTo>
                <a:cubicBezTo>
                  <a:pt x="61" y="99"/>
                  <a:pt x="99" y="60"/>
                  <a:pt x="147" y="60"/>
                </a:cubicBezTo>
                <a:cubicBezTo>
                  <a:pt x="194" y="60"/>
                  <a:pt x="233" y="99"/>
                  <a:pt x="233" y="146"/>
                </a:cubicBezTo>
                <a:cubicBezTo>
                  <a:pt x="233" y="194"/>
                  <a:pt x="194" y="232"/>
                  <a:pt x="147" y="232"/>
                </a:cubicBezTo>
                <a:close/>
              </a:path>
            </a:pathLst>
          </a:cu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12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0" name="Freeform 9"/>
          <p:cNvSpPr>
            <a:spLocks noEditPoints="1"/>
          </p:cNvSpPr>
          <p:nvPr/>
        </p:nvSpPr>
        <p:spPr bwMode="auto">
          <a:xfrm>
            <a:off x="3180523" y="3035285"/>
            <a:ext cx="1167699" cy="1097470"/>
          </a:xfrm>
          <a:custGeom>
            <a:avLst/>
            <a:gdLst>
              <a:gd name="T0" fmla="*/ 778 w 823"/>
              <a:gd name="T1" fmla="*/ 203 h 774"/>
              <a:gd name="T2" fmla="*/ 581 w 823"/>
              <a:gd name="T3" fmla="*/ 131 h 774"/>
              <a:gd name="T4" fmla="*/ 292 w 823"/>
              <a:gd name="T5" fmla="*/ 131 h 774"/>
              <a:gd name="T6" fmla="*/ 147 w 823"/>
              <a:gd name="T7" fmla="*/ 0 h 774"/>
              <a:gd name="T8" fmla="*/ 0 w 823"/>
              <a:gd name="T9" fmla="*/ 147 h 774"/>
              <a:gd name="T10" fmla="*/ 147 w 823"/>
              <a:gd name="T11" fmla="*/ 293 h 774"/>
              <a:gd name="T12" fmla="*/ 289 w 823"/>
              <a:gd name="T13" fmla="*/ 180 h 774"/>
              <a:gd name="T14" fmla="*/ 581 w 823"/>
              <a:gd name="T15" fmla="*/ 180 h 774"/>
              <a:gd name="T16" fmla="*/ 774 w 823"/>
              <a:gd name="T17" fmla="*/ 330 h 774"/>
              <a:gd name="T18" fmla="*/ 774 w 823"/>
              <a:gd name="T19" fmla="*/ 774 h 774"/>
              <a:gd name="T20" fmla="*/ 823 w 823"/>
              <a:gd name="T21" fmla="*/ 774 h 774"/>
              <a:gd name="T22" fmla="*/ 823 w 823"/>
              <a:gd name="T23" fmla="*/ 330 h 774"/>
              <a:gd name="T24" fmla="*/ 778 w 823"/>
              <a:gd name="T25" fmla="*/ 203 h 774"/>
              <a:gd name="T26" fmla="*/ 147 w 823"/>
              <a:gd name="T27" fmla="*/ 233 h 774"/>
              <a:gd name="T28" fmla="*/ 61 w 823"/>
              <a:gd name="T29" fmla="*/ 147 h 774"/>
              <a:gd name="T30" fmla="*/ 147 w 823"/>
              <a:gd name="T31" fmla="*/ 60 h 774"/>
              <a:gd name="T32" fmla="*/ 233 w 823"/>
              <a:gd name="T33" fmla="*/ 147 h 774"/>
              <a:gd name="T34" fmla="*/ 147 w 823"/>
              <a:gd name="T35" fmla="*/ 233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823" h="774">
                <a:moveTo>
                  <a:pt x="778" y="203"/>
                </a:moveTo>
                <a:cubicBezTo>
                  <a:pt x="737" y="155"/>
                  <a:pt x="671" y="131"/>
                  <a:pt x="581" y="131"/>
                </a:cubicBezTo>
                <a:cubicBezTo>
                  <a:pt x="292" y="131"/>
                  <a:pt x="292" y="131"/>
                  <a:pt x="292" y="131"/>
                </a:cubicBezTo>
                <a:cubicBezTo>
                  <a:pt x="285" y="58"/>
                  <a:pt x="222" y="0"/>
                  <a:pt x="147" y="0"/>
                </a:cubicBezTo>
                <a:cubicBezTo>
                  <a:pt x="66" y="0"/>
                  <a:pt x="0" y="66"/>
                  <a:pt x="0" y="147"/>
                </a:cubicBezTo>
                <a:cubicBezTo>
                  <a:pt x="0" y="227"/>
                  <a:pt x="66" y="293"/>
                  <a:pt x="147" y="293"/>
                </a:cubicBezTo>
                <a:cubicBezTo>
                  <a:pt x="216" y="293"/>
                  <a:pt x="274" y="245"/>
                  <a:pt x="289" y="180"/>
                </a:cubicBezTo>
                <a:cubicBezTo>
                  <a:pt x="581" y="180"/>
                  <a:pt x="581" y="180"/>
                  <a:pt x="581" y="180"/>
                </a:cubicBezTo>
                <a:cubicBezTo>
                  <a:pt x="653" y="180"/>
                  <a:pt x="774" y="200"/>
                  <a:pt x="774" y="330"/>
                </a:cubicBezTo>
                <a:cubicBezTo>
                  <a:pt x="774" y="774"/>
                  <a:pt x="774" y="774"/>
                  <a:pt x="774" y="774"/>
                </a:cubicBezTo>
                <a:cubicBezTo>
                  <a:pt x="823" y="774"/>
                  <a:pt x="823" y="774"/>
                  <a:pt x="823" y="774"/>
                </a:cubicBezTo>
                <a:cubicBezTo>
                  <a:pt x="823" y="330"/>
                  <a:pt x="823" y="330"/>
                  <a:pt x="823" y="330"/>
                </a:cubicBezTo>
                <a:cubicBezTo>
                  <a:pt x="823" y="295"/>
                  <a:pt x="815" y="245"/>
                  <a:pt x="778" y="203"/>
                </a:cubicBezTo>
                <a:close/>
                <a:moveTo>
                  <a:pt x="147" y="233"/>
                </a:moveTo>
                <a:cubicBezTo>
                  <a:pt x="99" y="233"/>
                  <a:pt x="61" y="194"/>
                  <a:pt x="61" y="147"/>
                </a:cubicBezTo>
                <a:cubicBezTo>
                  <a:pt x="61" y="99"/>
                  <a:pt x="99" y="60"/>
                  <a:pt x="147" y="60"/>
                </a:cubicBezTo>
                <a:cubicBezTo>
                  <a:pt x="194" y="60"/>
                  <a:pt x="233" y="99"/>
                  <a:pt x="233" y="147"/>
                </a:cubicBezTo>
                <a:cubicBezTo>
                  <a:pt x="233" y="194"/>
                  <a:pt x="194" y="233"/>
                  <a:pt x="147" y="233"/>
                </a:cubicBezTo>
                <a:close/>
              </a:path>
            </a:pathLst>
          </a:cu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12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1" name="Freeform 10"/>
          <p:cNvSpPr>
            <a:spLocks noEditPoints="1"/>
          </p:cNvSpPr>
          <p:nvPr/>
        </p:nvSpPr>
        <p:spPr bwMode="auto">
          <a:xfrm>
            <a:off x="4663656" y="1447404"/>
            <a:ext cx="1306966" cy="2681780"/>
          </a:xfrm>
          <a:custGeom>
            <a:avLst/>
            <a:gdLst>
              <a:gd name="T0" fmla="*/ 775 w 921"/>
              <a:gd name="T1" fmla="*/ 0 h 1890"/>
              <a:gd name="T2" fmla="*/ 632 w 921"/>
              <a:gd name="T3" fmla="*/ 115 h 1890"/>
              <a:gd name="T4" fmla="*/ 252 w 921"/>
              <a:gd name="T5" fmla="*/ 115 h 1890"/>
              <a:gd name="T6" fmla="*/ 7 w 921"/>
              <a:gd name="T7" fmla="*/ 294 h 1890"/>
              <a:gd name="T8" fmla="*/ 7 w 921"/>
              <a:gd name="T9" fmla="*/ 1890 h 1890"/>
              <a:gd name="T10" fmla="*/ 56 w 921"/>
              <a:gd name="T11" fmla="*/ 1890 h 1890"/>
              <a:gd name="T12" fmla="*/ 56 w 921"/>
              <a:gd name="T13" fmla="*/ 298 h 1890"/>
              <a:gd name="T14" fmla="*/ 252 w 921"/>
              <a:gd name="T15" fmla="*/ 165 h 1890"/>
              <a:gd name="T16" fmla="*/ 630 w 921"/>
              <a:gd name="T17" fmla="*/ 165 h 1890"/>
              <a:gd name="T18" fmla="*/ 775 w 921"/>
              <a:gd name="T19" fmla="*/ 292 h 1890"/>
              <a:gd name="T20" fmla="*/ 921 w 921"/>
              <a:gd name="T21" fmla="*/ 146 h 1890"/>
              <a:gd name="T22" fmla="*/ 775 w 921"/>
              <a:gd name="T23" fmla="*/ 0 h 1890"/>
              <a:gd name="T24" fmla="*/ 775 w 921"/>
              <a:gd name="T25" fmla="*/ 232 h 1890"/>
              <a:gd name="T26" fmla="*/ 689 w 921"/>
              <a:gd name="T27" fmla="*/ 146 h 1890"/>
              <a:gd name="T28" fmla="*/ 775 w 921"/>
              <a:gd name="T29" fmla="*/ 60 h 1890"/>
              <a:gd name="T30" fmla="*/ 861 w 921"/>
              <a:gd name="T31" fmla="*/ 146 h 1890"/>
              <a:gd name="T32" fmla="*/ 775 w 921"/>
              <a:gd name="T33" fmla="*/ 232 h 18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921" h="1890">
                <a:moveTo>
                  <a:pt x="775" y="0"/>
                </a:moveTo>
                <a:cubicBezTo>
                  <a:pt x="705" y="0"/>
                  <a:pt x="646" y="49"/>
                  <a:pt x="632" y="115"/>
                </a:cubicBezTo>
                <a:cubicBezTo>
                  <a:pt x="252" y="115"/>
                  <a:pt x="252" y="115"/>
                  <a:pt x="252" y="115"/>
                </a:cubicBezTo>
                <a:cubicBezTo>
                  <a:pt x="87" y="115"/>
                  <a:pt x="16" y="167"/>
                  <a:pt x="7" y="294"/>
                </a:cubicBezTo>
                <a:cubicBezTo>
                  <a:pt x="0" y="394"/>
                  <a:pt x="7" y="1829"/>
                  <a:pt x="7" y="1890"/>
                </a:cubicBezTo>
                <a:cubicBezTo>
                  <a:pt x="56" y="1890"/>
                  <a:pt x="56" y="1890"/>
                  <a:pt x="56" y="1890"/>
                </a:cubicBezTo>
                <a:cubicBezTo>
                  <a:pt x="56" y="1875"/>
                  <a:pt x="50" y="395"/>
                  <a:pt x="56" y="298"/>
                </a:cubicBezTo>
                <a:cubicBezTo>
                  <a:pt x="61" y="227"/>
                  <a:pt x="80" y="165"/>
                  <a:pt x="252" y="165"/>
                </a:cubicBezTo>
                <a:cubicBezTo>
                  <a:pt x="630" y="165"/>
                  <a:pt x="630" y="165"/>
                  <a:pt x="630" y="165"/>
                </a:cubicBezTo>
                <a:cubicBezTo>
                  <a:pt x="639" y="236"/>
                  <a:pt x="701" y="292"/>
                  <a:pt x="775" y="292"/>
                </a:cubicBezTo>
                <a:cubicBezTo>
                  <a:pt x="856" y="292"/>
                  <a:pt x="921" y="227"/>
                  <a:pt x="921" y="146"/>
                </a:cubicBezTo>
                <a:cubicBezTo>
                  <a:pt x="921" y="65"/>
                  <a:pt x="856" y="0"/>
                  <a:pt x="775" y="0"/>
                </a:cubicBezTo>
                <a:close/>
                <a:moveTo>
                  <a:pt x="775" y="232"/>
                </a:moveTo>
                <a:cubicBezTo>
                  <a:pt x="728" y="232"/>
                  <a:pt x="689" y="194"/>
                  <a:pt x="689" y="146"/>
                </a:cubicBezTo>
                <a:cubicBezTo>
                  <a:pt x="689" y="99"/>
                  <a:pt x="728" y="60"/>
                  <a:pt x="775" y="60"/>
                </a:cubicBezTo>
                <a:cubicBezTo>
                  <a:pt x="823" y="60"/>
                  <a:pt x="861" y="99"/>
                  <a:pt x="861" y="146"/>
                </a:cubicBezTo>
                <a:cubicBezTo>
                  <a:pt x="861" y="194"/>
                  <a:pt x="823" y="232"/>
                  <a:pt x="775" y="232"/>
                </a:cubicBezTo>
                <a:close/>
              </a:path>
            </a:pathLst>
          </a:cu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12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2" name="Freeform 11"/>
          <p:cNvSpPr>
            <a:spLocks noEditPoints="1"/>
          </p:cNvSpPr>
          <p:nvPr/>
        </p:nvSpPr>
        <p:spPr bwMode="auto">
          <a:xfrm>
            <a:off x="4795780" y="2513926"/>
            <a:ext cx="1166509" cy="1610497"/>
          </a:xfrm>
          <a:custGeom>
            <a:avLst/>
            <a:gdLst>
              <a:gd name="T0" fmla="*/ 676 w 822"/>
              <a:gd name="T1" fmla="*/ 0 h 1135"/>
              <a:gd name="T2" fmla="*/ 532 w 822"/>
              <a:gd name="T3" fmla="*/ 122 h 1135"/>
              <a:gd name="T4" fmla="*/ 202 w 822"/>
              <a:gd name="T5" fmla="*/ 119 h 1135"/>
              <a:gd name="T6" fmla="*/ 0 w 822"/>
              <a:gd name="T7" fmla="*/ 333 h 1135"/>
              <a:gd name="T8" fmla="*/ 0 w 822"/>
              <a:gd name="T9" fmla="*/ 1135 h 1135"/>
              <a:gd name="T10" fmla="*/ 49 w 822"/>
              <a:gd name="T11" fmla="*/ 1135 h 1135"/>
              <a:gd name="T12" fmla="*/ 49 w 822"/>
              <a:gd name="T13" fmla="*/ 333 h 1135"/>
              <a:gd name="T14" fmla="*/ 202 w 822"/>
              <a:gd name="T15" fmla="*/ 168 h 1135"/>
              <a:gd name="T16" fmla="*/ 532 w 822"/>
              <a:gd name="T17" fmla="*/ 171 h 1135"/>
              <a:gd name="T18" fmla="*/ 676 w 822"/>
              <a:gd name="T19" fmla="*/ 293 h 1135"/>
              <a:gd name="T20" fmla="*/ 822 w 822"/>
              <a:gd name="T21" fmla="*/ 147 h 1135"/>
              <a:gd name="T22" fmla="*/ 676 w 822"/>
              <a:gd name="T23" fmla="*/ 0 h 1135"/>
              <a:gd name="T24" fmla="*/ 676 w 822"/>
              <a:gd name="T25" fmla="*/ 233 h 1135"/>
              <a:gd name="T26" fmla="*/ 590 w 822"/>
              <a:gd name="T27" fmla="*/ 147 h 1135"/>
              <a:gd name="T28" fmla="*/ 676 w 822"/>
              <a:gd name="T29" fmla="*/ 60 h 1135"/>
              <a:gd name="T30" fmla="*/ 762 w 822"/>
              <a:gd name="T31" fmla="*/ 147 h 1135"/>
              <a:gd name="T32" fmla="*/ 676 w 822"/>
              <a:gd name="T33" fmla="*/ 233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22" h="1135">
                <a:moveTo>
                  <a:pt x="676" y="0"/>
                </a:moveTo>
                <a:cubicBezTo>
                  <a:pt x="604" y="0"/>
                  <a:pt x="544" y="53"/>
                  <a:pt x="532" y="122"/>
                </a:cubicBezTo>
                <a:cubicBezTo>
                  <a:pt x="462" y="121"/>
                  <a:pt x="282" y="119"/>
                  <a:pt x="202" y="119"/>
                </a:cubicBezTo>
                <a:cubicBezTo>
                  <a:pt x="90" y="119"/>
                  <a:pt x="0" y="236"/>
                  <a:pt x="0" y="333"/>
                </a:cubicBezTo>
                <a:cubicBezTo>
                  <a:pt x="0" y="1135"/>
                  <a:pt x="0" y="1135"/>
                  <a:pt x="0" y="1135"/>
                </a:cubicBezTo>
                <a:cubicBezTo>
                  <a:pt x="49" y="1135"/>
                  <a:pt x="49" y="1135"/>
                  <a:pt x="49" y="1135"/>
                </a:cubicBezTo>
                <a:cubicBezTo>
                  <a:pt x="49" y="333"/>
                  <a:pt x="49" y="333"/>
                  <a:pt x="49" y="333"/>
                </a:cubicBezTo>
                <a:cubicBezTo>
                  <a:pt x="49" y="268"/>
                  <a:pt x="115" y="168"/>
                  <a:pt x="202" y="168"/>
                </a:cubicBezTo>
                <a:cubicBezTo>
                  <a:pt x="282" y="168"/>
                  <a:pt x="462" y="170"/>
                  <a:pt x="532" y="171"/>
                </a:cubicBezTo>
                <a:cubicBezTo>
                  <a:pt x="543" y="240"/>
                  <a:pt x="604" y="293"/>
                  <a:pt x="676" y="293"/>
                </a:cubicBezTo>
                <a:cubicBezTo>
                  <a:pt x="757" y="293"/>
                  <a:pt x="822" y="227"/>
                  <a:pt x="822" y="147"/>
                </a:cubicBezTo>
                <a:cubicBezTo>
                  <a:pt x="822" y="66"/>
                  <a:pt x="757" y="0"/>
                  <a:pt x="676" y="0"/>
                </a:cubicBezTo>
                <a:close/>
                <a:moveTo>
                  <a:pt x="676" y="233"/>
                </a:moveTo>
                <a:cubicBezTo>
                  <a:pt x="628" y="233"/>
                  <a:pt x="590" y="194"/>
                  <a:pt x="590" y="147"/>
                </a:cubicBezTo>
                <a:cubicBezTo>
                  <a:pt x="590" y="99"/>
                  <a:pt x="628" y="60"/>
                  <a:pt x="676" y="60"/>
                </a:cubicBezTo>
                <a:cubicBezTo>
                  <a:pt x="723" y="60"/>
                  <a:pt x="762" y="99"/>
                  <a:pt x="762" y="147"/>
                </a:cubicBezTo>
                <a:cubicBezTo>
                  <a:pt x="762" y="194"/>
                  <a:pt x="723" y="233"/>
                  <a:pt x="676" y="233"/>
                </a:cubicBezTo>
                <a:close/>
              </a:path>
            </a:pathLst>
          </a:cu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012" dirty="0">
              <a:solidFill>
                <a:prstClr val="white"/>
              </a:solidFill>
              <a:latin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09537" y="815220"/>
            <a:ext cx="963725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12" b="1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1609536" y="1047702"/>
            <a:ext cx="152136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请在此输入详细文字信息和简介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02443" y="1937536"/>
            <a:ext cx="963725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1602443" y="2170018"/>
            <a:ext cx="152136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请在此输入详细文字信息和简介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602443" y="2963383"/>
            <a:ext cx="963725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1602443" y="3195864"/>
            <a:ext cx="152136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请在此输入详细文字信息和简介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29783" y="1355140"/>
            <a:ext cx="963725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6029782" y="1587622"/>
            <a:ext cx="152136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请在此输入详细文字信息和简介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029783" y="2477455"/>
            <a:ext cx="963725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在此输入标题</a:t>
            </a:r>
          </a:p>
        </p:txBody>
      </p:sp>
      <p:sp>
        <p:nvSpPr>
          <p:cNvPr id="22" name="矩形 21"/>
          <p:cNvSpPr/>
          <p:nvPr/>
        </p:nvSpPr>
        <p:spPr>
          <a:xfrm>
            <a:off x="6029782" y="2709937"/>
            <a:ext cx="1521369" cy="415498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" panose="020B0502040204020203" pitchFamily="34" charset="0"/>
              </a:rPr>
              <a:t>请在此输入详细文字信息和简介</a:t>
            </a:r>
            <a:endParaRPr lang="en-US" altLang="zh-CN" sz="10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egoe UI" panose="020B0502040204020203" pitchFamily="34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56546" y="966257"/>
            <a:ext cx="260008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2" dirty="0">
                <a:solidFill>
                  <a:srgbClr val="037A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012" dirty="0">
              <a:solidFill>
                <a:srgbClr val="037A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257924" y="2045520"/>
            <a:ext cx="260008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2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012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57924" y="3118391"/>
            <a:ext cx="260008" cy="248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12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012" dirty="0">
              <a:solidFill>
                <a:srgbClr val="F343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633715" y="2585439"/>
            <a:ext cx="263029" cy="248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12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sz="1012" dirty="0">
              <a:solidFill>
                <a:srgbClr val="05918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40418" y="1520971"/>
            <a:ext cx="263029" cy="248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12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zh-CN" altLang="en-US" sz="1012" dirty="0">
              <a:solidFill>
                <a:srgbClr val="F3434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3886251" y="3679004"/>
            <a:ext cx="1371499" cy="1371498"/>
          </a:xfrm>
          <a:prstGeom prst="ellipse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152400" dist="63500" dir="81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4031376" y="3824129"/>
            <a:ext cx="1081249" cy="1081248"/>
          </a:xfrm>
          <a:prstGeom prst="ellipse">
            <a:avLst/>
          </a:prstGeom>
          <a:gradFill>
            <a:gsLst>
              <a:gs pos="0">
                <a:srgbClr val="D9D9D9"/>
              </a:gs>
              <a:gs pos="100000">
                <a:schemeClr val="bg1">
                  <a:lumMod val="98000"/>
                </a:schemeClr>
              </a:gs>
            </a:gsLst>
            <a:lin ang="5400000" scaled="1"/>
          </a:gradFill>
          <a:ln>
            <a:noFill/>
          </a:ln>
          <a:effectLst>
            <a:outerShdw blurRad="114300" dist="1143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softEdge">
            <a:bevelT w="3810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微软雅黑" panose="020B0503020204020204" pitchFamily="34" charset="-122"/>
            </a:endParaRPr>
          </a:p>
        </p:txBody>
      </p:sp>
      <p:sp>
        <p:nvSpPr>
          <p:cNvPr id="30" name="Freeform 352"/>
          <p:cNvSpPr>
            <a:spLocks noEditPoints="1"/>
          </p:cNvSpPr>
          <p:nvPr/>
        </p:nvSpPr>
        <p:spPr bwMode="auto">
          <a:xfrm>
            <a:off x="4362899" y="4235806"/>
            <a:ext cx="418203" cy="257892"/>
          </a:xfrm>
          <a:custGeom>
            <a:avLst/>
            <a:gdLst>
              <a:gd name="T0" fmla="*/ 33 w 51"/>
              <a:gd name="T1" fmla="*/ 31 h 31"/>
              <a:gd name="T2" fmla="*/ 8 w 51"/>
              <a:gd name="T3" fmla="*/ 31 h 31"/>
              <a:gd name="T4" fmla="*/ 7 w 51"/>
              <a:gd name="T5" fmla="*/ 29 h 31"/>
              <a:gd name="T6" fmla="*/ 7 w 51"/>
              <a:gd name="T7" fmla="*/ 25 h 31"/>
              <a:gd name="T8" fmla="*/ 7 w 51"/>
              <a:gd name="T9" fmla="*/ 14 h 31"/>
              <a:gd name="T10" fmla="*/ 2 w 51"/>
              <a:gd name="T11" fmla="*/ 14 h 31"/>
              <a:gd name="T12" fmla="*/ 0 w 51"/>
              <a:gd name="T13" fmla="*/ 12 h 31"/>
              <a:gd name="T14" fmla="*/ 0 w 51"/>
              <a:gd name="T15" fmla="*/ 11 h 31"/>
              <a:gd name="T16" fmla="*/ 9 w 51"/>
              <a:gd name="T17" fmla="*/ 1 h 31"/>
              <a:gd name="T18" fmla="*/ 10 w 51"/>
              <a:gd name="T19" fmla="*/ 0 h 31"/>
              <a:gd name="T20" fmla="*/ 12 w 51"/>
              <a:gd name="T21" fmla="*/ 1 h 31"/>
              <a:gd name="T22" fmla="*/ 20 w 51"/>
              <a:gd name="T23" fmla="*/ 11 h 31"/>
              <a:gd name="T24" fmla="*/ 21 w 51"/>
              <a:gd name="T25" fmla="*/ 12 h 31"/>
              <a:gd name="T26" fmla="*/ 19 w 51"/>
              <a:gd name="T27" fmla="*/ 14 h 31"/>
              <a:gd name="T28" fmla="*/ 14 w 51"/>
              <a:gd name="T29" fmla="*/ 14 h 31"/>
              <a:gd name="T30" fmla="*/ 14 w 51"/>
              <a:gd name="T31" fmla="*/ 24 h 31"/>
              <a:gd name="T32" fmla="*/ 29 w 51"/>
              <a:gd name="T33" fmla="*/ 24 h 31"/>
              <a:gd name="T34" fmla="*/ 30 w 51"/>
              <a:gd name="T35" fmla="*/ 25 h 31"/>
              <a:gd name="T36" fmla="*/ 34 w 51"/>
              <a:gd name="T37" fmla="*/ 30 h 31"/>
              <a:gd name="T38" fmla="*/ 34 w 51"/>
              <a:gd name="T39" fmla="*/ 30 h 31"/>
              <a:gd name="T40" fmla="*/ 33 w 51"/>
              <a:gd name="T41" fmla="*/ 31 h 31"/>
              <a:gd name="T42" fmla="*/ 51 w 51"/>
              <a:gd name="T43" fmla="*/ 20 h 31"/>
              <a:gd name="T44" fmla="*/ 42 w 51"/>
              <a:gd name="T45" fmla="*/ 31 h 31"/>
              <a:gd name="T46" fmla="*/ 41 w 51"/>
              <a:gd name="T47" fmla="*/ 31 h 31"/>
              <a:gd name="T48" fmla="*/ 40 w 51"/>
              <a:gd name="T49" fmla="*/ 31 h 31"/>
              <a:gd name="T50" fmla="*/ 31 w 51"/>
              <a:gd name="T51" fmla="*/ 20 h 31"/>
              <a:gd name="T52" fmla="*/ 31 w 51"/>
              <a:gd name="T53" fmla="*/ 19 h 31"/>
              <a:gd name="T54" fmla="*/ 33 w 51"/>
              <a:gd name="T55" fmla="*/ 17 h 31"/>
              <a:gd name="T56" fmla="*/ 38 w 51"/>
              <a:gd name="T57" fmla="*/ 17 h 31"/>
              <a:gd name="T58" fmla="*/ 38 w 51"/>
              <a:gd name="T59" fmla="*/ 7 h 31"/>
              <a:gd name="T60" fmla="*/ 22 w 51"/>
              <a:gd name="T61" fmla="*/ 7 h 31"/>
              <a:gd name="T62" fmla="*/ 22 w 51"/>
              <a:gd name="T63" fmla="*/ 7 h 31"/>
              <a:gd name="T64" fmla="*/ 17 w 51"/>
              <a:gd name="T65" fmla="*/ 2 h 31"/>
              <a:gd name="T66" fmla="*/ 17 w 51"/>
              <a:gd name="T67" fmla="*/ 1 h 31"/>
              <a:gd name="T68" fmla="*/ 18 w 51"/>
              <a:gd name="T69" fmla="*/ 0 h 31"/>
              <a:gd name="T70" fmla="*/ 44 w 51"/>
              <a:gd name="T71" fmla="*/ 0 h 31"/>
              <a:gd name="T72" fmla="*/ 45 w 51"/>
              <a:gd name="T73" fmla="*/ 2 h 31"/>
              <a:gd name="T74" fmla="*/ 45 w 51"/>
              <a:gd name="T75" fmla="*/ 6 h 31"/>
              <a:gd name="T76" fmla="*/ 45 w 51"/>
              <a:gd name="T77" fmla="*/ 17 h 31"/>
              <a:gd name="T78" fmla="*/ 50 w 51"/>
              <a:gd name="T79" fmla="*/ 17 h 31"/>
              <a:gd name="T80" fmla="*/ 51 w 51"/>
              <a:gd name="T81" fmla="*/ 19 h 31"/>
              <a:gd name="T82" fmla="*/ 51 w 51"/>
              <a:gd name="T83" fmla="*/ 2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1" h="31">
                <a:moveTo>
                  <a:pt x="33" y="31"/>
                </a:moveTo>
                <a:cubicBezTo>
                  <a:pt x="8" y="31"/>
                  <a:pt x="8" y="31"/>
                  <a:pt x="8" y="31"/>
                </a:cubicBezTo>
                <a:cubicBezTo>
                  <a:pt x="7" y="31"/>
                  <a:pt x="7" y="30"/>
                  <a:pt x="7" y="29"/>
                </a:cubicBezTo>
                <a:cubicBezTo>
                  <a:pt x="7" y="25"/>
                  <a:pt x="7" y="25"/>
                  <a:pt x="7" y="25"/>
                </a:cubicBezTo>
                <a:cubicBezTo>
                  <a:pt x="7" y="14"/>
                  <a:pt x="7" y="14"/>
                  <a:pt x="7" y="14"/>
                </a:cubicBezTo>
                <a:cubicBezTo>
                  <a:pt x="2" y="14"/>
                  <a:pt x="2" y="14"/>
                  <a:pt x="2" y="14"/>
                </a:cubicBezTo>
                <a:cubicBezTo>
                  <a:pt x="1" y="14"/>
                  <a:pt x="0" y="13"/>
                  <a:pt x="0" y="12"/>
                </a:cubicBezTo>
                <a:cubicBezTo>
                  <a:pt x="0" y="12"/>
                  <a:pt x="0" y="12"/>
                  <a:pt x="0" y="11"/>
                </a:cubicBezTo>
                <a:cubicBezTo>
                  <a:pt x="9" y="1"/>
                  <a:pt x="9" y="1"/>
                  <a:pt x="9" y="1"/>
                </a:cubicBezTo>
                <a:cubicBezTo>
                  <a:pt x="9" y="1"/>
                  <a:pt x="10" y="0"/>
                  <a:pt x="10" y="0"/>
                </a:cubicBezTo>
                <a:cubicBezTo>
                  <a:pt x="11" y="0"/>
                  <a:pt x="11" y="1"/>
                  <a:pt x="12" y="1"/>
                </a:cubicBezTo>
                <a:cubicBezTo>
                  <a:pt x="20" y="11"/>
                  <a:pt x="20" y="11"/>
                  <a:pt x="20" y="11"/>
                </a:cubicBezTo>
                <a:cubicBezTo>
                  <a:pt x="20" y="12"/>
                  <a:pt x="21" y="12"/>
                  <a:pt x="21" y="12"/>
                </a:cubicBezTo>
                <a:cubicBezTo>
                  <a:pt x="21" y="13"/>
                  <a:pt x="20" y="14"/>
                  <a:pt x="19" y="14"/>
                </a:cubicBezTo>
                <a:cubicBezTo>
                  <a:pt x="14" y="14"/>
                  <a:pt x="14" y="14"/>
                  <a:pt x="14" y="14"/>
                </a:cubicBezTo>
                <a:cubicBezTo>
                  <a:pt x="14" y="24"/>
                  <a:pt x="14" y="24"/>
                  <a:pt x="14" y="24"/>
                </a:cubicBezTo>
                <a:cubicBezTo>
                  <a:pt x="29" y="24"/>
                  <a:pt x="29" y="24"/>
                  <a:pt x="29" y="24"/>
                </a:cubicBezTo>
                <a:cubicBezTo>
                  <a:pt x="29" y="24"/>
                  <a:pt x="30" y="24"/>
                  <a:pt x="30" y="25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0"/>
                  <a:pt x="34" y="30"/>
                  <a:pt x="34" y="30"/>
                </a:cubicBezTo>
                <a:cubicBezTo>
                  <a:pt x="34" y="31"/>
                  <a:pt x="34" y="31"/>
                  <a:pt x="33" y="31"/>
                </a:cubicBezTo>
                <a:close/>
                <a:moveTo>
                  <a:pt x="51" y="20"/>
                </a:moveTo>
                <a:cubicBezTo>
                  <a:pt x="42" y="31"/>
                  <a:pt x="42" y="31"/>
                  <a:pt x="42" y="31"/>
                </a:cubicBezTo>
                <a:cubicBezTo>
                  <a:pt x="42" y="31"/>
                  <a:pt x="42" y="31"/>
                  <a:pt x="41" y="31"/>
                </a:cubicBezTo>
                <a:cubicBezTo>
                  <a:pt x="41" y="31"/>
                  <a:pt x="40" y="31"/>
                  <a:pt x="40" y="31"/>
                </a:cubicBezTo>
                <a:cubicBezTo>
                  <a:pt x="31" y="20"/>
                  <a:pt x="31" y="20"/>
                  <a:pt x="31" y="20"/>
                </a:cubicBezTo>
                <a:cubicBezTo>
                  <a:pt x="31" y="20"/>
                  <a:pt x="31" y="20"/>
                  <a:pt x="31" y="19"/>
                </a:cubicBezTo>
                <a:cubicBezTo>
                  <a:pt x="31" y="18"/>
                  <a:pt x="32" y="17"/>
                  <a:pt x="33" y="17"/>
                </a:cubicBezTo>
                <a:cubicBezTo>
                  <a:pt x="38" y="17"/>
                  <a:pt x="38" y="17"/>
                  <a:pt x="38" y="17"/>
                </a:cubicBezTo>
                <a:cubicBezTo>
                  <a:pt x="38" y="7"/>
                  <a:pt x="38" y="7"/>
                  <a:pt x="38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22" y="7"/>
                  <a:pt x="22" y="7"/>
                  <a:pt x="22" y="7"/>
                </a:cubicBezTo>
                <a:cubicBezTo>
                  <a:pt x="17" y="2"/>
                  <a:pt x="17" y="2"/>
                  <a:pt x="17" y="2"/>
                </a:cubicBezTo>
                <a:cubicBezTo>
                  <a:pt x="17" y="2"/>
                  <a:pt x="17" y="1"/>
                  <a:pt x="17" y="1"/>
                </a:cubicBezTo>
                <a:cubicBezTo>
                  <a:pt x="17" y="1"/>
                  <a:pt x="18" y="0"/>
                  <a:pt x="18" y="0"/>
                </a:cubicBezTo>
                <a:cubicBezTo>
                  <a:pt x="44" y="0"/>
                  <a:pt x="44" y="0"/>
                  <a:pt x="44" y="0"/>
                </a:cubicBezTo>
                <a:cubicBezTo>
                  <a:pt x="45" y="0"/>
                  <a:pt x="45" y="1"/>
                  <a:pt x="45" y="2"/>
                </a:cubicBezTo>
                <a:cubicBezTo>
                  <a:pt x="45" y="6"/>
                  <a:pt x="45" y="6"/>
                  <a:pt x="45" y="6"/>
                </a:cubicBezTo>
                <a:cubicBezTo>
                  <a:pt x="45" y="17"/>
                  <a:pt x="45" y="17"/>
                  <a:pt x="45" y="17"/>
                </a:cubicBezTo>
                <a:cubicBezTo>
                  <a:pt x="50" y="17"/>
                  <a:pt x="50" y="17"/>
                  <a:pt x="50" y="17"/>
                </a:cubicBezTo>
                <a:cubicBezTo>
                  <a:pt x="51" y="17"/>
                  <a:pt x="51" y="18"/>
                  <a:pt x="51" y="19"/>
                </a:cubicBezTo>
                <a:cubicBezTo>
                  <a:pt x="51" y="20"/>
                  <a:pt x="51" y="20"/>
                  <a:pt x="51" y="20"/>
                </a:cubicBezTo>
                <a:close/>
              </a:path>
            </a:pathLst>
          </a:cu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id-ID" sz="1012" dirty="0">
              <a:solidFill>
                <a:prstClr val="black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110961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3104449" cy="369332"/>
            <a:chOff x="585861" y="319364"/>
            <a:chExt cx="4139268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18478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标题文字内容 </a:t>
              </a: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3"/>
            <p:cNvSpPr txBox="1"/>
            <p:nvPr/>
          </p:nvSpPr>
          <p:spPr>
            <a:xfrm>
              <a:off x="2497594" y="429775"/>
              <a:ext cx="222753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0" name="圆角矩形 39"/>
          <p:cNvSpPr/>
          <p:nvPr/>
        </p:nvSpPr>
        <p:spPr>
          <a:xfrm>
            <a:off x="3411174" y="1275943"/>
            <a:ext cx="2321653" cy="1133831"/>
          </a:xfrm>
          <a:prstGeom prst="roundRect">
            <a:avLst>
              <a:gd name="adj" fmla="val 11271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762121" y="1588030"/>
            <a:ext cx="1619758" cy="605922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en-US" altLang="ko-KR" sz="18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5138916" y="1365252"/>
            <a:ext cx="2321653" cy="955214"/>
          </a:xfrm>
          <a:prstGeom prst="roundRect">
            <a:avLst>
              <a:gd name="adj" fmla="val 11271"/>
            </a:avLst>
          </a:prstGeom>
          <a:gradFill>
            <a:gsLst>
              <a:gs pos="1000">
                <a:srgbClr val="C72319"/>
              </a:gs>
              <a:gs pos="100000">
                <a:srgbClr val="F34347"/>
              </a:gs>
            </a:gsLst>
            <a:lin ang="5400000" scaled="1"/>
          </a:gradFill>
          <a:ln w="19050">
            <a:noFill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solidFill>
                <a:srgbClr val="00B0F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5489863" y="1424421"/>
            <a:ext cx="2321653" cy="836875"/>
          </a:xfrm>
          <a:prstGeom prst="roundRect">
            <a:avLst>
              <a:gd name="adj" fmla="val 11271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1602444" y="1365252"/>
            <a:ext cx="2321653" cy="955214"/>
          </a:xfrm>
          <a:prstGeom prst="roundRect">
            <a:avLst>
              <a:gd name="adj" fmla="val 11271"/>
            </a:avLst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 w="19050">
            <a:noFill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solidFill>
                <a:srgbClr val="00B0F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1278492" y="1424421"/>
            <a:ext cx="2321653" cy="836875"/>
          </a:xfrm>
          <a:prstGeom prst="roundRect">
            <a:avLst>
              <a:gd name="adj" fmla="val 11271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759823" y="1596585"/>
            <a:ext cx="1781734" cy="492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请在此输入详细的文字介绍信息，表达图表的含义。</a:t>
            </a:r>
          </a:p>
        </p:txBody>
      </p:sp>
      <p:sp>
        <p:nvSpPr>
          <p:cNvPr id="47" name="矩形 46"/>
          <p:cNvSpPr/>
          <p:nvPr/>
        </p:nvSpPr>
        <p:spPr>
          <a:xfrm>
            <a:off x="1656435" y="1599895"/>
            <a:ext cx="1781734" cy="492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请在此输入详细的文字介绍信息，表达图表的含义。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3411174" y="2787718"/>
            <a:ext cx="2321653" cy="1133831"/>
          </a:xfrm>
          <a:prstGeom prst="roundRect">
            <a:avLst>
              <a:gd name="adj" fmla="val 11271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solidFill>
                <a:srgbClr val="0070C0"/>
              </a:solidFill>
              <a:latin typeface="微软雅黑" panose="020B0503020204020204" pitchFamily="34" charset="-122"/>
            </a:endParaRPr>
          </a:p>
        </p:txBody>
      </p:sp>
      <p:sp>
        <p:nvSpPr>
          <p:cNvPr id="49" name="文本框 9"/>
          <p:cNvSpPr txBox="1"/>
          <p:nvPr/>
        </p:nvSpPr>
        <p:spPr>
          <a:xfrm>
            <a:off x="3762121" y="3099804"/>
            <a:ext cx="1619758" cy="605922"/>
          </a:xfrm>
          <a:prstGeom prst="rect">
            <a:avLst/>
          </a:prstGeom>
          <a:noFill/>
        </p:spPr>
        <p:txBody>
          <a:bodyPr wrap="square" lIns="51422" tIns="25711" rIns="51422" bIns="25711" rtlCol="0">
            <a:spAutoFit/>
          </a:bodyPr>
          <a:lstStyle/>
          <a:p>
            <a:pPr marL="0" lvl="1" algn="ctr"/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职业</a:t>
            </a:r>
            <a:endParaRPr lang="en-US" altLang="zh-CN" sz="1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lang="en-US" altLang="ko-KR" sz="1800" b="1" kern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5138916" y="2877026"/>
            <a:ext cx="2321653" cy="955214"/>
          </a:xfrm>
          <a:prstGeom prst="roundRect">
            <a:avLst>
              <a:gd name="adj" fmla="val 11271"/>
            </a:avLst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 w="19050">
            <a:noFill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solidFill>
                <a:srgbClr val="00B0F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5489863" y="2936196"/>
            <a:ext cx="2321653" cy="836875"/>
          </a:xfrm>
          <a:prstGeom prst="roundRect">
            <a:avLst>
              <a:gd name="adj" fmla="val 11271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1602444" y="2877026"/>
            <a:ext cx="2321653" cy="955214"/>
          </a:xfrm>
          <a:prstGeom prst="roundRect">
            <a:avLst>
              <a:gd name="adj" fmla="val 11271"/>
            </a:avLst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 w="19050">
            <a:noFill/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solidFill>
                <a:srgbClr val="00B0F0"/>
              </a:solidFill>
              <a:latin typeface="微软雅黑" panose="020B0503020204020204" pitchFamily="34" charset="-122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1278492" y="2936196"/>
            <a:ext cx="2321653" cy="836875"/>
          </a:xfrm>
          <a:prstGeom prst="roundRect">
            <a:avLst>
              <a:gd name="adj" fmla="val 11271"/>
            </a:avLst>
          </a:prstGeom>
          <a:gradFill>
            <a:gsLst>
              <a:gs pos="100000">
                <a:schemeClr val="bg1"/>
              </a:gs>
              <a:gs pos="0">
                <a:srgbClr val="EEEEEE"/>
              </a:gs>
            </a:gsLst>
            <a:lin ang="8100000" scaled="0"/>
          </a:gradFill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rgbClr val="EEEEEE"/>
                </a:gs>
              </a:gsLst>
              <a:lin ang="8100000" scaled="0"/>
            </a:gradFill>
          </a:ln>
          <a:effectLst>
            <a:outerShdw blurRad="127000" dist="635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5759823" y="3108360"/>
            <a:ext cx="1781734" cy="492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请在此输入详细的文字介绍信息，表达图表的含义。</a:t>
            </a:r>
          </a:p>
        </p:txBody>
      </p:sp>
      <p:sp>
        <p:nvSpPr>
          <p:cNvPr id="55" name="矩形 54"/>
          <p:cNvSpPr/>
          <p:nvPr/>
        </p:nvSpPr>
        <p:spPr>
          <a:xfrm>
            <a:off x="1656435" y="3111669"/>
            <a:ext cx="1781734" cy="492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05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请在此输入详细的文字介绍信息，表达图表的含义。</a:t>
            </a:r>
          </a:p>
        </p:txBody>
      </p:sp>
    </p:spTree>
    <p:extLst>
      <p:ext uri="{BB962C8B-B14F-4D97-AF65-F5344CB8AC3E}">
        <p14:creationId xmlns:p14="http://schemas.microsoft.com/office/powerpoint/2010/main" val="6175292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500"/>
                            </p:stCondLst>
                            <p:childTnLst>
                              <p:par>
                                <p:cTn id="5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500"/>
                            </p:stCondLst>
                            <p:childTnLst>
                              <p:par>
                                <p:cTn id="7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 animBg="1"/>
      <p:bldP spid="52" grpId="0" animBg="1"/>
      <p:bldP spid="53" grpId="0" animBg="1"/>
      <p:bldP spid="54" grpId="0"/>
      <p:bldP spid="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2700000">
            <a:off x="8067341" y="-168090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 rot="2700000">
            <a:off x="7450106" y="181235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 rot="2700000">
            <a:off x="9053937" y="-1584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 rot="2700000">
            <a:off x="7100120" y="74861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 rot="2700000">
            <a:off x="255826" y="3652442"/>
            <a:ext cx="1235233" cy="1235233"/>
          </a:xfrm>
          <a:prstGeom prst="rect">
            <a:avLst/>
          </a:prstGeom>
          <a:gradFill>
            <a:gsLst>
              <a:gs pos="0">
                <a:srgbClr val="DC4A1B"/>
              </a:gs>
              <a:gs pos="100000">
                <a:srgbClr val="F66C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 rot="2700000">
            <a:off x="1475483" y="4090779"/>
            <a:ext cx="722819" cy="722819"/>
          </a:xfrm>
          <a:prstGeom prst="rect">
            <a:avLst/>
          </a:prstGeom>
          <a:gradFill>
            <a:gsLst>
              <a:gs pos="0">
                <a:srgbClr val="026C68"/>
              </a:gs>
              <a:gs pos="100000">
                <a:srgbClr val="059188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 rot="2700000">
            <a:off x="196710" y="3564963"/>
            <a:ext cx="418412" cy="418412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2700000">
            <a:off x="2561347" y="4495516"/>
            <a:ext cx="209206" cy="209206"/>
          </a:xfrm>
          <a:prstGeom prst="rect">
            <a:avLst/>
          </a:prstGeom>
          <a:gradFill>
            <a:gsLst>
              <a:gs pos="0">
                <a:srgbClr val="03435C"/>
              </a:gs>
              <a:gs pos="100000">
                <a:srgbClr val="037A9B"/>
              </a:gs>
            </a:gsLst>
            <a:lin ang="5400000" scaled="1"/>
          </a:gradFill>
          <a:ln>
            <a:noFill/>
          </a:ln>
          <a:effectLst>
            <a:outerShdw blurRad="215900" dist="1143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" y="1815863"/>
            <a:ext cx="9144000" cy="1511774"/>
          </a:xfrm>
          <a:prstGeom prst="rect">
            <a:avLst/>
          </a:prstGeom>
          <a:gradFill>
            <a:gsLst>
              <a:gs pos="0">
                <a:srgbClr val="C72319"/>
              </a:gs>
              <a:gs pos="100000">
                <a:srgbClr val="F34347"/>
              </a:gs>
            </a:gsLst>
            <a:lin ang="5400000" scaled="1"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2" dirty="0">
              <a:latin typeface="微软雅黑" panose="020B0503020204020204" pitchFamily="34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924097" y="2551402"/>
            <a:ext cx="2321653" cy="0"/>
          </a:xfrm>
          <a:prstGeom prst="line">
            <a:avLst/>
          </a:prstGeom>
          <a:ln>
            <a:solidFill>
              <a:schemeClr val="bg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086073" y="2125451"/>
            <a:ext cx="1997701" cy="392263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2099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工作完成情况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194057" y="2680169"/>
            <a:ext cx="1077226" cy="161583"/>
            <a:chOff x="4369395" y="3284984"/>
            <a:chExt cx="1436675" cy="215500"/>
          </a:xfrm>
        </p:grpSpPr>
        <p:sp>
          <p:nvSpPr>
            <p:cNvPr id="16" name="文本框 9"/>
            <p:cNvSpPr txBox="1"/>
            <p:nvPr/>
          </p:nvSpPr>
          <p:spPr>
            <a:xfrm>
              <a:off x="4581936" y="3284984"/>
              <a:ext cx="1224134" cy="215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年度计划完成</a:t>
              </a: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19" name="等腰三角形 1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F34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0" name="组合 19"/>
          <p:cNvGrpSpPr/>
          <p:nvPr/>
        </p:nvGrpSpPr>
        <p:grpSpPr>
          <a:xfrm>
            <a:off x="5219904" y="2679734"/>
            <a:ext cx="1077226" cy="161583"/>
            <a:chOff x="4369395" y="3284984"/>
            <a:chExt cx="1436675" cy="215500"/>
          </a:xfrm>
        </p:grpSpPr>
        <p:sp>
          <p:nvSpPr>
            <p:cNvPr id="21" name="文本框 9"/>
            <p:cNvSpPr txBox="1"/>
            <p:nvPr/>
          </p:nvSpPr>
          <p:spPr>
            <a:xfrm>
              <a:off x="4581936" y="3284984"/>
              <a:ext cx="1224134" cy="215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工作达标情况</a:t>
              </a:r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4" name="等腰三角形 2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F34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4194057" y="2896137"/>
            <a:ext cx="1077226" cy="161583"/>
            <a:chOff x="4369395" y="3284984"/>
            <a:chExt cx="1436675" cy="215500"/>
          </a:xfrm>
        </p:grpSpPr>
        <p:sp>
          <p:nvSpPr>
            <p:cNvPr id="26" name="文本框 9"/>
            <p:cNvSpPr txBox="1"/>
            <p:nvPr/>
          </p:nvSpPr>
          <p:spPr>
            <a:xfrm>
              <a:off x="4581936" y="3284984"/>
              <a:ext cx="1224134" cy="215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工作存在不足</a:t>
              </a:r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F34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0" name="组合 29"/>
          <p:cNvGrpSpPr/>
          <p:nvPr/>
        </p:nvGrpSpPr>
        <p:grpSpPr>
          <a:xfrm>
            <a:off x="5219904" y="2895702"/>
            <a:ext cx="1077226" cy="161583"/>
            <a:chOff x="4369395" y="3284984"/>
            <a:chExt cx="1436675" cy="215500"/>
          </a:xfrm>
        </p:grpSpPr>
        <p:sp>
          <p:nvSpPr>
            <p:cNvPr id="31" name="文本框 9"/>
            <p:cNvSpPr txBox="1"/>
            <p:nvPr/>
          </p:nvSpPr>
          <p:spPr>
            <a:xfrm>
              <a:off x="4581936" y="3284984"/>
              <a:ext cx="1224134" cy="21550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lvl="1"/>
              <a:r>
                <a:rPr lang="zh-CN" altLang="en-US" sz="10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改善不足对策</a:t>
              </a:r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369395" y="3316401"/>
              <a:ext cx="168551" cy="168551"/>
              <a:chOff x="5005199" y="3717032"/>
              <a:chExt cx="168551" cy="168551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5005199" y="3717032"/>
                <a:ext cx="168551" cy="16855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5400000">
                <a:off x="5039924" y="3741566"/>
                <a:ext cx="130606" cy="119482"/>
              </a:xfrm>
              <a:prstGeom prst="triangle">
                <a:avLst/>
              </a:prstGeom>
              <a:solidFill>
                <a:srgbClr val="F3434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12" dirty="0">
                  <a:solidFill>
                    <a:schemeClr val="bg1"/>
                  </a:solidFill>
                  <a:latin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5" name="组合 34"/>
          <p:cNvGrpSpPr/>
          <p:nvPr/>
        </p:nvGrpSpPr>
        <p:grpSpPr>
          <a:xfrm>
            <a:off x="2952242" y="2031831"/>
            <a:ext cx="1046460" cy="1046460"/>
            <a:chOff x="1677608" y="2996952"/>
            <a:chExt cx="1395643" cy="1395643"/>
          </a:xfrm>
        </p:grpSpPr>
        <p:sp>
          <p:nvSpPr>
            <p:cNvPr id="36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7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651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38" name="KSO_Shape"/>
          <p:cNvSpPr/>
          <p:nvPr/>
        </p:nvSpPr>
        <p:spPr bwMode="auto">
          <a:xfrm>
            <a:off x="3237717" y="2407697"/>
            <a:ext cx="470412" cy="400634"/>
          </a:xfrm>
          <a:custGeom>
            <a:avLst/>
            <a:gdLst>
              <a:gd name="T0" fmla="*/ 432030 w 2125663"/>
              <a:gd name="T1" fmla="*/ 1344893 h 1811338"/>
              <a:gd name="T2" fmla="*/ 462740 w 2125663"/>
              <a:gd name="T3" fmla="*/ 1477960 h 1811338"/>
              <a:gd name="T4" fmla="*/ 513638 w 2125663"/>
              <a:gd name="T5" fmla="*/ 1557743 h 1811338"/>
              <a:gd name="T6" fmla="*/ 516481 w 2125663"/>
              <a:gd name="T7" fmla="*/ 1336346 h 1811338"/>
              <a:gd name="T8" fmla="*/ 503401 w 2125663"/>
              <a:gd name="T9" fmla="*/ 1310416 h 1811338"/>
              <a:gd name="T10" fmla="*/ 515913 w 2125663"/>
              <a:gd name="T11" fmla="*/ 1250009 h 1811338"/>
              <a:gd name="T12" fmla="*/ 618846 w 2125663"/>
              <a:gd name="T13" fmla="*/ 1242885 h 1811338"/>
              <a:gd name="T14" fmla="*/ 643583 w 2125663"/>
              <a:gd name="T15" fmla="*/ 1263116 h 1811338"/>
              <a:gd name="T16" fmla="*/ 642446 w 2125663"/>
              <a:gd name="T17" fmla="*/ 1324948 h 1811338"/>
              <a:gd name="T18" fmla="*/ 619414 w 2125663"/>
              <a:gd name="T19" fmla="*/ 1342899 h 1811338"/>
              <a:gd name="T20" fmla="*/ 664057 w 2125663"/>
              <a:gd name="T21" fmla="*/ 1524691 h 1811338"/>
              <a:gd name="T22" fmla="*/ 704434 w 2125663"/>
              <a:gd name="T23" fmla="*/ 1417553 h 1811338"/>
              <a:gd name="T24" fmla="*/ 725191 w 2125663"/>
              <a:gd name="T25" fmla="*/ 1259697 h 1811338"/>
              <a:gd name="T26" fmla="*/ 857412 w 2125663"/>
              <a:gd name="T27" fmla="*/ 1192451 h 1811338"/>
              <a:gd name="T28" fmla="*/ 923096 w 2125663"/>
              <a:gd name="T29" fmla="*/ 1212682 h 1811338"/>
              <a:gd name="T30" fmla="*/ 970013 w 2125663"/>
              <a:gd name="T31" fmla="*/ 1259697 h 1811338"/>
              <a:gd name="T32" fmla="*/ 990201 w 2125663"/>
              <a:gd name="T33" fmla="*/ 1325233 h 1811338"/>
              <a:gd name="T34" fmla="*/ 980818 w 2125663"/>
              <a:gd name="T35" fmla="*/ 1537228 h 1811338"/>
              <a:gd name="T36" fmla="*/ 935891 w 2125663"/>
              <a:gd name="T37" fmla="*/ 1570566 h 1811338"/>
              <a:gd name="T38" fmla="*/ 798837 w 2125663"/>
              <a:gd name="T39" fmla="*/ 1607608 h 1811338"/>
              <a:gd name="T40" fmla="*/ 617424 w 2125663"/>
              <a:gd name="T41" fmla="*/ 1622140 h 1811338"/>
              <a:gd name="T42" fmla="*/ 428049 w 2125663"/>
              <a:gd name="T43" fmla="*/ 1615872 h 1811338"/>
              <a:gd name="T44" fmla="*/ 264551 w 2125663"/>
              <a:gd name="T45" fmla="*/ 1588232 h 1811338"/>
              <a:gd name="T46" fmla="*/ 180669 w 2125663"/>
              <a:gd name="T47" fmla="*/ 1549481 h 1811338"/>
              <a:gd name="T48" fmla="*/ 159912 w 2125663"/>
              <a:gd name="T49" fmla="*/ 1517283 h 1811338"/>
              <a:gd name="T50" fmla="*/ 167873 w 2125663"/>
              <a:gd name="T51" fmla="*/ 1284201 h 1811338"/>
              <a:gd name="T52" fmla="*/ 205123 w 2125663"/>
              <a:gd name="T53" fmla="*/ 1228638 h 1811338"/>
              <a:gd name="T54" fmla="*/ 264266 w 2125663"/>
              <a:gd name="T55" fmla="*/ 1196440 h 1811338"/>
              <a:gd name="T56" fmla="*/ 421225 w 2125663"/>
              <a:gd name="T57" fmla="*/ 1183048 h 1811338"/>
              <a:gd name="T58" fmla="*/ 433514 w 2125663"/>
              <a:gd name="T59" fmla="*/ 761303 h 1811338"/>
              <a:gd name="T60" fmla="*/ 391450 w 2125663"/>
              <a:gd name="T61" fmla="*/ 813630 h 1811338"/>
              <a:gd name="T62" fmla="*/ 379229 w 2125663"/>
              <a:gd name="T63" fmla="*/ 902075 h 1811338"/>
              <a:gd name="T64" fmla="*/ 414756 w 2125663"/>
              <a:gd name="T65" fmla="*/ 1016114 h 1811338"/>
              <a:gd name="T66" fmla="*/ 487516 w 2125663"/>
              <a:gd name="T67" fmla="*/ 1099439 h 1811338"/>
              <a:gd name="T68" fmla="*/ 567666 w 2125663"/>
              <a:gd name="T69" fmla="*/ 1135272 h 1811338"/>
              <a:gd name="T70" fmla="*/ 645542 w 2125663"/>
              <a:gd name="T71" fmla="*/ 1111099 h 1811338"/>
              <a:gd name="T72" fmla="*/ 722282 w 2125663"/>
              <a:gd name="T73" fmla="*/ 1035452 h 1811338"/>
              <a:gd name="T74" fmla="*/ 767757 w 2125663"/>
              <a:gd name="T75" fmla="*/ 926248 h 1811338"/>
              <a:gd name="T76" fmla="*/ 666290 w 2125663"/>
              <a:gd name="T77" fmla="*/ 863967 h 1811338"/>
              <a:gd name="T78" fmla="*/ 546918 w 2125663"/>
              <a:gd name="T79" fmla="*/ 832116 h 1811338"/>
              <a:gd name="T80" fmla="*/ 484389 w 2125663"/>
              <a:gd name="T81" fmla="*/ 790595 h 1811338"/>
              <a:gd name="T82" fmla="*/ 452273 w 2125663"/>
              <a:gd name="T83" fmla="*/ 760734 h 1811338"/>
              <a:gd name="T84" fmla="*/ 568234 w 2125663"/>
              <a:gd name="T85" fmla="*/ 587258 h 1811338"/>
              <a:gd name="T86" fmla="*/ 631616 w 2125663"/>
              <a:gd name="T87" fmla="*/ 594937 h 1811338"/>
              <a:gd name="T88" fmla="*/ 705513 w 2125663"/>
              <a:gd name="T89" fmla="*/ 631054 h 1811338"/>
              <a:gd name="T90" fmla="*/ 790210 w 2125663"/>
              <a:gd name="T91" fmla="*/ 732864 h 1811338"/>
              <a:gd name="T92" fmla="*/ 826306 w 2125663"/>
              <a:gd name="T93" fmla="*/ 873920 h 1811338"/>
              <a:gd name="T94" fmla="*/ 818064 w 2125663"/>
              <a:gd name="T95" fmla="*/ 959237 h 1811338"/>
              <a:gd name="T96" fmla="*/ 780831 w 2125663"/>
              <a:gd name="T97" fmla="*/ 1048534 h 1811338"/>
              <a:gd name="T98" fmla="*/ 687607 w 2125663"/>
              <a:gd name="T99" fmla="*/ 1148922 h 1811338"/>
              <a:gd name="T100" fmla="*/ 588983 w 2125663"/>
              <a:gd name="T101" fmla="*/ 1190727 h 1811338"/>
              <a:gd name="T102" fmla="*/ 525033 w 2125663"/>
              <a:gd name="T103" fmla="*/ 1182480 h 1811338"/>
              <a:gd name="T104" fmla="*/ 421293 w 2125663"/>
              <a:gd name="T105" fmla="*/ 1115081 h 1811338"/>
              <a:gd name="T106" fmla="*/ 345406 w 2125663"/>
              <a:gd name="T107" fmla="*/ 1002463 h 1811338"/>
              <a:gd name="T108" fmla="*/ 325511 w 2125663"/>
              <a:gd name="T109" fmla="*/ 929092 h 1811338"/>
              <a:gd name="T110" fmla="*/ 330627 w 2125663"/>
              <a:gd name="T111" fmla="*/ 813915 h 1811338"/>
              <a:gd name="T112" fmla="*/ 388324 w 2125663"/>
              <a:gd name="T113" fmla="*/ 686510 h 1811338"/>
              <a:gd name="T114" fmla="*/ 482400 w 2125663"/>
              <a:gd name="T115" fmla="*/ 608303 h 1811338"/>
              <a:gd name="T116" fmla="*/ 542939 w 2125663"/>
              <a:gd name="T117" fmla="*/ 589534 h 1811338"/>
              <a:gd name="T118" fmla="*/ 0 w 2125663"/>
              <a:gd name="T119" fmla="*/ 0 h 1811338"/>
              <a:gd name="T120" fmla="*/ 174993 w 2125663"/>
              <a:gd name="T121" fmla="*/ 1118883 h 1811338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125663" h="1811338">
                <a:moveTo>
                  <a:pt x="470017" y="1320800"/>
                </a:moveTo>
                <a:lnTo>
                  <a:pt x="470335" y="1343069"/>
                </a:lnTo>
                <a:lnTo>
                  <a:pt x="471286" y="1364382"/>
                </a:lnTo>
                <a:lnTo>
                  <a:pt x="472238" y="1385696"/>
                </a:lnTo>
                <a:lnTo>
                  <a:pt x="473190" y="1406374"/>
                </a:lnTo>
                <a:lnTo>
                  <a:pt x="474459" y="1426415"/>
                </a:lnTo>
                <a:lnTo>
                  <a:pt x="476363" y="1446139"/>
                </a:lnTo>
                <a:lnTo>
                  <a:pt x="478267" y="1464908"/>
                </a:lnTo>
                <a:lnTo>
                  <a:pt x="480170" y="1483677"/>
                </a:lnTo>
                <a:lnTo>
                  <a:pt x="482074" y="1501491"/>
                </a:lnTo>
                <a:lnTo>
                  <a:pt x="484612" y="1518988"/>
                </a:lnTo>
                <a:lnTo>
                  <a:pt x="487468" y="1535530"/>
                </a:lnTo>
                <a:lnTo>
                  <a:pt x="490323" y="1552072"/>
                </a:lnTo>
                <a:lnTo>
                  <a:pt x="493179" y="1567660"/>
                </a:lnTo>
                <a:lnTo>
                  <a:pt x="496352" y="1582611"/>
                </a:lnTo>
                <a:lnTo>
                  <a:pt x="500159" y="1597563"/>
                </a:lnTo>
                <a:lnTo>
                  <a:pt x="503649" y="1611560"/>
                </a:lnTo>
                <a:lnTo>
                  <a:pt x="507774" y="1624921"/>
                </a:lnTo>
                <a:lnTo>
                  <a:pt x="511899" y="1637646"/>
                </a:lnTo>
                <a:lnTo>
                  <a:pt x="516341" y="1650052"/>
                </a:lnTo>
                <a:lnTo>
                  <a:pt x="520783" y="1661505"/>
                </a:lnTo>
                <a:lnTo>
                  <a:pt x="525859" y="1672639"/>
                </a:lnTo>
                <a:lnTo>
                  <a:pt x="530936" y="1683137"/>
                </a:lnTo>
                <a:lnTo>
                  <a:pt x="536329" y="1692998"/>
                </a:lnTo>
                <a:lnTo>
                  <a:pt x="541723" y="1702224"/>
                </a:lnTo>
                <a:lnTo>
                  <a:pt x="547752" y="1710813"/>
                </a:lnTo>
                <a:lnTo>
                  <a:pt x="553463" y="1718766"/>
                </a:lnTo>
                <a:lnTo>
                  <a:pt x="559808" y="1726083"/>
                </a:lnTo>
                <a:lnTo>
                  <a:pt x="566154" y="1732763"/>
                </a:lnTo>
                <a:lnTo>
                  <a:pt x="573134" y="1739125"/>
                </a:lnTo>
                <a:lnTo>
                  <a:pt x="580114" y="1744215"/>
                </a:lnTo>
                <a:lnTo>
                  <a:pt x="587412" y="1749305"/>
                </a:lnTo>
                <a:lnTo>
                  <a:pt x="594709" y="1753123"/>
                </a:lnTo>
                <a:lnTo>
                  <a:pt x="594709" y="1499901"/>
                </a:lnTo>
                <a:lnTo>
                  <a:pt x="591537" y="1499264"/>
                </a:lnTo>
                <a:lnTo>
                  <a:pt x="588047" y="1498310"/>
                </a:lnTo>
                <a:lnTo>
                  <a:pt x="584874" y="1497038"/>
                </a:lnTo>
                <a:lnTo>
                  <a:pt x="582018" y="1495765"/>
                </a:lnTo>
                <a:lnTo>
                  <a:pt x="579163" y="1494175"/>
                </a:lnTo>
                <a:lnTo>
                  <a:pt x="576307" y="1491948"/>
                </a:lnTo>
                <a:lnTo>
                  <a:pt x="573769" y="1489721"/>
                </a:lnTo>
                <a:lnTo>
                  <a:pt x="571548" y="1487494"/>
                </a:lnTo>
                <a:lnTo>
                  <a:pt x="569327" y="1484949"/>
                </a:lnTo>
                <a:lnTo>
                  <a:pt x="567106" y="1482404"/>
                </a:lnTo>
                <a:lnTo>
                  <a:pt x="565519" y="1479223"/>
                </a:lnTo>
                <a:lnTo>
                  <a:pt x="564250" y="1476360"/>
                </a:lnTo>
                <a:lnTo>
                  <a:pt x="563298" y="1473179"/>
                </a:lnTo>
                <a:lnTo>
                  <a:pt x="562347" y="1469998"/>
                </a:lnTo>
                <a:lnTo>
                  <a:pt x="562029" y="1466180"/>
                </a:lnTo>
                <a:lnTo>
                  <a:pt x="561712" y="1462999"/>
                </a:lnTo>
                <a:lnTo>
                  <a:pt x="561712" y="1425143"/>
                </a:lnTo>
                <a:lnTo>
                  <a:pt x="562029" y="1421007"/>
                </a:lnTo>
                <a:lnTo>
                  <a:pt x="562664" y="1417508"/>
                </a:lnTo>
                <a:lnTo>
                  <a:pt x="563616" y="1414009"/>
                </a:lnTo>
                <a:lnTo>
                  <a:pt x="564885" y="1410191"/>
                </a:lnTo>
                <a:lnTo>
                  <a:pt x="566154" y="1407010"/>
                </a:lnTo>
                <a:lnTo>
                  <a:pt x="568375" y="1403829"/>
                </a:lnTo>
                <a:lnTo>
                  <a:pt x="570596" y="1400966"/>
                </a:lnTo>
                <a:lnTo>
                  <a:pt x="572817" y="1398103"/>
                </a:lnTo>
                <a:lnTo>
                  <a:pt x="575673" y="1395558"/>
                </a:lnTo>
                <a:lnTo>
                  <a:pt x="578528" y="1393649"/>
                </a:lnTo>
                <a:lnTo>
                  <a:pt x="581701" y="1391741"/>
                </a:lnTo>
                <a:lnTo>
                  <a:pt x="584874" y="1390150"/>
                </a:lnTo>
                <a:lnTo>
                  <a:pt x="588364" y="1388878"/>
                </a:lnTo>
                <a:lnTo>
                  <a:pt x="592171" y="1387605"/>
                </a:lnTo>
                <a:lnTo>
                  <a:pt x="595979" y="1386969"/>
                </a:lnTo>
                <a:lnTo>
                  <a:pt x="599786" y="1386969"/>
                </a:lnTo>
                <a:lnTo>
                  <a:pt x="682597" y="1386969"/>
                </a:lnTo>
                <a:lnTo>
                  <a:pt x="686721" y="1386969"/>
                </a:lnTo>
                <a:lnTo>
                  <a:pt x="690529" y="1387605"/>
                </a:lnTo>
                <a:lnTo>
                  <a:pt x="694019" y="1388878"/>
                </a:lnTo>
                <a:lnTo>
                  <a:pt x="697826" y="1390150"/>
                </a:lnTo>
                <a:lnTo>
                  <a:pt x="700999" y="1391741"/>
                </a:lnTo>
                <a:lnTo>
                  <a:pt x="704172" y="1393649"/>
                </a:lnTo>
                <a:lnTo>
                  <a:pt x="707345" y="1395558"/>
                </a:lnTo>
                <a:lnTo>
                  <a:pt x="709883" y="1398103"/>
                </a:lnTo>
                <a:lnTo>
                  <a:pt x="712104" y="1400966"/>
                </a:lnTo>
                <a:lnTo>
                  <a:pt x="714325" y="1403829"/>
                </a:lnTo>
                <a:lnTo>
                  <a:pt x="716229" y="1407010"/>
                </a:lnTo>
                <a:lnTo>
                  <a:pt x="718132" y="1410191"/>
                </a:lnTo>
                <a:lnTo>
                  <a:pt x="719402" y="1414009"/>
                </a:lnTo>
                <a:lnTo>
                  <a:pt x="720353" y="1417508"/>
                </a:lnTo>
                <a:lnTo>
                  <a:pt x="720671" y="1421007"/>
                </a:lnTo>
                <a:lnTo>
                  <a:pt x="720988" y="1425143"/>
                </a:lnTo>
                <a:lnTo>
                  <a:pt x="720988" y="1462999"/>
                </a:lnTo>
                <a:lnTo>
                  <a:pt x="720988" y="1466180"/>
                </a:lnTo>
                <a:lnTo>
                  <a:pt x="720353" y="1469998"/>
                </a:lnTo>
                <a:lnTo>
                  <a:pt x="719719" y="1473179"/>
                </a:lnTo>
                <a:lnTo>
                  <a:pt x="718450" y="1476360"/>
                </a:lnTo>
                <a:lnTo>
                  <a:pt x="716863" y="1479223"/>
                </a:lnTo>
                <a:lnTo>
                  <a:pt x="715277" y="1482404"/>
                </a:lnTo>
                <a:lnTo>
                  <a:pt x="713373" y="1484949"/>
                </a:lnTo>
                <a:lnTo>
                  <a:pt x="711469" y="1487494"/>
                </a:lnTo>
                <a:lnTo>
                  <a:pt x="708931" y="1489721"/>
                </a:lnTo>
                <a:lnTo>
                  <a:pt x="706710" y="1491948"/>
                </a:lnTo>
                <a:lnTo>
                  <a:pt x="703537" y="1494175"/>
                </a:lnTo>
                <a:lnTo>
                  <a:pt x="700682" y="1495765"/>
                </a:lnTo>
                <a:lnTo>
                  <a:pt x="697826" y="1497038"/>
                </a:lnTo>
                <a:lnTo>
                  <a:pt x="694653" y="1498310"/>
                </a:lnTo>
                <a:lnTo>
                  <a:pt x="691163" y="1499264"/>
                </a:lnTo>
                <a:lnTo>
                  <a:pt x="687991" y="1499901"/>
                </a:lnTo>
                <a:lnTo>
                  <a:pt x="687991" y="1753123"/>
                </a:lnTo>
                <a:lnTo>
                  <a:pt x="695605" y="1749305"/>
                </a:lnTo>
                <a:lnTo>
                  <a:pt x="702586" y="1744215"/>
                </a:lnTo>
                <a:lnTo>
                  <a:pt x="709566" y="1739125"/>
                </a:lnTo>
                <a:lnTo>
                  <a:pt x="716229" y="1732763"/>
                </a:lnTo>
                <a:lnTo>
                  <a:pt x="722892" y="1726083"/>
                </a:lnTo>
                <a:lnTo>
                  <a:pt x="729237" y="1718766"/>
                </a:lnTo>
                <a:lnTo>
                  <a:pt x="734948" y="1710813"/>
                </a:lnTo>
                <a:lnTo>
                  <a:pt x="740977" y="1702224"/>
                </a:lnTo>
                <a:lnTo>
                  <a:pt x="746371" y="1692998"/>
                </a:lnTo>
                <a:lnTo>
                  <a:pt x="751447" y="1683137"/>
                </a:lnTo>
                <a:lnTo>
                  <a:pt x="756841" y="1672639"/>
                </a:lnTo>
                <a:lnTo>
                  <a:pt x="761600" y="1661505"/>
                </a:lnTo>
                <a:lnTo>
                  <a:pt x="766359" y="1650052"/>
                </a:lnTo>
                <a:lnTo>
                  <a:pt x="770801" y="1637646"/>
                </a:lnTo>
                <a:lnTo>
                  <a:pt x="774926" y="1624921"/>
                </a:lnTo>
                <a:lnTo>
                  <a:pt x="779051" y="1611560"/>
                </a:lnTo>
                <a:lnTo>
                  <a:pt x="782541" y="1597563"/>
                </a:lnTo>
                <a:lnTo>
                  <a:pt x="786031" y="1582611"/>
                </a:lnTo>
                <a:lnTo>
                  <a:pt x="789521" y="1567660"/>
                </a:lnTo>
                <a:lnTo>
                  <a:pt x="792377" y="1552072"/>
                </a:lnTo>
                <a:lnTo>
                  <a:pt x="795232" y="1535530"/>
                </a:lnTo>
                <a:lnTo>
                  <a:pt x="797770" y="1518988"/>
                </a:lnTo>
                <a:lnTo>
                  <a:pt x="800626" y="1501491"/>
                </a:lnTo>
                <a:lnTo>
                  <a:pt x="802530" y="1483677"/>
                </a:lnTo>
                <a:lnTo>
                  <a:pt x="804751" y="1464908"/>
                </a:lnTo>
                <a:lnTo>
                  <a:pt x="806337" y="1446139"/>
                </a:lnTo>
                <a:lnTo>
                  <a:pt x="807923" y="1426415"/>
                </a:lnTo>
                <a:lnTo>
                  <a:pt x="809193" y="1406374"/>
                </a:lnTo>
                <a:lnTo>
                  <a:pt x="810779" y="1385696"/>
                </a:lnTo>
                <a:lnTo>
                  <a:pt x="811731" y="1364382"/>
                </a:lnTo>
                <a:lnTo>
                  <a:pt x="812365" y="1343069"/>
                </a:lnTo>
                <a:lnTo>
                  <a:pt x="813000" y="1320800"/>
                </a:lnTo>
                <a:lnTo>
                  <a:pt x="840921" y="1322709"/>
                </a:lnTo>
                <a:lnTo>
                  <a:pt x="866621" y="1324300"/>
                </a:lnTo>
                <a:lnTo>
                  <a:pt x="909771" y="1327481"/>
                </a:lnTo>
                <a:lnTo>
                  <a:pt x="938644" y="1330026"/>
                </a:lnTo>
                <a:lnTo>
                  <a:pt x="948797" y="1330980"/>
                </a:lnTo>
                <a:lnTo>
                  <a:pt x="956729" y="1331298"/>
                </a:lnTo>
                <a:lnTo>
                  <a:pt x="964661" y="1331934"/>
                </a:lnTo>
                <a:lnTo>
                  <a:pt x="972593" y="1332889"/>
                </a:lnTo>
                <a:lnTo>
                  <a:pt x="980208" y="1334161"/>
                </a:lnTo>
                <a:lnTo>
                  <a:pt x="987823" y="1335752"/>
                </a:lnTo>
                <a:lnTo>
                  <a:pt x="995437" y="1337979"/>
                </a:lnTo>
                <a:lnTo>
                  <a:pt x="1002418" y="1340205"/>
                </a:lnTo>
                <a:lnTo>
                  <a:pt x="1009715" y="1343387"/>
                </a:lnTo>
                <a:lnTo>
                  <a:pt x="1016378" y="1346250"/>
                </a:lnTo>
                <a:lnTo>
                  <a:pt x="1023358" y="1349749"/>
                </a:lnTo>
                <a:lnTo>
                  <a:pt x="1030021" y="1353885"/>
                </a:lnTo>
                <a:lnTo>
                  <a:pt x="1036050" y="1357702"/>
                </a:lnTo>
                <a:lnTo>
                  <a:pt x="1042395" y="1361837"/>
                </a:lnTo>
                <a:lnTo>
                  <a:pt x="1048106" y="1366927"/>
                </a:lnTo>
                <a:lnTo>
                  <a:pt x="1053817" y="1371699"/>
                </a:lnTo>
                <a:lnTo>
                  <a:pt x="1059211" y="1377107"/>
                </a:lnTo>
                <a:lnTo>
                  <a:pt x="1064605" y="1382197"/>
                </a:lnTo>
                <a:lnTo>
                  <a:pt x="1069364" y="1388241"/>
                </a:lnTo>
                <a:lnTo>
                  <a:pt x="1073806" y="1393967"/>
                </a:lnTo>
                <a:lnTo>
                  <a:pt x="1078248" y="1400012"/>
                </a:lnTo>
                <a:lnTo>
                  <a:pt x="1082373" y="1406374"/>
                </a:lnTo>
                <a:lnTo>
                  <a:pt x="1085863" y="1413054"/>
                </a:lnTo>
                <a:lnTo>
                  <a:pt x="1089670" y="1419735"/>
                </a:lnTo>
                <a:lnTo>
                  <a:pt x="1092843" y="1426734"/>
                </a:lnTo>
                <a:lnTo>
                  <a:pt x="1095381" y="1433732"/>
                </a:lnTo>
                <a:lnTo>
                  <a:pt x="1097920" y="1441049"/>
                </a:lnTo>
                <a:lnTo>
                  <a:pt x="1100141" y="1448684"/>
                </a:lnTo>
                <a:lnTo>
                  <a:pt x="1101727" y="1456000"/>
                </a:lnTo>
                <a:lnTo>
                  <a:pt x="1103314" y="1463635"/>
                </a:lnTo>
                <a:lnTo>
                  <a:pt x="1104265" y="1471588"/>
                </a:lnTo>
                <a:lnTo>
                  <a:pt x="1104900" y="1479541"/>
                </a:lnTo>
                <a:lnTo>
                  <a:pt x="1104900" y="1487494"/>
                </a:lnTo>
                <a:lnTo>
                  <a:pt x="1104900" y="1686000"/>
                </a:lnTo>
                <a:lnTo>
                  <a:pt x="1104900" y="1690135"/>
                </a:lnTo>
                <a:lnTo>
                  <a:pt x="1104265" y="1693953"/>
                </a:lnTo>
                <a:lnTo>
                  <a:pt x="1103631" y="1697770"/>
                </a:lnTo>
                <a:lnTo>
                  <a:pt x="1102362" y="1701906"/>
                </a:lnTo>
                <a:lnTo>
                  <a:pt x="1101093" y="1705405"/>
                </a:lnTo>
                <a:lnTo>
                  <a:pt x="1099189" y="1709222"/>
                </a:lnTo>
                <a:lnTo>
                  <a:pt x="1096968" y="1713040"/>
                </a:lnTo>
                <a:lnTo>
                  <a:pt x="1094430" y="1716221"/>
                </a:lnTo>
                <a:lnTo>
                  <a:pt x="1091891" y="1719720"/>
                </a:lnTo>
                <a:lnTo>
                  <a:pt x="1089036" y="1722901"/>
                </a:lnTo>
                <a:lnTo>
                  <a:pt x="1085546" y="1726719"/>
                </a:lnTo>
                <a:lnTo>
                  <a:pt x="1082056" y="1729900"/>
                </a:lnTo>
                <a:lnTo>
                  <a:pt x="1078248" y="1732763"/>
                </a:lnTo>
                <a:lnTo>
                  <a:pt x="1074124" y="1736262"/>
                </a:lnTo>
                <a:lnTo>
                  <a:pt x="1069682" y="1739125"/>
                </a:lnTo>
                <a:lnTo>
                  <a:pt x="1065240" y="1741989"/>
                </a:lnTo>
                <a:lnTo>
                  <a:pt x="1055404" y="1748033"/>
                </a:lnTo>
                <a:lnTo>
                  <a:pt x="1044299" y="1753441"/>
                </a:lnTo>
                <a:lnTo>
                  <a:pt x="1032560" y="1758531"/>
                </a:lnTo>
                <a:lnTo>
                  <a:pt x="1019868" y="1763939"/>
                </a:lnTo>
                <a:lnTo>
                  <a:pt x="1005908" y="1768392"/>
                </a:lnTo>
                <a:lnTo>
                  <a:pt x="991630" y="1773164"/>
                </a:lnTo>
                <a:lnTo>
                  <a:pt x="976718" y="1777300"/>
                </a:lnTo>
                <a:lnTo>
                  <a:pt x="960854" y="1781117"/>
                </a:lnTo>
                <a:lnTo>
                  <a:pt x="944038" y="1784934"/>
                </a:lnTo>
                <a:lnTo>
                  <a:pt x="927222" y="1788434"/>
                </a:lnTo>
                <a:lnTo>
                  <a:pt x="909454" y="1791615"/>
                </a:lnTo>
                <a:lnTo>
                  <a:pt x="891369" y="1794796"/>
                </a:lnTo>
                <a:lnTo>
                  <a:pt x="872332" y="1797341"/>
                </a:lnTo>
                <a:lnTo>
                  <a:pt x="853295" y="1799886"/>
                </a:lnTo>
                <a:lnTo>
                  <a:pt x="833941" y="1801795"/>
                </a:lnTo>
                <a:lnTo>
                  <a:pt x="813952" y="1804022"/>
                </a:lnTo>
                <a:lnTo>
                  <a:pt x="793328" y="1805930"/>
                </a:lnTo>
                <a:lnTo>
                  <a:pt x="773022" y="1807203"/>
                </a:lnTo>
                <a:lnTo>
                  <a:pt x="752399" y="1808475"/>
                </a:lnTo>
                <a:lnTo>
                  <a:pt x="731458" y="1809748"/>
                </a:lnTo>
                <a:lnTo>
                  <a:pt x="710200" y="1810384"/>
                </a:lnTo>
                <a:lnTo>
                  <a:pt x="688942" y="1811020"/>
                </a:lnTo>
                <a:lnTo>
                  <a:pt x="667684" y="1811338"/>
                </a:lnTo>
                <a:lnTo>
                  <a:pt x="646427" y="1811338"/>
                </a:lnTo>
                <a:lnTo>
                  <a:pt x="625486" y="1811338"/>
                </a:lnTo>
                <a:lnTo>
                  <a:pt x="603911" y="1811020"/>
                </a:lnTo>
                <a:lnTo>
                  <a:pt x="582653" y="1810384"/>
                </a:lnTo>
                <a:lnTo>
                  <a:pt x="561395" y="1809748"/>
                </a:lnTo>
                <a:lnTo>
                  <a:pt x="540137" y="1808475"/>
                </a:lnTo>
                <a:lnTo>
                  <a:pt x="518879" y="1807203"/>
                </a:lnTo>
                <a:lnTo>
                  <a:pt x="498573" y="1805930"/>
                </a:lnTo>
                <a:lnTo>
                  <a:pt x="477632" y="1804022"/>
                </a:lnTo>
                <a:lnTo>
                  <a:pt x="457326" y="1801795"/>
                </a:lnTo>
                <a:lnTo>
                  <a:pt x="437337" y="1799886"/>
                </a:lnTo>
                <a:lnTo>
                  <a:pt x="417983" y="1797341"/>
                </a:lnTo>
                <a:lnTo>
                  <a:pt x="398629" y="1794796"/>
                </a:lnTo>
                <a:lnTo>
                  <a:pt x="379909" y="1791615"/>
                </a:lnTo>
                <a:lnTo>
                  <a:pt x="361824" y="1788434"/>
                </a:lnTo>
                <a:lnTo>
                  <a:pt x="344056" y="1784934"/>
                </a:lnTo>
                <a:lnTo>
                  <a:pt x="327240" y="1781117"/>
                </a:lnTo>
                <a:lnTo>
                  <a:pt x="310741" y="1777300"/>
                </a:lnTo>
                <a:lnTo>
                  <a:pt x="295195" y="1773164"/>
                </a:lnTo>
                <a:lnTo>
                  <a:pt x="280600" y="1768392"/>
                </a:lnTo>
                <a:lnTo>
                  <a:pt x="266322" y="1763939"/>
                </a:lnTo>
                <a:lnTo>
                  <a:pt x="252996" y="1758531"/>
                </a:lnTo>
                <a:lnTo>
                  <a:pt x="240622" y="1753441"/>
                </a:lnTo>
                <a:lnTo>
                  <a:pt x="229517" y="1748033"/>
                </a:lnTo>
                <a:lnTo>
                  <a:pt x="219047" y="1741989"/>
                </a:lnTo>
                <a:lnTo>
                  <a:pt x="214288" y="1739125"/>
                </a:lnTo>
                <a:lnTo>
                  <a:pt x="209846" y="1736262"/>
                </a:lnTo>
                <a:lnTo>
                  <a:pt x="205404" y="1732763"/>
                </a:lnTo>
                <a:lnTo>
                  <a:pt x="201596" y="1729900"/>
                </a:lnTo>
                <a:lnTo>
                  <a:pt x="198106" y="1726719"/>
                </a:lnTo>
                <a:lnTo>
                  <a:pt x="194299" y="1722901"/>
                </a:lnTo>
                <a:lnTo>
                  <a:pt x="191443" y="1719720"/>
                </a:lnTo>
                <a:lnTo>
                  <a:pt x="188588" y="1716221"/>
                </a:lnTo>
                <a:lnTo>
                  <a:pt x="186367" y="1713040"/>
                </a:lnTo>
                <a:lnTo>
                  <a:pt x="183828" y="1709222"/>
                </a:lnTo>
                <a:lnTo>
                  <a:pt x="181925" y="1705405"/>
                </a:lnTo>
                <a:lnTo>
                  <a:pt x="180338" y="1701906"/>
                </a:lnTo>
                <a:lnTo>
                  <a:pt x="179386" y="1697770"/>
                </a:lnTo>
                <a:lnTo>
                  <a:pt x="178435" y="1693953"/>
                </a:lnTo>
                <a:lnTo>
                  <a:pt x="177800" y="1690135"/>
                </a:lnTo>
                <a:lnTo>
                  <a:pt x="177800" y="1686000"/>
                </a:lnTo>
                <a:lnTo>
                  <a:pt x="177800" y="1487494"/>
                </a:lnTo>
                <a:lnTo>
                  <a:pt x="178117" y="1479541"/>
                </a:lnTo>
                <a:lnTo>
                  <a:pt x="178435" y="1471588"/>
                </a:lnTo>
                <a:lnTo>
                  <a:pt x="179386" y="1463635"/>
                </a:lnTo>
                <a:lnTo>
                  <a:pt x="180973" y="1456000"/>
                </a:lnTo>
                <a:lnTo>
                  <a:pt x="182559" y="1448684"/>
                </a:lnTo>
                <a:lnTo>
                  <a:pt x="184463" y="1441049"/>
                </a:lnTo>
                <a:lnTo>
                  <a:pt x="187318" y="1433732"/>
                </a:lnTo>
                <a:lnTo>
                  <a:pt x="190174" y="1426734"/>
                </a:lnTo>
                <a:lnTo>
                  <a:pt x="193030" y="1419735"/>
                </a:lnTo>
                <a:lnTo>
                  <a:pt x="196520" y="1413054"/>
                </a:lnTo>
                <a:lnTo>
                  <a:pt x="200327" y="1406374"/>
                </a:lnTo>
                <a:lnTo>
                  <a:pt x="204452" y="1400012"/>
                </a:lnTo>
                <a:lnTo>
                  <a:pt x="208576" y="1393967"/>
                </a:lnTo>
                <a:lnTo>
                  <a:pt x="213336" y="1388241"/>
                </a:lnTo>
                <a:lnTo>
                  <a:pt x="218095" y="1382197"/>
                </a:lnTo>
                <a:lnTo>
                  <a:pt x="223489" y="1377107"/>
                </a:lnTo>
                <a:lnTo>
                  <a:pt x="228883" y="1371699"/>
                </a:lnTo>
                <a:lnTo>
                  <a:pt x="234594" y="1366927"/>
                </a:lnTo>
                <a:lnTo>
                  <a:pt x="240305" y="1361837"/>
                </a:lnTo>
                <a:lnTo>
                  <a:pt x="246650" y="1357702"/>
                </a:lnTo>
                <a:lnTo>
                  <a:pt x="252679" y="1353885"/>
                </a:lnTo>
                <a:lnTo>
                  <a:pt x="259659" y="1349749"/>
                </a:lnTo>
                <a:lnTo>
                  <a:pt x="266005" y="1346250"/>
                </a:lnTo>
                <a:lnTo>
                  <a:pt x="272985" y="1343387"/>
                </a:lnTo>
                <a:lnTo>
                  <a:pt x="280282" y="1340205"/>
                </a:lnTo>
                <a:lnTo>
                  <a:pt x="287263" y="1337979"/>
                </a:lnTo>
                <a:lnTo>
                  <a:pt x="294877" y="1335752"/>
                </a:lnTo>
                <a:lnTo>
                  <a:pt x="302492" y="1334161"/>
                </a:lnTo>
                <a:lnTo>
                  <a:pt x="310107" y="1332889"/>
                </a:lnTo>
                <a:lnTo>
                  <a:pt x="318039" y="1331934"/>
                </a:lnTo>
                <a:lnTo>
                  <a:pt x="325971" y="1331298"/>
                </a:lnTo>
                <a:lnTo>
                  <a:pt x="333903" y="1330980"/>
                </a:lnTo>
                <a:lnTo>
                  <a:pt x="344056" y="1330026"/>
                </a:lnTo>
                <a:lnTo>
                  <a:pt x="372929" y="1327481"/>
                </a:lnTo>
                <a:lnTo>
                  <a:pt x="415762" y="1324300"/>
                </a:lnTo>
                <a:lnTo>
                  <a:pt x="441779" y="1322709"/>
                </a:lnTo>
                <a:lnTo>
                  <a:pt x="470017" y="1320800"/>
                </a:lnTo>
                <a:close/>
                <a:moveTo>
                  <a:pt x="1004887" y="995363"/>
                </a:moveTo>
                <a:lnTo>
                  <a:pt x="1176337" y="995363"/>
                </a:lnTo>
                <a:lnTo>
                  <a:pt x="1176337" y="1265238"/>
                </a:lnTo>
                <a:lnTo>
                  <a:pt x="1004887" y="1265238"/>
                </a:lnTo>
                <a:lnTo>
                  <a:pt x="1004887" y="995363"/>
                </a:lnTo>
                <a:close/>
                <a:moveTo>
                  <a:pt x="493561" y="847408"/>
                </a:moveTo>
                <a:lnTo>
                  <a:pt x="491024" y="847726"/>
                </a:lnTo>
                <a:lnTo>
                  <a:pt x="488804" y="848043"/>
                </a:lnTo>
                <a:lnTo>
                  <a:pt x="485950" y="848996"/>
                </a:lnTo>
                <a:lnTo>
                  <a:pt x="483730" y="849948"/>
                </a:lnTo>
                <a:lnTo>
                  <a:pt x="481510" y="851218"/>
                </a:lnTo>
                <a:lnTo>
                  <a:pt x="479290" y="852806"/>
                </a:lnTo>
                <a:lnTo>
                  <a:pt x="475167" y="856933"/>
                </a:lnTo>
                <a:lnTo>
                  <a:pt x="470727" y="861061"/>
                </a:lnTo>
                <a:lnTo>
                  <a:pt x="466604" y="865823"/>
                </a:lnTo>
                <a:lnTo>
                  <a:pt x="462482" y="871221"/>
                </a:lnTo>
                <a:lnTo>
                  <a:pt x="454553" y="882651"/>
                </a:lnTo>
                <a:lnTo>
                  <a:pt x="448527" y="890906"/>
                </a:lnTo>
                <a:lnTo>
                  <a:pt x="442819" y="899478"/>
                </a:lnTo>
                <a:lnTo>
                  <a:pt x="436793" y="908368"/>
                </a:lnTo>
                <a:lnTo>
                  <a:pt x="431402" y="917893"/>
                </a:lnTo>
                <a:lnTo>
                  <a:pt x="429499" y="926783"/>
                </a:lnTo>
                <a:lnTo>
                  <a:pt x="427596" y="935673"/>
                </a:lnTo>
                <a:lnTo>
                  <a:pt x="426010" y="945198"/>
                </a:lnTo>
                <a:lnTo>
                  <a:pt x="424742" y="954406"/>
                </a:lnTo>
                <a:lnTo>
                  <a:pt x="423790" y="963931"/>
                </a:lnTo>
                <a:lnTo>
                  <a:pt x="423156" y="973773"/>
                </a:lnTo>
                <a:lnTo>
                  <a:pt x="422839" y="982981"/>
                </a:lnTo>
                <a:lnTo>
                  <a:pt x="422839" y="992823"/>
                </a:lnTo>
                <a:lnTo>
                  <a:pt x="423156" y="1007111"/>
                </a:lnTo>
                <a:lnTo>
                  <a:pt x="424107" y="1020764"/>
                </a:lnTo>
                <a:lnTo>
                  <a:pt x="426010" y="1034099"/>
                </a:lnTo>
                <a:lnTo>
                  <a:pt x="428547" y="1047434"/>
                </a:lnTo>
                <a:lnTo>
                  <a:pt x="432036" y="1060769"/>
                </a:lnTo>
                <a:lnTo>
                  <a:pt x="435525" y="1073469"/>
                </a:lnTo>
                <a:lnTo>
                  <a:pt x="439965" y="1086169"/>
                </a:lnTo>
                <a:lnTo>
                  <a:pt x="445039" y="1098551"/>
                </a:lnTo>
                <a:lnTo>
                  <a:pt x="450430" y="1110934"/>
                </a:lnTo>
                <a:lnTo>
                  <a:pt x="456456" y="1122999"/>
                </a:lnTo>
                <a:lnTo>
                  <a:pt x="462799" y="1134429"/>
                </a:lnTo>
                <a:lnTo>
                  <a:pt x="469459" y="1145541"/>
                </a:lnTo>
                <a:lnTo>
                  <a:pt x="477070" y="1156019"/>
                </a:lnTo>
                <a:lnTo>
                  <a:pt x="484364" y="1166496"/>
                </a:lnTo>
                <a:lnTo>
                  <a:pt x="492293" y="1176656"/>
                </a:lnTo>
                <a:lnTo>
                  <a:pt x="500539" y="1186181"/>
                </a:lnTo>
                <a:lnTo>
                  <a:pt x="508784" y="1195389"/>
                </a:lnTo>
                <a:lnTo>
                  <a:pt x="517347" y="1204279"/>
                </a:lnTo>
                <a:lnTo>
                  <a:pt x="526227" y="1212216"/>
                </a:lnTo>
                <a:lnTo>
                  <a:pt x="535107" y="1220154"/>
                </a:lnTo>
                <a:lnTo>
                  <a:pt x="543987" y="1227456"/>
                </a:lnTo>
                <a:lnTo>
                  <a:pt x="553184" y="1234124"/>
                </a:lnTo>
                <a:lnTo>
                  <a:pt x="562381" y="1240474"/>
                </a:lnTo>
                <a:lnTo>
                  <a:pt x="571578" y="1245871"/>
                </a:lnTo>
                <a:lnTo>
                  <a:pt x="580775" y="1250951"/>
                </a:lnTo>
                <a:lnTo>
                  <a:pt x="589655" y="1255079"/>
                </a:lnTo>
                <a:lnTo>
                  <a:pt x="598853" y="1258889"/>
                </a:lnTo>
                <a:lnTo>
                  <a:pt x="607732" y="1262381"/>
                </a:lnTo>
                <a:lnTo>
                  <a:pt x="616612" y="1264604"/>
                </a:lnTo>
                <a:lnTo>
                  <a:pt x="624858" y="1266509"/>
                </a:lnTo>
                <a:lnTo>
                  <a:pt x="633421" y="1267461"/>
                </a:lnTo>
                <a:lnTo>
                  <a:pt x="641349" y="1267779"/>
                </a:lnTo>
                <a:lnTo>
                  <a:pt x="649595" y="1267461"/>
                </a:lnTo>
                <a:lnTo>
                  <a:pt x="657524" y="1266509"/>
                </a:lnTo>
                <a:lnTo>
                  <a:pt x="666404" y="1264604"/>
                </a:lnTo>
                <a:lnTo>
                  <a:pt x="674967" y="1262381"/>
                </a:lnTo>
                <a:lnTo>
                  <a:pt x="684164" y="1258889"/>
                </a:lnTo>
                <a:lnTo>
                  <a:pt x="692726" y="1255079"/>
                </a:lnTo>
                <a:lnTo>
                  <a:pt x="701924" y="1250951"/>
                </a:lnTo>
                <a:lnTo>
                  <a:pt x="711121" y="1245871"/>
                </a:lnTo>
                <a:lnTo>
                  <a:pt x="720318" y="1240474"/>
                </a:lnTo>
                <a:lnTo>
                  <a:pt x="729515" y="1234124"/>
                </a:lnTo>
                <a:lnTo>
                  <a:pt x="738395" y="1227456"/>
                </a:lnTo>
                <a:lnTo>
                  <a:pt x="747592" y="1220154"/>
                </a:lnTo>
                <a:lnTo>
                  <a:pt x="756472" y="1212216"/>
                </a:lnTo>
                <a:lnTo>
                  <a:pt x="765352" y="1204279"/>
                </a:lnTo>
                <a:lnTo>
                  <a:pt x="773915" y="1195389"/>
                </a:lnTo>
                <a:lnTo>
                  <a:pt x="782160" y="1186181"/>
                </a:lnTo>
                <a:lnTo>
                  <a:pt x="790406" y="1176656"/>
                </a:lnTo>
                <a:lnTo>
                  <a:pt x="798652" y="1166496"/>
                </a:lnTo>
                <a:lnTo>
                  <a:pt x="805946" y="1156019"/>
                </a:lnTo>
                <a:lnTo>
                  <a:pt x="813240" y="1145541"/>
                </a:lnTo>
                <a:lnTo>
                  <a:pt x="819900" y="1134429"/>
                </a:lnTo>
                <a:lnTo>
                  <a:pt x="826243" y="1122999"/>
                </a:lnTo>
                <a:lnTo>
                  <a:pt x="831952" y="1110934"/>
                </a:lnTo>
                <a:lnTo>
                  <a:pt x="837660" y="1098551"/>
                </a:lnTo>
                <a:lnTo>
                  <a:pt x="842417" y="1086169"/>
                </a:lnTo>
                <a:lnTo>
                  <a:pt x="847174" y="1073469"/>
                </a:lnTo>
                <a:lnTo>
                  <a:pt x="850980" y="1060769"/>
                </a:lnTo>
                <a:lnTo>
                  <a:pt x="853834" y="1047434"/>
                </a:lnTo>
                <a:lnTo>
                  <a:pt x="856689" y="1034099"/>
                </a:lnTo>
                <a:lnTo>
                  <a:pt x="858592" y="1020764"/>
                </a:lnTo>
                <a:lnTo>
                  <a:pt x="859543" y="1007111"/>
                </a:lnTo>
                <a:lnTo>
                  <a:pt x="860177" y="992823"/>
                </a:lnTo>
                <a:lnTo>
                  <a:pt x="859860" y="984886"/>
                </a:lnTo>
                <a:lnTo>
                  <a:pt x="859543" y="976313"/>
                </a:lnTo>
                <a:lnTo>
                  <a:pt x="837343" y="975361"/>
                </a:lnTo>
                <a:lnTo>
                  <a:pt x="814509" y="973773"/>
                </a:lnTo>
                <a:lnTo>
                  <a:pt x="791040" y="970916"/>
                </a:lnTo>
                <a:lnTo>
                  <a:pt x="767255" y="968058"/>
                </a:lnTo>
                <a:lnTo>
                  <a:pt x="743469" y="964566"/>
                </a:lnTo>
                <a:lnTo>
                  <a:pt x="719366" y="960438"/>
                </a:lnTo>
                <a:lnTo>
                  <a:pt x="695898" y="955041"/>
                </a:lnTo>
                <a:lnTo>
                  <a:pt x="684481" y="952501"/>
                </a:lnTo>
                <a:lnTo>
                  <a:pt x="673064" y="949643"/>
                </a:lnTo>
                <a:lnTo>
                  <a:pt x="661964" y="946468"/>
                </a:lnTo>
                <a:lnTo>
                  <a:pt x="651181" y="943293"/>
                </a:lnTo>
                <a:lnTo>
                  <a:pt x="640398" y="940118"/>
                </a:lnTo>
                <a:lnTo>
                  <a:pt x="629932" y="936308"/>
                </a:lnTo>
                <a:lnTo>
                  <a:pt x="620101" y="932816"/>
                </a:lnTo>
                <a:lnTo>
                  <a:pt x="610270" y="929006"/>
                </a:lnTo>
                <a:lnTo>
                  <a:pt x="601073" y="924878"/>
                </a:lnTo>
                <a:lnTo>
                  <a:pt x="592510" y="921068"/>
                </a:lnTo>
                <a:lnTo>
                  <a:pt x="583947" y="916941"/>
                </a:lnTo>
                <a:lnTo>
                  <a:pt x="576018" y="912178"/>
                </a:lnTo>
                <a:lnTo>
                  <a:pt x="568724" y="907733"/>
                </a:lnTo>
                <a:lnTo>
                  <a:pt x="561747" y="903288"/>
                </a:lnTo>
                <a:lnTo>
                  <a:pt x="555404" y="898208"/>
                </a:lnTo>
                <a:lnTo>
                  <a:pt x="550013" y="893128"/>
                </a:lnTo>
                <a:lnTo>
                  <a:pt x="544938" y="887731"/>
                </a:lnTo>
                <a:lnTo>
                  <a:pt x="540498" y="882651"/>
                </a:lnTo>
                <a:lnTo>
                  <a:pt x="536376" y="876936"/>
                </a:lnTo>
                <a:lnTo>
                  <a:pt x="532253" y="872173"/>
                </a:lnTo>
                <a:lnTo>
                  <a:pt x="528447" y="867728"/>
                </a:lnTo>
                <a:lnTo>
                  <a:pt x="524641" y="863601"/>
                </a:lnTo>
                <a:lnTo>
                  <a:pt x="520836" y="860426"/>
                </a:lnTo>
                <a:lnTo>
                  <a:pt x="517347" y="857251"/>
                </a:lnTo>
                <a:lnTo>
                  <a:pt x="514176" y="854393"/>
                </a:lnTo>
                <a:lnTo>
                  <a:pt x="511004" y="852488"/>
                </a:lnTo>
                <a:lnTo>
                  <a:pt x="507833" y="850583"/>
                </a:lnTo>
                <a:lnTo>
                  <a:pt x="504661" y="849313"/>
                </a:lnTo>
                <a:lnTo>
                  <a:pt x="501807" y="848361"/>
                </a:lnTo>
                <a:lnTo>
                  <a:pt x="499270" y="847726"/>
                </a:lnTo>
                <a:lnTo>
                  <a:pt x="496099" y="847408"/>
                </a:lnTo>
                <a:lnTo>
                  <a:pt x="493561" y="847408"/>
                </a:lnTo>
                <a:close/>
                <a:moveTo>
                  <a:pt x="1304925" y="828675"/>
                </a:moveTo>
                <a:lnTo>
                  <a:pt x="1476375" y="828675"/>
                </a:lnTo>
                <a:lnTo>
                  <a:pt x="1476375" y="1252538"/>
                </a:lnTo>
                <a:lnTo>
                  <a:pt x="1304925" y="1252538"/>
                </a:lnTo>
                <a:lnTo>
                  <a:pt x="1304925" y="828675"/>
                </a:lnTo>
                <a:close/>
                <a:moveTo>
                  <a:pt x="634055" y="655638"/>
                </a:moveTo>
                <a:lnTo>
                  <a:pt x="641349" y="655638"/>
                </a:lnTo>
                <a:lnTo>
                  <a:pt x="648644" y="655638"/>
                </a:lnTo>
                <a:lnTo>
                  <a:pt x="655938" y="655956"/>
                </a:lnTo>
                <a:lnTo>
                  <a:pt x="662915" y="656591"/>
                </a:lnTo>
                <a:lnTo>
                  <a:pt x="669892" y="657226"/>
                </a:lnTo>
                <a:lnTo>
                  <a:pt x="677187" y="658178"/>
                </a:lnTo>
                <a:lnTo>
                  <a:pt x="684164" y="659766"/>
                </a:lnTo>
                <a:lnTo>
                  <a:pt x="691141" y="661036"/>
                </a:lnTo>
                <a:lnTo>
                  <a:pt x="698118" y="662623"/>
                </a:lnTo>
                <a:lnTo>
                  <a:pt x="704778" y="664211"/>
                </a:lnTo>
                <a:lnTo>
                  <a:pt x="711438" y="666433"/>
                </a:lnTo>
                <a:lnTo>
                  <a:pt x="718415" y="668338"/>
                </a:lnTo>
                <a:lnTo>
                  <a:pt x="724758" y="670878"/>
                </a:lnTo>
                <a:lnTo>
                  <a:pt x="731418" y="673418"/>
                </a:lnTo>
                <a:lnTo>
                  <a:pt x="737761" y="676276"/>
                </a:lnTo>
                <a:lnTo>
                  <a:pt x="744421" y="679133"/>
                </a:lnTo>
                <a:lnTo>
                  <a:pt x="750446" y="682308"/>
                </a:lnTo>
                <a:lnTo>
                  <a:pt x="763132" y="688976"/>
                </a:lnTo>
                <a:lnTo>
                  <a:pt x="775500" y="696596"/>
                </a:lnTo>
                <a:lnTo>
                  <a:pt x="787235" y="704533"/>
                </a:lnTo>
                <a:lnTo>
                  <a:pt x="798652" y="713423"/>
                </a:lnTo>
                <a:lnTo>
                  <a:pt x="809435" y="722631"/>
                </a:lnTo>
                <a:lnTo>
                  <a:pt x="819900" y="732791"/>
                </a:lnTo>
                <a:lnTo>
                  <a:pt x="830049" y="743586"/>
                </a:lnTo>
                <a:lnTo>
                  <a:pt x="839880" y="754698"/>
                </a:lnTo>
                <a:lnTo>
                  <a:pt x="849394" y="766446"/>
                </a:lnTo>
                <a:lnTo>
                  <a:pt x="858274" y="778511"/>
                </a:lnTo>
                <a:lnTo>
                  <a:pt x="866520" y="791211"/>
                </a:lnTo>
                <a:lnTo>
                  <a:pt x="874449" y="804546"/>
                </a:lnTo>
                <a:lnTo>
                  <a:pt x="881743" y="818198"/>
                </a:lnTo>
                <a:lnTo>
                  <a:pt x="888403" y="832168"/>
                </a:lnTo>
                <a:lnTo>
                  <a:pt x="894746" y="847091"/>
                </a:lnTo>
                <a:lnTo>
                  <a:pt x="900137" y="861696"/>
                </a:lnTo>
                <a:lnTo>
                  <a:pt x="905529" y="876936"/>
                </a:lnTo>
                <a:lnTo>
                  <a:pt x="909651" y="892811"/>
                </a:lnTo>
                <a:lnTo>
                  <a:pt x="913457" y="908686"/>
                </a:lnTo>
                <a:lnTo>
                  <a:pt x="916946" y="924878"/>
                </a:lnTo>
                <a:lnTo>
                  <a:pt x="919166" y="941706"/>
                </a:lnTo>
                <a:lnTo>
                  <a:pt x="921068" y="958533"/>
                </a:lnTo>
                <a:lnTo>
                  <a:pt x="922020" y="975678"/>
                </a:lnTo>
                <a:lnTo>
                  <a:pt x="922337" y="992823"/>
                </a:lnTo>
                <a:lnTo>
                  <a:pt x="922337" y="1002031"/>
                </a:lnTo>
                <a:lnTo>
                  <a:pt x="922020" y="1010921"/>
                </a:lnTo>
                <a:lnTo>
                  <a:pt x="921386" y="1019811"/>
                </a:lnTo>
                <a:lnTo>
                  <a:pt x="920434" y="1028384"/>
                </a:lnTo>
                <a:lnTo>
                  <a:pt x="919483" y="1037274"/>
                </a:lnTo>
                <a:lnTo>
                  <a:pt x="918214" y="1045846"/>
                </a:lnTo>
                <a:lnTo>
                  <a:pt x="916628" y="1054419"/>
                </a:lnTo>
                <a:lnTo>
                  <a:pt x="915043" y="1062674"/>
                </a:lnTo>
                <a:lnTo>
                  <a:pt x="912823" y="1070929"/>
                </a:lnTo>
                <a:lnTo>
                  <a:pt x="910603" y="1079501"/>
                </a:lnTo>
                <a:lnTo>
                  <a:pt x="908383" y="1087756"/>
                </a:lnTo>
                <a:lnTo>
                  <a:pt x="906163" y="1095694"/>
                </a:lnTo>
                <a:lnTo>
                  <a:pt x="903309" y="1103631"/>
                </a:lnTo>
                <a:lnTo>
                  <a:pt x="900137" y="1111569"/>
                </a:lnTo>
                <a:lnTo>
                  <a:pt x="897283" y="1119189"/>
                </a:lnTo>
                <a:lnTo>
                  <a:pt x="894111" y="1126809"/>
                </a:lnTo>
                <a:lnTo>
                  <a:pt x="887134" y="1141731"/>
                </a:lnTo>
                <a:lnTo>
                  <a:pt x="879523" y="1156336"/>
                </a:lnTo>
                <a:lnTo>
                  <a:pt x="871277" y="1170624"/>
                </a:lnTo>
                <a:lnTo>
                  <a:pt x="862714" y="1184276"/>
                </a:lnTo>
                <a:lnTo>
                  <a:pt x="853517" y="1197611"/>
                </a:lnTo>
                <a:lnTo>
                  <a:pt x="843686" y="1209994"/>
                </a:lnTo>
                <a:lnTo>
                  <a:pt x="833854" y="1222376"/>
                </a:lnTo>
                <a:lnTo>
                  <a:pt x="823389" y="1233806"/>
                </a:lnTo>
                <a:lnTo>
                  <a:pt x="812606" y="1244919"/>
                </a:lnTo>
                <a:lnTo>
                  <a:pt x="801823" y="1255396"/>
                </a:lnTo>
                <a:lnTo>
                  <a:pt x="790406" y="1265239"/>
                </a:lnTo>
                <a:lnTo>
                  <a:pt x="778989" y="1274446"/>
                </a:lnTo>
                <a:lnTo>
                  <a:pt x="767255" y="1282701"/>
                </a:lnTo>
                <a:lnTo>
                  <a:pt x="755521" y="1290956"/>
                </a:lnTo>
                <a:lnTo>
                  <a:pt x="743786" y="1298259"/>
                </a:lnTo>
                <a:lnTo>
                  <a:pt x="732052" y="1304609"/>
                </a:lnTo>
                <a:lnTo>
                  <a:pt x="720318" y="1310641"/>
                </a:lnTo>
                <a:lnTo>
                  <a:pt x="708584" y="1315721"/>
                </a:lnTo>
                <a:lnTo>
                  <a:pt x="696849" y="1320166"/>
                </a:lnTo>
                <a:lnTo>
                  <a:pt x="685432" y="1323659"/>
                </a:lnTo>
                <a:lnTo>
                  <a:pt x="674015" y="1326516"/>
                </a:lnTo>
                <a:lnTo>
                  <a:pt x="662915" y="1328421"/>
                </a:lnTo>
                <a:lnTo>
                  <a:pt x="657207" y="1329374"/>
                </a:lnTo>
                <a:lnTo>
                  <a:pt x="652132" y="1329691"/>
                </a:lnTo>
                <a:lnTo>
                  <a:pt x="646424" y="1330009"/>
                </a:lnTo>
                <a:lnTo>
                  <a:pt x="641349" y="1330326"/>
                </a:lnTo>
                <a:lnTo>
                  <a:pt x="635958" y="1330009"/>
                </a:lnTo>
                <a:lnTo>
                  <a:pt x="630884" y="1329691"/>
                </a:lnTo>
                <a:lnTo>
                  <a:pt x="625492" y="1329374"/>
                </a:lnTo>
                <a:lnTo>
                  <a:pt x="620101" y="1328421"/>
                </a:lnTo>
                <a:lnTo>
                  <a:pt x="609001" y="1326516"/>
                </a:lnTo>
                <a:lnTo>
                  <a:pt x="597584" y="1323659"/>
                </a:lnTo>
                <a:lnTo>
                  <a:pt x="585850" y="1320166"/>
                </a:lnTo>
                <a:lnTo>
                  <a:pt x="574433" y="1315721"/>
                </a:lnTo>
                <a:lnTo>
                  <a:pt x="562698" y="1310641"/>
                </a:lnTo>
                <a:lnTo>
                  <a:pt x="550647" y="1304609"/>
                </a:lnTo>
                <a:lnTo>
                  <a:pt x="538913" y="1298259"/>
                </a:lnTo>
                <a:lnTo>
                  <a:pt x="527179" y="1290956"/>
                </a:lnTo>
                <a:lnTo>
                  <a:pt x="515444" y="1282701"/>
                </a:lnTo>
                <a:lnTo>
                  <a:pt x="503710" y="1274446"/>
                </a:lnTo>
                <a:lnTo>
                  <a:pt x="492293" y="1265239"/>
                </a:lnTo>
                <a:lnTo>
                  <a:pt x="481193" y="1255396"/>
                </a:lnTo>
                <a:lnTo>
                  <a:pt x="470093" y="1244919"/>
                </a:lnTo>
                <a:lnTo>
                  <a:pt x="459310" y="1233806"/>
                </a:lnTo>
                <a:lnTo>
                  <a:pt x="448845" y="1222376"/>
                </a:lnTo>
                <a:lnTo>
                  <a:pt x="438696" y="1209994"/>
                </a:lnTo>
                <a:lnTo>
                  <a:pt x="429499" y="1197611"/>
                </a:lnTo>
                <a:lnTo>
                  <a:pt x="419985" y="1184276"/>
                </a:lnTo>
                <a:lnTo>
                  <a:pt x="411422" y="1170624"/>
                </a:lnTo>
                <a:lnTo>
                  <a:pt x="403176" y="1156336"/>
                </a:lnTo>
                <a:lnTo>
                  <a:pt x="395565" y="1141731"/>
                </a:lnTo>
                <a:lnTo>
                  <a:pt x="388588" y="1126809"/>
                </a:lnTo>
                <a:lnTo>
                  <a:pt x="385416" y="1119189"/>
                </a:lnTo>
                <a:lnTo>
                  <a:pt x="382245" y="1111569"/>
                </a:lnTo>
                <a:lnTo>
                  <a:pt x="379390" y="1103631"/>
                </a:lnTo>
                <a:lnTo>
                  <a:pt x="376853" y="1095694"/>
                </a:lnTo>
                <a:lnTo>
                  <a:pt x="374316" y="1087756"/>
                </a:lnTo>
                <a:lnTo>
                  <a:pt x="372096" y="1079501"/>
                </a:lnTo>
                <a:lnTo>
                  <a:pt x="369559" y="1070929"/>
                </a:lnTo>
                <a:lnTo>
                  <a:pt x="367656" y="1062674"/>
                </a:lnTo>
                <a:lnTo>
                  <a:pt x="366071" y="1054419"/>
                </a:lnTo>
                <a:lnTo>
                  <a:pt x="364485" y="1045846"/>
                </a:lnTo>
                <a:lnTo>
                  <a:pt x="363216" y="1037274"/>
                </a:lnTo>
                <a:lnTo>
                  <a:pt x="362265" y="1028384"/>
                </a:lnTo>
                <a:lnTo>
                  <a:pt x="361313" y="1019811"/>
                </a:lnTo>
                <a:lnTo>
                  <a:pt x="360996" y="1010921"/>
                </a:lnTo>
                <a:lnTo>
                  <a:pt x="360362" y="1002031"/>
                </a:lnTo>
                <a:lnTo>
                  <a:pt x="360362" y="992823"/>
                </a:lnTo>
                <a:lnTo>
                  <a:pt x="360679" y="975678"/>
                </a:lnTo>
                <a:lnTo>
                  <a:pt x="361948" y="958533"/>
                </a:lnTo>
                <a:lnTo>
                  <a:pt x="363533" y="941706"/>
                </a:lnTo>
                <a:lnTo>
                  <a:pt x="366071" y="924878"/>
                </a:lnTo>
                <a:lnTo>
                  <a:pt x="368925" y="908686"/>
                </a:lnTo>
                <a:lnTo>
                  <a:pt x="373048" y="892811"/>
                </a:lnTo>
                <a:lnTo>
                  <a:pt x="377171" y="876936"/>
                </a:lnTo>
                <a:lnTo>
                  <a:pt x="382245" y="861696"/>
                </a:lnTo>
                <a:lnTo>
                  <a:pt x="387953" y="847091"/>
                </a:lnTo>
                <a:lnTo>
                  <a:pt x="393979" y="832168"/>
                </a:lnTo>
                <a:lnTo>
                  <a:pt x="400956" y="818198"/>
                </a:lnTo>
                <a:lnTo>
                  <a:pt x="408568" y="804546"/>
                </a:lnTo>
                <a:lnTo>
                  <a:pt x="416179" y="791211"/>
                </a:lnTo>
                <a:lnTo>
                  <a:pt x="424425" y="778511"/>
                </a:lnTo>
                <a:lnTo>
                  <a:pt x="433305" y="766446"/>
                </a:lnTo>
                <a:lnTo>
                  <a:pt x="442819" y="754698"/>
                </a:lnTo>
                <a:lnTo>
                  <a:pt x="452650" y="743586"/>
                </a:lnTo>
                <a:lnTo>
                  <a:pt x="462482" y="732791"/>
                </a:lnTo>
                <a:lnTo>
                  <a:pt x="473264" y="722631"/>
                </a:lnTo>
                <a:lnTo>
                  <a:pt x="484047" y="713423"/>
                </a:lnTo>
                <a:lnTo>
                  <a:pt x="495464" y="704533"/>
                </a:lnTo>
                <a:lnTo>
                  <a:pt x="507516" y="696596"/>
                </a:lnTo>
                <a:lnTo>
                  <a:pt x="519567" y="688976"/>
                </a:lnTo>
                <a:lnTo>
                  <a:pt x="531936" y="682308"/>
                </a:lnTo>
                <a:lnTo>
                  <a:pt x="538278" y="679133"/>
                </a:lnTo>
                <a:lnTo>
                  <a:pt x="544938" y="676276"/>
                </a:lnTo>
                <a:lnTo>
                  <a:pt x="551281" y="673418"/>
                </a:lnTo>
                <a:lnTo>
                  <a:pt x="557941" y="670878"/>
                </a:lnTo>
                <a:lnTo>
                  <a:pt x="564284" y="668338"/>
                </a:lnTo>
                <a:lnTo>
                  <a:pt x="571261" y="666433"/>
                </a:lnTo>
                <a:lnTo>
                  <a:pt x="577921" y="664211"/>
                </a:lnTo>
                <a:lnTo>
                  <a:pt x="584898" y="662623"/>
                </a:lnTo>
                <a:lnTo>
                  <a:pt x="591875" y="661036"/>
                </a:lnTo>
                <a:lnTo>
                  <a:pt x="598535" y="659766"/>
                </a:lnTo>
                <a:lnTo>
                  <a:pt x="605830" y="658178"/>
                </a:lnTo>
                <a:lnTo>
                  <a:pt x="612490" y="657226"/>
                </a:lnTo>
                <a:lnTo>
                  <a:pt x="619784" y="656591"/>
                </a:lnTo>
                <a:lnTo>
                  <a:pt x="627078" y="655956"/>
                </a:lnTo>
                <a:lnTo>
                  <a:pt x="634055" y="655638"/>
                </a:lnTo>
                <a:close/>
                <a:moveTo>
                  <a:pt x="1604962" y="463550"/>
                </a:moveTo>
                <a:lnTo>
                  <a:pt x="1776412" y="463550"/>
                </a:lnTo>
                <a:lnTo>
                  <a:pt x="1776412" y="1252538"/>
                </a:lnTo>
                <a:lnTo>
                  <a:pt x="1604962" y="1252538"/>
                </a:lnTo>
                <a:lnTo>
                  <a:pt x="1604962" y="463550"/>
                </a:lnTo>
                <a:close/>
                <a:moveTo>
                  <a:pt x="0" y="0"/>
                </a:moveTo>
                <a:lnTo>
                  <a:pt x="2125663" y="0"/>
                </a:lnTo>
                <a:lnTo>
                  <a:pt x="2125663" y="171553"/>
                </a:lnTo>
                <a:lnTo>
                  <a:pt x="2039621" y="171553"/>
                </a:lnTo>
                <a:lnTo>
                  <a:pt x="2039621" y="1577975"/>
                </a:lnTo>
                <a:lnTo>
                  <a:pt x="1252220" y="1577975"/>
                </a:lnTo>
                <a:lnTo>
                  <a:pt x="1252220" y="1449310"/>
                </a:lnTo>
                <a:lnTo>
                  <a:pt x="1911033" y="1449310"/>
                </a:lnTo>
                <a:lnTo>
                  <a:pt x="1911033" y="171553"/>
                </a:lnTo>
                <a:lnTo>
                  <a:pt x="195263" y="171553"/>
                </a:lnTo>
                <a:lnTo>
                  <a:pt x="195263" y="1249164"/>
                </a:lnTo>
                <a:lnTo>
                  <a:pt x="66675" y="1249164"/>
                </a:lnTo>
                <a:lnTo>
                  <a:pt x="66675" y="171553"/>
                </a:lnTo>
                <a:lnTo>
                  <a:pt x="0" y="17155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sz="1012" dirty="0">
              <a:solidFill>
                <a:srgbClr val="1C666E"/>
              </a:solidFill>
              <a:latin typeface="微软雅黑" panose="020B0503020204020204" pitchFamily="34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230580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25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250"/>
                            </p:stCondLst>
                            <p:childTnLst>
                              <p:par>
                                <p:cTn id="8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4750"/>
                            </p:stCondLst>
                            <p:childTnLst>
                              <p:par>
                                <p:cTn id="9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250"/>
                            </p:stCondLst>
                            <p:childTnLst>
                              <p:par>
                                <p:cTn id="9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750"/>
                            </p:stCondLst>
                            <p:childTnLst>
                              <p:par>
                                <p:cTn id="10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93117" y="242680"/>
            <a:ext cx="3104449" cy="369332"/>
            <a:chOff x="585861" y="319364"/>
            <a:chExt cx="4139268" cy="492443"/>
          </a:xfrm>
        </p:grpSpPr>
        <p:sp>
          <p:nvSpPr>
            <p:cNvPr id="5" name="文本框 23"/>
            <p:cNvSpPr txBox="1"/>
            <p:nvPr/>
          </p:nvSpPr>
          <p:spPr>
            <a:xfrm>
              <a:off x="718210" y="319364"/>
              <a:ext cx="218478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标题文字内容 </a:t>
              </a:r>
            </a:p>
          </p:txBody>
        </p:sp>
        <p:sp>
          <p:nvSpPr>
            <p:cNvPr id="6" name="等腰三角形 5"/>
            <p:cNvSpPr/>
            <p:nvPr/>
          </p:nvSpPr>
          <p:spPr>
            <a:xfrm rot="16200000" flipH="1" flipV="1">
              <a:off x="509927" y="489745"/>
              <a:ext cx="304323" cy="152455"/>
            </a:xfrm>
            <a:prstGeom prst="triangle">
              <a:avLst/>
            </a:prstGeom>
            <a:solidFill>
              <a:srgbClr val="E2532A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solidFill>
                  <a:srgbClr val="08080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23"/>
            <p:cNvSpPr txBox="1"/>
            <p:nvPr/>
          </p:nvSpPr>
          <p:spPr>
            <a:xfrm>
              <a:off x="2497594" y="429775"/>
              <a:ext cx="2227535" cy="3385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Click here to add Title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4356032" y="2854741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3" descr="C:\Users\Administrator\Desktop\58pic_529623bd1666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549" y="967414"/>
            <a:ext cx="2468713" cy="4577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接连接符 9"/>
          <p:cNvCxnSpPr/>
          <p:nvPr/>
        </p:nvCxnSpPr>
        <p:spPr>
          <a:xfrm>
            <a:off x="3978089" y="1485840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3276194" y="1059976"/>
            <a:ext cx="851730" cy="851730"/>
            <a:chOff x="1677608" y="2996952"/>
            <a:chExt cx="1395643" cy="1395643"/>
          </a:xfrm>
        </p:grpSpPr>
        <p:sp>
          <p:nvSpPr>
            <p:cNvPr id="12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13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DC4A1B"/>
                </a:gs>
                <a:gs pos="100000">
                  <a:srgbClr val="F66C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543419" y="1342489"/>
            <a:ext cx="317280" cy="292542"/>
            <a:chOff x="7339246" y="1487600"/>
            <a:chExt cx="423150" cy="390158"/>
          </a:xfrm>
        </p:grpSpPr>
        <p:sp>
          <p:nvSpPr>
            <p:cNvPr id="15" name="Freeform 364"/>
            <p:cNvSpPr/>
            <p:nvPr/>
          </p:nvSpPr>
          <p:spPr bwMode="auto">
            <a:xfrm>
              <a:off x="7339246" y="1689008"/>
              <a:ext cx="423150" cy="188750"/>
            </a:xfrm>
            <a:custGeom>
              <a:avLst/>
              <a:gdLst>
                <a:gd name="T0" fmla="*/ 222 w 262"/>
                <a:gd name="T1" fmla="*/ 18 h 94"/>
                <a:gd name="T2" fmla="*/ 205 w 262"/>
                <a:gd name="T3" fmla="*/ 18 h 94"/>
                <a:gd name="T4" fmla="*/ 205 w 262"/>
                <a:gd name="T5" fmla="*/ 0 h 94"/>
                <a:gd name="T6" fmla="*/ 57 w 262"/>
                <a:gd name="T7" fmla="*/ 0 h 94"/>
                <a:gd name="T8" fmla="*/ 57 w 262"/>
                <a:gd name="T9" fmla="*/ 18 h 94"/>
                <a:gd name="T10" fmla="*/ 40 w 262"/>
                <a:gd name="T11" fmla="*/ 18 h 94"/>
                <a:gd name="T12" fmla="*/ 40 w 262"/>
                <a:gd name="T13" fmla="*/ 0 h 94"/>
                <a:gd name="T14" fmla="*/ 0 w 262"/>
                <a:gd name="T15" fmla="*/ 0 h 94"/>
                <a:gd name="T16" fmla="*/ 0 w 262"/>
                <a:gd name="T17" fmla="*/ 83 h 94"/>
                <a:gd name="T18" fmla="*/ 11 w 262"/>
                <a:gd name="T19" fmla="*/ 94 h 94"/>
                <a:gd name="T20" fmla="*/ 251 w 262"/>
                <a:gd name="T21" fmla="*/ 94 h 94"/>
                <a:gd name="T22" fmla="*/ 262 w 262"/>
                <a:gd name="T23" fmla="*/ 83 h 94"/>
                <a:gd name="T24" fmla="*/ 262 w 262"/>
                <a:gd name="T25" fmla="*/ 0 h 94"/>
                <a:gd name="T26" fmla="*/ 222 w 262"/>
                <a:gd name="T27" fmla="*/ 0 h 94"/>
                <a:gd name="T28" fmla="*/ 222 w 262"/>
                <a:gd name="T29" fmla="*/ 18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94">
                  <a:moveTo>
                    <a:pt x="222" y="18"/>
                  </a:moveTo>
                  <a:cubicBezTo>
                    <a:pt x="205" y="18"/>
                    <a:pt x="205" y="18"/>
                    <a:pt x="205" y="18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18"/>
                    <a:pt x="57" y="18"/>
                    <a:pt x="57" y="18"/>
                  </a:cubicBezTo>
                  <a:cubicBezTo>
                    <a:pt x="40" y="18"/>
                    <a:pt x="40" y="18"/>
                    <a:pt x="40" y="18"/>
                  </a:cubicBezTo>
                  <a:cubicBezTo>
                    <a:pt x="40" y="0"/>
                    <a:pt x="40" y="0"/>
                    <a:pt x="4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9"/>
                    <a:pt x="5" y="94"/>
                    <a:pt x="11" y="94"/>
                  </a:cubicBezTo>
                  <a:cubicBezTo>
                    <a:pt x="251" y="94"/>
                    <a:pt x="251" y="94"/>
                    <a:pt x="251" y="94"/>
                  </a:cubicBezTo>
                  <a:cubicBezTo>
                    <a:pt x="258" y="94"/>
                    <a:pt x="262" y="89"/>
                    <a:pt x="262" y="83"/>
                  </a:cubicBezTo>
                  <a:cubicBezTo>
                    <a:pt x="262" y="0"/>
                    <a:pt x="262" y="0"/>
                    <a:pt x="262" y="0"/>
                  </a:cubicBezTo>
                  <a:cubicBezTo>
                    <a:pt x="222" y="0"/>
                    <a:pt x="222" y="0"/>
                    <a:pt x="222" y="0"/>
                  </a:cubicBezTo>
                  <a:lnTo>
                    <a:pt x="222" y="1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16" name="Freeform 365"/>
            <p:cNvSpPr/>
            <p:nvPr/>
          </p:nvSpPr>
          <p:spPr bwMode="auto">
            <a:xfrm>
              <a:off x="7339246" y="1552399"/>
              <a:ext cx="423150" cy="128060"/>
            </a:xfrm>
            <a:custGeom>
              <a:avLst/>
              <a:gdLst>
                <a:gd name="T0" fmla="*/ 251 w 262"/>
                <a:gd name="T1" fmla="*/ 0 h 45"/>
                <a:gd name="T2" fmla="*/ 11 w 262"/>
                <a:gd name="T3" fmla="*/ 0 h 45"/>
                <a:gd name="T4" fmla="*/ 0 w 262"/>
                <a:gd name="T5" fmla="*/ 11 h 45"/>
                <a:gd name="T6" fmla="*/ 0 w 262"/>
                <a:gd name="T7" fmla="*/ 45 h 45"/>
                <a:gd name="T8" fmla="*/ 40 w 262"/>
                <a:gd name="T9" fmla="*/ 45 h 45"/>
                <a:gd name="T10" fmla="*/ 40 w 262"/>
                <a:gd name="T11" fmla="*/ 34 h 45"/>
                <a:gd name="T12" fmla="*/ 57 w 262"/>
                <a:gd name="T13" fmla="*/ 34 h 45"/>
                <a:gd name="T14" fmla="*/ 57 w 262"/>
                <a:gd name="T15" fmla="*/ 45 h 45"/>
                <a:gd name="T16" fmla="*/ 205 w 262"/>
                <a:gd name="T17" fmla="*/ 45 h 45"/>
                <a:gd name="T18" fmla="*/ 205 w 262"/>
                <a:gd name="T19" fmla="*/ 34 h 45"/>
                <a:gd name="T20" fmla="*/ 222 w 262"/>
                <a:gd name="T21" fmla="*/ 34 h 45"/>
                <a:gd name="T22" fmla="*/ 222 w 262"/>
                <a:gd name="T23" fmla="*/ 45 h 45"/>
                <a:gd name="T24" fmla="*/ 262 w 262"/>
                <a:gd name="T25" fmla="*/ 45 h 45"/>
                <a:gd name="T26" fmla="*/ 262 w 262"/>
                <a:gd name="T27" fmla="*/ 11 h 45"/>
                <a:gd name="T28" fmla="*/ 251 w 262"/>
                <a:gd name="T2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2" h="45">
                  <a:moveTo>
                    <a:pt x="25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40" y="45"/>
                    <a:pt x="40" y="45"/>
                    <a:pt x="40" y="45"/>
                  </a:cubicBezTo>
                  <a:cubicBezTo>
                    <a:pt x="40" y="34"/>
                    <a:pt x="40" y="34"/>
                    <a:pt x="40" y="34"/>
                  </a:cubicBezTo>
                  <a:cubicBezTo>
                    <a:pt x="57" y="34"/>
                    <a:pt x="57" y="34"/>
                    <a:pt x="57" y="34"/>
                  </a:cubicBezTo>
                  <a:cubicBezTo>
                    <a:pt x="57" y="45"/>
                    <a:pt x="57" y="45"/>
                    <a:pt x="57" y="45"/>
                  </a:cubicBezTo>
                  <a:cubicBezTo>
                    <a:pt x="205" y="45"/>
                    <a:pt x="205" y="45"/>
                    <a:pt x="205" y="45"/>
                  </a:cubicBezTo>
                  <a:cubicBezTo>
                    <a:pt x="205" y="34"/>
                    <a:pt x="205" y="34"/>
                    <a:pt x="205" y="34"/>
                  </a:cubicBezTo>
                  <a:cubicBezTo>
                    <a:pt x="222" y="34"/>
                    <a:pt x="222" y="34"/>
                    <a:pt x="222" y="34"/>
                  </a:cubicBezTo>
                  <a:cubicBezTo>
                    <a:pt x="222" y="45"/>
                    <a:pt x="222" y="45"/>
                    <a:pt x="222" y="45"/>
                  </a:cubicBezTo>
                  <a:cubicBezTo>
                    <a:pt x="262" y="45"/>
                    <a:pt x="262" y="45"/>
                    <a:pt x="262" y="45"/>
                  </a:cubicBezTo>
                  <a:cubicBezTo>
                    <a:pt x="262" y="11"/>
                    <a:pt x="262" y="11"/>
                    <a:pt x="262" y="11"/>
                  </a:cubicBezTo>
                  <a:cubicBezTo>
                    <a:pt x="262" y="5"/>
                    <a:pt x="258" y="0"/>
                    <a:pt x="2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17" name="Freeform 366"/>
            <p:cNvSpPr/>
            <p:nvPr/>
          </p:nvSpPr>
          <p:spPr bwMode="auto">
            <a:xfrm>
              <a:off x="7443155" y="1487600"/>
              <a:ext cx="215332" cy="79403"/>
            </a:xfrm>
            <a:custGeom>
              <a:avLst/>
              <a:gdLst>
                <a:gd name="T0" fmla="*/ 132 w 132"/>
                <a:gd name="T1" fmla="*/ 63 h 63"/>
                <a:gd name="T2" fmla="*/ 115 w 132"/>
                <a:gd name="T3" fmla="*/ 63 h 63"/>
                <a:gd name="T4" fmla="*/ 115 w 132"/>
                <a:gd name="T5" fmla="*/ 20 h 63"/>
                <a:gd name="T6" fmla="*/ 112 w 132"/>
                <a:gd name="T7" fmla="*/ 17 h 63"/>
                <a:gd name="T8" fmla="*/ 20 w 132"/>
                <a:gd name="T9" fmla="*/ 17 h 63"/>
                <a:gd name="T10" fmla="*/ 18 w 132"/>
                <a:gd name="T11" fmla="*/ 20 h 63"/>
                <a:gd name="T12" fmla="*/ 18 w 132"/>
                <a:gd name="T13" fmla="*/ 63 h 63"/>
                <a:gd name="T14" fmla="*/ 0 w 132"/>
                <a:gd name="T15" fmla="*/ 63 h 63"/>
                <a:gd name="T16" fmla="*/ 0 w 132"/>
                <a:gd name="T17" fmla="*/ 20 h 63"/>
                <a:gd name="T18" fmla="*/ 20 w 132"/>
                <a:gd name="T19" fmla="*/ 0 h 63"/>
                <a:gd name="T20" fmla="*/ 112 w 132"/>
                <a:gd name="T21" fmla="*/ 0 h 63"/>
                <a:gd name="T22" fmla="*/ 132 w 132"/>
                <a:gd name="T23" fmla="*/ 20 h 63"/>
                <a:gd name="T24" fmla="*/ 132 w 132"/>
                <a:gd name="T25" fmla="*/ 63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2" h="63">
                  <a:moveTo>
                    <a:pt x="132" y="63"/>
                  </a:moveTo>
                  <a:cubicBezTo>
                    <a:pt x="115" y="63"/>
                    <a:pt x="115" y="63"/>
                    <a:pt x="115" y="63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5" y="18"/>
                    <a:pt x="114" y="17"/>
                    <a:pt x="112" y="17"/>
                  </a:cubicBezTo>
                  <a:cubicBezTo>
                    <a:pt x="20" y="17"/>
                    <a:pt x="20" y="17"/>
                    <a:pt x="20" y="17"/>
                  </a:cubicBezTo>
                  <a:cubicBezTo>
                    <a:pt x="19" y="17"/>
                    <a:pt x="18" y="18"/>
                    <a:pt x="18" y="20"/>
                  </a:cubicBezTo>
                  <a:cubicBezTo>
                    <a:pt x="18" y="63"/>
                    <a:pt x="18" y="63"/>
                    <a:pt x="18" y="63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123" y="0"/>
                    <a:pt x="132" y="9"/>
                    <a:pt x="132" y="20"/>
                  </a:cubicBezTo>
                  <a:lnTo>
                    <a:pt x="132" y="6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4194057" y="1202850"/>
            <a:ext cx="1241815" cy="224974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12" b="1" dirty="0">
                <a:solidFill>
                  <a:srgbClr val="F66C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19" name="矩形 47"/>
          <p:cNvSpPr>
            <a:spLocks noChangeArrowheads="1"/>
          </p:cNvSpPr>
          <p:nvPr/>
        </p:nvSpPr>
        <p:spPr bwMode="auto">
          <a:xfrm>
            <a:off x="4194056" y="1508774"/>
            <a:ext cx="3833428" cy="65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在此录入上述图表的综合说明，在此录入上述图表的综合描述说明。在此录入上述图表的综合说明，在此录入上述图表的综合描述说明。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666278" y="2421915"/>
            <a:ext cx="851730" cy="851730"/>
            <a:chOff x="1677608" y="2996952"/>
            <a:chExt cx="1395643" cy="1395643"/>
          </a:xfrm>
        </p:grpSpPr>
        <p:sp>
          <p:nvSpPr>
            <p:cNvPr id="21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22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1000">
                  <a:srgbClr val="C72319"/>
                </a:gs>
                <a:gs pos="100000">
                  <a:srgbClr val="F34347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926201" y="2688398"/>
            <a:ext cx="336553" cy="342670"/>
            <a:chOff x="2000378" y="1974523"/>
            <a:chExt cx="576064" cy="586534"/>
          </a:xfrm>
        </p:grpSpPr>
        <p:sp>
          <p:nvSpPr>
            <p:cNvPr id="24" name="Freeform 562"/>
            <p:cNvSpPr>
              <a:spLocks noEditPoints="1"/>
            </p:cNvSpPr>
            <p:nvPr/>
          </p:nvSpPr>
          <p:spPr bwMode="auto">
            <a:xfrm>
              <a:off x="2000378" y="1974523"/>
              <a:ext cx="576064" cy="504844"/>
            </a:xfrm>
            <a:custGeom>
              <a:avLst/>
              <a:gdLst>
                <a:gd name="T0" fmla="*/ 182 w 233"/>
                <a:gd name="T1" fmla="*/ 7 h 204"/>
                <a:gd name="T2" fmla="*/ 183 w 233"/>
                <a:gd name="T3" fmla="*/ 0 h 204"/>
                <a:gd name="T4" fmla="*/ 116 w 233"/>
                <a:gd name="T5" fmla="*/ 0 h 204"/>
                <a:gd name="T6" fmla="*/ 50 w 233"/>
                <a:gd name="T7" fmla="*/ 0 h 204"/>
                <a:gd name="T8" fmla="*/ 50 w 233"/>
                <a:gd name="T9" fmla="*/ 7 h 204"/>
                <a:gd name="T10" fmla="*/ 0 w 233"/>
                <a:gd name="T11" fmla="*/ 7 h 204"/>
                <a:gd name="T12" fmla="*/ 0 w 233"/>
                <a:gd name="T13" fmla="*/ 14 h 204"/>
                <a:gd name="T14" fmla="*/ 31 w 233"/>
                <a:gd name="T15" fmla="*/ 95 h 204"/>
                <a:gd name="T16" fmla="*/ 86 w 233"/>
                <a:gd name="T17" fmla="*/ 131 h 204"/>
                <a:gd name="T18" fmla="*/ 100 w 233"/>
                <a:gd name="T19" fmla="*/ 143 h 204"/>
                <a:gd name="T20" fmla="*/ 100 w 233"/>
                <a:gd name="T21" fmla="*/ 186 h 204"/>
                <a:gd name="T22" fmla="*/ 83 w 233"/>
                <a:gd name="T23" fmla="*/ 204 h 204"/>
                <a:gd name="T24" fmla="*/ 116 w 233"/>
                <a:gd name="T25" fmla="*/ 204 h 204"/>
                <a:gd name="T26" fmla="*/ 150 w 233"/>
                <a:gd name="T27" fmla="*/ 204 h 204"/>
                <a:gd name="T28" fmla="*/ 133 w 233"/>
                <a:gd name="T29" fmla="*/ 186 h 204"/>
                <a:gd name="T30" fmla="*/ 133 w 233"/>
                <a:gd name="T31" fmla="*/ 143 h 204"/>
                <a:gd name="T32" fmla="*/ 147 w 233"/>
                <a:gd name="T33" fmla="*/ 131 h 204"/>
                <a:gd name="T34" fmla="*/ 202 w 233"/>
                <a:gd name="T35" fmla="*/ 95 h 204"/>
                <a:gd name="T36" fmla="*/ 233 w 233"/>
                <a:gd name="T37" fmla="*/ 14 h 204"/>
                <a:gd name="T38" fmla="*/ 233 w 233"/>
                <a:gd name="T39" fmla="*/ 7 h 204"/>
                <a:gd name="T40" fmla="*/ 182 w 233"/>
                <a:gd name="T41" fmla="*/ 7 h 204"/>
                <a:gd name="T42" fmla="*/ 42 w 233"/>
                <a:gd name="T43" fmla="*/ 86 h 204"/>
                <a:gd name="T44" fmla="*/ 15 w 233"/>
                <a:gd name="T45" fmla="*/ 21 h 204"/>
                <a:gd name="T46" fmla="*/ 51 w 233"/>
                <a:gd name="T47" fmla="*/ 21 h 204"/>
                <a:gd name="T48" fmla="*/ 53 w 233"/>
                <a:gd name="T49" fmla="*/ 49 h 204"/>
                <a:gd name="T50" fmla="*/ 69 w 233"/>
                <a:gd name="T51" fmla="*/ 107 h 204"/>
                <a:gd name="T52" fmla="*/ 42 w 233"/>
                <a:gd name="T53" fmla="*/ 86 h 204"/>
                <a:gd name="T54" fmla="*/ 190 w 233"/>
                <a:gd name="T55" fmla="*/ 86 h 204"/>
                <a:gd name="T56" fmla="*/ 163 w 233"/>
                <a:gd name="T57" fmla="*/ 107 h 204"/>
                <a:gd name="T58" fmla="*/ 180 w 233"/>
                <a:gd name="T59" fmla="*/ 49 h 204"/>
                <a:gd name="T60" fmla="*/ 181 w 233"/>
                <a:gd name="T61" fmla="*/ 21 h 204"/>
                <a:gd name="T62" fmla="*/ 218 w 233"/>
                <a:gd name="T63" fmla="*/ 21 h 204"/>
                <a:gd name="T64" fmla="*/ 190 w 233"/>
                <a:gd name="T65" fmla="*/ 8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33" h="204">
                  <a:moveTo>
                    <a:pt x="182" y="7"/>
                  </a:moveTo>
                  <a:cubicBezTo>
                    <a:pt x="183" y="0"/>
                    <a:pt x="183" y="0"/>
                    <a:pt x="183" y="0"/>
                  </a:cubicBezTo>
                  <a:cubicBezTo>
                    <a:pt x="116" y="0"/>
                    <a:pt x="116" y="0"/>
                    <a:pt x="116" y="0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6"/>
                    <a:pt x="0" y="58"/>
                    <a:pt x="31" y="95"/>
                  </a:cubicBezTo>
                  <a:cubicBezTo>
                    <a:pt x="32" y="96"/>
                    <a:pt x="52" y="119"/>
                    <a:pt x="86" y="131"/>
                  </a:cubicBezTo>
                  <a:cubicBezTo>
                    <a:pt x="93" y="139"/>
                    <a:pt x="100" y="143"/>
                    <a:pt x="100" y="143"/>
                  </a:cubicBezTo>
                  <a:cubicBezTo>
                    <a:pt x="100" y="186"/>
                    <a:pt x="100" y="186"/>
                    <a:pt x="100" y="186"/>
                  </a:cubicBezTo>
                  <a:cubicBezTo>
                    <a:pt x="83" y="204"/>
                    <a:pt x="83" y="204"/>
                    <a:pt x="83" y="204"/>
                  </a:cubicBezTo>
                  <a:cubicBezTo>
                    <a:pt x="116" y="204"/>
                    <a:pt x="116" y="204"/>
                    <a:pt x="116" y="204"/>
                  </a:cubicBezTo>
                  <a:cubicBezTo>
                    <a:pt x="150" y="204"/>
                    <a:pt x="150" y="204"/>
                    <a:pt x="150" y="204"/>
                  </a:cubicBezTo>
                  <a:cubicBezTo>
                    <a:pt x="133" y="186"/>
                    <a:pt x="133" y="186"/>
                    <a:pt x="133" y="186"/>
                  </a:cubicBezTo>
                  <a:cubicBezTo>
                    <a:pt x="133" y="143"/>
                    <a:pt x="133" y="143"/>
                    <a:pt x="133" y="143"/>
                  </a:cubicBezTo>
                  <a:cubicBezTo>
                    <a:pt x="133" y="143"/>
                    <a:pt x="139" y="139"/>
                    <a:pt x="147" y="131"/>
                  </a:cubicBezTo>
                  <a:cubicBezTo>
                    <a:pt x="181" y="119"/>
                    <a:pt x="201" y="96"/>
                    <a:pt x="202" y="95"/>
                  </a:cubicBezTo>
                  <a:cubicBezTo>
                    <a:pt x="233" y="58"/>
                    <a:pt x="233" y="16"/>
                    <a:pt x="233" y="14"/>
                  </a:cubicBezTo>
                  <a:cubicBezTo>
                    <a:pt x="233" y="7"/>
                    <a:pt x="233" y="7"/>
                    <a:pt x="233" y="7"/>
                  </a:cubicBezTo>
                  <a:lnTo>
                    <a:pt x="182" y="7"/>
                  </a:lnTo>
                  <a:close/>
                  <a:moveTo>
                    <a:pt x="42" y="86"/>
                  </a:moveTo>
                  <a:cubicBezTo>
                    <a:pt x="22" y="61"/>
                    <a:pt x="16" y="34"/>
                    <a:pt x="15" y="21"/>
                  </a:cubicBezTo>
                  <a:cubicBezTo>
                    <a:pt x="51" y="21"/>
                    <a:pt x="51" y="21"/>
                    <a:pt x="51" y="21"/>
                  </a:cubicBezTo>
                  <a:cubicBezTo>
                    <a:pt x="53" y="49"/>
                    <a:pt x="53" y="49"/>
                    <a:pt x="53" y="49"/>
                  </a:cubicBezTo>
                  <a:cubicBezTo>
                    <a:pt x="55" y="74"/>
                    <a:pt x="62" y="93"/>
                    <a:pt x="69" y="107"/>
                  </a:cubicBezTo>
                  <a:cubicBezTo>
                    <a:pt x="52" y="97"/>
                    <a:pt x="43" y="86"/>
                    <a:pt x="42" y="86"/>
                  </a:cubicBezTo>
                  <a:close/>
                  <a:moveTo>
                    <a:pt x="190" y="86"/>
                  </a:moveTo>
                  <a:cubicBezTo>
                    <a:pt x="190" y="86"/>
                    <a:pt x="180" y="97"/>
                    <a:pt x="163" y="107"/>
                  </a:cubicBezTo>
                  <a:cubicBezTo>
                    <a:pt x="171" y="93"/>
                    <a:pt x="178" y="74"/>
                    <a:pt x="180" y="49"/>
                  </a:cubicBezTo>
                  <a:cubicBezTo>
                    <a:pt x="181" y="21"/>
                    <a:pt x="181" y="21"/>
                    <a:pt x="181" y="21"/>
                  </a:cubicBezTo>
                  <a:cubicBezTo>
                    <a:pt x="218" y="21"/>
                    <a:pt x="218" y="21"/>
                    <a:pt x="218" y="21"/>
                  </a:cubicBezTo>
                  <a:cubicBezTo>
                    <a:pt x="216" y="34"/>
                    <a:pt x="211" y="61"/>
                    <a:pt x="190" y="8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012" dirty="0">
                <a:latin typeface="微软雅黑" panose="020B0503020204020204" pitchFamily="34" charset="-122"/>
              </a:endParaRPr>
            </a:p>
          </p:txBody>
        </p:sp>
        <p:sp>
          <p:nvSpPr>
            <p:cNvPr id="25" name="Freeform 563"/>
            <p:cNvSpPr/>
            <p:nvPr/>
          </p:nvSpPr>
          <p:spPr bwMode="auto">
            <a:xfrm>
              <a:off x="2129730" y="2488785"/>
              <a:ext cx="317360" cy="72272"/>
            </a:xfrm>
            <a:custGeom>
              <a:avLst/>
              <a:gdLst>
                <a:gd name="T0" fmla="*/ 0 w 303"/>
                <a:gd name="T1" fmla="*/ 0 h 69"/>
                <a:gd name="T2" fmla="*/ 0 w 303"/>
                <a:gd name="T3" fmla="*/ 69 h 69"/>
                <a:gd name="T4" fmla="*/ 152 w 303"/>
                <a:gd name="T5" fmla="*/ 69 h 69"/>
                <a:gd name="T6" fmla="*/ 303 w 303"/>
                <a:gd name="T7" fmla="*/ 69 h 69"/>
                <a:gd name="T8" fmla="*/ 303 w 303"/>
                <a:gd name="T9" fmla="*/ 0 h 69"/>
                <a:gd name="T10" fmla="*/ 152 w 303"/>
                <a:gd name="T11" fmla="*/ 0 h 69"/>
                <a:gd name="T12" fmla="*/ 0 w 303"/>
                <a:gd name="T13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69">
                  <a:moveTo>
                    <a:pt x="0" y="0"/>
                  </a:moveTo>
                  <a:lnTo>
                    <a:pt x="0" y="69"/>
                  </a:lnTo>
                  <a:lnTo>
                    <a:pt x="152" y="69"/>
                  </a:lnTo>
                  <a:lnTo>
                    <a:pt x="303" y="69"/>
                  </a:lnTo>
                  <a:lnTo>
                    <a:pt x="303" y="0"/>
                  </a:lnTo>
                  <a:lnTo>
                    <a:pt x="1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68562" tIns="34281" rIns="68562" bIns="34281" numCol="1" anchor="t" anchorCtr="0" compatLnSpc="1"/>
            <a:lstStyle/>
            <a:p>
              <a:endParaRPr lang="zh-CN" altLang="en-US" sz="1800" dirty="0">
                <a:latin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4572001" y="2571751"/>
            <a:ext cx="1241815" cy="224974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12" b="1" dirty="0">
                <a:solidFill>
                  <a:srgbClr val="F3434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27" name="矩形 47"/>
          <p:cNvSpPr>
            <a:spLocks noChangeArrowheads="1"/>
          </p:cNvSpPr>
          <p:nvPr/>
        </p:nvSpPr>
        <p:spPr bwMode="auto">
          <a:xfrm>
            <a:off x="4572000" y="2877675"/>
            <a:ext cx="3833428" cy="65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在此录入上述图表的综合说明，在此录入上述图表的综合描述说明。在此录入上述图表的综合说明，在此录入上述图表的综合描述说明。</a:t>
            </a:r>
          </a:p>
        </p:txBody>
      </p:sp>
      <p:cxnSp>
        <p:nvCxnSpPr>
          <p:cNvPr id="28" name="直接连接符 27"/>
          <p:cNvCxnSpPr/>
          <p:nvPr/>
        </p:nvCxnSpPr>
        <p:spPr>
          <a:xfrm>
            <a:off x="3978089" y="4128156"/>
            <a:ext cx="1997702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3288334" y="3663730"/>
            <a:ext cx="851730" cy="851730"/>
            <a:chOff x="1677608" y="2996952"/>
            <a:chExt cx="1395643" cy="1395643"/>
          </a:xfrm>
        </p:grpSpPr>
        <p:sp>
          <p:nvSpPr>
            <p:cNvPr id="30" name="Oval 60"/>
            <p:cNvSpPr>
              <a:spLocks noChangeAspect="1"/>
            </p:cNvSpPr>
            <p:nvPr/>
          </p:nvSpPr>
          <p:spPr>
            <a:xfrm>
              <a:off x="1677608" y="2996952"/>
              <a:ext cx="1395643" cy="1395643"/>
            </a:xfrm>
            <a:prstGeom prst="ellipse">
              <a:avLst/>
            </a:prstGeom>
            <a:gradFill flip="none" rotWithShape="1">
              <a:gsLst>
                <a:gs pos="100000">
                  <a:schemeClr val="bg1">
                    <a:lumMod val="81000"/>
                  </a:schemeClr>
                </a:gs>
                <a:gs pos="0">
                  <a:schemeClr val="bg1">
                    <a:lumMod val="99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17500" dist="1143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prstClr val="white"/>
                </a:solidFill>
                <a:latin typeface="微软雅黑" panose="020B0503020204020204" pitchFamily="34" charset="-122"/>
              </a:endParaRPr>
            </a:p>
          </p:txBody>
        </p:sp>
        <p:sp>
          <p:nvSpPr>
            <p:cNvPr id="31" name="Oval 29"/>
            <p:cNvSpPr>
              <a:spLocks noChangeAspect="1"/>
            </p:cNvSpPr>
            <p:nvPr/>
          </p:nvSpPr>
          <p:spPr>
            <a:xfrm>
              <a:off x="1850114" y="3169458"/>
              <a:ext cx="1050630" cy="1050630"/>
            </a:xfrm>
            <a:prstGeom prst="ellipse">
              <a:avLst/>
            </a:prstGeom>
            <a:gradFill>
              <a:gsLst>
                <a:gs pos="0">
                  <a:srgbClr val="026C68"/>
                </a:gs>
                <a:gs pos="100000">
                  <a:srgbClr val="059188"/>
                </a:gs>
              </a:gsLst>
              <a:lin ang="5400000" scaled="1"/>
            </a:gradFill>
            <a:ln w="120650">
              <a:gradFill flip="none" rotWithShape="1">
                <a:gsLst>
                  <a:gs pos="0">
                    <a:schemeClr val="bg1">
                      <a:lumMod val="78000"/>
                    </a:schemeClr>
                  </a:gs>
                  <a:gs pos="100000">
                    <a:schemeClr val="bg1">
                      <a:lumMod val="98000"/>
                    </a:schemeClr>
                  </a:gs>
                </a:gsLst>
                <a:lin ang="5400000" scaled="1"/>
                <a:tileRect/>
              </a:gradFill>
            </a:ln>
            <a:effectLst>
              <a:innerShdw blurRad="330200" dist="114300" dir="16200000">
                <a:prstClr val="black">
                  <a:alpha val="53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99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</a:rPr>
                <a:t></a:t>
              </a:r>
            </a:p>
          </p:txBody>
        </p:sp>
      </p:grpSp>
      <p:sp>
        <p:nvSpPr>
          <p:cNvPr id="32" name="Freeform 133"/>
          <p:cNvSpPr/>
          <p:nvPr/>
        </p:nvSpPr>
        <p:spPr bwMode="auto">
          <a:xfrm>
            <a:off x="3511594" y="3904954"/>
            <a:ext cx="409879" cy="369281"/>
          </a:xfrm>
          <a:custGeom>
            <a:avLst/>
            <a:gdLst>
              <a:gd name="T0" fmla="*/ 442 w 525"/>
              <a:gd name="T1" fmla="*/ 185 h 473"/>
              <a:gd name="T2" fmla="*/ 442 w 525"/>
              <a:gd name="T3" fmla="*/ 40 h 473"/>
              <a:gd name="T4" fmla="*/ 343 w 525"/>
              <a:gd name="T5" fmla="*/ 40 h 473"/>
              <a:gd name="T6" fmla="*/ 343 w 525"/>
              <a:gd name="T7" fmla="*/ 83 h 473"/>
              <a:gd name="T8" fmla="*/ 262 w 525"/>
              <a:gd name="T9" fmla="*/ 0 h 473"/>
              <a:gd name="T10" fmla="*/ 0 w 525"/>
              <a:gd name="T11" fmla="*/ 267 h 473"/>
              <a:gd name="T12" fmla="*/ 59 w 525"/>
              <a:gd name="T13" fmla="*/ 267 h 473"/>
              <a:gd name="T14" fmla="*/ 59 w 525"/>
              <a:gd name="T15" fmla="*/ 473 h 473"/>
              <a:gd name="T16" fmla="*/ 165 w 525"/>
              <a:gd name="T17" fmla="*/ 473 h 473"/>
              <a:gd name="T18" fmla="*/ 165 w 525"/>
              <a:gd name="T19" fmla="*/ 326 h 473"/>
              <a:gd name="T20" fmla="*/ 359 w 525"/>
              <a:gd name="T21" fmla="*/ 326 h 473"/>
              <a:gd name="T22" fmla="*/ 359 w 525"/>
              <a:gd name="T23" fmla="*/ 473 h 473"/>
              <a:gd name="T24" fmla="*/ 466 w 525"/>
              <a:gd name="T25" fmla="*/ 473 h 473"/>
              <a:gd name="T26" fmla="*/ 466 w 525"/>
              <a:gd name="T27" fmla="*/ 267 h 473"/>
              <a:gd name="T28" fmla="*/ 525 w 525"/>
              <a:gd name="T29" fmla="*/ 267 h 473"/>
              <a:gd name="T30" fmla="*/ 442 w 525"/>
              <a:gd name="T31" fmla="*/ 185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5" h="473">
                <a:moveTo>
                  <a:pt x="442" y="185"/>
                </a:moveTo>
                <a:lnTo>
                  <a:pt x="442" y="40"/>
                </a:lnTo>
                <a:lnTo>
                  <a:pt x="343" y="40"/>
                </a:lnTo>
                <a:lnTo>
                  <a:pt x="343" y="83"/>
                </a:lnTo>
                <a:lnTo>
                  <a:pt x="262" y="0"/>
                </a:lnTo>
                <a:lnTo>
                  <a:pt x="0" y="267"/>
                </a:lnTo>
                <a:lnTo>
                  <a:pt x="59" y="267"/>
                </a:lnTo>
                <a:lnTo>
                  <a:pt x="59" y="473"/>
                </a:lnTo>
                <a:lnTo>
                  <a:pt x="165" y="473"/>
                </a:lnTo>
                <a:lnTo>
                  <a:pt x="165" y="326"/>
                </a:lnTo>
                <a:lnTo>
                  <a:pt x="359" y="326"/>
                </a:lnTo>
                <a:lnTo>
                  <a:pt x="359" y="473"/>
                </a:lnTo>
                <a:lnTo>
                  <a:pt x="466" y="473"/>
                </a:lnTo>
                <a:lnTo>
                  <a:pt x="466" y="267"/>
                </a:lnTo>
                <a:lnTo>
                  <a:pt x="525" y="267"/>
                </a:lnTo>
                <a:lnTo>
                  <a:pt x="442" y="1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68562" tIns="34281" rIns="68562" bIns="34281" numCol="1" anchor="t" anchorCtr="0" compatLnSpc="1"/>
          <a:lstStyle/>
          <a:p>
            <a:endParaRPr lang="zh-CN" altLang="en-US" sz="1012" dirty="0">
              <a:latin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4194057" y="3845166"/>
            <a:ext cx="1241815" cy="224974"/>
          </a:xfrm>
          <a:prstGeom prst="rect">
            <a:avLst/>
          </a:prstGeom>
        </p:spPr>
        <p:txBody>
          <a:bodyPr wrap="square" lIns="68555" tIns="34278" rIns="68555" bIns="34278">
            <a:spAutoFit/>
          </a:bodyPr>
          <a:lstStyle/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012" b="1" dirty="0">
                <a:solidFill>
                  <a:srgbClr val="059188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点击输入标题</a:t>
            </a:r>
          </a:p>
        </p:txBody>
      </p:sp>
      <p:sp>
        <p:nvSpPr>
          <p:cNvPr id="34" name="矩形 47"/>
          <p:cNvSpPr>
            <a:spLocks noChangeArrowheads="1"/>
          </p:cNvSpPr>
          <p:nvPr/>
        </p:nvSpPr>
        <p:spPr bwMode="auto">
          <a:xfrm>
            <a:off x="4194056" y="4151090"/>
            <a:ext cx="3833428" cy="650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55" tIns="34278" rIns="68555" bIns="3427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050" dirty="0">
                <a:solidFill>
                  <a:schemeClr val="tx1">
                    <a:lumMod val="50000"/>
                    <a:lumOff val="50000"/>
                  </a:schemeClr>
                </a:solidFill>
                <a:sym typeface="微软雅黑" panose="020B0503020204020204" pitchFamily="34" charset="-122"/>
              </a:rPr>
              <a:t>在此录入上述图表的综合说明，在此录入上述图表的综合描述说明。在此录入上述图表的综合说明，在此录入上述图表的综合描述说明。</a:t>
            </a:r>
          </a:p>
        </p:txBody>
      </p:sp>
    </p:spTree>
    <p:extLst>
      <p:ext uri="{BB962C8B-B14F-4D97-AF65-F5344CB8AC3E}">
        <p14:creationId xmlns:p14="http://schemas.microsoft.com/office/powerpoint/2010/main" val="5864157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4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5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0"/>
                            </p:stCondLst>
                            <p:childTnLst>
                              <p:par>
                                <p:cTn id="6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9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0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2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3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4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6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9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6" grpId="0"/>
      <p:bldP spid="27" grpId="0"/>
      <p:bldP spid="32" grpId="0" animBg="1"/>
      <p:bldP spid="33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23dc7cbf2c71e2fdd4772ab7c052fafce6a24aa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2571</Words>
  <Application>Microsoft Office PowerPoint</Application>
  <PresentationFormat>全屏显示(16:9)</PresentationFormat>
  <Paragraphs>268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Gill Sans</vt:lpstr>
      <vt:lpstr>Meiryo</vt:lpstr>
      <vt:lpstr>新細明體</vt:lpstr>
      <vt:lpstr>方正兰亭黑简体</vt:lpstr>
      <vt:lpstr>宋体</vt:lpstr>
      <vt:lpstr>微软雅黑</vt:lpstr>
      <vt:lpstr>幼圆</vt:lpstr>
      <vt:lpstr>Aharoni</vt:lpstr>
      <vt:lpstr>Arial</vt:lpstr>
      <vt:lpstr>Calibri</vt:lpstr>
      <vt:lpstr>Calibri Light</vt:lpstr>
      <vt:lpstr>Segoe UI</vt:lpstr>
      <vt:lpstr>Times New Roman</vt:lpstr>
      <vt:lpstr>UKIJ Qolyazma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优品PPT</cp:lastModifiedBy>
  <cp:revision>13</cp:revision>
  <dcterms:created xsi:type="dcterms:W3CDTF">2017-01-14T14:34:01Z</dcterms:created>
  <dcterms:modified xsi:type="dcterms:W3CDTF">2019-06-11T00:59:22Z</dcterms:modified>
</cp:coreProperties>
</file>