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  <p:sldMasterId id="2147483724" r:id="rId2"/>
  </p:sldMasterIdLst>
  <p:notesMasterIdLst>
    <p:notesMasterId r:id="rId26"/>
  </p:notesMasterIdLst>
  <p:handoutMasterIdLst>
    <p:handoutMasterId r:id="rId27"/>
  </p:handoutMasterIdLst>
  <p:sldIdLst>
    <p:sldId id="4804" r:id="rId3"/>
    <p:sldId id="4823" r:id="rId4"/>
    <p:sldId id="4824" r:id="rId5"/>
    <p:sldId id="4716" r:id="rId6"/>
    <p:sldId id="4751" r:id="rId7"/>
    <p:sldId id="4658" r:id="rId8"/>
    <p:sldId id="4685" r:id="rId9"/>
    <p:sldId id="4825" r:id="rId10"/>
    <p:sldId id="4664" r:id="rId11"/>
    <p:sldId id="4752" r:id="rId12"/>
    <p:sldId id="4476" r:id="rId13"/>
    <p:sldId id="4775" r:id="rId14"/>
    <p:sldId id="4826" r:id="rId15"/>
    <p:sldId id="4665" r:id="rId16"/>
    <p:sldId id="4749" r:id="rId17"/>
    <p:sldId id="4662" r:id="rId18"/>
    <p:sldId id="4656" r:id="rId19"/>
    <p:sldId id="4827" r:id="rId20"/>
    <p:sldId id="4715" r:id="rId21"/>
    <p:sldId id="4651" r:id="rId22"/>
    <p:sldId id="4750" r:id="rId23"/>
    <p:sldId id="4828" r:id="rId24"/>
    <p:sldId id="4829" r:id="rId25"/>
  </p:sldIdLst>
  <p:sldSz cx="12858750" cy="7232650"/>
  <p:notesSz cx="6858000" cy="9144000"/>
  <p:custDataLst>
    <p:tags r:id="rId2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B73"/>
    <a:srgbClr val="73A6A3"/>
    <a:srgbClr val="FBB80D"/>
    <a:srgbClr val="ED1C24"/>
    <a:srgbClr val="38AABA"/>
    <a:srgbClr val="1E6C7A"/>
    <a:srgbClr val="BF0000"/>
    <a:srgbClr val="166CA3"/>
    <a:srgbClr val="10517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2" autoAdjust="0"/>
    <p:restoredTop sz="95274" autoAdjust="0"/>
  </p:normalViewPr>
  <p:slideViewPr>
    <p:cSldViewPr>
      <p:cViewPr varScale="1">
        <p:scale>
          <a:sx n="84" d="100"/>
          <a:sy n="84" d="100"/>
        </p:scale>
        <p:origin x="186" y="90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>
                <a:latin typeface="微软雅黑" panose="020B0503020204020204" pitchFamily="34" charset="-122"/>
              </a:rPr>
              <a:t>2019/7/3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>
                <a:latin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06024D97-E667-405D-B634-E583E2108D71}" type="datetimeFigureOut">
              <a:rPr lang="zh-CN" altLang="en-US" smtClean="0"/>
              <a:pPr>
                <a:defRPr/>
              </a:pPr>
              <a:t>2019/7/3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418F03C3-53C1-4F10-8DAF-D1F318E96C6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10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981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325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3796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D8A88CB0-5585-4DC3-AF7B-F8B607B001A8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12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2713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700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61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20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850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035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945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AECE9-5176-4E57-B4C4-570EB4C2C33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433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EC530858-BF76-453D-8D3B-E94317EF6EAB}" type="slidenum">
              <a:rPr lang="zh-CN" altLang="en-US" smtClean="0">
                <a:latin typeface="微软雅黑" panose="020B0503020204020204" pitchFamily="34" charset="-122"/>
              </a:rPr>
              <a:pPr/>
              <a:t>2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48510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780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5317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6811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7438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674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35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616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243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00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283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706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89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84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6644" y="1041368"/>
            <a:ext cx="6509742" cy="5139869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449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66644" y="1041368"/>
            <a:ext cx="6509742" cy="5139869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218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85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2043" y="385071"/>
            <a:ext cx="2772668" cy="61293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4039" y="385071"/>
            <a:ext cx="8157270" cy="61293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51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87B8-9A4B-45E2-BBE5-FB86ADE287A3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51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10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344" y="1183677"/>
            <a:ext cx="9644063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344" y="3798816"/>
            <a:ext cx="9644063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00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0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342" y="1803141"/>
            <a:ext cx="11090672" cy="3008581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342" y="4840184"/>
            <a:ext cx="11090672" cy="1582142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>
                    <a:tint val="75000"/>
                  </a:schemeClr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7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4039" y="1925358"/>
            <a:ext cx="5464969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9742" y="1925358"/>
            <a:ext cx="5464969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48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14" y="385072"/>
            <a:ext cx="11090672" cy="13979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715" y="1773004"/>
            <a:ext cx="5439853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5715" y="2641926"/>
            <a:ext cx="5439853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9742" y="1773004"/>
            <a:ext cx="5466644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9742" y="2641926"/>
            <a:ext cx="5466644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9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07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32BF82D2-7A68-459D-A996-9BDDA2518FA4}" type="datetimeFigureOut">
              <a:rPr lang="zh-CN" altLang="en-US" smtClean="0"/>
              <a:pPr/>
              <a:t>2019/7/3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2019/7/3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5330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1028775" y="3243225"/>
            <a:ext cx="5503653" cy="70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400" dirty="0">
                <a:solidFill>
                  <a:schemeClr val="accent1"/>
                </a:solidFill>
                <a:cs typeface="Arial" panose="020B0604020202020204" pitchFamily="34" charset="0"/>
              </a:rPr>
              <a:t>NEW EMPLOYEE ORIENTATION PPT</a:t>
            </a:r>
          </a:p>
          <a:p>
            <a:pPr>
              <a:buNone/>
            </a:pPr>
            <a:r>
              <a:rPr lang="zh-CN" altLang="en-US" sz="1800" dirty="0">
                <a:solidFill>
                  <a:schemeClr val="accent1"/>
                </a:solidFill>
                <a:cs typeface="Arial" panose="020B0604020202020204" pitchFamily="34" charset="0"/>
              </a:rPr>
              <a:t>会议报告 </a:t>
            </a:r>
            <a:r>
              <a:rPr lang="en-US" altLang="zh-CN" sz="1800" dirty="0">
                <a:solidFill>
                  <a:schemeClr val="accent1"/>
                </a:solidFill>
                <a:cs typeface="Arial" panose="020B0604020202020204" pitchFamily="34" charset="0"/>
              </a:rPr>
              <a:t>/ </a:t>
            </a:r>
            <a:r>
              <a:rPr lang="zh-CN" altLang="en-US" sz="1800" dirty="0">
                <a:solidFill>
                  <a:schemeClr val="accent1"/>
                </a:solidFill>
                <a:cs typeface="Arial" panose="020B0604020202020204" pitchFamily="34" charset="0"/>
              </a:rPr>
              <a:t>座谈交流 </a:t>
            </a:r>
            <a:r>
              <a:rPr lang="en-US" altLang="zh-CN" sz="1800" dirty="0">
                <a:solidFill>
                  <a:schemeClr val="accent1"/>
                </a:solidFill>
                <a:cs typeface="Arial" panose="020B0604020202020204" pitchFamily="34" charset="0"/>
              </a:rPr>
              <a:t>/ </a:t>
            </a:r>
            <a:r>
              <a:rPr lang="zh-CN" altLang="en-US" sz="1800" dirty="0">
                <a:solidFill>
                  <a:schemeClr val="accent1"/>
                </a:solidFill>
                <a:cs typeface="Arial" panose="020B0604020202020204" pitchFamily="34" charset="0"/>
              </a:rPr>
              <a:t>工作总结 </a:t>
            </a:r>
            <a:r>
              <a:rPr lang="en-US" altLang="zh-CN" sz="1800" dirty="0">
                <a:solidFill>
                  <a:schemeClr val="accent1"/>
                </a:solidFill>
                <a:cs typeface="Arial" panose="020B0604020202020204" pitchFamily="34" charset="0"/>
              </a:rPr>
              <a:t>/ </a:t>
            </a:r>
            <a:r>
              <a:rPr lang="zh-CN" altLang="en-US" sz="1800" dirty="0">
                <a:solidFill>
                  <a:schemeClr val="accent1"/>
                </a:solidFill>
                <a:cs typeface="Arial" panose="020B0604020202020204" pitchFamily="34" charset="0"/>
              </a:rPr>
              <a:t>工作汇报</a:t>
            </a:r>
            <a:endParaRPr lang="en-US" altLang="zh-CN" sz="18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1028775" y="2271787"/>
            <a:ext cx="5400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60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彩</a:t>
            </a:r>
            <a:r>
              <a:rPr lang="zh-CN" altLang="en-US" sz="6000" b="1" dirty="0" smtClean="0">
                <a:solidFill>
                  <a:schemeClr val="accent2"/>
                </a:solidFill>
                <a:cs typeface="Arial" panose="020B0604020202020204" pitchFamily="34" charset="0"/>
              </a:rPr>
              <a:t>色</a:t>
            </a:r>
            <a:r>
              <a:rPr lang="zh-CN" altLang="en-US" sz="6000" b="1" dirty="0" smtClean="0">
                <a:solidFill>
                  <a:schemeClr val="accent3"/>
                </a:solidFill>
                <a:cs typeface="Arial" panose="020B0604020202020204" pitchFamily="34" charset="0"/>
              </a:rPr>
              <a:t>扁</a:t>
            </a:r>
            <a:r>
              <a:rPr lang="zh-CN" altLang="en-US" sz="6000" b="1" dirty="0" smtClean="0">
                <a:solidFill>
                  <a:schemeClr val="accent4"/>
                </a:solidFill>
                <a:cs typeface="Arial" panose="020B0604020202020204" pitchFamily="34" charset="0"/>
              </a:rPr>
              <a:t>平</a:t>
            </a:r>
            <a:r>
              <a:rPr lang="zh-CN" altLang="en-US" sz="6000" b="1" dirty="0" smtClean="0">
                <a:solidFill>
                  <a:schemeClr val="accent5"/>
                </a:solidFill>
                <a:cs typeface="Arial" panose="020B0604020202020204" pitchFamily="34" charset="0"/>
              </a:rPr>
              <a:t>化</a:t>
            </a:r>
            <a:r>
              <a:rPr lang="en-US" altLang="zh-CN" sz="6000" b="1" dirty="0" smtClean="0">
                <a:solidFill>
                  <a:schemeClr val="accent6"/>
                </a:solidFill>
                <a:cs typeface="Arial" panose="020B0604020202020204" pitchFamily="34" charset="0"/>
              </a:rPr>
              <a:t>PPT</a:t>
            </a:r>
            <a:endParaRPr lang="en-US" altLang="zh-CN" sz="6000" b="1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1028775" y="4805513"/>
            <a:ext cx="41764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00" dirty="0">
                <a:solidFill>
                  <a:schemeClr val="accent1"/>
                </a:solidFill>
                <a:cs typeface="Arial" panose="020B0604020202020204" pitchFamily="34" charset="0"/>
              </a:rPr>
              <a:t>汇报人</a:t>
            </a:r>
            <a:r>
              <a:rPr lang="zh-CN" altLang="en-US" sz="1400" dirty="0" smtClean="0">
                <a:solidFill>
                  <a:schemeClr val="accent1"/>
                </a:solidFill>
                <a:cs typeface="Arial" panose="020B0604020202020204" pitchFamily="34" charset="0"/>
              </a:rPr>
              <a:t>：</a:t>
            </a:r>
            <a:r>
              <a:rPr lang="zh-CN" altLang="en-US" sz="1400" dirty="0">
                <a:solidFill>
                  <a:schemeClr val="accent1"/>
                </a:solidFill>
                <a:cs typeface="Arial" panose="020B0604020202020204" pitchFamily="34" charset="0"/>
              </a:rPr>
              <a:t>优</a:t>
            </a:r>
            <a:r>
              <a:rPr lang="zh-CN" altLang="en-US" sz="1400" dirty="0" smtClean="0">
                <a:solidFill>
                  <a:schemeClr val="accent1"/>
                </a:solidFill>
                <a:cs typeface="Arial" panose="020B0604020202020204" pitchFamily="34" charset="0"/>
              </a:rPr>
              <a:t>品</a:t>
            </a:r>
            <a:r>
              <a:rPr lang="en-US" altLang="zh-CN" sz="1400" dirty="0" smtClean="0">
                <a:solidFill>
                  <a:schemeClr val="accent1"/>
                </a:solidFill>
                <a:cs typeface="Arial" panose="020B0604020202020204" pitchFamily="34" charset="0"/>
              </a:rPr>
              <a:t>PPT</a:t>
            </a:r>
            <a:r>
              <a:rPr lang="zh-CN" altLang="en-US" sz="1400" dirty="0" smtClean="0">
                <a:solidFill>
                  <a:schemeClr val="accent1"/>
                </a:solidFill>
                <a:cs typeface="Arial" panose="020B0604020202020204" pitchFamily="34" charset="0"/>
              </a:rPr>
              <a:t>  </a:t>
            </a:r>
            <a:r>
              <a:rPr lang="en-US" altLang="zh-CN" sz="1400" dirty="0">
                <a:solidFill>
                  <a:schemeClr val="accent1"/>
                </a:solidFill>
                <a:cs typeface="Arial" panose="020B0604020202020204" pitchFamily="34" charset="0"/>
              </a:rPr>
              <a:t>Report Person: </a:t>
            </a:r>
            <a:r>
              <a:rPr lang="en-US" altLang="zh-CN" sz="1400" dirty="0" smtClean="0">
                <a:solidFill>
                  <a:schemeClr val="accent1"/>
                </a:solidFill>
                <a:cs typeface="Arial" panose="020B0604020202020204" pitchFamily="34" charset="0"/>
              </a:rPr>
              <a:t>www.ypppt.com</a:t>
            </a:r>
            <a:endParaRPr lang="zh-CN" altLang="en-US" sz="14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/>
        </p:blipFill>
        <p:spPr>
          <a:xfrm>
            <a:off x="6253909" y="1672109"/>
            <a:ext cx="6604488" cy="55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10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click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9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0" dur="500" tmFilter="0, 0; .2, .5; .8, .5; 1, 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1" dur="250" autoRev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32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3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4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3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0" grpId="1"/>
          <p:bldP spid="11" grpId="0"/>
          <p:bldP spid="11" grpId="1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9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0" dur="500" tmFilter="0, 0; .2, .5; .8, .5; 1, 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1" dur="250" autoRev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32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3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4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3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0" grpId="1"/>
          <p:bldP spid="11" grpId="0"/>
          <p:bldP spid="11" grpId="1"/>
          <p:bldP spid="1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/>
          <p:cNvGrpSpPr/>
          <p:nvPr/>
        </p:nvGrpSpPr>
        <p:grpSpPr>
          <a:xfrm>
            <a:off x="5082931" y="5776565"/>
            <a:ext cx="2743123" cy="2743123"/>
            <a:chOff x="3614476" y="3221164"/>
            <a:chExt cx="1950772" cy="1950772"/>
          </a:xfrm>
        </p:grpSpPr>
        <p:sp>
          <p:nvSpPr>
            <p:cNvPr id="49" name="Chord 48"/>
            <p:cNvSpPr/>
            <p:nvPr/>
          </p:nvSpPr>
          <p:spPr>
            <a:xfrm rot="6300000">
              <a:off x="3614476" y="3221164"/>
              <a:ext cx="1950772" cy="1950772"/>
            </a:xfrm>
            <a:prstGeom prst="chord">
              <a:avLst>
                <a:gd name="adj1" fmla="val 4234771"/>
                <a:gd name="adj2" fmla="val 1553198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Freeform 153"/>
            <p:cNvSpPr>
              <a:spLocks noEditPoints="1"/>
            </p:cNvSpPr>
            <p:nvPr/>
          </p:nvSpPr>
          <p:spPr bwMode="auto">
            <a:xfrm>
              <a:off x="4312763" y="3528584"/>
              <a:ext cx="554198" cy="561860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118" y="59"/>
                </a:cxn>
                <a:cxn ang="0">
                  <a:pos x="111" y="57"/>
                </a:cxn>
                <a:cxn ang="0">
                  <a:pos x="83" y="33"/>
                </a:cxn>
                <a:cxn ang="0">
                  <a:pos x="111" y="57"/>
                </a:cxn>
                <a:cxn ang="0">
                  <a:pos x="41" y="91"/>
                </a:cxn>
                <a:cxn ang="0">
                  <a:pos x="57" y="111"/>
                </a:cxn>
                <a:cxn ang="0">
                  <a:pos x="61" y="8"/>
                </a:cxn>
                <a:cxn ang="0">
                  <a:pos x="61" y="34"/>
                </a:cxn>
                <a:cxn ang="0">
                  <a:pos x="61" y="8"/>
                </a:cxn>
                <a:cxn ang="0">
                  <a:pos x="95" y="22"/>
                </a:cxn>
                <a:cxn ang="0">
                  <a:pos x="67" y="8"/>
                </a:cxn>
                <a:cxn ang="0">
                  <a:pos x="57" y="34"/>
                </a:cxn>
                <a:cxn ang="0">
                  <a:pos x="57" y="8"/>
                </a:cxn>
                <a:cxn ang="0">
                  <a:pos x="36" y="30"/>
                </a:cxn>
                <a:cxn ang="0">
                  <a:pos x="50" y="8"/>
                </a:cxn>
                <a:cxn ang="0">
                  <a:pos x="38" y="35"/>
                </a:cxn>
                <a:cxn ang="0">
                  <a:pos x="57" y="57"/>
                </a:cxn>
                <a:cxn ang="0">
                  <a:pos x="38" y="35"/>
                </a:cxn>
                <a:cxn ang="0">
                  <a:pos x="57" y="84"/>
                </a:cxn>
                <a:cxn ang="0">
                  <a:pos x="34" y="61"/>
                </a:cxn>
                <a:cxn ang="0">
                  <a:pos x="50" y="110"/>
                </a:cxn>
                <a:cxn ang="0">
                  <a:pos x="38" y="92"/>
                </a:cxn>
                <a:cxn ang="0">
                  <a:pos x="61" y="111"/>
                </a:cxn>
                <a:cxn ang="0">
                  <a:pos x="77" y="91"/>
                </a:cxn>
                <a:cxn ang="0">
                  <a:pos x="61" y="111"/>
                </a:cxn>
                <a:cxn ang="0">
                  <a:pos x="93" y="99"/>
                </a:cxn>
                <a:cxn ang="0">
                  <a:pos x="80" y="92"/>
                </a:cxn>
                <a:cxn ang="0">
                  <a:pos x="61" y="84"/>
                </a:cxn>
                <a:cxn ang="0">
                  <a:pos x="84" y="61"/>
                </a:cxn>
                <a:cxn ang="0">
                  <a:pos x="61" y="57"/>
                </a:cxn>
                <a:cxn ang="0">
                  <a:pos x="80" y="35"/>
                </a:cxn>
                <a:cxn ang="0">
                  <a:pos x="61" y="57"/>
                </a:cxn>
                <a:cxn ang="0">
                  <a:pos x="35" y="33"/>
                </a:cxn>
                <a:cxn ang="0">
                  <a:pos x="7" y="57"/>
                </a:cxn>
                <a:cxn ang="0">
                  <a:pos x="7" y="61"/>
                </a:cxn>
                <a:cxn ang="0">
                  <a:pos x="36" y="89"/>
                </a:cxn>
                <a:cxn ang="0">
                  <a:pos x="7" y="61"/>
                </a:cxn>
                <a:cxn ang="0">
                  <a:pos x="82" y="89"/>
                </a:cxn>
                <a:cxn ang="0">
                  <a:pos x="111" y="61"/>
                </a:cxn>
                <a:cxn ang="0">
                  <a:pos x="95" y="96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cubicBezTo>
                    <a:pt x="26" y="0"/>
                    <a:pt x="0" y="27"/>
                    <a:pt x="0" y="59"/>
                  </a:cubicBezTo>
                  <a:cubicBezTo>
                    <a:pt x="0" y="92"/>
                    <a:pt x="26" y="119"/>
                    <a:pt x="59" y="119"/>
                  </a:cubicBezTo>
                  <a:cubicBezTo>
                    <a:pt x="92" y="119"/>
                    <a:pt x="118" y="92"/>
                    <a:pt x="118" y="59"/>
                  </a:cubicBezTo>
                  <a:cubicBezTo>
                    <a:pt x="118" y="27"/>
                    <a:pt x="92" y="0"/>
                    <a:pt x="59" y="0"/>
                  </a:cubicBezTo>
                  <a:close/>
                  <a:moveTo>
                    <a:pt x="111" y="57"/>
                  </a:moveTo>
                  <a:cubicBezTo>
                    <a:pt x="88" y="57"/>
                    <a:pt x="88" y="57"/>
                    <a:pt x="88" y="57"/>
                  </a:cubicBezTo>
                  <a:cubicBezTo>
                    <a:pt x="87" y="49"/>
                    <a:pt x="86" y="41"/>
                    <a:pt x="83" y="33"/>
                  </a:cubicBezTo>
                  <a:cubicBezTo>
                    <a:pt x="88" y="31"/>
                    <a:pt x="93" y="28"/>
                    <a:pt x="98" y="25"/>
                  </a:cubicBezTo>
                  <a:cubicBezTo>
                    <a:pt x="105" y="34"/>
                    <a:pt x="110" y="45"/>
                    <a:pt x="111" y="57"/>
                  </a:cubicBezTo>
                  <a:close/>
                  <a:moveTo>
                    <a:pt x="57" y="111"/>
                  </a:moveTo>
                  <a:cubicBezTo>
                    <a:pt x="50" y="106"/>
                    <a:pt x="45" y="99"/>
                    <a:pt x="41" y="91"/>
                  </a:cubicBezTo>
                  <a:cubicBezTo>
                    <a:pt x="46" y="89"/>
                    <a:pt x="52" y="88"/>
                    <a:pt x="57" y="88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1"/>
                    <a:pt x="57" y="111"/>
                    <a:pt x="57" y="111"/>
                  </a:cubicBezTo>
                  <a:close/>
                  <a:moveTo>
                    <a:pt x="61" y="8"/>
                  </a:moveTo>
                  <a:cubicBezTo>
                    <a:pt x="68" y="14"/>
                    <a:pt x="74" y="22"/>
                    <a:pt x="78" y="31"/>
                  </a:cubicBezTo>
                  <a:cubicBezTo>
                    <a:pt x="73" y="33"/>
                    <a:pt x="67" y="34"/>
                    <a:pt x="61" y="3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lose/>
                  <a:moveTo>
                    <a:pt x="67" y="8"/>
                  </a:moveTo>
                  <a:cubicBezTo>
                    <a:pt x="78" y="10"/>
                    <a:pt x="88" y="15"/>
                    <a:pt x="95" y="22"/>
                  </a:cubicBezTo>
                  <a:cubicBezTo>
                    <a:pt x="91" y="25"/>
                    <a:pt x="87" y="28"/>
                    <a:pt x="82" y="30"/>
                  </a:cubicBezTo>
                  <a:cubicBezTo>
                    <a:pt x="78" y="22"/>
                    <a:pt x="73" y="14"/>
                    <a:pt x="67" y="8"/>
                  </a:cubicBezTo>
                  <a:close/>
                  <a:moveTo>
                    <a:pt x="57" y="8"/>
                  </a:moveTo>
                  <a:cubicBezTo>
                    <a:pt x="57" y="34"/>
                    <a:pt x="57" y="34"/>
                    <a:pt x="57" y="34"/>
                  </a:cubicBezTo>
                  <a:cubicBezTo>
                    <a:pt x="51" y="34"/>
                    <a:pt x="45" y="33"/>
                    <a:pt x="40" y="31"/>
                  </a:cubicBezTo>
                  <a:cubicBezTo>
                    <a:pt x="44" y="22"/>
                    <a:pt x="50" y="14"/>
                    <a:pt x="57" y="8"/>
                  </a:cubicBezTo>
                  <a:cubicBezTo>
                    <a:pt x="57" y="8"/>
                    <a:pt x="57" y="8"/>
                    <a:pt x="57" y="8"/>
                  </a:cubicBezTo>
                  <a:close/>
                  <a:moveTo>
                    <a:pt x="36" y="30"/>
                  </a:moveTo>
                  <a:cubicBezTo>
                    <a:pt x="31" y="28"/>
                    <a:pt x="27" y="25"/>
                    <a:pt x="23" y="22"/>
                  </a:cubicBezTo>
                  <a:cubicBezTo>
                    <a:pt x="30" y="15"/>
                    <a:pt x="40" y="10"/>
                    <a:pt x="50" y="8"/>
                  </a:cubicBezTo>
                  <a:cubicBezTo>
                    <a:pt x="45" y="14"/>
                    <a:pt x="40" y="22"/>
                    <a:pt x="36" y="30"/>
                  </a:cubicBezTo>
                  <a:close/>
                  <a:moveTo>
                    <a:pt x="38" y="35"/>
                  </a:moveTo>
                  <a:cubicBezTo>
                    <a:pt x="44" y="37"/>
                    <a:pt x="50" y="38"/>
                    <a:pt x="57" y="38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49"/>
                    <a:pt x="36" y="42"/>
                    <a:pt x="38" y="35"/>
                  </a:cubicBezTo>
                  <a:close/>
                  <a:moveTo>
                    <a:pt x="57" y="61"/>
                  </a:moveTo>
                  <a:cubicBezTo>
                    <a:pt x="57" y="84"/>
                    <a:pt x="57" y="84"/>
                    <a:pt x="57" y="84"/>
                  </a:cubicBezTo>
                  <a:cubicBezTo>
                    <a:pt x="51" y="85"/>
                    <a:pt x="45" y="86"/>
                    <a:pt x="40" y="87"/>
                  </a:cubicBezTo>
                  <a:cubicBezTo>
                    <a:pt x="36" y="79"/>
                    <a:pt x="34" y="71"/>
                    <a:pt x="34" y="61"/>
                  </a:cubicBezTo>
                  <a:lnTo>
                    <a:pt x="57" y="61"/>
                  </a:lnTo>
                  <a:close/>
                  <a:moveTo>
                    <a:pt x="50" y="110"/>
                  </a:moveTo>
                  <a:cubicBezTo>
                    <a:pt x="41" y="109"/>
                    <a:pt x="32" y="105"/>
                    <a:pt x="25" y="99"/>
                  </a:cubicBezTo>
                  <a:cubicBezTo>
                    <a:pt x="29" y="96"/>
                    <a:pt x="33" y="94"/>
                    <a:pt x="38" y="92"/>
                  </a:cubicBezTo>
                  <a:cubicBezTo>
                    <a:pt x="41" y="99"/>
                    <a:pt x="45" y="105"/>
                    <a:pt x="50" y="110"/>
                  </a:cubicBezTo>
                  <a:close/>
                  <a:moveTo>
                    <a:pt x="61" y="111"/>
                  </a:moveTo>
                  <a:cubicBezTo>
                    <a:pt x="61" y="88"/>
                    <a:pt x="61" y="88"/>
                    <a:pt x="61" y="88"/>
                  </a:cubicBezTo>
                  <a:cubicBezTo>
                    <a:pt x="66" y="88"/>
                    <a:pt x="72" y="89"/>
                    <a:pt x="77" y="91"/>
                  </a:cubicBezTo>
                  <a:cubicBezTo>
                    <a:pt x="73" y="99"/>
                    <a:pt x="67" y="106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lose/>
                  <a:moveTo>
                    <a:pt x="80" y="92"/>
                  </a:moveTo>
                  <a:cubicBezTo>
                    <a:pt x="85" y="94"/>
                    <a:pt x="89" y="96"/>
                    <a:pt x="93" y="99"/>
                  </a:cubicBezTo>
                  <a:cubicBezTo>
                    <a:pt x="86" y="105"/>
                    <a:pt x="77" y="109"/>
                    <a:pt x="67" y="110"/>
                  </a:cubicBezTo>
                  <a:cubicBezTo>
                    <a:pt x="73" y="105"/>
                    <a:pt x="77" y="99"/>
                    <a:pt x="80" y="92"/>
                  </a:cubicBezTo>
                  <a:close/>
                  <a:moveTo>
                    <a:pt x="78" y="87"/>
                  </a:moveTo>
                  <a:cubicBezTo>
                    <a:pt x="73" y="86"/>
                    <a:pt x="67" y="85"/>
                    <a:pt x="61" y="84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4" y="71"/>
                    <a:pt x="82" y="79"/>
                    <a:pt x="78" y="87"/>
                  </a:cubicBezTo>
                  <a:close/>
                  <a:moveTo>
                    <a:pt x="61" y="57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7" y="38"/>
                    <a:pt x="74" y="37"/>
                    <a:pt x="80" y="35"/>
                  </a:cubicBezTo>
                  <a:cubicBezTo>
                    <a:pt x="82" y="42"/>
                    <a:pt x="84" y="49"/>
                    <a:pt x="84" y="57"/>
                  </a:cubicBezTo>
                  <a:lnTo>
                    <a:pt x="61" y="57"/>
                  </a:lnTo>
                  <a:close/>
                  <a:moveTo>
                    <a:pt x="20" y="25"/>
                  </a:moveTo>
                  <a:cubicBezTo>
                    <a:pt x="25" y="28"/>
                    <a:pt x="30" y="31"/>
                    <a:pt x="35" y="33"/>
                  </a:cubicBezTo>
                  <a:cubicBezTo>
                    <a:pt x="32" y="41"/>
                    <a:pt x="30" y="49"/>
                    <a:pt x="30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8" y="45"/>
                    <a:pt x="13" y="34"/>
                    <a:pt x="20" y="25"/>
                  </a:cubicBezTo>
                  <a:close/>
                  <a:moveTo>
                    <a:pt x="7" y="61"/>
                  </a:moveTo>
                  <a:cubicBezTo>
                    <a:pt x="30" y="61"/>
                    <a:pt x="30" y="61"/>
                    <a:pt x="30" y="61"/>
                  </a:cubicBezTo>
                  <a:cubicBezTo>
                    <a:pt x="31" y="71"/>
                    <a:pt x="33" y="80"/>
                    <a:pt x="36" y="89"/>
                  </a:cubicBezTo>
                  <a:cubicBezTo>
                    <a:pt x="31" y="91"/>
                    <a:pt x="27" y="93"/>
                    <a:pt x="22" y="96"/>
                  </a:cubicBezTo>
                  <a:cubicBezTo>
                    <a:pt x="13" y="87"/>
                    <a:pt x="8" y="75"/>
                    <a:pt x="7" y="61"/>
                  </a:cubicBezTo>
                  <a:close/>
                  <a:moveTo>
                    <a:pt x="95" y="96"/>
                  </a:moveTo>
                  <a:cubicBezTo>
                    <a:pt x="91" y="93"/>
                    <a:pt x="87" y="91"/>
                    <a:pt x="82" y="89"/>
                  </a:cubicBezTo>
                  <a:cubicBezTo>
                    <a:pt x="85" y="80"/>
                    <a:pt x="87" y="71"/>
                    <a:pt x="88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0" y="75"/>
                    <a:pt x="104" y="87"/>
                    <a:pt x="95" y="96"/>
                  </a:cubicBezTo>
                  <a:close/>
                  <a:moveTo>
                    <a:pt x="95" y="96"/>
                  </a:moveTo>
                  <a:cubicBezTo>
                    <a:pt x="95" y="96"/>
                    <a:pt x="95" y="96"/>
                    <a:pt x="95" y="96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4" name="Arc 43"/>
          <p:cNvSpPr/>
          <p:nvPr/>
        </p:nvSpPr>
        <p:spPr>
          <a:xfrm>
            <a:off x="3971615" y="4729244"/>
            <a:ext cx="4915523" cy="4915523"/>
          </a:xfrm>
          <a:prstGeom prst="arc">
            <a:avLst>
              <a:gd name="adj1" fmla="val 10769273"/>
              <a:gd name="adj2" fmla="val 0"/>
            </a:avLst>
          </a:prstGeom>
          <a:ln w="57150" cap="rnd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0889" y="6998206"/>
            <a:ext cx="321451" cy="3214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726412" y="6998206"/>
            <a:ext cx="321451" cy="32145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269971" y="4567386"/>
            <a:ext cx="321451" cy="32145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023237" y="5306869"/>
            <a:ext cx="321451" cy="3214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20196" y="5306869"/>
            <a:ext cx="321451" cy="3214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ardrop 12"/>
          <p:cNvSpPr/>
          <p:nvPr/>
        </p:nvSpPr>
        <p:spPr>
          <a:xfrm rot="5400000">
            <a:off x="2665718" y="5853036"/>
            <a:ext cx="1145170" cy="1145170"/>
          </a:xfrm>
          <a:prstGeom prst="teardrop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ardrop 13"/>
          <p:cNvSpPr/>
          <p:nvPr/>
        </p:nvSpPr>
        <p:spPr>
          <a:xfrm rot="5400000">
            <a:off x="3355498" y="4165571"/>
            <a:ext cx="1145170" cy="1145170"/>
          </a:xfrm>
          <a:prstGeom prst="teardrop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ardrop 14"/>
          <p:cNvSpPr/>
          <p:nvPr/>
        </p:nvSpPr>
        <p:spPr>
          <a:xfrm rot="16200000" flipH="1">
            <a:off x="8381521" y="4165572"/>
            <a:ext cx="1145170" cy="1145170"/>
          </a:xfrm>
          <a:prstGeom prst="teardrop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ardrop 15"/>
          <p:cNvSpPr/>
          <p:nvPr/>
        </p:nvSpPr>
        <p:spPr>
          <a:xfrm rot="16200000" flipH="1">
            <a:off x="9141618" y="5853036"/>
            <a:ext cx="1145170" cy="1145170"/>
          </a:xfrm>
          <a:prstGeom prst="teardrop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ardrop 16"/>
          <p:cNvSpPr/>
          <p:nvPr/>
        </p:nvSpPr>
        <p:spPr>
          <a:xfrm rot="13500000" flipH="1">
            <a:off x="5858111" y="3118073"/>
            <a:ext cx="1145170" cy="1145170"/>
          </a:xfrm>
          <a:prstGeom prst="teardrop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Freeform 127"/>
          <p:cNvSpPr>
            <a:spLocks/>
          </p:cNvSpPr>
          <p:nvPr/>
        </p:nvSpPr>
        <p:spPr bwMode="auto">
          <a:xfrm>
            <a:off x="6193757" y="3483115"/>
            <a:ext cx="473879" cy="522147"/>
          </a:xfrm>
          <a:custGeom>
            <a:avLst/>
            <a:gdLst/>
            <a:ahLst/>
            <a:cxnLst>
              <a:cxn ang="0">
                <a:pos x="40" y="55"/>
              </a:cxn>
              <a:cxn ang="0">
                <a:pos x="32" y="51"/>
              </a:cxn>
              <a:cxn ang="0">
                <a:pos x="4" y="24"/>
              </a:cxn>
              <a:cxn ang="0">
                <a:pos x="0" y="14"/>
              </a:cxn>
              <a:cxn ang="0">
                <a:pos x="13" y="0"/>
              </a:cxn>
              <a:cxn ang="0">
                <a:pos x="23" y="5"/>
              </a:cxn>
              <a:cxn ang="0">
                <a:pos x="45" y="26"/>
              </a:cxn>
              <a:cxn ang="0">
                <a:pos x="45" y="27"/>
              </a:cxn>
              <a:cxn ang="0">
                <a:pos x="42" y="30"/>
              </a:cxn>
              <a:cxn ang="0">
                <a:pos x="42" y="29"/>
              </a:cxn>
              <a:cxn ang="0">
                <a:pos x="20" y="8"/>
              </a:cxn>
              <a:cxn ang="0">
                <a:pos x="13" y="5"/>
              </a:cxn>
              <a:cxn ang="0">
                <a:pos x="4" y="14"/>
              </a:cxn>
              <a:cxn ang="0">
                <a:pos x="7" y="21"/>
              </a:cxn>
              <a:cxn ang="0">
                <a:pos x="35" y="48"/>
              </a:cxn>
              <a:cxn ang="0">
                <a:pos x="40" y="50"/>
              </a:cxn>
              <a:cxn ang="0">
                <a:pos x="45" y="45"/>
              </a:cxn>
              <a:cxn ang="0">
                <a:pos x="43" y="40"/>
              </a:cxn>
              <a:cxn ang="0">
                <a:pos x="22" y="19"/>
              </a:cxn>
              <a:cxn ang="0">
                <a:pos x="20" y="18"/>
              </a:cxn>
              <a:cxn ang="0">
                <a:pos x="18" y="21"/>
              </a:cxn>
              <a:cxn ang="0">
                <a:pos x="19" y="23"/>
              </a:cxn>
              <a:cxn ang="0">
                <a:pos x="33" y="38"/>
              </a:cxn>
              <a:cxn ang="0">
                <a:pos x="34" y="38"/>
              </a:cxn>
              <a:cxn ang="0">
                <a:pos x="31" y="41"/>
              </a:cxn>
              <a:cxn ang="0">
                <a:pos x="30" y="41"/>
              </a:cxn>
              <a:cxn ang="0">
                <a:pos x="16" y="26"/>
              </a:cxn>
              <a:cxn ang="0">
                <a:pos x="13" y="21"/>
              </a:cxn>
              <a:cxn ang="0">
                <a:pos x="20" y="14"/>
              </a:cxn>
              <a:cxn ang="0">
                <a:pos x="26" y="16"/>
              </a:cxn>
              <a:cxn ang="0">
                <a:pos x="46" y="37"/>
              </a:cxn>
              <a:cxn ang="0">
                <a:pos x="50" y="45"/>
              </a:cxn>
              <a:cxn ang="0">
                <a:pos x="40" y="55"/>
              </a:cxn>
            </a:cxnLst>
            <a:rect l="0" t="0" r="r" b="b"/>
            <a:pathLst>
              <a:path w="50" h="55">
                <a:moveTo>
                  <a:pt x="40" y="55"/>
                </a:moveTo>
                <a:cubicBezTo>
                  <a:pt x="37" y="55"/>
                  <a:pt x="34" y="54"/>
                  <a:pt x="32" y="51"/>
                </a:cubicBezTo>
                <a:cubicBezTo>
                  <a:pt x="4" y="24"/>
                  <a:pt x="4" y="24"/>
                  <a:pt x="4" y="24"/>
                </a:cubicBezTo>
                <a:cubicBezTo>
                  <a:pt x="1" y="21"/>
                  <a:pt x="0" y="18"/>
                  <a:pt x="0" y="14"/>
                </a:cubicBezTo>
                <a:cubicBezTo>
                  <a:pt x="0" y="7"/>
                  <a:pt x="6" y="0"/>
                  <a:pt x="13" y="0"/>
                </a:cubicBezTo>
                <a:cubicBezTo>
                  <a:pt x="17" y="0"/>
                  <a:pt x="21" y="2"/>
                  <a:pt x="23" y="5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7"/>
                  <a:pt x="45" y="27"/>
                </a:cubicBezTo>
                <a:cubicBezTo>
                  <a:pt x="45" y="28"/>
                  <a:pt x="43" y="30"/>
                  <a:pt x="42" y="30"/>
                </a:cubicBezTo>
                <a:cubicBezTo>
                  <a:pt x="42" y="30"/>
                  <a:pt x="42" y="30"/>
                  <a:pt x="42" y="29"/>
                </a:cubicBezTo>
                <a:cubicBezTo>
                  <a:pt x="20" y="8"/>
                  <a:pt x="20" y="8"/>
                  <a:pt x="20" y="8"/>
                </a:cubicBezTo>
                <a:cubicBezTo>
                  <a:pt x="18" y="6"/>
                  <a:pt x="16" y="5"/>
                  <a:pt x="13" y="5"/>
                </a:cubicBezTo>
                <a:cubicBezTo>
                  <a:pt x="8" y="5"/>
                  <a:pt x="4" y="9"/>
                  <a:pt x="4" y="14"/>
                </a:cubicBezTo>
                <a:cubicBezTo>
                  <a:pt x="4" y="16"/>
                  <a:pt x="5" y="19"/>
                  <a:pt x="7" y="21"/>
                </a:cubicBezTo>
                <a:cubicBezTo>
                  <a:pt x="35" y="48"/>
                  <a:pt x="35" y="48"/>
                  <a:pt x="35" y="48"/>
                </a:cubicBezTo>
                <a:cubicBezTo>
                  <a:pt x="36" y="50"/>
                  <a:pt x="38" y="50"/>
                  <a:pt x="40" y="50"/>
                </a:cubicBezTo>
                <a:cubicBezTo>
                  <a:pt x="43" y="50"/>
                  <a:pt x="45" y="48"/>
                  <a:pt x="45" y="45"/>
                </a:cubicBezTo>
                <a:cubicBezTo>
                  <a:pt x="45" y="43"/>
                  <a:pt x="44" y="41"/>
                  <a:pt x="43" y="40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8"/>
                  <a:pt x="20" y="18"/>
                </a:cubicBezTo>
                <a:cubicBezTo>
                  <a:pt x="19" y="18"/>
                  <a:pt x="18" y="19"/>
                  <a:pt x="18" y="21"/>
                </a:cubicBezTo>
                <a:cubicBezTo>
                  <a:pt x="18" y="22"/>
                  <a:pt x="18" y="22"/>
                  <a:pt x="19" y="23"/>
                </a:cubicBezTo>
                <a:cubicBezTo>
                  <a:pt x="33" y="38"/>
                  <a:pt x="33" y="38"/>
                  <a:pt x="33" y="38"/>
                </a:cubicBezTo>
                <a:cubicBezTo>
                  <a:pt x="34" y="38"/>
                  <a:pt x="34" y="38"/>
                  <a:pt x="34" y="38"/>
                </a:cubicBezTo>
                <a:cubicBezTo>
                  <a:pt x="34" y="39"/>
                  <a:pt x="32" y="41"/>
                  <a:pt x="31" y="41"/>
                </a:cubicBezTo>
                <a:cubicBezTo>
                  <a:pt x="31" y="41"/>
                  <a:pt x="30" y="41"/>
                  <a:pt x="30" y="41"/>
                </a:cubicBezTo>
                <a:cubicBezTo>
                  <a:pt x="16" y="26"/>
                  <a:pt x="16" y="26"/>
                  <a:pt x="16" y="26"/>
                </a:cubicBezTo>
                <a:cubicBezTo>
                  <a:pt x="14" y="25"/>
                  <a:pt x="13" y="23"/>
                  <a:pt x="13" y="21"/>
                </a:cubicBezTo>
                <a:cubicBezTo>
                  <a:pt x="13" y="17"/>
                  <a:pt x="16" y="14"/>
                  <a:pt x="20" y="14"/>
                </a:cubicBezTo>
                <a:cubicBezTo>
                  <a:pt x="22" y="14"/>
                  <a:pt x="24" y="15"/>
                  <a:pt x="26" y="16"/>
                </a:cubicBezTo>
                <a:cubicBezTo>
                  <a:pt x="46" y="37"/>
                  <a:pt x="46" y="37"/>
                  <a:pt x="46" y="37"/>
                </a:cubicBezTo>
                <a:cubicBezTo>
                  <a:pt x="49" y="39"/>
                  <a:pt x="50" y="42"/>
                  <a:pt x="50" y="45"/>
                </a:cubicBezTo>
                <a:cubicBezTo>
                  <a:pt x="50" y="51"/>
                  <a:pt x="46" y="55"/>
                  <a:pt x="40" y="5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Freeform 137"/>
          <p:cNvSpPr>
            <a:spLocks noEditPoints="1"/>
          </p:cNvSpPr>
          <p:nvPr/>
        </p:nvSpPr>
        <p:spPr bwMode="auto">
          <a:xfrm>
            <a:off x="9486510" y="6307663"/>
            <a:ext cx="417633" cy="427655"/>
          </a:xfrm>
          <a:custGeom>
            <a:avLst/>
            <a:gdLst/>
            <a:ahLst/>
            <a:cxnLst>
              <a:cxn ang="0">
                <a:pos x="46" y="30"/>
              </a:cxn>
              <a:cxn ang="0">
                <a:pos x="39" y="36"/>
              </a:cxn>
              <a:cxn ang="0">
                <a:pos x="39" y="50"/>
              </a:cxn>
              <a:cxn ang="0">
                <a:pos x="38" y="50"/>
              </a:cxn>
              <a:cxn ang="0">
                <a:pos x="24" y="58"/>
              </a:cxn>
              <a:cxn ang="0">
                <a:pos x="24" y="59"/>
              </a:cxn>
              <a:cxn ang="0">
                <a:pos x="23" y="58"/>
              </a:cxn>
              <a:cxn ang="0">
                <a:pos x="21" y="56"/>
              </a:cxn>
              <a:cxn ang="0">
                <a:pos x="21" y="55"/>
              </a:cxn>
              <a:cxn ang="0">
                <a:pos x="24" y="45"/>
              </a:cxn>
              <a:cxn ang="0">
                <a:pos x="14" y="35"/>
              </a:cxn>
              <a:cxn ang="0">
                <a:pos x="4" y="38"/>
              </a:cxn>
              <a:cxn ang="0">
                <a:pos x="3" y="38"/>
              </a:cxn>
              <a:cxn ang="0">
                <a:pos x="3" y="38"/>
              </a:cxn>
              <a:cxn ang="0">
                <a:pos x="0" y="35"/>
              </a:cxn>
              <a:cxn ang="0">
                <a:pos x="0" y="34"/>
              </a:cxn>
              <a:cxn ang="0">
                <a:pos x="8" y="20"/>
              </a:cxn>
              <a:cxn ang="0">
                <a:pos x="9" y="20"/>
              </a:cxn>
              <a:cxn ang="0">
                <a:pos x="23" y="19"/>
              </a:cxn>
              <a:cxn ang="0">
                <a:pos x="29" y="12"/>
              </a:cxn>
              <a:cxn ang="0">
                <a:pos x="57" y="0"/>
              </a:cxn>
              <a:cxn ang="0">
                <a:pos x="58" y="1"/>
              </a:cxn>
              <a:cxn ang="0">
                <a:pos x="46" y="30"/>
              </a:cxn>
              <a:cxn ang="0">
                <a:pos x="47" y="8"/>
              </a:cxn>
              <a:cxn ang="0">
                <a:pos x="43" y="12"/>
              </a:cxn>
              <a:cxn ang="0">
                <a:pos x="47" y="15"/>
              </a:cxn>
              <a:cxn ang="0">
                <a:pos x="50" y="12"/>
              </a:cxn>
              <a:cxn ang="0">
                <a:pos x="47" y="8"/>
              </a:cxn>
            </a:cxnLst>
            <a:rect l="0" t="0" r="r" b="b"/>
            <a:pathLst>
              <a:path w="58" h="59">
                <a:moveTo>
                  <a:pt x="46" y="30"/>
                </a:moveTo>
                <a:cubicBezTo>
                  <a:pt x="44" y="32"/>
                  <a:pt x="42" y="34"/>
                  <a:pt x="39" y="36"/>
                </a:cubicBezTo>
                <a:cubicBezTo>
                  <a:pt x="39" y="50"/>
                  <a:pt x="39" y="50"/>
                  <a:pt x="39" y="50"/>
                </a:cubicBezTo>
                <a:cubicBezTo>
                  <a:pt x="39" y="50"/>
                  <a:pt x="39" y="50"/>
                  <a:pt x="38" y="50"/>
                </a:cubicBezTo>
                <a:cubicBezTo>
                  <a:pt x="24" y="58"/>
                  <a:pt x="24" y="58"/>
                  <a:pt x="24" y="58"/>
                </a:cubicBezTo>
                <a:cubicBezTo>
                  <a:pt x="24" y="59"/>
                  <a:pt x="24" y="59"/>
                  <a:pt x="24" y="59"/>
                </a:cubicBezTo>
                <a:cubicBezTo>
                  <a:pt x="24" y="59"/>
                  <a:pt x="23" y="58"/>
                  <a:pt x="23" y="58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6"/>
                  <a:pt x="20" y="55"/>
                  <a:pt x="21" y="55"/>
                </a:cubicBezTo>
                <a:cubicBezTo>
                  <a:pt x="24" y="45"/>
                  <a:pt x="24" y="45"/>
                  <a:pt x="24" y="45"/>
                </a:cubicBezTo>
                <a:cubicBezTo>
                  <a:pt x="14" y="35"/>
                  <a:pt x="14" y="35"/>
                  <a:pt x="14" y="35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8"/>
                  <a:pt x="3" y="38"/>
                  <a:pt x="3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5"/>
                  <a:pt x="0" y="34"/>
                  <a:pt x="0" y="34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0"/>
                  <a:pt x="9" y="20"/>
                  <a:pt x="9" y="20"/>
                </a:cubicBezTo>
                <a:cubicBezTo>
                  <a:pt x="23" y="19"/>
                  <a:pt x="23" y="19"/>
                  <a:pt x="23" y="19"/>
                </a:cubicBezTo>
                <a:cubicBezTo>
                  <a:pt x="25" y="17"/>
                  <a:pt x="27" y="14"/>
                  <a:pt x="29" y="12"/>
                </a:cubicBezTo>
                <a:cubicBezTo>
                  <a:pt x="38" y="3"/>
                  <a:pt x="45" y="0"/>
                  <a:pt x="57" y="0"/>
                </a:cubicBezTo>
                <a:cubicBezTo>
                  <a:pt x="58" y="0"/>
                  <a:pt x="58" y="1"/>
                  <a:pt x="58" y="1"/>
                </a:cubicBezTo>
                <a:cubicBezTo>
                  <a:pt x="58" y="13"/>
                  <a:pt x="55" y="21"/>
                  <a:pt x="46" y="30"/>
                </a:cubicBezTo>
                <a:close/>
                <a:moveTo>
                  <a:pt x="47" y="8"/>
                </a:moveTo>
                <a:cubicBezTo>
                  <a:pt x="45" y="8"/>
                  <a:pt x="43" y="10"/>
                  <a:pt x="43" y="12"/>
                </a:cubicBezTo>
                <a:cubicBezTo>
                  <a:pt x="43" y="14"/>
                  <a:pt x="45" y="15"/>
                  <a:pt x="47" y="15"/>
                </a:cubicBezTo>
                <a:cubicBezTo>
                  <a:pt x="49" y="15"/>
                  <a:pt x="50" y="14"/>
                  <a:pt x="50" y="12"/>
                </a:cubicBezTo>
                <a:cubicBezTo>
                  <a:pt x="50" y="10"/>
                  <a:pt x="49" y="8"/>
                  <a:pt x="47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Freeform 145"/>
          <p:cNvSpPr>
            <a:spLocks/>
          </p:cNvSpPr>
          <p:nvPr/>
        </p:nvSpPr>
        <p:spPr bwMode="auto">
          <a:xfrm>
            <a:off x="3698063" y="4539363"/>
            <a:ext cx="461064" cy="397586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Freeform 146"/>
          <p:cNvSpPr>
            <a:spLocks noEditPoints="1"/>
          </p:cNvSpPr>
          <p:nvPr/>
        </p:nvSpPr>
        <p:spPr bwMode="auto">
          <a:xfrm>
            <a:off x="3023712" y="6269240"/>
            <a:ext cx="461064" cy="504500"/>
          </a:xfrm>
          <a:custGeom>
            <a:avLst/>
            <a:gdLst/>
            <a:ahLst/>
            <a:cxnLst>
              <a:cxn ang="0">
                <a:pos x="49" y="42"/>
              </a:cxn>
              <a:cxn ang="0">
                <a:pos x="33" y="58"/>
              </a:cxn>
              <a:cxn ang="0">
                <a:pos x="33" y="46"/>
              </a:cxn>
              <a:cxn ang="0">
                <a:pos x="31" y="45"/>
              </a:cxn>
              <a:cxn ang="0">
                <a:pos x="31" y="58"/>
              </a:cxn>
              <a:cxn ang="0">
                <a:pos x="14" y="42"/>
              </a:cxn>
              <a:cxn ang="0">
                <a:pos x="1" y="33"/>
              </a:cxn>
              <a:cxn ang="0">
                <a:pos x="3" y="31"/>
              </a:cxn>
              <a:cxn ang="0">
                <a:pos x="4" y="31"/>
              </a:cxn>
              <a:cxn ang="0">
                <a:pos x="4" y="7"/>
              </a:cxn>
              <a:cxn ang="0">
                <a:pos x="9" y="0"/>
              </a:cxn>
              <a:cxn ang="0">
                <a:pos x="54" y="0"/>
              </a:cxn>
              <a:cxn ang="0">
                <a:pos x="60" y="7"/>
              </a:cxn>
              <a:cxn ang="0">
                <a:pos x="60" y="31"/>
              </a:cxn>
              <a:cxn ang="0">
                <a:pos x="61" y="31"/>
              </a:cxn>
              <a:cxn ang="0">
                <a:pos x="63" y="33"/>
              </a:cxn>
              <a:cxn ang="0">
                <a:pos x="49" y="42"/>
              </a:cxn>
              <a:cxn ang="0">
                <a:pos x="57" y="9"/>
              </a:cxn>
              <a:cxn ang="0">
                <a:pos x="52" y="4"/>
              </a:cxn>
              <a:cxn ang="0">
                <a:pos x="12" y="4"/>
              </a:cxn>
              <a:cxn ang="0">
                <a:pos x="7" y="9"/>
              </a:cxn>
              <a:cxn ang="0">
                <a:pos x="7" y="33"/>
              </a:cxn>
              <a:cxn ang="0">
                <a:pos x="27" y="37"/>
              </a:cxn>
              <a:cxn ang="0">
                <a:pos x="30" y="38"/>
              </a:cxn>
              <a:cxn ang="0">
                <a:pos x="30" y="38"/>
              </a:cxn>
              <a:cxn ang="0">
                <a:pos x="33" y="40"/>
              </a:cxn>
              <a:cxn ang="0">
                <a:pos x="37" y="37"/>
              </a:cxn>
              <a:cxn ang="0">
                <a:pos x="57" y="33"/>
              </a:cxn>
              <a:cxn ang="0">
                <a:pos x="57" y="9"/>
              </a:cxn>
              <a:cxn ang="0">
                <a:pos x="23" y="34"/>
              </a:cxn>
              <a:cxn ang="0">
                <a:pos x="16" y="27"/>
              </a:cxn>
              <a:cxn ang="0">
                <a:pos x="23" y="20"/>
              </a:cxn>
              <a:cxn ang="0">
                <a:pos x="31" y="27"/>
              </a:cxn>
              <a:cxn ang="0">
                <a:pos x="23" y="34"/>
              </a:cxn>
              <a:cxn ang="0">
                <a:pos x="41" y="34"/>
              </a:cxn>
              <a:cxn ang="0">
                <a:pos x="33" y="27"/>
              </a:cxn>
              <a:cxn ang="0">
                <a:pos x="41" y="20"/>
              </a:cxn>
              <a:cxn ang="0">
                <a:pos x="49" y="27"/>
              </a:cxn>
              <a:cxn ang="0">
                <a:pos x="41" y="34"/>
              </a:cxn>
            </a:cxnLst>
            <a:rect l="0" t="0" r="r" b="b"/>
            <a:pathLst>
              <a:path w="64" h="70">
                <a:moveTo>
                  <a:pt x="49" y="42"/>
                </a:moveTo>
                <a:cubicBezTo>
                  <a:pt x="56" y="66"/>
                  <a:pt x="32" y="70"/>
                  <a:pt x="33" y="58"/>
                </a:cubicBezTo>
                <a:cubicBezTo>
                  <a:pt x="33" y="58"/>
                  <a:pt x="33" y="51"/>
                  <a:pt x="33" y="46"/>
                </a:cubicBezTo>
                <a:cubicBezTo>
                  <a:pt x="32" y="46"/>
                  <a:pt x="32" y="46"/>
                  <a:pt x="31" y="45"/>
                </a:cubicBezTo>
                <a:cubicBezTo>
                  <a:pt x="31" y="51"/>
                  <a:pt x="31" y="58"/>
                  <a:pt x="31" y="58"/>
                </a:cubicBezTo>
                <a:cubicBezTo>
                  <a:pt x="31" y="70"/>
                  <a:pt x="7" y="66"/>
                  <a:pt x="14" y="42"/>
                </a:cubicBezTo>
                <a:cubicBezTo>
                  <a:pt x="7" y="39"/>
                  <a:pt x="3" y="36"/>
                  <a:pt x="1" y="33"/>
                </a:cubicBezTo>
                <a:cubicBezTo>
                  <a:pt x="0" y="31"/>
                  <a:pt x="1" y="29"/>
                  <a:pt x="3" y="31"/>
                </a:cubicBezTo>
                <a:cubicBezTo>
                  <a:pt x="3" y="31"/>
                  <a:pt x="3" y="31"/>
                  <a:pt x="4" y="31"/>
                </a:cubicBezTo>
                <a:cubicBezTo>
                  <a:pt x="4" y="7"/>
                  <a:pt x="4" y="7"/>
                  <a:pt x="4" y="7"/>
                </a:cubicBezTo>
                <a:cubicBezTo>
                  <a:pt x="4" y="3"/>
                  <a:pt x="6" y="0"/>
                  <a:pt x="9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7" y="0"/>
                  <a:pt x="60" y="3"/>
                  <a:pt x="60" y="7"/>
                </a:cubicBezTo>
                <a:cubicBezTo>
                  <a:pt x="60" y="31"/>
                  <a:pt x="60" y="31"/>
                  <a:pt x="60" y="31"/>
                </a:cubicBezTo>
                <a:cubicBezTo>
                  <a:pt x="60" y="31"/>
                  <a:pt x="60" y="31"/>
                  <a:pt x="61" y="31"/>
                </a:cubicBezTo>
                <a:cubicBezTo>
                  <a:pt x="63" y="29"/>
                  <a:pt x="64" y="31"/>
                  <a:pt x="63" y="33"/>
                </a:cubicBezTo>
                <a:cubicBezTo>
                  <a:pt x="60" y="36"/>
                  <a:pt x="56" y="39"/>
                  <a:pt x="49" y="42"/>
                </a:cubicBezTo>
                <a:close/>
                <a:moveTo>
                  <a:pt x="57" y="9"/>
                </a:moveTo>
                <a:cubicBezTo>
                  <a:pt x="57" y="5"/>
                  <a:pt x="56" y="4"/>
                  <a:pt x="5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8" y="4"/>
                  <a:pt x="7" y="5"/>
                  <a:pt x="7" y="9"/>
                </a:cubicBezTo>
                <a:cubicBezTo>
                  <a:pt x="7" y="33"/>
                  <a:pt x="7" y="33"/>
                  <a:pt x="7" y="33"/>
                </a:cubicBezTo>
                <a:cubicBezTo>
                  <a:pt x="15" y="38"/>
                  <a:pt x="23" y="37"/>
                  <a:pt x="27" y="37"/>
                </a:cubicBezTo>
                <a:cubicBezTo>
                  <a:pt x="28" y="37"/>
                  <a:pt x="29" y="37"/>
                  <a:pt x="30" y="38"/>
                </a:cubicBezTo>
                <a:cubicBezTo>
                  <a:pt x="30" y="38"/>
                  <a:pt x="30" y="38"/>
                  <a:pt x="30" y="38"/>
                </a:cubicBezTo>
                <a:cubicBezTo>
                  <a:pt x="31" y="39"/>
                  <a:pt x="32" y="39"/>
                  <a:pt x="33" y="40"/>
                </a:cubicBezTo>
                <a:cubicBezTo>
                  <a:pt x="33" y="38"/>
                  <a:pt x="34" y="37"/>
                  <a:pt x="37" y="37"/>
                </a:cubicBezTo>
                <a:cubicBezTo>
                  <a:pt x="41" y="37"/>
                  <a:pt x="48" y="38"/>
                  <a:pt x="57" y="33"/>
                </a:cubicBezTo>
                <a:lnTo>
                  <a:pt x="57" y="9"/>
                </a:lnTo>
                <a:close/>
                <a:moveTo>
                  <a:pt x="23" y="34"/>
                </a:moveTo>
                <a:cubicBezTo>
                  <a:pt x="19" y="34"/>
                  <a:pt x="16" y="31"/>
                  <a:pt x="16" y="27"/>
                </a:cubicBezTo>
                <a:cubicBezTo>
                  <a:pt x="16" y="23"/>
                  <a:pt x="19" y="20"/>
                  <a:pt x="23" y="20"/>
                </a:cubicBezTo>
                <a:cubicBezTo>
                  <a:pt x="27" y="20"/>
                  <a:pt x="31" y="23"/>
                  <a:pt x="31" y="27"/>
                </a:cubicBezTo>
                <a:cubicBezTo>
                  <a:pt x="31" y="31"/>
                  <a:pt x="27" y="34"/>
                  <a:pt x="23" y="34"/>
                </a:cubicBezTo>
                <a:close/>
                <a:moveTo>
                  <a:pt x="41" y="34"/>
                </a:moveTo>
                <a:cubicBezTo>
                  <a:pt x="37" y="34"/>
                  <a:pt x="33" y="31"/>
                  <a:pt x="33" y="27"/>
                </a:cubicBezTo>
                <a:cubicBezTo>
                  <a:pt x="33" y="23"/>
                  <a:pt x="37" y="20"/>
                  <a:pt x="41" y="20"/>
                </a:cubicBezTo>
                <a:cubicBezTo>
                  <a:pt x="45" y="20"/>
                  <a:pt x="49" y="23"/>
                  <a:pt x="49" y="27"/>
                </a:cubicBezTo>
                <a:cubicBezTo>
                  <a:pt x="49" y="31"/>
                  <a:pt x="45" y="34"/>
                  <a:pt x="41" y="3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Freeform 175"/>
          <p:cNvSpPr>
            <a:spLocks noEditPoints="1"/>
          </p:cNvSpPr>
          <p:nvPr/>
        </p:nvSpPr>
        <p:spPr bwMode="auto">
          <a:xfrm>
            <a:off x="8753200" y="4527670"/>
            <a:ext cx="417633" cy="420973"/>
          </a:xfrm>
          <a:custGeom>
            <a:avLst/>
            <a:gdLst/>
            <a:ahLst/>
            <a:cxnLst>
              <a:cxn ang="0">
                <a:pos x="11" y="57"/>
              </a:cxn>
              <a:cxn ang="0">
                <a:pos x="8" y="58"/>
              </a:cxn>
              <a:cxn ang="0">
                <a:pos x="5" y="57"/>
              </a:cxn>
              <a:cxn ang="0">
                <a:pos x="1" y="53"/>
              </a:cxn>
              <a:cxn ang="0">
                <a:pos x="0" y="50"/>
              </a:cxn>
              <a:cxn ang="0">
                <a:pos x="1" y="47"/>
              </a:cxn>
              <a:cxn ang="0">
                <a:pos x="25" y="22"/>
              </a:cxn>
              <a:cxn ang="0">
                <a:pos x="35" y="33"/>
              </a:cxn>
              <a:cxn ang="0">
                <a:pos x="11" y="57"/>
              </a:cxn>
              <a:cxn ang="0">
                <a:pos x="10" y="45"/>
              </a:cxn>
              <a:cxn ang="0">
                <a:pos x="8" y="48"/>
              </a:cxn>
              <a:cxn ang="0">
                <a:pos x="10" y="50"/>
              </a:cxn>
              <a:cxn ang="0">
                <a:pos x="12" y="48"/>
              </a:cxn>
              <a:cxn ang="0">
                <a:pos x="10" y="45"/>
              </a:cxn>
              <a:cxn ang="0">
                <a:pos x="57" y="21"/>
              </a:cxn>
              <a:cxn ang="0">
                <a:pos x="42" y="32"/>
              </a:cxn>
              <a:cxn ang="0">
                <a:pos x="26" y="16"/>
              </a:cxn>
              <a:cxn ang="0">
                <a:pos x="42" y="0"/>
              </a:cxn>
              <a:cxn ang="0">
                <a:pos x="50" y="2"/>
              </a:cxn>
              <a:cxn ang="0">
                <a:pos x="51" y="3"/>
              </a:cxn>
              <a:cxn ang="0">
                <a:pos x="50" y="4"/>
              </a:cxn>
              <a:cxn ang="0">
                <a:pos x="40" y="10"/>
              </a:cxn>
              <a:cxn ang="0">
                <a:pos x="40" y="18"/>
              </a:cxn>
              <a:cxn ang="0">
                <a:pos x="47" y="22"/>
              </a:cxn>
              <a:cxn ang="0">
                <a:pos x="57" y="16"/>
              </a:cxn>
              <a:cxn ang="0">
                <a:pos x="58" y="17"/>
              </a:cxn>
              <a:cxn ang="0">
                <a:pos x="57" y="21"/>
              </a:cxn>
            </a:cxnLst>
            <a:rect l="0" t="0" r="r" b="b"/>
            <a:pathLst>
              <a:path w="58" h="58">
                <a:moveTo>
                  <a:pt x="11" y="57"/>
                </a:moveTo>
                <a:cubicBezTo>
                  <a:pt x="10" y="58"/>
                  <a:pt x="9" y="58"/>
                  <a:pt x="8" y="58"/>
                </a:cubicBezTo>
                <a:cubicBezTo>
                  <a:pt x="7" y="58"/>
                  <a:pt x="6" y="58"/>
                  <a:pt x="5" y="57"/>
                </a:cubicBezTo>
                <a:cubicBezTo>
                  <a:pt x="1" y="53"/>
                  <a:pt x="1" y="53"/>
                  <a:pt x="1" y="53"/>
                </a:cubicBezTo>
                <a:cubicBezTo>
                  <a:pt x="0" y="52"/>
                  <a:pt x="0" y="51"/>
                  <a:pt x="0" y="50"/>
                </a:cubicBezTo>
                <a:cubicBezTo>
                  <a:pt x="0" y="49"/>
                  <a:pt x="0" y="47"/>
                  <a:pt x="1" y="47"/>
                </a:cubicBezTo>
                <a:cubicBezTo>
                  <a:pt x="25" y="22"/>
                  <a:pt x="25" y="22"/>
                  <a:pt x="25" y="22"/>
                </a:cubicBezTo>
                <a:cubicBezTo>
                  <a:pt x="27" y="27"/>
                  <a:pt x="31" y="31"/>
                  <a:pt x="35" y="33"/>
                </a:cubicBezTo>
                <a:lnTo>
                  <a:pt x="11" y="57"/>
                </a:lnTo>
                <a:close/>
                <a:moveTo>
                  <a:pt x="10" y="45"/>
                </a:moveTo>
                <a:cubicBezTo>
                  <a:pt x="9" y="45"/>
                  <a:pt x="8" y="46"/>
                  <a:pt x="8" y="48"/>
                </a:cubicBezTo>
                <a:cubicBezTo>
                  <a:pt x="8" y="49"/>
                  <a:pt x="9" y="50"/>
                  <a:pt x="10" y="50"/>
                </a:cubicBezTo>
                <a:cubicBezTo>
                  <a:pt x="11" y="50"/>
                  <a:pt x="12" y="49"/>
                  <a:pt x="12" y="48"/>
                </a:cubicBezTo>
                <a:cubicBezTo>
                  <a:pt x="12" y="46"/>
                  <a:pt x="11" y="45"/>
                  <a:pt x="10" y="45"/>
                </a:cubicBezTo>
                <a:close/>
                <a:moveTo>
                  <a:pt x="57" y="21"/>
                </a:moveTo>
                <a:cubicBezTo>
                  <a:pt x="55" y="27"/>
                  <a:pt x="49" y="32"/>
                  <a:pt x="42" y="32"/>
                </a:cubicBezTo>
                <a:cubicBezTo>
                  <a:pt x="33" y="32"/>
                  <a:pt x="26" y="24"/>
                  <a:pt x="26" y="16"/>
                </a:cubicBezTo>
                <a:cubicBezTo>
                  <a:pt x="26" y="7"/>
                  <a:pt x="33" y="0"/>
                  <a:pt x="42" y="0"/>
                </a:cubicBezTo>
                <a:cubicBezTo>
                  <a:pt x="45" y="0"/>
                  <a:pt x="48" y="0"/>
                  <a:pt x="50" y="2"/>
                </a:cubicBezTo>
                <a:cubicBezTo>
                  <a:pt x="51" y="2"/>
                  <a:pt x="51" y="2"/>
                  <a:pt x="51" y="3"/>
                </a:cubicBezTo>
                <a:cubicBezTo>
                  <a:pt x="51" y="3"/>
                  <a:pt x="51" y="4"/>
                  <a:pt x="50" y="4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8"/>
                  <a:pt x="40" y="18"/>
                  <a:pt x="40" y="18"/>
                </a:cubicBezTo>
                <a:cubicBezTo>
                  <a:pt x="47" y="22"/>
                  <a:pt x="47" y="22"/>
                  <a:pt x="47" y="22"/>
                </a:cubicBezTo>
                <a:cubicBezTo>
                  <a:pt x="48" y="21"/>
                  <a:pt x="56" y="16"/>
                  <a:pt x="57" y="16"/>
                </a:cubicBezTo>
                <a:cubicBezTo>
                  <a:pt x="58" y="16"/>
                  <a:pt x="58" y="16"/>
                  <a:pt x="58" y="17"/>
                </a:cubicBezTo>
                <a:cubicBezTo>
                  <a:pt x="58" y="18"/>
                  <a:pt x="58" y="20"/>
                  <a:pt x="57" y="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23"/>
          <p:cNvSpPr txBox="1"/>
          <p:nvPr/>
        </p:nvSpPr>
        <p:spPr>
          <a:xfrm>
            <a:off x="1244799" y="5176825"/>
            <a:ext cx="1769158" cy="5790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24"/>
          <p:cNvSpPr txBox="1"/>
          <p:nvPr/>
        </p:nvSpPr>
        <p:spPr>
          <a:xfrm>
            <a:off x="1757203" y="4903577"/>
            <a:ext cx="125675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32" name="TextBox 23"/>
          <p:cNvSpPr txBox="1"/>
          <p:nvPr/>
        </p:nvSpPr>
        <p:spPr>
          <a:xfrm>
            <a:off x="1757202" y="3631153"/>
            <a:ext cx="1792645" cy="5790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TextBox 24"/>
          <p:cNvSpPr txBox="1"/>
          <p:nvPr/>
        </p:nvSpPr>
        <p:spPr>
          <a:xfrm>
            <a:off x="2293094" y="3357905"/>
            <a:ext cx="125675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34" name="TextBox 23"/>
          <p:cNvSpPr txBox="1"/>
          <p:nvPr/>
        </p:nvSpPr>
        <p:spPr>
          <a:xfrm>
            <a:off x="5496765" y="2206552"/>
            <a:ext cx="1867862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Box 24"/>
          <p:cNvSpPr txBox="1"/>
          <p:nvPr/>
        </p:nvSpPr>
        <p:spPr>
          <a:xfrm>
            <a:off x="5802319" y="1933304"/>
            <a:ext cx="125675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36" name="TextBox 23"/>
          <p:cNvSpPr txBox="1"/>
          <p:nvPr/>
        </p:nvSpPr>
        <p:spPr>
          <a:xfrm>
            <a:off x="8887138" y="3326010"/>
            <a:ext cx="1862717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Box 24"/>
          <p:cNvSpPr txBox="1"/>
          <p:nvPr/>
        </p:nvSpPr>
        <p:spPr>
          <a:xfrm>
            <a:off x="8887138" y="3052762"/>
            <a:ext cx="125675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38" name="TextBox 23"/>
          <p:cNvSpPr txBox="1"/>
          <p:nvPr/>
        </p:nvSpPr>
        <p:spPr>
          <a:xfrm>
            <a:off x="9885837" y="5260398"/>
            <a:ext cx="1788343" cy="5790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Box 24"/>
          <p:cNvSpPr txBox="1"/>
          <p:nvPr/>
        </p:nvSpPr>
        <p:spPr>
          <a:xfrm>
            <a:off x="9885837" y="4987150"/>
            <a:ext cx="125675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42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2019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TextBox 8"/>
          <p:cNvSpPr txBox="1"/>
          <p:nvPr/>
        </p:nvSpPr>
        <p:spPr>
          <a:xfrm>
            <a:off x="5025515" y="743527"/>
            <a:ext cx="28440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2019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5238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00"/>
                            </p:stCondLst>
                            <p:childTnLst>
                              <p:par>
                                <p:cTn id="9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000"/>
                            </p:stCondLst>
                            <p:childTnLst>
                              <p:par>
                                <p:cTn id="10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500"/>
                            </p:stCondLst>
                            <p:childTnLst>
                              <p:par>
                                <p:cTn id="1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000"/>
                            </p:stCondLst>
                            <p:childTnLst>
                              <p:par>
                                <p:cTn id="1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500"/>
                            </p:stCondLst>
                            <p:childTnLst>
                              <p:par>
                                <p:cTn id="1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任意多边形 178"/>
          <p:cNvSpPr>
            <a:spLocks/>
          </p:cNvSpPr>
          <p:nvPr/>
        </p:nvSpPr>
        <p:spPr bwMode="auto">
          <a:xfrm>
            <a:off x="2815005" y="1735551"/>
            <a:ext cx="1361345" cy="2999495"/>
          </a:xfrm>
          <a:custGeom>
            <a:avLst/>
            <a:gdLst>
              <a:gd name="connsiteX0" fmla="*/ 234950 w 1428751"/>
              <a:gd name="connsiteY0" fmla="*/ 0 h 3148013"/>
              <a:gd name="connsiteX1" fmla="*/ 239712 w 1428751"/>
              <a:gd name="connsiteY1" fmla="*/ 0 h 3148013"/>
              <a:gd name="connsiteX2" fmla="*/ 276225 w 1428751"/>
              <a:gd name="connsiteY2" fmla="*/ 0 h 3148013"/>
              <a:gd name="connsiteX3" fmla="*/ 319088 w 1428751"/>
              <a:gd name="connsiteY3" fmla="*/ 0 h 3148013"/>
              <a:gd name="connsiteX4" fmla="*/ 361950 w 1428751"/>
              <a:gd name="connsiteY4" fmla="*/ 0 h 3148013"/>
              <a:gd name="connsiteX5" fmla="*/ 361951 w 1428751"/>
              <a:gd name="connsiteY5" fmla="*/ 0 h 3148013"/>
              <a:gd name="connsiteX6" fmla="*/ 404813 w 1428751"/>
              <a:gd name="connsiteY6" fmla="*/ 0 h 3148013"/>
              <a:gd name="connsiteX7" fmla="*/ 446088 w 1428751"/>
              <a:gd name="connsiteY7" fmla="*/ 0 h 3148013"/>
              <a:gd name="connsiteX8" fmla="*/ 488950 w 1428751"/>
              <a:gd name="connsiteY8" fmla="*/ 0 h 3148013"/>
              <a:gd name="connsiteX9" fmla="*/ 488951 w 1428751"/>
              <a:gd name="connsiteY9" fmla="*/ 0 h 3148013"/>
              <a:gd name="connsiteX10" fmla="*/ 531813 w 1428751"/>
              <a:gd name="connsiteY10" fmla="*/ 0 h 3148013"/>
              <a:gd name="connsiteX11" fmla="*/ 576263 w 1428751"/>
              <a:gd name="connsiteY11" fmla="*/ 0 h 3148013"/>
              <a:gd name="connsiteX12" fmla="*/ 617538 w 1428751"/>
              <a:gd name="connsiteY12" fmla="*/ 0 h 3148013"/>
              <a:gd name="connsiteX13" fmla="*/ 660400 w 1428751"/>
              <a:gd name="connsiteY13" fmla="*/ 0 h 3148013"/>
              <a:gd name="connsiteX14" fmla="*/ 660401 w 1428751"/>
              <a:gd name="connsiteY14" fmla="*/ 0 h 3148013"/>
              <a:gd name="connsiteX15" fmla="*/ 703263 w 1428751"/>
              <a:gd name="connsiteY15" fmla="*/ 0 h 3148013"/>
              <a:gd name="connsiteX16" fmla="*/ 744538 w 1428751"/>
              <a:gd name="connsiteY16" fmla="*/ 0 h 3148013"/>
              <a:gd name="connsiteX17" fmla="*/ 787400 w 1428751"/>
              <a:gd name="connsiteY17" fmla="*/ 0 h 3148013"/>
              <a:gd name="connsiteX18" fmla="*/ 787401 w 1428751"/>
              <a:gd name="connsiteY18" fmla="*/ 0 h 3148013"/>
              <a:gd name="connsiteX19" fmla="*/ 830263 w 1428751"/>
              <a:gd name="connsiteY19" fmla="*/ 0 h 3148013"/>
              <a:gd name="connsiteX20" fmla="*/ 873125 w 1428751"/>
              <a:gd name="connsiteY20" fmla="*/ 0 h 3148013"/>
              <a:gd name="connsiteX21" fmla="*/ 873126 w 1428751"/>
              <a:gd name="connsiteY21" fmla="*/ 0 h 3148013"/>
              <a:gd name="connsiteX22" fmla="*/ 914400 w 1428751"/>
              <a:gd name="connsiteY22" fmla="*/ 0 h 3148013"/>
              <a:gd name="connsiteX23" fmla="*/ 958850 w 1428751"/>
              <a:gd name="connsiteY23" fmla="*/ 0 h 3148013"/>
              <a:gd name="connsiteX24" fmla="*/ 990600 w 1428751"/>
              <a:gd name="connsiteY24" fmla="*/ 0 h 3148013"/>
              <a:gd name="connsiteX25" fmla="*/ 1001713 w 1428751"/>
              <a:gd name="connsiteY25" fmla="*/ 0 h 3148013"/>
              <a:gd name="connsiteX26" fmla="*/ 1039813 w 1428751"/>
              <a:gd name="connsiteY26" fmla="*/ 4762 h 3148013"/>
              <a:gd name="connsiteX27" fmla="*/ 1044576 w 1428751"/>
              <a:gd name="connsiteY27" fmla="*/ 6350 h 3148013"/>
              <a:gd name="connsiteX28" fmla="*/ 1044576 w 1428751"/>
              <a:gd name="connsiteY28" fmla="*/ 6350 h 3148013"/>
              <a:gd name="connsiteX29" fmla="*/ 1084262 w 1428751"/>
              <a:gd name="connsiteY29" fmla="*/ 15875 h 3148013"/>
              <a:gd name="connsiteX30" fmla="*/ 1085850 w 1428751"/>
              <a:gd name="connsiteY30" fmla="*/ 17462 h 3148013"/>
              <a:gd name="connsiteX31" fmla="*/ 1085850 w 1428751"/>
              <a:gd name="connsiteY31" fmla="*/ 17462 h 3148013"/>
              <a:gd name="connsiteX32" fmla="*/ 1123950 w 1428751"/>
              <a:gd name="connsiteY32" fmla="*/ 34924 h 3148013"/>
              <a:gd name="connsiteX33" fmla="*/ 1128713 w 1428751"/>
              <a:gd name="connsiteY33" fmla="*/ 38099 h 3148013"/>
              <a:gd name="connsiteX34" fmla="*/ 1128713 w 1428751"/>
              <a:gd name="connsiteY34" fmla="*/ 38100 h 3148013"/>
              <a:gd name="connsiteX35" fmla="*/ 1160463 w 1428751"/>
              <a:gd name="connsiteY35" fmla="*/ 60325 h 3148013"/>
              <a:gd name="connsiteX36" fmla="*/ 1171576 w 1428751"/>
              <a:gd name="connsiteY36" fmla="*/ 73025 h 3148013"/>
              <a:gd name="connsiteX37" fmla="*/ 1171576 w 1428751"/>
              <a:gd name="connsiteY37" fmla="*/ 73026 h 3148013"/>
              <a:gd name="connsiteX38" fmla="*/ 1189037 w 1428751"/>
              <a:gd name="connsiteY38" fmla="*/ 92075 h 3148013"/>
              <a:gd name="connsiteX39" fmla="*/ 1211263 w 1428751"/>
              <a:gd name="connsiteY39" fmla="*/ 128587 h 3148013"/>
              <a:gd name="connsiteX40" fmla="*/ 1214438 w 1428751"/>
              <a:gd name="connsiteY40" fmla="*/ 136525 h 3148013"/>
              <a:gd name="connsiteX41" fmla="*/ 1225550 w 1428751"/>
              <a:gd name="connsiteY41" fmla="*/ 166687 h 3148013"/>
              <a:gd name="connsiteX42" fmla="*/ 1230313 w 1428751"/>
              <a:gd name="connsiteY42" fmla="*/ 209550 h 3148013"/>
              <a:gd name="connsiteX43" fmla="*/ 1230313 w 1428751"/>
              <a:gd name="connsiteY43" fmla="*/ 617537 h 3148013"/>
              <a:gd name="connsiteX44" fmla="*/ 1255713 w 1428751"/>
              <a:gd name="connsiteY44" fmla="*/ 638175 h 3148013"/>
              <a:gd name="connsiteX45" fmla="*/ 1411289 w 1428751"/>
              <a:gd name="connsiteY45" fmla="*/ 755650 h 3148013"/>
              <a:gd name="connsiteX46" fmla="*/ 1425576 w 1428751"/>
              <a:gd name="connsiteY46" fmla="*/ 769938 h 3148013"/>
              <a:gd name="connsiteX47" fmla="*/ 1428751 w 1428751"/>
              <a:gd name="connsiteY47" fmla="*/ 787400 h 3148013"/>
              <a:gd name="connsiteX48" fmla="*/ 1425576 w 1428751"/>
              <a:gd name="connsiteY48" fmla="*/ 803275 h 3148013"/>
              <a:gd name="connsiteX49" fmla="*/ 1411289 w 1428751"/>
              <a:gd name="connsiteY49" fmla="*/ 817563 h 3148013"/>
              <a:gd name="connsiteX50" fmla="*/ 1255713 w 1428751"/>
              <a:gd name="connsiteY50" fmla="*/ 935038 h 3148013"/>
              <a:gd name="connsiteX51" fmla="*/ 1255713 w 1428751"/>
              <a:gd name="connsiteY51" fmla="*/ 935038 h 3148013"/>
              <a:gd name="connsiteX52" fmla="*/ 1230313 w 1428751"/>
              <a:gd name="connsiteY52" fmla="*/ 955675 h 3148013"/>
              <a:gd name="connsiteX53" fmla="*/ 1230313 w 1428751"/>
              <a:gd name="connsiteY53" fmla="*/ 2940051 h 3148013"/>
              <a:gd name="connsiteX54" fmla="*/ 1225550 w 1428751"/>
              <a:gd name="connsiteY54" fmla="*/ 2982913 h 3148013"/>
              <a:gd name="connsiteX55" fmla="*/ 1214438 w 1428751"/>
              <a:gd name="connsiteY55" fmla="*/ 3011488 h 3148013"/>
              <a:gd name="connsiteX56" fmla="*/ 1211263 w 1428751"/>
              <a:gd name="connsiteY56" fmla="*/ 3021013 h 3148013"/>
              <a:gd name="connsiteX57" fmla="*/ 1189037 w 1428751"/>
              <a:gd name="connsiteY57" fmla="*/ 3055938 h 3148013"/>
              <a:gd name="connsiteX58" fmla="*/ 1171576 w 1428751"/>
              <a:gd name="connsiteY58" fmla="*/ 3074987 h 3148013"/>
              <a:gd name="connsiteX59" fmla="*/ 1171576 w 1428751"/>
              <a:gd name="connsiteY59" fmla="*/ 3074988 h 3148013"/>
              <a:gd name="connsiteX60" fmla="*/ 1160463 w 1428751"/>
              <a:gd name="connsiteY60" fmla="*/ 3087688 h 3148013"/>
              <a:gd name="connsiteX61" fmla="*/ 1128713 w 1428751"/>
              <a:gd name="connsiteY61" fmla="*/ 3109913 h 3148013"/>
              <a:gd name="connsiteX62" fmla="*/ 1128713 w 1428751"/>
              <a:gd name="connsiteY62" fmla="*/ 3109913 h 3148013"/>
              <a:gd name="connsiteX63" fmla="*/ 1123950 w 1428751"/>
              <a:gd name="connsiteY63" fmla="*/ 3113088 h 3148013"/>
              <a:gd name="connsiteX64" fmla="*/ 1085850 w 1428751"/>
              <a:gd name="connsiteY64" fmla="*/ 3130550 h 3148013"/>
              <a:gd name="connsiteX65" fmla="*/ 1084262 w 1428751"/>
              <a:gd name="connsiteY65" fmla="*/ 3132138 h 3148013"/>
              <a:gd name="connsiteX66" fmla="*/ 1044576 w 1428751"/>
              <a:gd name="connsiteY66" fmla="*/ 3143250 h 3148013"/>
              <a:gd name="connsiteX67" fmla="*/ 1044576 w 1428751"/>
              <a:gd name="connsiteY67" fmla="*/ 3143251 h 3148013"/>
              <a:gd name="connsiteX68" fmla="*/ 1039813 w 1428751"/>
              <a:gd name="connsiteY68" fmla="*/ 3144838 h 3148013"/>
              <a:gd name="connsiteX69" fmla="*/ 1001713 w 1428751"/>
              <a:gd name="connsiteY69" fmla="*/ 3148013 h 3148013"/>
              <a:gd name="connsiteX70" fmla="*/ 990600 w 1428751"/>
              <a:gd name="connsiteY70" fmla="*/ 3148013 h 3148013"/>
              <a:gd name="connsiteX71" fmla="*/ 958850 w 1428751"/>
              <a:gd name="connsiteY71" fmla="*/ 3148013 h 3148013"/>
              <a:gd name="connsiteX72" fmla="*/ 914400 w 1428751"/>
              <a:gd name="connsiteY72" fmla="*/ 3148013 h 3148013"/>
              <a:gd name="connsiteX73" fmla="*/ 873126 w 1428751"/>
              <a:gd name="connsiteY73" fmla="*/ 3148013 h 3148013"/>
              <a:gd name="connsiteX74" fmla="*/ 873125 w 1428751"/>
              <a:gd name="connsiteY74" fmla="*/ 3148013 h 3148013"/>
              <a:gd name="connsiteX75" fmla="*/ 830263 w 1428751"/>
              <a:gd name="connsiteY75" fmla="*/ 3148013 h 3148013"/>
              <a:gd name="connsiteX76" fmla="*/ 787401 w 1428751"/>
              <a:gd name="connsiteY76" fmla="*/ 3148013 h 3148013"/>
              <a:gd name="connsiteX77" fmla="*/ 787400 w 1428751"/>
              <a:gd name="connsiteY77" fmla="*/ 3148013 h 3148013"/>
              <a:gd name="connsiteX78" fmla="*/ 744538 w 1428751"/>
              <a:gd name="connsiteY78" fmla="*/ 3148013 h 3148013"/>
              <a:gd name="connsiteX79" fmla="*/ 703263 w 1428751"/>
              <a:gd name="connsiteY79" fmla="*/ 3148013 h 3148013"/>
              <a:gd name="connsiteX80" fmla="*/ 660401 w 1428751"/>
              <a:gd name="connsiteY80" fmla="*/ 3148013 h 3148013"/>
              <a:gd name="connsiteX81" fmla="*/ 660400 w 1428751"/>
              <a:gd name="connsiteY81" fmla="*/ 3148013 h 3148013"/>
              <a:gd name="connsiteX82" fmla="*/ 617538 w 1428751"/>
              <a:gd name="connsiteY82" fmla="*/ 3148013 h 3148013"/>
              <a:gd name="connsiteX83" fmla="*/ 576263 w 1428751"/>
              <a:gd name="connsiteY83" fmla="*/ 3148013 h 3148013"/>
              <a:gd name="connsiteX84" fmla="*/ 531813 w 1428751"/>
              <a:gd name="connsiteY84" fmla="*/ 3148013 h 3148013"/>
              <a:gd name="connsiteX85" fmla="*/ 488951 w 1428751"/>
              <a:gd name="connsiteY85" fmla="*/ 3148013 h 3148013"/>
              <a:gd name="connsiteX86" fmla="*/ 488950 w 1428751"/>
              <a:gd name="connsiteY86" fmla="*/ 3148013 h 3148013"/>
              <a:gd name="connsiteX87" fmla="*/ 446088 w 1428751"/>
              <a:gd name="connsiteY87" fmla="*/ 3148013 h 3148013"/>
              <a:gd name="connsiteX88" fmla="*/ 404813 w 1428751"/>
              <a:gd name="connsiteY88" fmla="*/ 3148013 h 3148013"/>
              <a:gd name="connsiteX89" fmla="*/ 361951 w 1428751"/>
              <a:gd name="connsiteY89" fmla="*/ 3148013 h 3148013"/>
              <a:gd name="connsiteX90" fmla="*/ 361950 w 1428751"/>
              <a:gd name="connsiteY90" fmla="*/ 3148013 h 3148013"/>
              <a:gd name="connsiteX91" fmla="*/ 319088 w 1428751"/>
              <a:gd name="connsiteY91" fmla="*/ 3148013 h 3148013"/>
              <a:gd name="connsiteX92" fmla="*/ 276225 w 1428751"/>
              <a:gd name="connsiteY92" fmla="*/ 3148013 h 3148013"/>
              <a:gd name="connsiteX93" fmla="*/ 239712 w 1428751"/>
              <a:gd name="connsiteY93" fmla="*/ 3148013 h 3148013"/>
              <a:gd name="connsiteX94" fmla="*/ 234950 w 1428751"/>
              <a:gd name="connsiteY94" fmla="*/ 3148013 h 3148013"/>
              <a:gd name="connsiteX95" fmla="*/ 190500 w 1428751"/>
              <a:gd name="connsiteY95" fmla="*/ 3144838 h 3148013"/>
              <a:gd name="connsiteX96" fmla="*/ 190500 w 1428751"/>
              <a:gd name="connsiteY96" fmla="*/ 3144837 h 3148013"/>
              <a:gd name="connsiteX97" fmla="*/ 147638 w 1428751"/>
              <a:gd name="connsiteY97" fmla="*/ 3132137 h 3148013"/>
              <a:gd name="connsiteX98" fmla="*/ 147638 w 1428751"/>
              <a:gd name="connsiteY98" fmla="*/ 3132138 h 3148013"/>
              <a:gd name="connsiteX99" fmla="*/ 146050 w 1428751"/>
              <a:gd name="connsiteY99" fmla="*/ 3132138 h 3148013"/>
              <a:gd name="connsiteX100" fmla="*/ 104775 w 1428751"/>
              <a:gd name="connsiteY100" fmla="*/ 3113088 h 3148013"/>
              <a:gd name="connsiteX101" fmla="*/ 71437 w 1428751"/>
              <a:gd name="connsiteY101" fmla="*/ 3087688 h 3148013"/>
              <a:gd name="connsiteX102" fmla="*/ 63500 w 1428751"/>
              <a:gd name="connsiteY102" fmla="*/ 3081338 h 3148013"/>
              <a:gd name="connsiteX103" fmla="*/ 63500 w 1428751"/>
              <a:gd name="connsiteY103" fmla="*/ 3081336 h 3148013"/>
              <a:gd name="connsiteX104" fmla="*/ 41276 w 1428751"/>
              <a:gd name="connsiteY104" fmla="*/ 3055937 h 3148013"/>
              <a:gd name="connsiteX105" fmla="*/ 20638 w 1428751"/>
              <a:gd name="connsiteY105" fmla="*/ 3024187 h 3148013"/>
              <a:gd name="connsiteX106" fmla="*/ 19050 w 1428751"/>
              <a:gd name="connsiteY106" fmla="*/ 3021012 h 3148013"/>
              <a:gd name="connsiteX107" fmla="*/ 4762 w 1428751"/>
              <a:gd name="connsiteY107" fmla="*/ 2982912 h 3148013"/>
              <a:gd name="connsiteX108" fmla="*/ 0 w 1428751"/>
              <a:gd name="connsiteY108" fmla="*/ 2940050 h 3148013"/>
              <a:gd name="connsiteX109" fmla="*/ 0 w 1428751"/>
              <a:gd name="connsiteY109" fmla="*/ 209549 h 3148013"/>
              <a:gd name="connsiteX110" fmla="*/ 4762 w 1428751"/>
              <a:gd name="connsiteY110" fmla="*/ 166687 h 3148013"/>
              <a:gd name="connsiteX111" fmla="*/ 19050 w 1428751"/>
              <a:gd name="connsiteY111" fmla="*/ 128587 h 3148013"/>
              <a:gd name="connsiteX112" fmla="*/ 20638 w 1428751"/>
              <a:gd name="connsiteY112" fmla="*/ 125412 h 3148013"/>
              <a:gd name="connsiteX113" fmla="*/ 41276 w 1428751"/>
              <a:gd name="connsiteY113" fmla="*/ 92074 h 3148013"/>
              <a:gd name="connsiteX114" fmla="*/ 63500 w 1428751"/>
              <a:gd name="connsiteY114" fmla="*/ 68263 h 3148013"/>
              <a:gd name="connsiteX115" fmla="*/ 63500 w 1428751"/>
              <a:gd name="connsiteY115" fmla="*/ 68262 h 3148013"/>
              <a:gd name="connsiteX116" fmla="*/ 71437 w 1428751"/>
              <a:gd name="connsiteY116" fmla="*/ 60325 h 3148013"/>
              <a:gd name="connsiteX117" fmla="*/ 104775 w 1428751"/>
              <a:gd name="connsiteY117" fmla="*/ 34925 h 3148013"/>
              <a:gd name="connsiteX118" fmla="*/ 146050 w 1428751"/>
              <a:gd name="connsiteY118" fmla="*/ 15875 h 3148013"/>
              <a:gd name="connsiteX119" fmla="*/ 147638 w 1428751"/>
              <a:gd name="connsiteY119" fmla="*/ 15875 h 3148013"/>
              <a:gd name="connsiteX120" fmla="*/ 147638 w 1428751"/>
              <a:gd name="connsiteY120" fmla="*/ 15874 h 3148013"/>
              <a:gd name="connsiteX121" fmla="*/ 190501 w 1428751"/>
              <a:gd name="connsiteY121" fmla="*/ 4762 h 3148013"/>
              <a:gd name="connsiteX122" fmla="*/ 190501 w 1428751"/>
              <a:gd name="connsiteY122" fmla="*/ 4762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1428751" h="3148013">
                <a:moveTo>
                  <a:pt x="234950" y="0"/>
                </a:moveTo>
                <a:lnTo>
                  <a:pt x="239712" y="0"/>
                </a:lnTo>
                <a:lnTo>
                  <a:pt x="276225" y="0"/>
                </a:lnTo>
                <a:lnTo>
                  <a:pt x="319088" y="0"/>
                </a:lnTo>
                <a:lnTo>
                  <a:pt x="361950" y="0"/>
                </a:lnTo>
                <a:lnTo>
                  <a:pt x="361951" y="0"/>
                </a:lnTo>
                <a:lnTo>
                  <a:pt x="404813" y="0"/>
                </a:lnTo>
                <a:lnTo>
                  <a:pt x="446088" y="0"/>
                </a:lnTo>
                <a:lnTo>
                  <a:pt x="488950" y="0"/>
                </a:lnTo>
                <a:lnTo>
                  <a:pt x="488951" y="0"/>
                </a:lnTo>
                <a:lnTo>
                  <a:pt x="531813" y="0"/>
                </a:lnTo>
                <a:lnTo>
                  <a:pt x="576263" y="0"/>
                </a:lnTo>
                <a:lnTo>
                  <a:pt x="617538" y="0"/>
                </a:lnTo>
                <a:lnTo>
                  <a:pt x="660400" y="0"/>
                </a:lnTo>
                <a:lnTo>
                  <a:pt x="660401" y="0"/>
                </a:lnTo>
                <a:lnTo>
                  <a:pt x="703263" y="0"/>
                </a:lnTo>
                <a:lnTo>
                  <a:pt x="744538" y="0"/>
                </a:lnTo>
                <a:lnTo>
                  <a:pt x="787400" y="0"/>
                </a:lnTo>
                <a:lnTo>
                  <a:pt x="787401" y="0"/>
                </a:lnTo>
                <a:lnTo>
                  <a:pt x="830263" y="0"/>
                </a:lnTo>
                <a:lnTo>
                  <a:pt x="873125" y="0"/>
                </a:lnTo>
                <a:lnTo>
                  <a:pt x="873126" y="0"/>
                </a:lnTo>
                <a:lnTo>
                  <a:pt x="914400" y="0"/>
                </a:lnTo>
                <a:lnTo>
                  <a:pt x="958850" y="0"/>
                </a:lnTo>
                <a:lnTo>
                  <a:pt x="990600" y="0"/>
                </a:lnTo>
                <a:lnTo>
                  <a:pt x="1001713" y="0"/>
                </a:lnTo>
                <a:lnTo>
                  <a:pt x="1039813" y="4762"/>
                </a:lnTo>
                <a:lnTo>
                  <a:pt x="1044576" y="6350"/>
                </a:lnTo>
                <a:lnTo>
                  <a:pt x="1044576" y="6350"/>
                </a:lnTo>
                <a:lnTo>
                  <a:pt x="1084262" y="15875"/>
                </a:lnTo>
                <a:lnTo>
                  <a:pt x="1085850" y="17462"/>
                </a:lnTo>
                <a:lnTo>
                  <a:pt x="1085850" y="17462"/>
                </a:lnTo>
                <a:lnTo>
                  <a:pt x="1123950" y="34924"/>
                </a:lnTo>
                <a:lnTo>
                  <a:pt x="1128713" y="38099"/>
                </a:lnTo>
                <a:lnTo>
                  <a:pt x="1128713" y="38100"/>
                </a:lnTo>
                <a:lnTo>
                  <a:pt x="1160463" y="60325"/>
                </a:lnTo>
                <a:lnTo>
                  <a:pt x="1171576" y="73025"/>
                </a:lnTo>
                <a:lnTo>
                  <a:pt x="1171576" y="73026"/>
                </a:lnTo>
                <a:lnTo>
                  <a:pt x="1189037" y="92075"/>
                </a:lnTo>
                <a:lnTo>
                  <a:pt x="1211263" y="128587"/>
                </a:lnTo>
                <a:lnTo>
                  <a:pt x="1214438" y="136525"/>
                </a:lnTo>
                <a:lnTo>
                  <a:pt x="1225550" y="166687"/>
                </a:lnTo>
                <a:lnTo>
                  <a:pt x="1230313" y="209550"/>
                </a:lnTo>
                <a:lnTo>
                  <a:pt x="1230313" y="617537"/>
                </a:lnTo>
                <a:lnTo>
                  <a:pt x="1255713" y="638175"/>
                </a:lnTo>
                <a:lnTo>
                  <a:pt x="1411289" y="755650"/>
                </a:lnTo>
                <a:lnTo>
                  <a:pt x="1425576" y="769938"/>
                </a:lnTo>
                <a:lnTo>
                  <a:pt x="1428751" y="787400"/>
                </a:lnTo>
                <a:lnTo>
                  <a:pt x="1425576" y="803275"/>
                </a:lnTo>
                <a:lnTo>
                  <a:pt x="1411289" y="817563"/>
                </a:lnTo>
                <a:lnTo>
                  <a:pt x="1255713" y="935038"/>
                </a:lnTo>
                <a:lnTo>
                  <a:pt x="1255713" y="935038"/>
                </a:lnTo>
                <a:lnTo>
                  <a:pt x="1230313" y="955675"/>
                </a:lnTo>
                <a:lnTo>
                  <a:pt x="1230313" y="2940051"/>
                </a:lnTo>
                <a:lnTo>
                  <a:pt x="1225550" y="2982913"/>
                </a:lnTo>
                <a:lnTo>
                  <a:pt x="1214438" y="3011488"/>
                </a:lnTo>
                <a:lnTo>
                  <a:pt x="1211263" y="3021013"/>
                </a:lnTo>
                <a:lnTo>
                  <a:pt x="1189037" y="3055938"/>
                </a:lnTo>
                <a:lnTo>
                  <a:pt x="1171576" y="3074987"/>
                </a:lnTo>
                <a:lnTo>
                  <a:pt x="1171576" y="3074988"/>
                </a:lnTo>
                <a:lnTo>
                  <a:pt x="1160463" y="3087688"/>
                </a:lnTo>
                <a:lnTo>
                  <a:pt x="1128713" y="3109913"/>
                </a:lnTo>
                <a:lnTo>
                  <a:pt x="1128713" y="3109913"/>
                </a:lnTo>
                <a:lnTo>
                  <a:pt x="1123950" y="3113088"/>
                </a:lnTo>
                <a:lnTo>
                  <a:pt x="1085850" y="3130550"/>
                </a:lnTo>
                <a:lnTo>
                  <a:pt x="1084262" y="3132138"/>
                </a:lnTo>
                <a:lnTo>
                  <a:pt x="1044576" y="3143250"/>
                </a:lnTo>
                <a:lnTo>
                  <a:pt x="1044576" y="3143251"/>
                </a:lnTo>
                <a:lnTo>
                  <a:pt x="1039813" y="3144838"/>
                </a:lnTo>
                <a:lnTo>
                  <a:pt x="1001713" y="3148013"/>
                </a:lnTo>
                <a:lnTo>
                  <a:pt x="990600" y="3148013"/>
                </a:lnTo>
                <a:lnTo>
                  <a:pt x="958850" y="3148013"/>
                </a:lnTo>
                <a:lnTo>
                  <a:pt x="914400" y="3148013"/>
                </a:lnTo>
                <a:lnTo>
                  <a:pt x="873126" y="3148013"/>
                </a:lnTo>
                <a:lnTo>
                  <a:pt x="873125" y="3148013"/>
                </a:lnTo>
                <a:lnTo>
                  <a:pt x="830263" y="3148013"/>
                </a:lnTo>
                <a:lnTo>
                  <a:pt x="787401" y="3148013"/>
                </a:lnTo>
                <a:lnTo>
                  <a:pt x="787400" y="3148013"/>
                </a:lnTo>
                <a:lnTo>
                  <a:pt x="744538" y="3148013"/>
                </a:lnTo>
                <a:lnTo>
                  <a:pt x="703263" y="3148013"/>
                </a:lnTo>
                <a:lnTo>
                  <a:pt x="660401" y="3148013"/>
                </a:lnTo>
                <a:lnTo>
                  <a:pt x="660400" y="3148013"/>
                </a:lnTo>
                <a:lnTo>
                  <a:pt x="617538" y="3148013"/>
                </a:lnTo>
                <a:lnTo>
                  <a:pt x="576263" y="3148013"/>
                </a:lnTo>
                <a:lnTo>
                  <a:pt x="531813" y="3148013"/>
                </a:lnTo>
                <a:lnTo>
                  <a:pt x="488951" y="3148013"/>
                </a:lnTo>
                <a:lnTo>
                  <a:pt x="488950" y="3148013"/>
                </a:lnTo>
                <a:lnTo>
                  <a:pt x="446088" y="3148013"/>
                </a:lnTo>
                <a:lnTo>
                  <a:pt x="404813" y="3148013"/>
                </a:lnTo>
                <a:lnTo>
                  <a:pt x="361951" y="3148013"/>
                </a:lnTo>
                <a:lnTo>
                  <a:pt x="361950" y="3148013"/>
                </a:lnTo>
                <a:lnTo>
                  <a:pt x="319088" y="3148013"/>
                </a:lnTo>
                <a:lnTo>
                  <a:pt x="276225" y="3148013"/>
                </a:lnTo>
                <a:lnTo>
                  <a:pt x="239712" y="3148013"/>
                </a:lnTo>
                <a:lnTo>
                  <a:pt x="234950" y="3148013"/>
                </a:lnTo>
                <a:lnTo>
                  <a:pt x="190500" y="3144838"/>
                </a:lnTo>
                <a:lnTo>
                  <a:pt x="190500" y="3144837"/>
                </a:lnTo>
                <a:lnTo>
                  <a:pt x="147638" y="3132137"/>
                </a:lnTo>
                <a:lnTo>
                  <a:pt x="147638" y="3132138"/>
                </a:lnTo>
                <a:lnTo>
                  <a:pt x="146050" y="3132138"/>
                </a:lnTo>
                <a:lnTo>
                  <a:pt x="104775" y="3113088"/>
                </a:lnTo>
                <a:lnTo>
                  <a:pt x="71437" y="3087688"/>
                </a:lnTo>
                <a:lnTo>
                  <a:pt x="63500" y="3081338"/>
                </a:lnTo>
                <a:lnTo>
                  <a:pt x="63500" y="3081336"/>
                </a:lnTo>
                <a:lnTo>
                  <a:pt x="41276" y="3055937"/>
                </a:lnTo>
                <a:lnTo>
                  <a:pt x="20638" y="302418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20638" y="125412"/>
                </a:lnTo>
                <a:lnTo>
                  <a:pt x="41276" y="92074"/>
                </a:lnTo>
                <a:lnTo>
                  <a:pt x="63500" y="68263"/>
                </a:lnTo>
                <a:lnTo>
                  <a:pt x="63500" y="68262"/>
                </a:lnTo>
                <a:lnTo>
                  <a:pt x="71437" y="60325"/>
                </a:lnTo>
                <a:lnTo>
                  <a:pt x="104775" y="34925"/>
                </a:lnTo>
                <a:lnTo>
                  <a:pt x="146050" y="15875"/>
                </a:lnTo>
                <a:lnTo>
                  <a:pt x="147638" y="15875"/>
                </a:lnTo>
                <a:lnTo>
                  <a:pt x="147638" y="15874"/>
                </a:lnTo>
                <a:lnTo>
                  <a:pt x="190501" y="4762"/>
                </a:lnTo>
                <a:lnTo>
                  <a:pt x="190501" y="4762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3727" tIns="41863" rIns="83727" bIns="41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8" name="任意多边形 187"/>
          <p:cNvSpPr>
            <a:spLocks noChangeArrowheads="1"/>
          </p:cNvSpPr>
          <p:nvPr/>
        </p:nvSpPr>
        <p:spPr bwMode="auto">
          <a:xfrm>
            <a:off x="4828312" y="1735551"/>
            <a:ext cx="1361344" cy="2999495"/>
          </a:xfrm>
          <a:custGeom>
            <a:avLst/>
            <a:gdLst>
              <a:gd name="connsiteX0" fmla="*/ 238125 w 1428750"/>
              <a:gd name="connsiteY0" fmla="*/ 0 h 3148013"/>
              <a:gd name="connsiteX1" fmla="*/ 258762 w 1428750"/>
              <a:gd name="connsiteY1" fmla="*/ 0 h 3148013"/>
              <a:gd name="connsiteX2" fmla="*/ 258763 w 1428750"/>
              <a:gd name="connsiteY2" fmla="*/ 0 h 3148013"/>
              <a:gd name="connsiteX3" fmla="*/ 303212 w 1428750"/>
              <a:gd name="connsiteY3" fmla="*/ 0 h 3148013"/>
              <a:gd name="connsiteX4" fmla="*/ 346075 w 1428750"/>
              <a:gd name="connsiteY4" fmla="*/ 0 h 3148013"/>
              <a:gd name="connsiteX5" fmla="*/ 388937 w 1428750"/>
              <a:gd name="connsiteY5" fmla="*/ 0 h 3148013"/>
              <a:gd name="connsiteX6" fmla="*/ 388938 w 1428750"/>
              <a:gd name="connsiteY6" fmla="*/ 0 h 3148013"/>
              <a:gd name="connsiteX7" fmla="*/ 431800 w 1428750"/>
              <a:gd name="connsiteY7" fmla="*/ 0 h 3148013"/>
              <a:gd name="connsiteX8" fmla="*/ 476250 w 1428750"/>
              <a:gd name="connsiteY8" fmla="*/ 0 h 3148013"/>
              <a:gd name="connsiteX9" fmla="*/ 519112 w 1428750"/>
              <a:gd name="connsiteY9" fmla="*/ 0 h 3148013"/>
              <a:gd name="connsiteX10" fmla="*/ 519113 w 1428750"/>
              <a:gd name="connsiteY10" fmla="*/ 0 h 3148013"/>
              <a:gd name="connsiteX11" fmla="*/ 563562 w 1428750"/>
              <a:gd name="connsiteY11" fmla="*/ 0 h 3148013"/>
              <a:gd name="connsiteX12" fmla="*/ 606425 w 1428750"/>
              <a:gd name="connsiteY12" fmla="*/ 0 h 3148013"/>
              <a:gd name="connsiteX13" fmla="*/ 649287 w 1428750"/>
              <a:gd name="connsiteY13" fmla="*/ 0 h 3148013"/>
              <a:gd name="connsiteX14" fmla="*/ 649288 w 1428750"/>
              <a:gd name="connsiteY14" fmla="*/ 0 h 3148013"/>
              <a:gd name="connsiteX15" fmla="*/ 692150 w 1428750"/>
              <a:gd name="connsiteY15" fmla="*/ 0 h 3148013"/>
              <a:gd name="connsiteX16" fmla="*/ 735012 w 1428750"/>
              <a:gd name="connsiteY16" fmla="*/ 0 h 3148013"/>
              <a:gd name="connsiteX17" fmla="*/ 735013 w 1428750"/>
              <a:gd name="connsiteY17" fmla="*/ 0 h 3148013"/>
              <a:gd name="connsiteX18" fmla="*/ 777875 w 1428750"/>
              <a:gd name="connsiteY18" fmla="*/ 0 h 3148013"/>
              <a:gd name="connsiteX19" fmla="*/ 822325 w 1428750"/>
              <a:gd name="connsiteY19" fmla="*/ 0 h 3148013"/>
              <a:gd name="connsiteX20" fmla="*/ 866775 w 1428750"/>
              <a:gd name="connsiteY20" fmla="*/ 0 h 3148013"/>
              <a:gd name="connsiteX21" fmla="*/ 909637 w 1428750"/>
              <a:gd name="connsiteY21" fmla="*/ 0 h 3148013"/>
              <a:gd name="connsiteX22" fmla="*/ 909638 w 1428750"/>
              <a:gd name="connsiteY22" fmla="*/ 0 h 3148013"/>
              <a:gd name="connsiteX23" fmla="*/ 952500 w 1428750"/>
              <a:gd name="connsiteY23" fmla="*/ 0 h 3148013"/>
              <a:gd name="connsiteX24" fmla="*/ 990600 w 1428750"/>
              <a:gd name="connsiteY24" fmla="*/ 0 h 3148013"/>
              <a:gd name="connsiteX25" fmla="*/ 995362 w 1428750"/>
              <a:gd name="connsiteY25" fmla="*/ 0 h 3148013"/>
              <a:gd name="connsiteX26" fmla="*/ 995363 w 1428750"/>
              <a:gd name="connsiteY26" fmla="*/ 0 h 3148013"/>
              <a:gd name="connsiteX27" fmla="*/ 995363 w 1428750"/>
              <a:gd name="connsiteY27" fmla="*/ 0 h 3148013"/>
              <a:gd name="connsiteX28" fmla="*/ 1038225 w 1428750"/>
              <a:gd name="connsiteY28" fmla="*/ 4762 h 3148013"/>
              <a:gd name="connsiteX29" fmla="*/ 1038225 w 1428750"/>
              <a:gd name="connsiteY29" fmla="*/ 4762 h 3148013"/>
              <a:gd name="connsiteX30" fmla="*/ 1081088 w 1428750"/>
              <a:gd name="connsiteY30" fmla="*/ 15874 h 3148013"/>
              <a:gd name="connsiteX31" fmla="*/ 1081088 w 1428750"/>
              <a:gd name="connsiteY31" fmla="*/ 15875 h 3148013"/>
              <a:gd name="connsiteX32" fmla="*/ 1082674 w 1428750"/>
              <a:gd name="connsiteY32" fmla="*/ 15875 h 3148013"/>
              <a:gd name="connsiteX33" fmla="*/ 1123950 w 1428750"/>
              <a:gd name="connsiteY33" fmla="*/ 34925 h 3148013"/>
              <a:gd name="connsiteX34" fmla="*/ 1123950 w 1428750"/>
              <a:gd name="connsiteY34" fmla="*/ 36512 h 3148013"/>
              <a:gd name="connsiteX35" fmla="*/ 1158875 w 1428750"/>
              <a:gd name="connsiteY35" fmla="*/ 60324 h 3148013"/>
              <a:gd name="connsiteX36" fmla="*/ 1169988 w 1428750"/>
              <a:gd name="connsiteY36" fmla="*/ 71437 h 3148013"/>
              <a:gd name="connsiteX37" fmla="*/ 1169988 w 1428750"/>
              <a:gd name="connsiteY37" fmla="*/ 71438 h 3148013"/>
              <a:gd name="connsiteX38" fmla="*/ 1189037 w 1428750"/>
              <a:gd name="connsiteY38" fmla="*/ 92074 h 3148013"/>
              <a:gd name="connsiteX39" fmla="*/ 1211262 w 1428750"/>
              <a:gd name="connsiteY39" fmla="*/ 128587 h 3148013"/>
              <a:gd name="connsiteX40" fmla="*/ 1212850 w 1428750"/>
              <a:gd name="connsiteY40" fmla="*/ 131762 h 3148013"/>
              <a:gd name="connsiteX41" fmla="*/ 1223962 w 1428750"/>
              <a:gd name="connsiteY41" fmla="*/ 166687 h 3148013"/>
              <a:gd name="connsiteX42" fmla="*/ 1230312 w 1428750"/>
              <a:gd name="connsiteY42" fmla="*/ 209549 h 3148013"/>
              <a:gd name="connsiteX43" fmla="*/ 1230312 w 1428750"/>
              <a:gd name="connsiteY43" fmla="*/ 617537 h 3148013"/>
              <a:gd name="connsiteX44" fmla="*/ 1255713 w 1428750"/>
              <a:gd name="connsiteY44" fmla="*/ 636587 h 3148013"/>
              <a:gd name="connsiteX45" fmla="*/ 1255713 w 1428750"/>
              <a:gd name="connsiteY45" fmla="*/ 636588 h 3148013"/>
              <a:gd name="connsiteX46" fmla="*/ 1298575 w 1428750"/>
              <a:gd name="connsiteY46" fmla="*/ 669924 h 3148013"/>
              <a:gd name="connsiteX47" fmla="*/ 1298575 w 1428750"/>
              <a:gd name="connsiteY47" fmla="*/ 669925 h 3148013"/>
              <a:gd name="connsiteX48" fmla="*/ 1341438 w 1428750"/>
              <a:gd name="connsiteY48" fmla="*/ 703262 h 3148013"/>
              <a:gd name="connsiteX49" fmla="*/ 1341438 w 1428750"/>
              <a:gd name="connsiteY49" fmla="*/ 703263 h 3148013"/>
              <a:gd name="connsiteX50" fmla="*/ 1384300 w 1428750"/>
              <a:gd name="connsiteY50" fmla="*/ 735012 h 3148013"/>
              <a:gd name="connsiteX51" fmla="*/ 1411288 w 1428750"/>
              <a:gd name="connsiteY51" fmla="*/ 755649 h 3148013"/>
              <a:gd name="connsiteX52" fmla="*/ 1423988 w 1428750"/>
              <a:gd name="connsiteY52" fmla="*/ 769937 h 3148013"/>
              <a:gd name="connsiteX53" fmla="*/ 1427163 w 1428750"/>
              <a:gd name="connsiteY53" fmla="*/ 787400 h 3148013"/>
              <a:gd name="connsiteX54" fmla="*/ 1427163 w 1428750"/>
              <a:gd name="connsiteY54" fmla="*/ 787400 h 3148013"/>
              <a:gd name="connsiteX55" fmla="*/ 1428750 w 1428750"/>
              <a:gd name="connsiteY55" fmla="*/ 787400 h 3148013"/>
              <a:gd name="connsiteX56" fmla="*/ 1428750 w 1428750"/>
              <a:gd name="connsiteY56" fmla="*/ 788988 h 3148013"/>
              <a:gd name="connsiteX57" fmla="*/ 1427162 w 1428750"/>
              <a:gd name="connsiteY57" fmla="*/ 788988 h 3148013"/>
              <a:gd name="connsiteX58" fmla="*/ 1427162 w 1428750"/>
              <a:gd name="connsiteY58" fmla="*/ 787405 h 3148013"/>
              <a:gd name="connsiteX59" fmla="*/ 1423988 w 1428750"/>
              <a:gd name="connsiteY59" fmla="*/ 803275 h 3148013"/>
              <a:gd name="connsiteX60" fmla="*/ 1411288 w 1428750"/>
              <a:gd name="connsiteY60" fmla="*/ 817563 h 3148013"/>
              <a:gd name="connsiteX61" fmla="*/ 1384300 w 1428750"/>
              <a:gd name="connsiteY61" fmla="*/ 838200 h 3148013"/>
              <a:gd name="connsiteX62" fmla="*/ 1384300 w 1428750"/>
              <a:gd name="connsiteY62" fmla="*/ 838200 h 3148013"/>
              <a:gd name="connsiteX63" fmla="*/ 1341438 w 1428750"/>
              <a:gd name="connsiteY63" fmla="*/ 871536 h 3148013"/>
              <a:gd name="connsiteX64" fmla="*/ 1341438 w 1428750"/>
              <a:gd name="connsiteY64" fmla="*/ 871538 h 3148013"/>
              <a:gd name="connsiteX65" fmla="*/ 1298575 w 1428750"/>
              <a:gd name="connsiteY65" fmla="*/ 904875 h 3148013"/>
              <a:gd name="connsiteX66" fmla="*/ 1255713 w 1428750"/>
              <a:gd name="connsiteY66" fmla="*/ 936624 h 3148013"/>
              <a:gd name="connsiteX67" fmla="*/ 1255713 w 1428750"/>
              <a:gd name="connsiteY67" fmla="*/ 936625 h 3148013"/>
              <a:gd name="connsiteX68" fmla="*/ 1230312 w 1428750"/>
              <a:gd name="connsiteY68" fmla="*/ 955675 h 3148013"/>
              <a:gd name="connsiteX69" fmla="*/ 1230312 w 1428750"/>
              <a:gd name="connsiteY69" fmla="*/ 2940050 h 3148013"/>
              <a:gd name="connsiteX70" fmla="*/ 1223962 w 1428750"/>
              <a:gd name="connsiteY70" fmla="*/ 2982913 h 3148013"/>
              <a:gd name="connsiteX71" fmla="*/ 1212850 w 1428750"/>
              <a:gd name="connsiteY71" fmla="*/ 3016250 h 3148013"/>
              <a:gd name="connsiteX72" fmla="*/ 1211262 w 1428750"/>
              <a:gd name="connsiteY72" fmla="*/ 3021013 h 3148013"/>
              <a:gd name="connsiteX73" fmla="*/ 1189037 w 1428750"/>
              <a:gd name="connsiteY73" fmla="*/ 3055938 h 3148013"/>
              <a:gd name="connsiteX74" fmla="*/ 1169988 w 1428750"/>
              <a:gd name="connsiteY74" fmla="*/ 3076574 h 3148013"/>
              <a:gd name="connsiteX75" fmla="*/ 1169988 w 1428750"/>
              <a:gd name="connsiteY75" fmla="*/ 3076575 h 3148013"/>
              <a:gd name="connsiteX76" fmla="*/ 1158875 w 1428750"/>
              <a:gd name="connsiteY76" fmla="*/ 3087688 h 3148013"/>
              <a:gd name="connsiteX77" fmla="*/ 1123950 w 1428750"/>
              <a:gd name="connsiteY77" fmla="*/ 3111500 h 3148013"/>
              <a:gd name="connsiteX78" fmla="*/ 1123950 w 1428750"/>
              <a:gd name="connsiteY78" fmla="*/ 3111501 h 3148013"/>
              <a:gd name="connsiteX79" fmla="*/ 1123950 w 1428750"/>
              <a:gd name="connsiteY79" fmla="*/ 3113088 h 3148013"/>
              <a:gd name="connsiteX80" fmla="*/ 1082674 w 1428750"/>
              <a:gd name="connsiteY80" fmla="*/ 3132138 h 3148013"/>
              <a:gd name="connsiteX81" fmla="*/ 1081087 w 1428750"/>
              <a:gd name="connsiteY81" fmla="*/ 3132138 h 3148013"/>
              <a:gd name="connsiteX82" fmla="*/ 1081087 w 1428750"/>
              <a:gd name="connsiteY82" fmla="*/ 3132138 h 3148013"/>
              <a:gd name="connsiteX83" fmla="*/ 1038225 w 1428750"/>
              <a:gd name="connsiteY83" fmla="*/ 3144837 h 3148013"/>
              <a:gd name="connsiteX84" fmla="*/ 1038225 w 1428750"/>
              <a:gd name="connsiteY84" fmla="*/ 3144838 h 3148013"/>
              <a:gd name="connsiteX85" fmla="*/ 995363 w 1428750"/>
              <a:gd name="connsiteY85" fmla="*/ 3148013 h 3148013"/>
              <a:gd name="connsiteX86" fmla="*/ 995362 w 1428750"/>
              <a:gd name="connsiteY86" fmla="*/ 3148013 h 3148013"/>
              <a:gd name="connsiteX87" fmla="*/ 990600 w 1428750"/>
              <a:gd name="connsiteY87" fmla="*/ 3148013 h 3148013"/>
              <a:gd name="connsiteX88" fmla="*/ 952500 w 1428750"/>
              <a:gd name="connsiteY88" fmla="*/ 3148013 h 3148013"/>
              <a:gd name="connsiteX89" fmla="*/ 909638 w 1428750"/>
              <a:gd name="connsiteY89" fmla="*/ 3148013 h 3148013"/>
              <a:gd name="connsiteX90" fmla="*/ 909637 w 1428750"/>
              <a:gd name="connsiteY90" fmla="*/ 3148013 h 3148013"/>
              <a:gd name="connsiteX91" fmla="*/ 866775 w 1428750"/>
              <a:gd name="connsiteY91" fmla="*/ 3148013 h 3148013"/>
              <a:gd name="connsiteX92" fmla="*/ 822325 w 1428750"/>
              <a:gd name="connsiteY92" fmla="*/ 3148013 h 3148013"/>
              <a:gd name="connsiteX93" fmla="*/ 777875 w 1428750"/>
              <a:gd name="connsiteY93" fmla="*/ 3148013 h 3148013"/>
              <a:gd name="connsiteX94" fmla="*/ 735013 w 1428750"/>
              <a:gd name="connsiteY94" fmla="*/ 3148013 h 3148013"/>
              <a:gd name="connsiteX95" fmla="*/ 735012 w 1428750"/>
              <a:gd name="connsiteY95" fmla="*/ 3148013 h 3148013"/>
              <a:gd name="connsiteX96" fmla="*/ 692150 w 1428750"/>
              <a:gd name="connsiteY96" fmla="*/ 3148013 h 3148013"/>
              <a:gd name="connsiteX97" fmla="*/ 649288 w 1428750"/>
              <a:gd name="connsiteY97" fmla="*/ 3148013 h 3148013"/>
              <a:gd name="connsiteX98" fmla="*/ 649287 w 1428750"/>
              <a:gd name="connsiteY98" fmla="*/ 3148013 h 3148013"/>
              <a:gd name="connsiteX99" fmla="*/ 606425 w 1428750"/>
              <a:gd name="connsiteY99" fmla="*/ 3148013 h 3148013"/>
              <a:gd name="connsiteX100" fmla="*/ 563562 w 1428750"/>
              <a:gd name="connsiteY100" fmla="*/ 3148013 h 3148013"/>
              <a:gd name="connsiteX101" fmla="*/ 519113 w 1428750"/>
              <a:gd name="connsiteY101" fmla="*/ 3148013 h 3148013"/>
              <a:gd name="connsiteX102" fmla="*/ 519112 w 1428750"/>
              <a:gd name="connsiteY102" fmla="*/ 3148013 h 3148013"/>
              <a:gd name="connsiteX103" fmla="*/ 476250 w 1428750"/>
              <a:gd name="connsiteY103" fmla="*/ 3148013 h 3148013"/>
              <a:gd name="connsiteX104" fmla="*/ 431800 w 1428750"/>
              <a:gd name="connsiteY104" fmla="*/ 3148013 h 3148013"/>
              <a:gd name="connsiteX105" fmla="*/ 388938 w 1428750"/>
              <a:gd name="connsiteY105" fmla="*/ 3148013 h 3148013"/>
              <a:gd name="connsiteX106" fmla="*/ 388937 w 1428750"/>
              <a:gd name="connsiteY106" fmla="*/ 3148013 h 3148013"/>
              <a:gd name="connsiteX107" fmla="*/ 346075 w 1428750"/>
              <a:gd name="connsiteY107" fmla="*/ 3148013 h 3148013"/>
              <a:gd name="connsiteX108" fmla="*/ 303212 w 1428750"/>
              <a:gd name="connsiteY108" fmla="*/ 3148013 h 3148013"/>
              <a:gd name="connsiteX109" fmla="*/ 258763 w 1428750"/>
              <a:gd name="connsiteY109" fmla="*/ 3148013 h 3148013"/>
              <a:gd name="connsiteX110" fmla="*/ 258762 w 1428750"/>
              <a:gd name="connsiteY110" fmla="*/ 3148013 h 3148013"/>
              <a:gd name="connsiteX111" fmla="*/ 238125 w 1428750"/>
              <a:gd name="connsiteY111" fmla="*/ 3148013 h 3148013"/>
              <a:gd name="connsiteX112" fmla="*/ 215900 w 1428750"/>
              <a:gd name="connsiteY112" fmla="*/ 3146426 h 3148013"/>
              <a:gd name="connsiteX113" fmla="*/ 215900 w 1428750"/>
              <a:gd name="connsiteY113" fmla="*/ 3146425 h 3148013"/>
              <a:gd name="connsiteX114" fmla="*/ 190499 w 1428750"/>
              <a:gd name="connsiteY114" fmla="*/ 3144838 h 3148013"/>
              <a:gd name="connsiteX115" fmla="*/ 173037 w 1428750"/>
              <a:gd name="connsiteY115" fmla="*/ 3140075 h 3148013"/>
              <a:gd name="connsiteX116" fmla="*/ 173037 w 1428750"/>
              <a:gd name="connsiteY116" fmla="*/ 3140075 h 3148013"/>
              <a:gd name="connsiteX117" fmla="*/ 146050 w 1428750"/>
              <a:gd name="connsiteY117" fmla="*/ 3132138 h 3148013"/>
              <a:gd name="connsiteX118" fmla="*/ 130175 w 1428750"/>
              <a:gd name="connsiteY118" fmla="*/ 3124200 h 3148013"/>
              <a:gd name="connsiteX119" fmla="*/ 106362 w 1428750"/>
              <a:gd name="connsiteY119" fmla="*/ 3113088 h 3148013"/>
              <a:gd name="connsiteX120" fmla="*/ 85725 w 1428750"/>
              <a:gd name="connsiteY120" fmla="*/ 3100388 h 3148013"/>
              <a:gd name="connsiteX121" fmla="*/ 85725 w 1428750"/>
              <a:gd name="connsiteY121" fmla="*/ 3100387 h 3148013"/>
              <a:gd name="connsiteX122" fmla="*/ 69850 w 1428750"/>
              <a:gd name="connsiteY122" fmla="*/ 3087687 h 3148013"/>
              <a:gd name="connsiteX123" fmla="*/ 42862 w 1428750"/>
              <a:gd name="connsiteY123" fmla="*/ 3059112 h 3148013"/>
              <a:gd name="connsiteX124" fmla="*/ 42862 w 1428750"/>
              <a:gd name="connsiteY124" fmla="*/ 3059110 h 3148013"/>
              <a:gd name="connsiteX125" fmla="*/ 41275 w 1428750"/>
              <a:gd name="connsiteY125" fmla="*/ 3055937 h 3148013"/>
              <a:gd name="connsiteX126" fmla="*/ 19050 w 1428750"/>
              <a:gd name="connsiteY126" fmla="*/ 3021012 h 3148013"/>
              <a:gd name="connsiteX127" fmla="*/ 4762 w 1428750"/>
              <a:gd name="connsiteY127" fmla="*/ 2982912 h 3148013"/>
              <a:gd name="connsiteX128" fmla="*/ 0 w 1428750"/>
              <a:gd name="connsiteY128" fmla="*/ 2940050 h 3148013"/>
              <a:gd name="connsiteX129" fmla="*/ 0 w 1428750"/>
              <a:gd name="connsiteY129" fmla="*/ 1049337 h 3148013"/>
              <a:gd name="connsiteX130" fmla="*/ 0 w 1428750"/>
              <a:gd name="connsiteY130" fmla="*/ 209549 h 3148013"/>
              <a:gd name="connsiteX131" fmla="*/ 4762 w 1428750"/>
              <a:gd name="connsiteY131" fmla="*/ 166687 h 3148013"/>
              <a:gd name="connsiteX132" fmla="*/ 19050 w 1428750"/>
              <a:gd name="connsiteY132" fmla="*/ 128587 h 3148013"/>
              <a:gd name="connsiteX133" fmla="*/ 41275 w 1428750"/>
              <a:gd name="connsiteY133" fmla="*/ 92074 h 3148013"/>
              <a:gd name="connsiteX134" fmla="*/ 42862 w 1428750"/>
              <a:gd name="connsiteY134" fmla="*/ 90488 h 3148013"/>
              <a:gd name="connsiteX135" fmla="*/ 42862 w 1428750"/>
              <a:gd name="connsiteY135" fmla="*/ 90487 h 3148013"/>
              <a:gd name="connsiteX136" fmla="*/ 69850 w 1428750"/>
              <a:gd name="connsiteY136" fmla="*/ 60324 h 3148013"/>
              <a:gd name="connsiteX137" fmla="*/ 85725 w 1428750"/>
              <a:gd name="connsiteY137" fmla="*/ 49212 h 3148013"/>
              <a:gd name="connsiteX138" fmla="*/ 85725 w 1428750"/>
              <a:gd name="connsiteY138" fmla="*/ 49212 h 3148013"/>
              <a:gd name="connsiteX139" fmla="*/ 106362 w 1428750"/>
              <a:gd name="connsiteY139" fmla="*/ 34925 h 3148013"/>
              <a:gd name="connsiteX140" fmla="*/ 130175 w 1428750"/>
              <a:gd name="connsiteY140" fmla="*/ 25400 h 3148013"/>
              <a:gd name="connsiteX141" fmla="*/ 146050 w 1428750"/>
              <a:gd name="connsiteY141" fmla="*/ 15875 h 3148013"/>
              <a:gd name="connsiteX142" fmla="*/ 173037 w 1428750"/>
              <a:gd name="connsiteY142" fmla="*/ 9525 h 3148013"/>
              <a:gd name="connsiteX143" fmla="*/ 173037 w 1428750"/>
              <a:gd name="connsiteY143" fmla="*/ 9525 h 3148013"/>
              <a:gd name="connsiteX144" fmla="*/ 190499 w 1428750"/>
              <a:gd name="connsiteY144" fmla="*/ 4762 h 3148013"/>
              <a:gd name="connsiteX145" fmla="*/ 215900 w 1428750"/>
              <a:gd name="connsiteY145" fmla="*/ 3175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1428750" h="3148013">
                <a:moveTo>
                  <a:pt x="238125" y="0"/>
                </a:moveTo>
                <a:lnTo>
                  <a:pt x="258762" y="0"/>
                </a:lnTo>
                <a:lnTo>
                  <a:pt x="258763" y="0"/>
                </a:lnTo>
                <a:lnTo>
                  <a:pt x="303212" y="0"/>
                </a:lnTo>
                <a:lnTo>
                  <a:pt x="346075" y="0"/>
                </a:lnTo>
                <a:lnTo>
                  <a:pt x="388937" y="0"/>
                </a:lnTo>
                <a:lnTo>
                  <a:pt x="388938" y="0"/>
                </a:lnTo>
                <a:lnTo>
                  <a:pt x="431800" y="0"/>
                </a:lnTo>
                <a:lnTo>
                  <a:pt x="476250" y="0"/>
                </a:lnTo>
                <a:lnTo>
                  <a:pt x="519112" y="0"/>
                </a:lnTo>
                <a:lnTo>
                  <a:pt x="519113" y="0"/>
                </a:lnTo>
                <a:lnTo>
                  <a:pt x="563562" y="0"/>
                </a:lnTo>
                <a:lnTo>
                  <a:pt x="606425" y="0"/>
                </a:lnTo>
                <a:lnTo>
                  <a:pt x="649287" y="0"/>
                </a:lnTo>
                <a:lnTo>
                  <a:pt x="649288" y="0"/>
                </a:lnTo>
                <a:lnTo>
                  <a:pt x="692150" y="0"/>
                </a:lnTo>
                <a:lnTo>
                  <a:pt x="735012" y="0"/>
                </a:lnTo>
                <a:lnTo>
                  <a:pt x="735013" y="0"/>
                </a:lnTo>
                <a:lnTo>
                  <a:pt x="777875" y="0"/>
                </a:lnTo>
                <a:lnTo>
                  <a:pt x="822325" y="0"/>
                </a:lnTo>
                <a:lnTo>
                  <a:pt x="866775" y="0"/>
                </a:lnTo>
                <a:lnTo>
                  <a:pt x="909637" y="0"/>
                </a:lnTo>
                <a:lnTo>
                  <a:pt x="909638" y="0"/>
                </a:lnTo>
                <a:lnTo>
                  <a:pt x="952500" y="0"/>
                </a:lnTo>
                <a:lnTo>
                  <a:pt x="990600" y="0"/>
                </a:lnTo>
                <a:lnTo>
                  <a:pt x="995362" y="0"/>
                </a:lnTo>
                <a:lnTo>
                  <a:pt x="995363" y="0"/>
                </a:lnTo>
                <a:lnTo>
                  <a:pt x="995363" y="0"/>
                </a:lnTo>
                <a:lnTo>
                  <a:pt x="1038225" y="4762"/>
                </a:lnTo>
                <a:lnTo>
                  <a:pt x="1038225" y="4762"/>
                </a:lnTo>
                <a:lnTo>
                  <a:pt x="1081088" y="15874"/>
                </a:lnTo>
                <a:lnTo>
                  <a:pt x="1081088" y="15875"/>
                </a:lnTo>
                <a:lnTo>
                  <a:pt x="1082674" y="15875"/>
                </a:lnTo>
                <a:lnTo>
                  <a:pt x="1123950" y="34925"/>
                </a:lnTo>
                <a:lnTo>
                  <a:pt x="1123950" y="36512"/>
                </a:lnTo>
                <a:lnTo>
                  <a:pt x="1158875" y="60324"/>
                </a:lnTo>
                <a:lnTo>
                  <a:pt x="1169988" y="71437"/>
                </a:lnTo>
                <a:lnTo>
                  <a:pt x="1169988" y="71438"/>
                </a:lnTo>
                <a:lnTo>
                  <a:pt x="1189037" y="92074"/>
                </a:lnTo>
                <a:lnTo>
                  <a:pt x="1211262" y="128587"/>
                </a:lnTo>
                <a:lnTo>
                  <a:pt x="1212850" y="131762"/>
                </a:lnTo>
                <a:lnTo>
                  <a:pt x="1223962" y="166687"/>
                </a:lnTo>
                <a:lnTo>
                  <a:pt x="1230312" y="209549"/>
                </a:lnTo>
                <a:lnTo>
                  <a:pt x="1230312" y="617537"/>
                </a:lnTo>
                <a:lnTo>
                  <a:pt x="1255713" y="636587"/>
                </a:lnTo>
                <a:lnTo>
                  <a:pt x="1255713" y="636588"/>
                </a:lnTo>
                <a:lnTo>
                  <a:pt x="1298575" y="669924"/>
                </a:lnTo>
                <a:lnTo>
                  <a:pt x="1298575" y="669925"/>
                </a:lnTo>
                <a:lnTo>
                  <a:pt x="1341438" y="703262"/>
                </a:lnTo>
                <a:lnTo>
                  <a:pt x="1341438" y="703263"/>
                </a:lnTo>
                <a:lnTo>
                  <a:pt x="1384300" y="735012"/>
                </a:lnTo>
                <a:lnTo>
                  <a:pt x="1411288" y="755649"/>
                </a:lnTo>
                <a:lnTo>
                  <a:pt x="1423988" y="769937"/>
                </a:lnTo>
                <a:lnTo>
                  <a:pt x="1427163" y="787400"/>
                </a:lnTo>
                <a:lnTo>
                  <a:pt x="1427163" y="787400"/>
                </a:lnTo>
                <a:lnTo>
                  <a:pt x="1428750" y="787400"/>
                </a:lnTo>
                <a:lnTo>
                  <a:pt x="1428750" y="788988"/>
                </a:lnTo>
                <a:lnTo>
                  <a:pt x="1427162" y="788988"/>
                </a:lnTo>
                <a:lnTo>
                  <a:pt x="1427162" y="787405"/>
                </a:lnTo>
                <a:lnTo>
                  <a:pt x="1423988" y="803275"/>
                </a:lnTo>
                <a:lnTo>
                  <a:pt x="1411288" y="817563"/>
                </a:lnTo>
                <a:lnTo>
                  <a:pt x="1384300" y="838200"/>
                </a:lnTo>
                <a:lnTo>
                  <a:pt x="1384300" y="838200"/>
                </a:lnTo>
                <a:lnTo>
                  <a:pt x="1341438" y="871536"/>
                </a:lnTo>
                <a:lnTo>
                  <a:pt x="1341438" y="871538"/>
                </a:lnTo>
                <a:lnTo>
                  <a:pt x="1298575" y="904875"/>
                </a:lnTo>
                <a:lnTo>
                  <a:pt x="1255713" y="936624"/>
                </a:lnTo>
                <a:lnTo>
                  <a:pt x="1255713" y="936625"/>
                </a:lnTo>
                <a:lnTo>
                  <a:pt x="1230312" y="955675"/>
                </a:lnTo>
                <a:lnTo>
                  <a:pt x="1230312" y="2940050"/>
                </a:lnTo>
                <a:lnTo>
                  <a:pt x="1223962" y="2982913"/>
                </a:lnTo>
                <a:lnTo>
                  <a:pt x="1212850" y="3016250"/>
                </a:lnTo>
                <a:lnTo>
                  <a:pt x="1211262" y="3021013"/>
                </a:lnTo>
                <a:lnTo>
                  <a:pt x="1189037" y="3055938"/>
                </a:lnTo>
                <a:lnTo>
                  <a:pt x="1169988" y="3076574"/>
                </a:lnTo>
                <a:lnTo>
                  <a:pt x="1169988" y="3076575"/>
                </a:lnTo>
                <a:lnTo>
                  <a:pt x="1158875" y="3087688"/>
                </a:lnTo>
                <a:lnTo>
                  <a:pt x="1123950" y="3111500"/>
                </a:lnTo>
                <a:lnTo>
                  <a:pt x="1123950" y="3111501"/>
                </a:lnTo>
                <a:lnTo>
                  <a:pt x="1123950" y="3113088"/>
                </a:lnTo>
                <a:lnTo>
                  <a:pt x="1082674" y="3132138"/>
                </a:lnTo>
                <a:lnTo>
                  <a:pt x="1081087" y="3132138"/>
                </a:lnTo>
                <a:lnTo>
                  <a:pt x="1081087" y="3132138"/>
                </a:lnTo>
                <a:lnTo>
                  <a:pt x="1038225" y="3144837"/>
                </a:lnTo>
                <a:lnTo>
                  <a:pt x="1038225" y="3144838"/>
                </a:lnTo>
                <a:lnTo>
                  <a:pt x="995363" y="3148013"/>
                </a:lnTo>
                <a:lnTo>
                  <a:pt x="995362" y="3148013"/>
                </a:lnTo>
                <a:lnTo>
                  <a:pt x="990600" y="3148013"/>
                </a:lnTo>
                <a:lnTo>
                  <a:pt x="952500" y="3148013"/>
                </a:lnTo>
                <a:lnTo>
                  <a:pt x="909638" y="3148013"/>
                </a:lnTo>
                <a:lnTo>
                  <a:pt x="909637" y="3148013"/>
                </a:lnTo>
                <a:lnTo>
                  <a:pt x="866775" y="3148013"/>
                </a:lnTo>
                <a:lnTo>
                  <a:pt x="822325" y="3148013"/>
                </a:lnTo>
                <a:lnTo>
                  <a:pt x="777875" y="3148013"/>
                </a:lnTo>
                <a:lnTo>
                  <a:pt x="735013" y="3148013"/>
                </a:lnTo>
                <a:lnTo>
                  <a:pt x="735012" y="3148013"/>
                </a:lnTo>
                <a:lnTo>
                  <a:pt x="692150" y="3148013"/>
                </a:lnTo>
                <a:lnTo>
                  <a:pt x="649288" y="3148013"/>
                </a:lnTo>
                <a:lnTo>
                  <a:pt x="649287" y="3148013"/>
                </a:lnTo>
                <a:lnTo>
                  <a:pt x="606425" y="3148013"/>
                </a:lnTo>
                <a:lnTo>
                  <a:pt x="563562" y="3148013"/>
                </a:lnTo>
                <a:lnTo>
                  <a:pt x="519113" y="3148013"/>
                </a:lnTo>
                <a:lnTo>
                  <a:pt x="519112" y="3148013"/>
                </a:lnTo>
                <a:lnTo>
                  <a:pt x="476250" y="3148013"/>
                </a:lnTo>
                <a:lnTo>
                  <a:pt x="431800" y="3148013"/>
                </a:lnTo>
                <a:lnTo>
                  <a:pt x="388938" y="3148013"/>
                </a:lnTo>
                <a:lnTo>
                  <a:pt x="388937" y="3148013"/>
                </a:lnTo>
                <a:lnTo>
                  <a:pt x="346075" y="3148013"/>
                </a:lnTo>
                <a:lnTo>
                  <a:pt x="303212" y="3148013"/>
                </a:lnTo>
                <a:lnTo>
                  <a:pt x="258763" y="3148013"/>
                </a:lnTo>
                <a:lnTo>
                  <a:pt x="258762" y="3148013"/>
                </a:lnTo>
                <a:lnTo>
                  <a:pt x="238125" y="3148013"/>
                </a:lnTo>
                <a:lnTo>
                  <a:pt x="215900" y="3146426"/>
                </a:lnTo>
                <a:lnTo>
                  <a:pt x="215900" y="3146425"/>
                </a:lnTo>
                <a:lnTo>
                  <a:pt x="190499" y="3144838"/>
                </a:lnTo>
                <a:lnTo>
                  <a:pt x="173037" y="3140075"/>
                </a:lnTo>
                <a:lnTo>
                  <a:pt x="173037" y="3140075"/>
                </a:lnTo>
                <a:lnTo>
                  <a:pt x="146050" y="3132138"/>
                </a:lnTo>
                <a:lnTo>
                  <a:pt x="130175" y="3124200"/>
                </a:lnTo>
                <a:lnTo>
                  <a:pt x="106362" y="3113088"/>
                </a:lnTo>
                <a:lnTo>
                  <a:pt x="85725" y="3100388"/>
                </a:lnTo>
                <a:lnTo>
                  <a:pt x="85725" y="3100387"/>
                </a:lnTo>
                <a:lnTo>
                  <a:pt x="69850" y="3087687"/>
                </a:lnTo>
                <a:lnTo>
                  <a:pt x="42862" y="3059112"/>
                </a:lnTo>
                <a:lnTo>
                  <a:pt x="42862" y="3059110"/>
                </a:lnTo>
                <a:lnTo>
                  <a:pt x="41275" y="305593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1049337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41275" y="92074"/>
                </a:lnTo>
                <a:lnTo>
                  <a:pt x="42862" y="90488"/>
                </a:lnTo>
                <a:lnTo>
                  <a:pt x="42862" y="90487"/>
                </a:lnTo>
                <a:lnTo>
                  <a:pt x="69850" y="60324"/>
                </a:lnTo>
                <a:lnTo>
                  <a:pt x="85725" y="49212"/>
                </a:lnTo>
                <a:lnTo>
                  <a:pt x="85725" y="49212"/>
                </a:lnTo>
                <a:lnTo>
                  <a:pt x="106362" y="34925"/>
                </a:lnTo>
                <a:lnTo>
                  <a:pt x="130175" y="25400"/>
                </a:lnTo>
                <a:lnTo>
                  <a:pt x="146050" y="15875"/>
                </a:lnTo>
                <a:lnTo>
                  <a:pt x="173037" y="9525"/>
                </a:lnTo>
                <a:lnTo>
                  <a:pt x="173037" y="9525"/>
                </a:lnTo>
                <a:lnTo>
                  <a:pt x="190499" y="4762"/>
                </a:lnTo>
                <a:lnTo>
                  <a:pt x="215900" y="3175"/>
                </a:ln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3727" tIns="41863" rIns="83727" bIns="41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9" name="任意多边形 168"/>
          <p:cNvSpPr>
            <a:spLocks/>
          </p:cNvSpPr>
          <p:nvPr/>
        </p:nvSpPr>
        <p:spPr bwMode="auto">
          <a:xfrm>
            <a:off x="8910649" y="1735551"/>
            <a:ext cx="1170755" cy="2999495"/>
          </a:xfrm>
          <a:custGeom>
            <a:avLst/>
            <a:gdLst>
              <a:gd name="connsiteX0" fmla="*/ 239712 w 1228725"/>
              <a:gd name="connsiteY0" fmla="*/ 0 h 3148013"/>
              <a:gd name="connsiteX1" fmla="*/ 252412 w 1228725"/>
              <a:gd name="connsiteY1" fmla="*/ 0 h 3148013"/>
              <a:gd name="connsiteX2" fmla="*/ 296862 w 1228725"/>
              <a:gd name="connsiteY2" fmla="*/ 0 h 3148013"/>
              <a:gd name="connsiteX3" fmla="*/ 339725 w 1228725"/>
              <a:gd name="connsiteY3" fmla="*/ 0 h 3148013"/>
              <a:gd name="connsiteX4" fmla="*/ 381000 w 1228725"/>
              <a:gd name="connsiteY4" fmla="*/ 0 h 3148013"/>
              <a:gd name="connsiteX5" fmla="*/ 423862 w 1228725"/>
              <a:gd name="connsiteY5" fmla="*/ 0 h 3148013"/>
              <a:gd name="connsiteX6" fmla="*/ 423863 w 1228725"/>
              <a:gd name="connsiteY6" fmla="*/ 0 h 3148013"/>
              <a:gd name="connsiteX7" fmla="*/ 465137 w 1228725"/>
              <a:gd name="connsiteY7" fmla="*/ 0 h 3148013"/>
              <a:gd name="connsiteX8" fmla="*/ 508000 w 1228725"/>
              <a:gd name="connsiteY8" fmla="*/ 0 h 3148013"/>
              <a:gd name="connsiteX9" fmla="*/ 550862 w 1228725"/>
              <a:gd name="connsiteY9" fmla="*/ 0 h 3148013"/>
              <a:gd name="connsiteX10" fmla="*/ 550863 w 1228725"/>
              <a:gd name="connsiteY10" fmla="*/ 0 h 3148013"/>
              <a:gd name="connsiteX11" fmla="*/ 592137 w 1228725"/>
              <a:gd name="connsiteY11" fmla="*/ 0 h 3148013"/>
              <a:gd name="connsiteX12" fmla="*/ 635000 w 1228725"/>
              <a:gd name="connsiteY12" fmla="*/ 0 h 3148013"/>
              <a:gd name="connsiteX13" fmla="*/ 676275 w 1228725"/>
              <a:gd name="connsiteY13" fmla="*/ 0 h 3148013"/>
              <a:gd name="connsiteX14" fmla="*/ 720725 w 1228725"/>
              <a:gd name="connsiteY14" fmla="*/ 0 h 3148013"/>
              <a:gd name="connsiteX15" fmla="*/ 763587 w 1228725"/>
              <a:gd name="connsiteY15" fmla="*/ 0 h 3148013"/>
              <a:gd name="connsiteX16" fmla="*/ 763588 w 1228725"/>
              <a:gd name="connsiteY16" fmla="*/ 0 h 3148013"/>
              <a:gd name="connsiteX17" fmla="*/ 804862 w 1228725"/>
              <a:gd name="connsiteY17" fmla="*/ 0 h 3148013"/>
              <a:gd name="connsiteX18" fmla="*/ 847725 w 1228725"/>
              <a:gd name="connsiteY18" fmla="*/ 0 h 3148013"/>
              <a:gd name="connsiteX19" fmla="*/ 889000 w 1228725"/>
              <a:gd name="connsiteY19" fmla="*/ 0 h 3148013"/>
              <a:gd name="connsiteX20" fmla="*/ 931862 w 1228725"/>
              <a:gd name="connsiteY20" fmla="*/ 0 h 3148013"/>
              <a:gd name="connsiteX21" fmla="*/ 931863 w 1228725"/>
              <a:gd name="connsiteY21" fmla="*/ 0 h 3148013"/>
              <a:gd name="connsiteX22" fmla="*/ 974725 w 1228725"/>
              <a:gd name="connsiteY22" fmla="*/ 0 h 3148013"/>
              <a:gd name="connsiteX23" fmla="*/ 989013 w 1228725"/>
              <a:gd name="connsiteY23" fmla="*/ 0 h 3148013"/>
              <a:gd name="connsiteX24" fmla="*/ 1016000 w 1228725"/>
              <a:gd name="connsiteY24" fmla="*/ 3175 h 3148013"/>
              <a:gd name="connsiteX25" fmla="*/ 1036638 w 1228725"/>
              <a:gd name="connsiteY25" fmla="*/ 4762 h 3148013"/>
              <a:gd name="connsiteX26" fmla="*/ 1058862 w 1228725"/>
              <a:gd name="connsiteY26" fmla="*/ 11112 h 3148013"/>
              <a:gd name="connsiteX27" fmla="*/ 1058862 w 1228725"/>
              <a:gd name="connsiteY27" fmla="*/ 11112 h 3148013"/>
              <a:gd name="connsiteX28" fmla="*/ 1081087 w 1228725"/>
              <a:gd name="connsiteY28" fmla="*/ 15874 h 3148013"/>
              <a:gd name="connsiteX29" fmla="*/ 1100137 w 1228725"/>
              <a:gd name="connsiteY29" fmla="*/ 25399 h 3148013"/>
              <a:gd name="connsiteX30" fmla="*/ 1100137 w 1228725"/>
              <a:gd name="connsiteY30" fmla="*/ 25400 h 3148013"/>
              <a:gd name="connsiteX31" fmla="*/ 1123949 w 1228725"/>
              <a:gd name="connsiteY31" fmla="*/ 34925 h 3148013"/>
              <a:gd name="connsiteX32" fmla="*/ 1144587 w 1228725"/>
              <a:gd name="connsiteY32" fmla="*/ 50800 h 3148013"/>
              <a:gd name="connsiteX33" fmla="*/ 1158875 w 1228725"/>
              <a:gd name="connsiteY33" fmla="*/ 60325 h 3148013"/>
              <a:gd name="connsiteX34" fmla="*/ 1187450 w 1228725"/>
              <a:gd name="connsiteY34" fmla="*/ 90488 h 3148013"/>
              <a:gd name="connsiteX35" fmla="*/ 1187450 w 1228725"/>
              <a:gd name="connsiteY35" fmla="*/ 90487 h 3148013"/>
              <a:gd name="connsiteX36" fmla="*/ 1189037 w 1228725"/>
              <a:gd name="connsiteY36" fmla="*/ 92075 h 3148013"/>
              <a:gd name="connsiteX37" fmla="*/ 1209675 w 1228725"/>
              <a:gd name="connsiteY37" fmla="*/ 128587 h 3148013"/>
              <a:gd name="connsiteX38" fmla="*/ 1222375 w 1228725"/>
              <a:gd name="connsiteY38" fmla="*/ 166687 h 3148013"/>
              <a:gd name="connsiteX39" fmla="*/ 1228725 w 1228725"/>
              <a:gd name="connsiteY39" fmla="*/ 209550 h 3148013"/>
              <a:gd name="connsiteX40" fmla="*/ 1228725 w 1228725"/>
              <a:gd name="connsiteY40" fmla="*/ 2940050 h 3148013"/>
              <a:gd name="connsiteX41" fmla="*/ 1222375 w 1228725"/>
              <a:gd name="connsiteY41" fmla="*/ 2982912 h 3148013"/>
              <a:gd name="connsiteX42" fmla="*/ 1209675 w 1228725"/>
              <a:gd name="connsiteY42" fmla="*/ 3021012 h 3148013"/>
              <a:gd name="connsiteX43" fmla="*/ 1189037 w 1228725"/>
              <a:gd name="connsiteY43" fmla="*/ 3055937 h 3148013"/>
              <a:gd name="connsiteX44" fmla="*/ 1187450 w 1228725"/>
              <a:gd name="connsiteY44" fmla="*/ 3059112 h 3148013"/>
              <a:gd name="connsiteX45" fmla="*/ 1187450 w 1228725"/>
              <a:gd name="connsiteY45" fmla="*/ 3059113 h 3148013"/>
              <a:gd name="connsiteX46" fmla="*/ 1158875 w 1228725"/>
              <a:gd name="connsiteY46" fmla="*/ 3087688 h 3148013"/>
              <a:gd name="connsiteX47" fmla="*/ 1144587 w 1228725"/>
              <a:gd name="connsiteY47" fmla="*/ 3097213 h 3148013"/>
              <a:gd name="connsiteX48" fmla="*/ 1144587 w 1228725"/>
              <a:gd name="connsiteY48" fmla="*/ 3097213 h 3148013"/>
              <a:gd name="connsiteX49" fmla="*/ 1123949 w 1228725"/>
              <a:gd name="connsiteY49" fmla="*/ 3113088 h 3148013"/>
              <a:gd name="connsiteX50" fmla="*/ 1100137 w 1228725"/>
              <a:gd name="connsiteY50" fmla="*/ 3124200 h 3148013"/>
              <a:gd name="connsiteX51" fmla="*/ 1081087 w 1228725"/>
              <a:gd name="connsiteY51" fmla="*/ 3132138 h 3148013"/>
              <a:gd name="connsiteX52" fmla="*/ 1058863 w 1228725"/>
              <a:gd name="connsiteY52" fmla="*/ 3136900 h 3148013"/>
              <a:gd name="connsiteX53" fmla="*/ 1036638 w 1228725"/>
              <a:gd name="connsiteY53" fmla="*/ 3144838 h 3148013"/>
              <a:gd name="connsiteX54" fmla="*/ 1016000 w 1228725"/>
              <a:gd name="connsiteY54" fmla="*/ 3146425 h 3148013"/>
              <a:gd name="connsiteX55" fmla="*/ 1016000 w 1228725"/>
              <a:gd name="connsiteY55" fmla="*/ 3146426 h 3148013"/>
              <a:gd name="connsiteX56" fmla="*/ 989013 w 1228725"/>
              <a:gd name="connsiteY56" fmla="*/ 3148013 h 3148013"/>
              <a:gd name="connsiteX57" fmla="*/ 974725 w 1228725"/>
              <a:gd name="connsiteY57" fmla="*/ 3148013 h 3148013"/>
              <a:gd name="connsiteX58" fmla="*/ 931863 w 1228725"/>
              <a:gd name="connsiteY58" fmla="*/ 3148013 h 3148013"/>
              <a:gd name="connsiteX59" fmla="*/ 931862 w 1228725"/>
              <a:gd name="connsiteY59" fmla="*/ 3148013 h 3148013"/>
              <a:gd name="connsiteX60" fmla="*/ 889000 w 1228725"/>
              <a:gd name="connsiteY60" fmla="*/ 3148013 h 3148013"/>
              <a:gd name="connsiteX61" fmla="*/ 847725 w 1228725"/>
              <a:gd name="connsiteY61" fmla="*/ 3148013 h 3148013"/>
              <a:gd name="connsiteX62" fmla="*/ 804862 w 1228725"/>
              <a:gd name="connsiteY62" fmla="*/ 3148013 h 3148013"/>
              <a:gd name="connsiteX63" fmla="*/ 763588 w 1228725"/>
              <a:gd name="connsiteY63" fmla="*/ 3148013 h 3148013"/>
              <a:gd name="connsiteX64" fmla="*/ 763587 w 1228725"/>
              <a:gd name="connsiteY64" fmla="*/ 3148013 h 3148013"/>
              <a:gd name="connsiteX65" fmla="*/ 720725 w 1228725"/>
              <a:gd name="connsiteY65" fmla="*/ 3148013 h 3148013"/>
              <a:gd name="connsiteX66" fmla="*/ 676275 w 1228725"/>
              <a:gd name="connsiteY66" fmla="*/ 3148013 h 3148013"/>
              <a:gd name="connsiteX67" fmla="*/ 635000 w 1228725"/>
              <a:gd name="connsiteY67" fmla="*/ 3148013 h 3148013"/>
              <a:gd name="connsiteX68" fmla="*/ 592137 w 1228725"/>
              <a:gd name="connsiteY68" fmla="*/ 3148013 h 3148013"/>
              <a:gd name="connsiteX69" fmla="*/ 550863 w 1228725"/>
              <a:gd name="connsiteY69" fmla="*/ 3148013 h 3148013"/>
              <a:gd name="connsiteX70" fmla="*/ 550862 w 1228725"/>
              <a:gd name="connsiteY70" fmla="*/ 3148013 h 3148013"/>
              <a:gd name="connsiteX71" fmla="*/ 508000 w 1228725"/>
              <a:gd name="connsiteY71" fmla="*/ 3148013 h 3148013"/>
              <a:gd name="connsiteX72" fmla="*/ 465137 w 1228725"/>
              <a:gd name="connsiteY72" fmla="*/ 3148013 h 3148013"/>
              <a:gd name="connsiteX73" fmla="*/ 423863 w 1228725"/>
              <a:gd name="connsiteY73" fmla="*/ 3148013 h 3148013"/>
              <a:gd name="connsiteX74" fmla="*/ 423862 w 1228725"/>
              <a:gd name="connsiteY74" fmla="*/ 3148013 h 3148013"/>
              <a:gd name="connsiteX75" fmla="*/ 381000 w 1228725"/>
              <a:gd name="connsiteY75" fmla="*/ 3148013 h 3148013"/>
              <a:gd name="connsiteX76" fmla="*/ 339725 w 1228725"/>
              <a:gd name="connsiteY76" fmla="*/ 3148013 h 3148013"/>
              <a:gd name="connsiteX77" fmla="*/ 296862 w 1228725"/>
              <a:gd name="connsiteY77" fmla="*/ 3148013 h 3148013"/>
              <a:gd name="connsiteX78" fmla="*/ 252412 w 1228725"/>
              <a:gd name="connsiteY78" fmla="*/ 3148013 h 3148013"/>
              <a:gd name="connsiteX79" fmla="*/ 239712 w 1228725"/>
              <a:gd name="connsiteY79" fmla="*/ 3148013 h 3148013"/>
              <a:gd name="connsiteX80" fmla="*/ 211137 w 1228725"/>
              <a:gd name="connsiteY80" fmla="*/ 3146426 h 3148013"/>
              <a:gd name="connsiteX81" fmla="*/ 211137 w 1228725"/>
              <a:gd name="connsiteY81" fmla="*/ 3146425 h 3148013"/>
              <a:gd name="connsiteX82" fmla="*/ 190500 w 1228725"/>
              <a:gd name="connsiteY82" fmla="*/ 3144838 h 3148013"/>
              <a:gd name="connsiteX83" fmla="*/ 168275 w 1228725"/>
              <a:gd name="connsiteY83" fmla="*/ 3136900 h 3148013"/>
              <a:gd name="connsiteX84" fmla="*/ 146049 w 1228725"/>
              <a:gd name="connsiteY84" fmla="*/ 3132138 h 3148013"/>
              <a:gd name="connsiteX85" fmla="*/ 125412 w 1228725"/>
              <a:gd name="connsiteY85" fmla="*/ 3124200 h 3148013"/>
              <a:gd name="connsiteX86" fmla="*/ 104774 w 1228725"/>
              <a:gd name="connsiteY86" fmla="*/ 3113088 h 3148013"/>
              <a:gd name="connsiteX87" fmla="*/ 84137 w 1228725"/>
              <a:gd name="connsiteY87" fmla="*/ 3097213 h 3148013"/>
              <a:gd name="connsiteX88" fmla="*/ 68263 w 1228725"/>
              <a:gd name="connsiteY88" fmla="*/ 3087688 h 3148013"/>
              <a:gd name="connsiteX89" fmla="*/ 41275 w 1228725"/>
              <a:gd name="connsiteY89" fmla="*/ 3059113 h 3148013"/>
              <a:gd name="connsiteX90" fmla="*/ 41275 w 1228725"/>
              <a:gd name="connsiteY90" fmla="*/ 3059112 h 3148013"/>
              <a:gd name="connsiteX91" fmla="*/ 39687 w 1228725"/>
              <a:gd name="connsiteY91" fmla="*/ 3055937 h 3148013"/>
              <a:gd name="connsiteX92" fmla="*/ 19050 w 1228725"/>
              <a:gd name="connsiteY92" fmla="*/ 3021012 h 3148013"/>
              <a:gd name="connsiteX93" fmla="*/ 3175 w 1228725"/>
              <a:gd name="connsiteY93" fmla="*/ 2982912 h 3148013"/>
              <a:gd name="connsiteX94" fmla="*/ 0 w 1228725"/>
              <a:gd name="connsiteY94" fmla="*/ 2940050 h 3148013"/>
              <a:gd name="connsiteX95" fmla="*/ 0 w 1228725"/>
              <a:gd name="connsiteY95" fmla="*/ 209550 h 3148013"/>
              <a:gd name="connsiteX96" fmla="*/ 3175 w 1228725"/>
              <a:gd name="connsiteY96" fmla="*/ 166687 h 3148013"/>
              <a:gd name="connsiteX97" fmla="*/ 19050 w 1228725"/>
              <a:gd name="connsiteY97" fmla="*/ 128587 h 3148013"/>
              <a:gd name="connsiteX98" fmla="*/ 39687 w 1228725"/>
              <a:gd name="connsiteY98" fmla="*/ 92075 h 3148013"/>
              <a:gd name="connsiteX99" fmla="*/ 41275 w 1228725"/>
              <a:gd name="connsiteY99" fmla="*/ 90487 h 3148013"/>
              <a:gd name="connsiteX100" fmla="*/ 41275 w 1228725"/>
              <a:gd name="connsiteY100" fmla="*/ 90488 h 3148013"/>
              <a:gd name="connsiteX101" fmla="*/ 68263 w 1228725"/>
              <a:gd name="connsiteY101" fmla="*/ 60325 h 3148013"/>
              <a:gd name="connsiteX102" fmla="*/ 84137 w 1228725"/>
              <a:gd name="connsiteY102" fmla="*/ 50801 h 3148013"/>
              <a:gd name="connsiteX103" fmla="*/ 84137 w 1228725"/>
              <a:gd name="connsiteY103" fmla="*/ 50800 h 3148013"/>
              <a:gd name="connsiteX104" fmla="*/ 104774 w 1228725"/>
              <a:gd name="connsiteY104" fmla="*/ 34925 h 3148013"/>
              <a:gd name="connsiteX105" fmla="*/ 125412 w 1228725"/>
              <a:gd name="connsiteY105" fmla="*/ 25400 h 3148013"/>
              <a:gd name="connsiteX106" fmla="*/ 125412 w 1228725"/>
              <a:gd name="connsiteY106" fmla="*/ 25399 h 3148013"/>
              <a:gd name="connsiteX107" fmla="*/ 146049 w 1228725"/>
              <a:gd name="connsiteY107" fmla="*/ 15874 h 3148013"/>
              <a:gd name="connsiteX108" fmla="*/ 168275 w 1228725"/>
              <a:gd name="connsiteY108" fmla="*/ 11112 h 3148013"/>
              <a:gd name="connsiteX109" fmla="*/ 168275 w 1228725"/>
              <a:gd name="connsiteY109" fmla="*/ 11112 h 3148013"/>
              <a:gd name="connsiteX110" fmla="*/ 190500 w 1228725"/>
              <a:gd name="connsiteY110" fmla="*/ 4762 h 3148013"/>
              <a:gd name="connsiteX111" fmla="*/ 211137 w 1228725"/>
              <a:gd name="connsiteY111" fmla="*/ 3175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228725" h="3148013">
                <a:moveTo>
                  <a:pt x="239712" y="0"/>
                </a:moveTo>
                <a:lnTo>
                  <a:pt x="252412" y="0"/>
                </a:lnTo>
                <a:lnTo>
                  <a:pt x="296862" y="0"/>
                </a:lnTo>
                <a:lnTo>
                  <a:pt x="339725" y="0"/>
                </a:lnTo>
                <a:lnTo>
                  <a:pt x="381000" y="0"/>
                </a:lnTo>
                <a:lnTo>
                  <a:pt x="423862" y="0"/>
                </a:lnTo>
                <a:lnTo>
                  <a:pt x="423863" y="0"/>
                </a:lnTo>
                <a:lnTo>
                  <a:pt x="465137" y="0"/>
                </a:lnTo>
                <a:lnTo>
                  <a:pt x="508000" y="0"/>
                </a:lnTo>
                <a:lnTo>
                  <a:pt x="550862" y="0"/>
                </a:lnTo>
                <a:lnTo>
                  <a:pt x="550863" y="0"/>
                </a:lnTo>
                <a:lnTo>
                  <a:pt x="592137" y="0"/>
                </a:lnTo>
                <a:lnTo>
                  <a:pt x="635000" y="0"/>
                </a:lnTo>
                <a:lnTo>
                  <a:pt x="676275" y="0"/>
                </a:lnTo>
                <a:lnTo>
                  <a:pt x="720725" y="0"/>
                </a:lnTo>
                <a:lnTo>
                  <a:pt x="763587" y="0"/>
                </a:lnTo>
                <a:lnTo>
                  <a:pt x="763588" y="0"/>
                </a:lnTo>
                <a:lnTo>
                  <a:pt x="804862" y="0"/>
                </a:lnTo>
                <a:lnTo>
                  <a:pt x="847725" y="0"/>
                </a:lnTo>
                <a:lnTo>
                  <a:pt x="889000" y="0"/>
                </a:lnTo>
                <a:lnTo>
                  <a:pt x="931862" y="0"/>
                </a:lnTo>
                <a:lnTo>
                  <a:pt x="931863" y="0"/>
                </a:lnTo>
                <a:lnTo>
                  <a:pt x="974725" y="0"/>
                </a:lnTo>
                <a:lnTo>
                  <a:pt x="989013" y="0"/>
                </a:lnTo>
                <a:lnTo>
                  <a:pt x="1016000" y="3175"/>
                </a:lnTo>
                <a:lnTo>
                  <a:pt x="1036638" y="4762"/>
                </a:lnTo>
                <a:lnTo>
                  <a:pt x="1058862" y="11112"/>
                </a:lnTo>
                <a:lnTo>
                  <a:pt x="1058862" y="11112"/>
                </a:lnTo>
                <a:lnTo>
                  <a:pt x="1081087" y="15874"/>
                </a:lnTo>
                <a:lnTo>
                  <a:pt x="1100137" y="25399"/>
                </a:lnTo>
                <a:lnTo>
                  <a:pt x="1100137" y="25400"/>
                </a:lnTo>
                <a:lnTo>
                  <a:pt x="1123949" y="34925"/>
                </a:lnTo>
                <a:lnTo>
                  <a:pt x="1144587" y="50800"/>
                </a:lnTo>
                <a:lnTo>
                  <a:pt x="1158875" y="60325"/>
                </a:lnTo>
                <a:lnTo>
                  <a:pt x="1187450" y="90488"/>
                </a:lnTo>
                <a:lnTo>
                  <a:pt x="1187450" y="90487"/>
                </a:lnTo>
                <a:lnTo>
                  <a:pt x="1189037" y="92075"/>
                </a:lnTo>
                <a:lnTo>
                  <a:pt x="1209675" y="128587"/>
                </a:lnTo>
                <a:lnTo>
                  <a:pt x="1222375" y="166687"/>
                </a:lnTo>
                <a:lnTo>
                  <a:pt x="1228725" y="209550"/>
                </a:lnTo>
                <a:lnTo>
                  <a:pt x="1228725" y="2940050"/>
                </a:lnTo>
                <a:lnTo>
                  <a:pt x="1222375" y="2982912"/>
                </a:lnTo>
                <a:lnTo>
                  <a:pt x="1209675" y="3021012"/>
                </a:lnTo>
                <a:lnTo>
                  <a:pt x="1189037" y="3055937"/>
                </a:lnTo>
                <a:lnTo>
                  <a:pt x="1187450" y="3059112"/>
                </a:lnTo>
                <a:lnTo>
                  <a:pt x="1187450" y="3059113"/>
                </a:lnTo>
                <a:lnTo>
                  <a:pt x="1158875" y="3087688"/>
                </a:lnTo>
                <a:lnTo>
                  <a:pt x="1144587" y="3097213"/>
                </a:lnTo>
                <a:lnTo>
                  <a:pt x="1144587" y="3097213"/>
                </a:lnTo>
                <a:lnTo>
                  <a:pt x="1123949" y="3113088"/>
                </a:lnTo>
                <a:lnTo>
                  <a:pt x="1100137" y="3124200"/>
                </a:lnTo>
                <a:lnTo>
                  <a:pt x="1081087" y="3132138"/>
                </a:lnTo>
                <a:lnTo>
                  <a:pt x="1058863" y="3136900"/>
                </a:lnTo>
                <a:lnTo>
                  <a:pt x="1036638" y="3144838"/>
                </a:lnTo>
                <a:lnTo>
                  <a:pt x="1016000" y="3146425"/>
                </a:lnTo>
                <a:lnTo>
                  <a:pt x="1016000" y="3146426"/>
                </a:lnTo>
                <a:lnTo>
                  <a:pt x="989013" y="3148013"/>
                </a:lnTo>
                <a:lnTo>
                  <a:pt x="974725" y="3148013"/>
                </a:lnTo>
                <a:lnTo>
                  <a:pt x="931863" y="3148013"/>
                </a:lnTo>
                <a:lnTo>
                  <a:pt x="931862" y="3148013"/>
                </a:lnTo>
                <a:lnTo>
                  <a:pt x="889000" y="3148013"/>
                </a:lnTo>
                <a:lnTo>
                  <a:pt x="847725" y="3148013"/>
                </a:lnTo>
                <a:lnTo>
                  <a:pt x="804862" y="3148013"/>
                </a:lnTo>
                <a:lnTo>
                  <a:pt x="763588" y="3148013"/>
                </a:lnTo>
                <a:lnTo>
                  <a:pt x="763587" y="3148013"/>
                </a:lnTo>
                <a:lnTo>
                  <a:pt x="720725" y="3148013"/>
                </a:lnTo>
                <a:lnTo>
                  <a:pt x="676275" y="3148013"/>
                </a:lnTo>
                <a:lnTo>
                  <a:pt x="635000" y="3148013"/>
                </a:lnTo>
                <a:lnTo>
                  <a:pt x="592137" y="3148013"/>
                </a:lnTo>
                <a:lnTo>
                  <a:pt x="550863" y="3148013"/>
                </a:lnTo>
                <a:lnTo>
                  <a:pt x="550862" y="3148013"/>
                </a:lnTo>
                <a:lnTo>
                  <a:pt x="508000" y="3148013"/>
                </a:lnTo>
                <a:lnTo>
                  <a:pt x="465137" y="3148013"/>
                </a:lnTo>
                <a:lnTo>
                  <a:pt x="423863" y="3148013"/>
                </a:lnTo>
                <a:lnTo>
                  <a:pt x="423862" y="3148013"/>
                </a:lnTo>
                <a:lnTo>
                  <a:pt x="381000" y="3148013"/>
                </a:lnTo>
                <a:lnTo>
                  <a:pt x="339725" y="3148013"/>
                </a:lnTo>
                <a:lnTo>
                  <a:pt x="296862" y="3148013"/>
                </a:lnTo>
                <a:lnTo>
                  <a:pt x="252412" y="3148013"/>
                </a:lnTo>
                <a:lnTo>
                  <a:pt x="239712" y="3148013"/>
                </a:lnTo>
                <a:lnTo>
                  <a:pt x="211137" y="3146426"/>
                </a:lnTo>
                <a:lnTo>
                  <a:pt x="211137" y="3146425"/>
                </a:lnTo>
                <a:lnTo>
                  <a:pt x="190500" y="3144838"/>
                </a:lnTo>
                <a:lnTo>
                  <a:pt x="168275" y="3136900"/>
                </a:lnTo>
                <a:lnTo>
                  <a:pt x="146049" y="3132138"/>
                </a:lnTo>
                <a:lnTo>
                  <a:pt x="125412" y="3124200"/>
                </a:lnTo>
                <a:lnTo>
                  <a:pt x="104774" y="3113088"/>
                </a:lnTo>
                <a:lnTo>
                  <a:pt x="84137" y="3097213"/>
                </a:lnTo>
                <a:lnTo>
                  <a:pt x="68263" y="3087688"/>
                </a:lnTo>
                <a:lnTo>
                  <a:pt x="41275" y="3059113"/>
                </a:lnTo>
                <a:lnTo>
                  <a:pt x="41275" y="3059112"/>
                </a:lnTo>
                <a:lnTo>
                  <a:pt x="39687" y="3055937"/>
                </a:lnTo>
                <a:lnTo>
                  <a:pt x="19050" y="3021012"/>
                </a:lnTo>
                <a:lnTo>
                  <a:pt x="3175" y="2982912"/>
                </a:lnTo>
                <a:lnTo>
                  <a:pt x="0" y="2940050"/>
                </a:lnTo>
                <a:lnTo>
                  <a:pt x="0" y="209550"/>
                </a:lnTo>
                <a:lnTo>
                  <a:pt x="3175" y="166687"/>
                </a:lnTo>
                <a:lnTo>
                  <a:pt x="19050" y="128587"/>
                </a:lnTo>
                <a:lnTo>
                  <a:pt x="39687" y="92075"/>
                </a:lnTo>
                <a:lnTo>
                  <a:pt x="41275" y="90487"/>
                </a:lnTo>
                <a:lnTo>
                  <a:pt x="41275" y="90488"/>
                </a:lnTo>
                <a:lnTo>
                  <a:pt x="68263" y="60325"/>
                </a:lnTo>
                <a:lnTo>
                  <a:pt x="84137" y="50801"/>
                </a:lnTo>
                <a:lnTo>
                  <a:pt x="84137" y="50800"/>
                </a:lnTo>
                <a:lnTo>
                  <a:pt x="104774" y="34925"/>
                </a:lnTo>
                <a:lnTo>
                  <a:pt x="125412" y="25400"/>
                </a:lnTo>
                <a:lnTo>
                  <a:pt x="125412" y="25399"/>
                </a:lnTo>
                <a:lnTo>
                  <a:pt x="146049" y="15874"/>
                </a:lnTo>
                <a:lnTo>
                  <a:pt x="168275" y="11112"/>
                </a:lnTo>
                <a:lnTo>
                  <a:pt x="168275" y="11112"/>
                </a:lnTo>
                <a:lnTo>
                  <a:pt x="190500" y="4762"/>
                </a:lnTo>
                <a:lnTo>
                  <a:pt x="211137" y="3175"/>
                </a:lnTo>
                <a:close/>
              </a:path>
            </a:pathLst>
          </a:cu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3727" tIns="41863" rIns="83727" bIns="41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9" name="任意多边形 198"/>
          <p:cNvSpPr>
            <a:spLocks noChangeArrowheads="1"/>
          </p:cNvSpPr>
          <p:nvPr/>
        </p:nvSpPr>
        <p:spPr bwMode="auto">
          <a:xfrm>
            <a:off x="6895829" y="1735551"/>
            <a:ext cx="1362857" cy="2999495"/>
          </a:xfrm>
          <a:custGeom>
            <a:avLst/>
            <a:gdLst>
              <a:gd name="connsiteX0" fmla="*/ 1428750 w 1430338"/>
              <a:gd name="connsiteY0" fmla="*/ 787400 h 3148013"/>
              <a:gd name="connsiteX1" fmla="*/ 1430338 w 1430338"/>
              <a:gd name="connsiteY1" fmla="*/ 787400 h 3148013"/>
              <a:gd name="connsiteX2" fmla="*/ 1430338 w 1430338"/>
              <a:gd name="connsiteY2" fmla="*/ 788988 h 3148013"/>
              <a:gd name="connsiteX3" fmla="*/ 1428750 w 1430338"/>
              <a:gd name="connsiteY3" fmla="*/ 788988 h 3148013"/>
              <a:gd name="connsiteX4" fmla="*/ 239712 w 1430338"/>
              <a:gd name="connsiteY4" fmla="*/ 0 h 3148013"/>
              <a:gd name="connsiteX5" fmla="*/ 260350 w 1430338"/>
              <a:gd name="connsiteY5" fmla="*/ 0 h 3148013"/>
              <a:gd name="connsiteX6" fmla="*/ 303212 w 1430338"/>
              <a:gd name="connsiteY6" fmla="*/ 0 h 3148013"/>
              <a:gd name="connsiteX7" fmla="*/ 303213 w 1430338"/>
              <a:gd name="connsiteY7" fmla="*/ 0 h 3148013"/>
              <a:gd name="connsiteX8" fmla="*/ 346075 w 1430338"/>
              <a:gd name="connsiteY8" fmla="*/ 0 h 3148013"/>
              <a:gd name="connsiteX9" fmla="*/ 392112 w 1430338"/>
              <a:gd name="connsiteY9" fmla="*/ 0 h 3148013"/>
              <a:gd name="connsiteX10" fmla="*/ 392113 w 1430338"/>
              <a:gd name="connsiteY10" fmla="*/ 0 h 3148013"/>
              <a:gd name="connsiteX11" fmla="*/ 434975 w 1430338"/>
              <a:gd name="connsiteY11" fmla="*/ 0 h 3148013"/>
              <a:gd name="connsiteX12" fmla="*/ 477837 w 1430338"/>
              <a:gd name="connsiteY12" fmla="*/ 0 h 3148013"/>
              <a:gd name="connsiteX13" fmla="*/ 477838 w 1430338"/>
              <a:gd name="connsiteY13" fmla="*/ 0 h 3148013"/>
              <a:gd name="connsiteX14" fmla="*/ 520700 w 1430338"/>
              <a:gd name="connsiteY14" fmla="*/ 0 h 3148013"/>
              <a:gd name="connsiteX15" fmla="*/ 563562 w 1430338"/>
              <a:gd name="connsiteY15" fmla="*/ 0 h 3148013"/>
              <a:gd name="connsiteX16" fmla="*/ 563563 w 1430338"/>
              <a:gd name="connsiteY16" fmla="*/ 0 h 3148013"/>
              <a:gd name="connsiteX17" fmla="*/ 606425 w 1430338"/>
              <a:gd name="connsiteY17" fmla="*/ 0 h 3148013"/>
              <a:gd name="connsiteX18" fmla="*/ 649287 w 1430338"/>
              <a:gd name="connsiteY18" fmla="*/ 0 h 3148013"/>
              <a:gd name="connsiteX19" fmla="*/ 649288 w 1430338"/>
              <a:gd name="connsiteY19" fmla="*/ 0 h 3148013"/>
              <a:gd name="connsiteX20" fmla="*/ 693737 w 1430338"/>
              <a:gd name="connsiteY20" fmla="*/ 0 h 3148013"/>
              <a:gd name="connsiteX21" fmla="*/ 738187 w 1430338"/>
              <a:gd name="connsiteY21" fmla="*/ 0 h 3148013"/>
              <a:gd name="connsiteX22" fmla="*/ 781050 w 1430338"/>
              <a:gd name="connsiteY22" fmla="*/ 0 h 3148013"/>
              <a:gd name="connsiteX23" fmla="*/ 823912 w 1430338"/>
              <a:gd name="connsiteY23" fmla="*/ 0 h 3148013"/>
              <a:gd name="connsiteX24" fmla="*/ 823913 w 1430338"/>
              <a:gd name="connsiteY24" fmla="*/ 0 h 3148013"/>
              <a:gd name="connsiteX25" fmla="*/ 866775 w 1430338"/>
              <a:gd name="connsiteY25" fmla="*/ 0 h 3148013"/>
              <a:gd name="connsiteX26" fmla="*/ 909637 w 1430338"/>
              <a:gd name="connsiteY26" fmla="*/ 0 h 3148013"/>
              <a:gd name="connsiteX27" fmla="*/ 909638 w 1430338"/>
              <a:gd name="connsiteY27" fmla="*/ 0 h 3148013"/>
              <a:gd name="connsiteX28" fmla="*/ 952500 w 1430338"/>
              <a:gd name="connsiteY28" fmla="*/ 0 h 3148013"/>
              <a:gd name="connsiteX29" fmla="*/ 990600 w 1430338"/>
              <a:gd name="connsiteY29" fmla="*/ 0 h 3148013"/>
              <a:gd name="connsiteX30" fmla="*/ 996950 w 1430338"/>
              <a:gd name="connsiteY30" fmla="*/ 0 h 3148013"/>
              <a:gd name="connsiteX31" fmla="*/ 1039812 w 1430338"/>
              <a:gd name="connsiteY31" fmla="*/ 4762 h 3148013"/>
              <a:gd name="connsiteX32" fmla="*/ 1039812 w 1430338"/>
              <a:gd name="connsiteY32" fmla="*/ 4762 h 3148013"/>
              <a:gd name="connsiteX33" fmla="*/ 1082675 w 1430338"/>
              <a:gd name="connsiteY33" fmla="*/ 15874 h 3148013"/>
              <a:gd name="connsiteX34" fmla="*/ 1082675 w 1430338"/>
              <a:gd name="connsiteY34" fmla="*/ 15875 h 3148013"/>
              <a:gd name="connsiteX35" fmla="*/ 1084262 w 1430338"/>
              <a:gd name="connsiteY35" fmla="*/ 15875 h 3148013"/>
              <a:gd name="connsiteX36" fmla="*/ 1125537 w 1430338"/>
              <a:gd name="connsiteY36" fmla="*/ 34925 h 3148013"/>
              <a:gd name="connsiteX37" fmla="*/ 1127125 w 1430338"/>
              <a:gd name="connsiteY37" fmla="*/ 36512 h 3148013"/>
              <a:gd name="connsiteX38" fmla="*/ 1127125 w 1430338"/>
              <a:gd name="connsiteY38" fmla="*/ 36512 h 3148013"/>
              <a:gd name="connsiteX39" fmla="*/ 1160463 w 1430338"/>
              <a:gd name="connsiteY39" fmla="*/ 60324 h 3148013"/>
              <a:gd name="connsiteX40" fmla="*/ 1169988 w 1430338"/>
              <a:gd name="connsiteY40" fmla="*/ 71437 h 3148013"/>
              <a:gd name="connsiteX41" fmla="*/ 1169988 w 1430338"/>
              <a:gd name="connsiteY41" fmla="*/ 71438 h 3148013"/>
              <a:gd name="connsiteX42" fmla="*/ 1189037 w 1430338"/>
              <a:gd name="connsiteY42" fmla="*/ 92074 h 3148013"/>
              <a:gd name="connsiteX43" fmla="*/ 1211262 w 1430338"/>
              <a:gd name="connsiteY43" fmla="*/ 128587 h 3148013"/>
              <a:gd name="connsiteX44" fmla="*/ 1212850 w 1430338"/>
              <a:gd name="connsiteY44" fmla="*/ 131762 h 3148013"/>
              <a:gd name="connsiteX45" fmla="*/ 1225550 w 1430338"/>
              <a:gd name="connsiteY45" fmla="*/ 166687 h 3148013"/>
              <a:gd name="connsiteX46" fmla="*/ 1230312 w 1430338"/>
              <a:gd name="connsiteY46" fmla="*/ 209549 h 3148013"/>
              <a:gd name="connsiteX47" fmla="*/ 1230312 w 1430338"/>
              <a:gd name="connsiteY47" fmla="*/ 617537 h 3148013"/>
              <a:gd name="connsiteX48" fmla="*/ 1255713 w 1430338"/>
              <a:gd name="connsiteY48" fmla="*/ 636587 h 3148013"/>
              <a:gd name="connsiteX49" fmla="*/ 1255713 w 1430338"/>
              <a:gd name="connsiteY49" fmla="*/ 636588 h 3148013"/>
              <a:gd name="connsiteX50" fmla="*/ 1300162 w 1430338"/>
              <a:gd name="connsiteY50" fmla="*/ 669924 h 3148013"/>
              <a:gd name="connsiteX51" fmla="*/ 1300162 w 1430338"/>
              <a:gd name="connsiteY51" fmla="*/ 669925 h 3148013"/>
              <a:gd name="connsiteX52" fmla="*/ 1343025 w 1430338"/>
              <a:gd name="connsiteY52" fmla="*/ 703262 h 3148013"/>
              <a:gd name="connsiteX53" fmla="*/ 1343025 w 1430338"/>
              <a:gd name="connsiteY53" fmla="*/ 703262 h 3148013"/>
              <a:gd name="connsiteX54" fmla="*/ 1385888 w 1430338"/>
              <a:gd name="connsiteY54" fmla="*/ 735012 h 3148013"/>
              <a:gd name="connsiteX55" fmla="*/ 1385888 w 1430338"/>
              <a:gd name="connsiteY55" fmla="*/ 735013 h 3148013"/>
              <a:gd name="connsiteX56" fmla="*/ 1412875 w 1430338"/>
              <a:gd name="connsiteY56" fmla="*/ 755649 h 3148013"/>
              <a:gd name="connsiteX57" fmla="*/ 1425575 w 1430338"/>
              <a:gd name="connsiteY57" fmla="*/ 769937 h 3148013"/>
              <a:gd name="connsiteX58" fmla="*/ 1428750 w 1430338"/>
              <a:gd name="connsiteY58" fmla="*/ 787399 h 3148013"/>
              <a:gd name="connsiteX59" fmla="*/ 1425575 w 1430338"/>
              <a:gd name="connsiteY59" fmla="*/ 803275 h 3148013"/>
              <a:gd name="connsiteX60" fmla="*/ 1412875 w 1430338"/>
              <a:gd name="connsiteY60" fmla="*/ 817562 h 3148013"/>
              <a:gd name="connsiteX61" fmla="*/ 1385888 w 1430338"/>
              <a:gd name="connsiteY61" fmla="*/ 836611 h 3148013"/>
              <a:gd name="connsiteX62" fmla="*/ 1385888 w 1430338"/>
              <a:gd name="connsiteY62" fmla="*/ 836612 h 3148013"/>
              <a:gd name="connsiteX63" fmla="*/ 1343025 w 1430338"/>
              <a:gd name="connsiteY63" fmla="*/ 871537 h 3148013"/>
              <a:gd name="connsiteX64" fmla="*/ 1343025 w 1430338"/>
              <a:gd name="connsiteY64" fmla="*/ 871538 h 3148013"/>
              <a:gd name="connsiteX65" fmla="*/ 1300162 w 1430338"/>
              <a:gd name="connsiteY65" fmla="*/ 904875 h 3148013"/>
              <a:gd name="connsiteX66" fmla="*/ 1255713 w 1430338"/>
              <a:gd name="connsiteY66" fmla="*/ 936624 h 3148013"/>
              <a:gd name="connsiteX67" fmla="*/ 1255713 w 1430338"/>
              <a:gd name="connsiteY67" fmla="*/ 936625 h 3148013"/>
              <a:gd name="connsiteX68" fmla="*/ 1230312 w 1430338"/>
              <a:gd name="connsiteY68" fmla="*/ 955675 h 3148013"/>
              <a:gd name="connsiteX69" fmla="*/ 1230312 w 1430338"/>
              <a:gd name="connsiteY69" fmla="*/ 2940050 h 3148013"/>
              <a:gd name="connsiteX70" fmla="*/ 1225550 w 1430338"/>
              <a:gd name="connsiteY70" fmla="*/ 2982913 h 3148013"/>
              <a:gd name="connsiteX71" fmla="*/ 1212850 w 1430338"/>
              <a:gd name="connsiteY71" fmla="*/ 3016250 h 3148013"/>
              <a:gd name="connsiteX72" fmla="*/ 1211262 w 1430338"/>
              <a:gd name="connsiteY72" fmla="*/ 3021013 h 3148013"/>
              <a:gd name="connsiteX73" fmla="*/ 1189037 w 1430338"/>
              <a:gd name="connsiteY73" fmla="*/ 3055938 h 3148013"/>
              <a:gd name="connsiteX74" fmla="*/ 1169988 w 1430338"/>
              <a:gd name="connsiteY74" fmla="*/ 3076574 h 3148013"/>
              <a:gd name="connsiteX75" fmla="*/ 1169988 w 1430338"/>
              <a:gd name="connsiteY75" fmla="*/ 3076575 h 3148013"/>
              <a:gd name="connsiteX76" fmla="*/ 1160463 w 1430338"/>
              <a:gd name="connsiteY76" fmla="*/ 3087688 h 3148013"/>
              <a:gd name="connsiteX77" fmla="*/ 1127125 w 1430338"/>
              <a:gd name="connsiteY77" fmla="*/ 3111500 h 3148013"/>
              <a:gd name="connsiteX78" fmla="*/ 1127125 w 1430338"/>
              <a:gd name="connsiteY78" fmla="*/ 3111501 h 3148013"/>
              <a:gd name="connsiteX79" fmla="*/ 1125537 w 1430338"/>
              <a:gd name="connsiteY79" fmla="*/ 3113088 h 3148013"/>
              <a:gd name="connsiteX80" fmla="*/ 1084262 w 1430338"/>
              <a:gd name="connsiteY80" fmla="*/ 3132138 h 3148013"/>
              <a:gd name="connsiteX81" fmla="*/ 1082675 w 1430338"/>
              <a:gd name="connsiteY81" fmla="*/ 3132138 h 3148013"/>
              <a:gd name="connsiteX82" fmla="*/ 1082675 w 1430338"/>
              <a:gd name="connsiteY82" fmla="*/ 3132137 h 3148013"/>
              <a:gd name="connsiteX83" fmla="*/ 1039813 w 1430338"/>
              <a:gd name="connsiteY83" fmla="*/ 3144837 h 3148013"/>
              <a:gd name="connsiteX84" fmla="*/ 1039813 w 1430338"/>
              <a:gd name="connsiteY84" fmla="*/ 3144838 h 3148013"/>
              <a:gd name="connsiteX85" fmla="*/ 996950 w 1430338"/>
              <a:gd name="connsiteY85" fmla="*/ 3148013 h 3148013"/>
              <a:gd name="connsiteX86" fmla="*/ 990600 w 1430338"/>
              <a:gd name="connsiteY86" fmla="*/ 3148013 h 3148013"/>
              <a:gd name="connsiteX87" fmla="*/ 952500 w 1430338"/>
              <a:gd name="connsiteY87" fmla="*/ 3148013 h 3148013"/>
              <a:gd name="connsiteX88" fmla="*/ 909638 w 1430338"/>
              <a:gd name="connsiteY88" fmla="*/ 3148013 h 3148013"/>
              <a:gd name="connsiteX89" fmla="*/ 909637 w 1430338"/>
              <a:gd name="connsiteY89" fmla="*/ 3148013 h 3148013"/>
              <a:gd name="connsiteX90" fmla="*/ 866775 w 1430338"/>
              <a:gd name="connsiteY90" fmla="*/ 3148013 h 3148013"/>
              <a:gd name="connsiteX91" fmla="*/ 823913 w 1430338"/>
              <a:gd name="connsiteY91" fmla="*/ 3148013 h 3148013"/>
              <a:gd name="connsiteX92" fmla="*/ 823912 w 1430338"/>
              <a:gd name="connsiteY92" fmla="*/ 3148013 h 3148013"/>
              <a:gd name="connsiteX93" fmla="*/ 781050 w 1430338"/>
              <a:gd name="connsiteY93" fmla="*/ 3148013 h 3148013"/>
              <a:gd name="connsiteX94" fmla="*/ 738187 w 1430338"/>
              <a:gd name="connsiteY94" fmla="*/ 3148013 h 3148013"/>
              <a:gd name="connsiteX95" fmla="*/ 693737 w 1430338"/>
              <a:gd name="connsiteY95" fmla="*/ 3148013 h 3148013"/>
              <a:gd name="connsiteX96" fmla="*/ 649288 w 1430338"/>
              <a:gd name="connsiteY96" fmla="*/ 3148013 h 3148013"/>
              <a:gd name="connsiteX97" fmla="*/ 649287 w 1430338"/>
              <a:gd name="connsiteY97" fmla="*/ 3148013 h 3148013"/>
              <a:gd name="connsiteX98" fmla="*/ 606425 w 1430338"/>
              <a:gd name="connsiteY98" fmla="*/ 3148013 h 3148013"/>
              <a:gd name="connsiteX99" fmla="*/ 563563 w 1430338"/>
              <a:gd name="connsiteY99" fmla="*/ 3148013 h 3148013"/>
              <a:gd name="connsiteX100" fmla="*/ 563562 w 1430338"/>
              <a:gd name="connsiteY100" fmla="*/ 3148013 h 3148013"/>
              <a:gd name="connsiteX101" fmla="*/ 520700 w 1430338"/>
              <a:gd name="connsiteY101" fmla="*/ 3148013 h 3148013"/>
              <a:gd name="connsiteX102" fmla="*/ 477838 w 1430338"/>
              <a:gd name="connsiteY102" fmla="*/ 3148013 h 3148013"/>
              <a:gd name="connsiteX103" fmla="*/ 477837 w 1430338"/>
              <a:gd name="connsiteY103" fmla="*/ 3148013 h 3148013"/>
              <a:gd name="connsiteX104" fmla="*/ 434975 w 1430338"/>
              <a:gd name="connsiteY104" fmla="*/ 3148013 h 3148013"/>
              <a:gd name="connsiteX105" fmla="*/ 392113 w 1430338"/>
              <a:gd name="connsiteY105" fmla="*/ 3148013 h 3148013"/>
              <a:gd name="connsiteX106" fmla="*/ 392112 w 1430338"/>
              <a:gd name="connsiteY106" fmla="*/ 3148013 h 3148013"/>
              <a:gd name="connsiteX107" fmla="*/ 346075 w 1430338"/>
              <a:gd name="connsiteY107" fmla="*/ 3148013 h 3148013"/>
              <a:gd name="connsiteX108" fmla="*/ 303213 w 1430338"/>
              <a:gd name="connsiteY108" fmla="*/ 3148013 h 3148013"/>
              <a:gd name="connsiteX109" fmla="*/ 303212 w 1430338"/>
              <a:gd name="connsiteY109" fmla="*/ 3148013 h 3148013"/>
              <a:gd name="connsiteX110" fmla="*/ 260350 w 1430338"/>
              <a:gd name="connsiteY110" fmla="*/ 3148013 h 3148013"/>
              <a:gd name="connsiteX111" fmla="*/ 239712 w 1430338"/>
              <a:gd name="connsiteY111" fmla="*/ 3148013 h 3148013"/>
              <a:gd name="connsiteX112" fmla="*/ 217487 w 1430338"/>
              <a:gd name="connsiteY112" fmla="*/ 3146426 h 3148013"/>
              <a:gd name="connsiteX113" fmla="*/ 217487 w 1430338"/>
              <a:gd name="connsiteY113" fmla="*/ 3146425 h 3148013"/>
              <a:gd name="connsiteX114" fmla="*/ 192087 w 1430338"/>
              <a:gd name="connsiteY114" fmla="*/ 3144838 h 3148013"/>
              <a:gd name="connsiteX115" fmla="*/ 174625 w 1430338"/>
              <a:gd name="connsiteY115" fmla="*/ 3140075 h 3148013"/>
              <a:gd name="connsiteX116" fmla="*/ 146049 w 1430338"/>
              <a:gd name="connsiteY116" fmla="*/ 3132138 h 3148013"/>
              <a:gd name="connsiteX117" fmla="*/ 131762 w 1430338"/>
              <a:gd name="connsiteY117" fmla="*/ 3124200 h 3148013"/>
              <a:gd name="connsiteX118" fmla="*/ 131762 w 1430338"/>
              <a:gd name="connsiteY118" fmla="*/ 3124200 h 3148013"/>
              <a:gd name="connsiteX119" fmla="*/ 106362 w 1430338"/>
              <a:gd name="connsiteY119" fmla="*/ 3113088 h 3148013"/>
              <a:gd name="connsiteX120" fmla="*/ 88900 w 1430338"/>
              <a:gd name="connsiteY120" fmla="*/ 3100388 h 3148013"/>
              <a:gd name="connsiteX121" fmla="*/ 88900 w 1430338"/>
              <a:gd name="connsiteY121" fmla="*/ 3100387 h 3148013"/>
              <a:gd name="connsiteX122" fmla="*/ 71437 w 1430338"/>
              <a:gd name="connsiteY122" fmla="*/ 3087687 h 3148013"/>
              <a:gd name="connsiteX123" fmla="*/ 44450 w 1430338"/>
              <a:gd name="connsiteY123" fmla="*/ 3059112 h 3148013"/>
              <a:gd name="connsiteX124" fmla="*/ 41275 w 1430338"/>
              <a:gd name="connsiteY124" fmla="*/ 3055937 h 3148013"/>
              <a:gd name="connsiteX125" fmla="*/ 19050 w 1430338"/>
              <a:gd name="connsiteY125" fmla="*/ 3021012 h 3148013"/>
              <a:gd name="connsiteX126" fmla="*/ 4762 w 1430338"/>
              <a:gd name="connsiteY126" fmla="*/ 2982912 h 3148013"/>
              <a:gd name="connsiteX127" fmla="*/ 0 w 1430338"/>
              <a:gd name="connsiteY127" fmla="*/ 2940050 h 3148013"/>
              <a:gd name="connsiteX128" fmla="*/ 0 w 1430338"/>
              <a:gd name="connsiteY128" fmla="*/ 209549 h 3148013"/>
              <a:gd name="connsiteX129" fmla="*/ 4762 w 1430338"/>
              <a:gd name="connsiteY129" fmla="*/ 166687 h 3148013"/>
              <a:gd name="connsiteX130" fmla="*/ 19050 w 1430338"/>
              <a:gd name="connsiteY130" fmla="*/ 128587 h 3148013"/>
              <a:gd name="connsiteX131" fmla="*/ 41275 w 1430338"/>
              <a:gd name="connsiteY131" fmla="*/ 92074 h 3148013"/>
              <a:gd name="connsiteX132" fmla="*/ 44450 w 1430338"/>
              <a:gd name="connsiteY132" fmla="*/ 90487 h 3148013"/>
              <a:gd name="connsiteX133" fmla="*/ 71437 w 1430338"/>
              <a:gd name="connsiteY133" fmla="*/ 60324 h 3148013"/>
              <a:gd name="connsiteX134" fmla="*/ 88900 w 1430338"/>
              <a:gd name="connsiteY134" fmla="*/ 49212 h 3148013"/>
              <a:gd name="connsiteX135" fmla="*/ 88900 w 1430338"/>
              <a:gd name="connsiteY135" fmla="*/ 49212 h 3148013"/>
              <a:gd name="connsiteX136" fmla="*/ 106362 w 1430338"/>
              <a:gd name="connsiteY136" fmla="*/ 34925 h 3148013"/>
              <a:gd name="connsiteX137" fmla="*/ 131762 w 1430338"/>
              <a:gd name="connsiteY137" fmla="*/ 25400 h 3148013"/>
              <a:gd name="connsiteX138" fmla="*/ 131762 w 1430338"/>
              <a:gd name="connsiteY138" fmla="*/ 25400 h 3148013"/>
              <a:gd name="connsiteX139" fmla="*/ 146049 w 1430338"/>
              <a:gd name="connsiteY139" fmla="*/ 15875 h 3148013"/>
              <a:gd name="connsiteX140" fmla="*/ 174625 w 1430338"/>
              <a:gd name="connsiteY140" fmla="*/ 9525 h 3148013"/>
              <a:gd name="connsiteX141" fmla="*/ 192087 w 1430338"/>
              <a:gd name="connsiteY141" fmla="*/ 4762 h 3148013"/>
              <a:gd name="connsiteX142" fmla="*/ 217487 w 1430338"/>
              <a:gd name="connsiteY142" fmla="*/ 3175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430338" h="3148013">
                <a:moveTo>
                  <a:pt x="1428750" y="787400"/>
                </a:moveTo>
                <a:lnTo>
                  <a:pt x="1430338" y="787400"/>
                </a:lnTo>
                <a:lnTo>
                  <a:pt x="1430338" y="788988"/>
                </a:lnTo>
                <a:lnTo>
                  <a:pt x="1428750" y="788988"/>
                </a:lnTo>
                <a:close/>
                <a:moveTo>
                  <a:pt x="239712" y="0"/>
                </a:moveTo>
                <a:lnTo>
                  <a:pt x="260350" y="0"/>
                </a:lnTo>
                <a:lnTo>
                  <a:pt x="303212" y="0"/>
                </a:lnTo>
                <a:lnTo>
                  <a:pt x="303213" y="0"/>
                </a:lnTo>
                <a:lnTo>
                  <a:pt x="346075" y="0"/>
                </a:lnTo>
                <a:lnTo>
                  <a:pt x="392112" y="0"/>
                </a:lnTo>
                <a:lnTo>
                  <a:pt x="392113" y="0"/>
                </a:lnTo>
                <a:lnTo>
                  <a:pt x="434975" y="0"/>
                </a:lnTo>
                <a:lnTo>
                  <a:pt x="477837" y="0"/>
                </a:lnTo>
                <a:lnTo>
                  <a:pt x="477838" y="0"/>
                </a:lnTo>
                <a:lnTo>
                  <a:pt x="520700" y="0"/>
                </a:lnTo>
                <a:lnTo>
                  <a:pt x="563562" y="0"/>
                </a:lnTo>
                <a:lnTo>
                  <a:pt x="563563" y="0"/>
                </a:lnTo>
                <a:lnTo>
                  <a:pt x="606425" y="0"/>
                </a:lnTo>
                <a:lnTo>
                  <a:pt x="649287" y="0"/>
                </a:lnTo>
                <a:lnTo>
                  <a:pt x="649288" y="0"/>
                </a:lnTo>
                <a:lnTo>
                  <a:pt x="693737" y="0"/>
                </a:lnTo>
                <a:lnTo>
                  <a:pt x="738187" y="0"/>
                </a:lnTo>
                <a:lnTo>
                  <a:pt x="781050" y="0"/>
                </a:lnTo>
                <a:lnTo>
                  <a:pt x="823912" y="0"/>
                </a:lnTo>
                <a:lnTo>
                  <a:pt x="823913" y="0"/>
                </a:lnTo>
                <a:lnTo>
                  <a:pt x="866775" y="0"/>
                </a:lnTo>
                <a:lnTo>
                  <a:pt x="909637" y="0"/>
                </a:lnTo>
                <a:lnTo>
                  <a:pt x="909638" y="0"/>
                </a:lnTo>
                <a:lnTo>
                  <a:pt x="952500" y="0"/>
                </a:lnTo>
                <a:lnTo>
                  <a:pt x="990600" y="0"/>
                </a:lnTo>
                <a:lnTo>
                  <a:pt x="996950" y="0"/>
                </a:lnTo>
                <a:lnTo>
                  <a:pt x="1039812" y="4762"/>
                </a:lnTo>
                <a:lnTo>
                  <a:pt x="1039812" y="4762"/>
                </a:lnTo>
                <a:lnTo>
                  <a:pt x="1082675" y="15874"/>
                </a:lnTo>
                <a:lnTo>
                  <a:pt x="1082675" y="15875"/>
                </a:lnTo>
                <a:lnTo>
                  <a:pt x="1084262" y="15875"/>
                </a:lnTo>
                <a:lnTo>
                  <a:pt x="1125537" y="34925"/>
                </a:lnTo>
                <a:lnTo>
                  <a:pt x="1127125" y="36512"/>
                </a:lnTo>
                <a:lnTo>
                  <a:pt x="1127125" y="36512"/>
                </a:lnTo>
                <a:lnTo>
                  <a:pt x="1160463" y="60324"/>
                </a:lnTo>
                <a:lnTo>
                  <a:pt x="1169988" y="71437"/>
                </a:lnTo>
                <a:lnTo>
                  <a:pt x="1169988" y="71438"/>
                </a:lnTo>
                <a:lnTo>
                  <a:pt x="1189037" y="92074"/>
                </a:lnTo>
                <a:lnTo>
                  <a:pt x="1211262" y="128587"/>
                </a:lnTo>
                <a:lnTo>
                  <a:pt x="1212850" y="131762"/>
                </a:lnTo>
                <a:lnTo>
                  <a:pt x="1225550" y="166687"/>
                </a:lnTo>
                <a:lnTo>
                  <a:pt x="1230312" y="209549"/>
                </a:lnTo>
                <a:lnTo>
                  <a:pt x="1230312" y="617537"/>
                </a:lnTo>
                <a:lnTo>
                  <a:pt x="1255713" y="636587"/>
                </a:lnTo>
                <a:lnTo>
                  <a:pt x="1255713" y="636588"/>
                </a:lnTo>
                <a:lnTo>
                  <a:pt x="1300162" y="669924"/>
                </a:lnTo>
                <a:lnTo>
                  <a:pt x="1300162" y="669925"/>
                </a:lnTo>
                <a:lnTo>
                  <a:pt x="1343025" y="703262"/>
                </a:lnTo>
                <a:lnTo>
                  <a:pt x="1343025" y="703262"/>
                </a:lnTo>
                <a:lnTo>
                  <a:pt x="1385888" y="735012"/>
                </a:lnTo>
                <a:lnTo>
                  <a:pt x="1385888" y="735013"/>
                </a:lnTo>
                <a:lnTo>
                  <a:pt x="1412875" y="755649"/>
                </a:lnTo>
                <a:lnTo>
                  <a:pt x="1425575" y="769937"/>
                </a:lnTo>
                <a:lnTo>
                  <a:pt x="1428750" y="787399"/>
                </a:lnTo>
                <a:lnTo>
                  <a:pt x="1425575" y="803275"/>
                </a:lnTo>
                <a:lnTo>
                  <a:pt x="1412875" y="817562"/>
                </a:lnTo>
                <a:lnTo>
                  <a:pt x="1385888" y="836611"/>
                </a:lnTo>
                <a:lnTo>
                  <a:pt x="1385888" y="836612"/>
                </a:lnTo>
                <a:lnTo>
                  <a:pt x="1343025" y="871537"/>
                </a:lnTo>
                <a:lnTo>
                  <a:pt x="1343025" y="871538"/>
                </a:lnTo>
                <a:lnTo>
                  <a:pt x="1300162" y="904875"/>
                </a:lnTo>
                <a:lnTo>
                  <a:pt x="1255713" y="936624"/>
                </a:lnTo>
                <a:lnTo>
                  <a:pt x="1255713" y="936625"/>
                </a:lnTo>
                <a:lnTo>
                  <a:pt x="1230312" y="955675"/>
                </a:lnTo>
                <a:lnTo>
                  <a:pt x="1230312" y="2940050"/>
                </a:lnTo>
                <a:lnTo>
                  <a:pt x="1225550" y="2982913"/>
                </a:lnTo>
                <a:lnTo>
                  <a:pt x="1212850" y="3016250"/>
                </a:lnTo>
                <a:lnTo>
                  <a:pt x="1211262" y="3021013"/>
                </a:lnTo>
                <a:lnTo>
                  <a:pt x="1189037" y="3055938"/>
                </a:lnTo>
                <a:lnTo>
                  <a:pt x="1169988" y="3076574"/>
                </a:lnTo>
                <a:lnTo>
                  <a:pt x="1169988" y="3076575"/>
                </a:lnTo>
                <a:lnTo>
                  <a:pt x="1160463" y="3087688"/>
                </a:lnTo>
                <a:lnTo>
                  <a:pt x="1127125" y="3111500"/>
                </a:lnTo>
                <a:lnTo>
                  <a:pt x="1127125" y="3111501"/>
                </a:lnTo>
                <a:lnTo>
                  <a:pt x="1125537" y="3113088"/>
                </a:lnTo>
                <a:lnTo>
                  <a:pt x="1084262" y="3132138"/>
                </a:lnTo>
                <a:lnTo>
                  <a:pt x="1082675" y="3132138"/>
                </a:lnTo>
                <a:lnTo>
                  <a:pt x="1082675" y="3132137"/>
                </a:lnTo>
                <a:lnTo>
                  <a:pt x="1039813" y="3144837"/>
                </a:lnTo>
                <a:lnTo>
                  <a:pt x="1039813" y="3144838"/>
                </a:lnTo>
                <a:lnTo>
                  <a:pt x="996950" y="3148013"/>
                </a:lnTo>
                <a:lnTo>
                  <a:pt x="990600" y="3148013"/>
                </a:lnTo>
                <a:lnTo>
                  <a:pt x="952500" y="3148013"/>
                </a:lnTo>
                <a:lnTo>
                  <a:pt x="909638" y="3148013"/>
                </a:lnTo>
                <a:lnTo>
                  <a:pt x="909637" y="3148013"/>
                </a:lnTo>
                <a:lnTo>
                  <a:pt x="866775" y="3148013"/>
                </a:lnTo>
                <a:lnTo>
                  <a:pt x="823913" y="3148013"/>
                </a:lnTo>
                <a:lnTo>
                  <a:pt x="823912" y="3148013"/>
                </a:lnTo>
                <a:lnTo>
                  <a:pt x="781050" y="3148013"/>
                </a:lnTo>
                <a:lnTo>
                  <a:pt x="738187" y="3148013"/>
                </a:lnTo>
                <a:lnTo>
                  <a:pt x="693737" y="3148013"/>
                </a:lnTo>
                <a:lnTo>
                  <a:pt x="649288" y="3148013"/>
                </a:lnTo>
                <a:lnTo>
                  <a:pt x="649287" y="3148013"/>
                </a:lnTo>
                <a:lnTo>
                  <a:pt x="606425" y="3148013"/>
                </a:lnTo>
                <a:lnTo>
                  <a:pt x="563563" y="3148013"/>
                </a:lnTo>
                <a:lnTo>
                  <a:pt x="563562" y="3148013"/>
                </a:lnTo>
                <a:lnTo>
                  <a:pt x="520700" y="3148013"/>
                </a:lnTo>
                <a:lnTo>
                  <a:pt x="477838" y="3148013"/>
                </a:lnTo>
                <a:lnTo>
                  <a:pt x="477837" y="3148013"/>
                </a:lnTo>
                <a:lnTo>
                  <a:pt x="434975" y="3148013"/>
                </a:lnTo>
                <a:lnTo>
                  <a:pt x="392113" y="3148013"/>
                </a:lnTo>
                <a:lnTo>
                  <a:pt x="392112" y="3148013"/>
                </a:lnTo>
                <a:lnTo>
                  <a:pt x="346075" y="3148013"/>
                </a:lnTo>
                <a:lnTo>
                  <a:pt x="303213" y="3148013"/>
                </a:lnTo>
                <a:lnTo>
                  <a:pt x="303212" y="3148013"/>
                </a:lnTo>
                <a:lnTo>
                  <a:pt x="260350" y="3148013"/>
                </a:lnTo>
                <a:lnTo>
                  <a:pt x="239712" y="3148013"/>
                </a:lnTo>
                <a:lnTo>
                  <a:pt x="217487" y="3146426"/>
                </a:lnTo>
                <a:lnTo>
                  <a:pt x="217487" y="3146425"/>
                </a:lnTo>
                <a:lnTo>
                  <a:pt x="192087" y="3144838"/>
                </a:lnTo>
                <a:lnTo>
                  <a:pt x="174625" y="3140075"/>
                </a:lnTo>
                <a:lnTo>
                  <a:pt x="146049" y="3132138"/>
                </a:lnTo>
                <a:lnTo>
                  <a:pt x="131762" y="3124200"/>
                </a:lnTo>
                <a:lnTo>
                  <a:pt x="131762" y="3124200"/>
                </a:lnTo>
                <a:lnTo>
                  <a:pt x="106362" y="3113088"/>
                </a:lnTo>
                <a:lnTo>
                  <a:pt x="88900" y="3100388"/>
                </a:lnTo>
                <a:lnTo>
                  <a:pt x="88900" y="3100387"/>
                </a:lnTo>
                <a:lnTo>
                  <a:pt x="71437" y="3087687"/>
                </a:lnTo>
                <a:lnTo>
                  <a:pt x="44450" y="3059112"/>
                </a:lnTo>
                <a:lnTo>
                  <a:pt x="41275" y="305593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41275" y="92074"/>
                </a:lnTo>
                <a:lnTo>
                  <a:pt x="44450" y="90487"/>
                </a:lnTo>
                <a:lnTo>
                  <a:pt x="71437" y="60324"/>
                </a:lnTo>
                <a:lnTo>
                  <a:pt x="88900" y="49212"/>
                </a:lnTo>
                <a:lnTo>
                  <a:pt x="88900" y="49212"/>
                </a:lnTo>
                <a:lnTo>
                  <a:pt x="106362" y="34925"/>
                </a:lnTo>
                <a:lnTo>
                  <a:pt x="131762" y="25400"/>
                </a:lnTo>
                <a:lnTo>
                  <a:pt x="131762" y="25400"/>
                </a:lnTo>
                <a:lnTo>
                  <a:pt x="146049" y="15875"/>
                </a:lnTo>
                <a:lnTo>
                  <a:pt x="174625" y="9525"/>
                </a:lnTo>
                <a:lnTo>
                  <a:pt x="192087" y="4762"/>
                </a:lnTo>
                <a:lnTo>
                  <a:pt x="217487" y="3175"/>
                </a:lnTo>
                <a:close/>
              </a:path>
            </a:pathLst>
          </a:cu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3727" tIns="41863" rIns="83727" bIns="41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910649" y="1935217"/>
            <a:ext cx="568739" cy="1692604"/>
            <a:chOff x="9286715" y="1680422"/>
            <a:chExt cx="654939" cy="1949140"/>
          </a:xfrm>
          <a:solidFill>
            <a:schemeClr val="accent4"/>
          </a:solidFill>
        </p:grpSpPr>
        <p:sp>
          <p:nvSpPr>
            <p:cNvPr id="171" name="Freeform 137"/>
            <p:cNvSpPr>
              <a:spLocks/>
            </p:cNvSpPr>
            <p:nvPr/>
          </p:nvSpPr>
          <p:spPr bwMode="auto">
            <a:xfrm>
              <a:off x="9286715" y="1680422"/>
              <a:ext cx="654939" cy="1949140"/>
            </a:xfrm>
            <a:custGeom>
              <a:avLst/>
              <a:gdLst>
                <a:gd name="T0" fmla="*/ 0 w 376"/>
                <a:gd name="T1" fmla="*/ 0 h 1119"/>
                <a:gd name="T2" fmla="*/ 259 w 376"/>
                <a:gd name="T3" fmla="*/ 37 h 1119"/>
                <a:gd name="T4" fmla="*/ 283 w 376"/>
                <a:gd name="T5" fmla="*/ 42 h 1119"/>
                <a:gd name="T6" fmla="*/ 305 w 376"/>
                <a:gd name="T7" fmla="*/ 50 h 1119"/>
                <a:gd name="T8" fmla="*/ 325 w 376"/>
                <a:gd name="T9" fmla="*/ 60 h 1119"/>
                <a:gd name="T10" fmla="*/ 343 w 376"/>
                <a:gd name="T11" fmla="*/ 72 h 1119"/>
                <a:gd name="T12" fmla="*/ 357 w 376"/>
                <a:gd name="T13" fmla="*/ 86 h 1119"/>
                <a:gd name="T14" fmla="*/ 368 w 376"/>
                <a:gd name="T15" fmla="*/ 101 h 1119"/>
                <a:gd name="T16" fmla="*/ 374 w 376"/>
                <a:gd name="T17" fmla="*/ 119 h 1119"/>
                <a:gd name="T18" fmla="*/ 376 w 376"/>
                <a:gd name="T19" fmla="*/ 140 h 1119"/>
                <a:gd name="T20" fmla="*/ 376 w 376"/>
                <a:gd name="T21" fmla="*/ 968 h 1119"/>
                <a:gd name="T22" fmla="*/ 374 w 376"/>
                <a:gd name="T23" fmla="*/ 988 h 1119"/>
                <a:gd name="T24" fmla="*/ 368 w 376"/>
                <a:gd name="T25" fmla="*/ 1007 h 1119"/>
                <a:gd name="T26" fmla="*/ 358 w 376"/>
                <a:gd name="T27" fmla="*/ 1022 h 1119"/>
                <a:gd name="T28" fmla="*/ 344 w 376"/>
                <a:gd name="T29" fmla="*/ 1036 h 1119"/>
                <a:gd name="T30" fmla="*/ 327 w 376"/>
                <a:gd name="T31" fmla="*/ 1048 h 1119"/>
                <a:gd name="T32" fmla="*/ 306 w 376"/>
                <a:gd name="T33" fmla="*/ 1058 h 1119"/>
                <a:gd name="T34" fmla="*/ 284 w 376"/>
                <a:gd name="T35" fmla="*/ 1066 h 1119"/>
                <a:gd name="T36" fmla="*/ 259 w 376"/>
                <a:gd name="T37" fmla="*/ 1071 h 1119"/>
                <a:gd name="T38" fmla="*/ 0 w 376"/>
                <a:gd name="T39" fmla="*/ 1119 h 1119"/>
                <a:gd name="T40" fmla="*/ 0 w 376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6" h="1119">
                  <a:moveTo>
                    <a:pt x="0" y="0"/>
                  </a:moveTo>
                  <a:lnTo>
                    <a:pt x="259" y="37"/>
                  </a:lnTo>
                  <a:lnTo>
                    <a:pt x="283" y="42"/>
                  </a:lnTo>
                  <a:lnTo>
                    <a:pt x="305" y="50"/>
                  </a:lnTo>
                  <a:lnTo>
                    <a:pt x="325" y="60"/>
                  </a:lnTo>
                  <a:lnTo>
                    <a:pt x="343" y="72"/>
                  </a:lnTo>
                  <a:lnTo>
                    <a:pt x="357" y="86"/>
                  </a:lnTo>
                  <a:lnTo>
                    <a:pt x="368" y="101"/>
                  </a:lnTo>
                  <a:lnTo>
                    <a:pt x="374" y="119"/>
                  </a:lnTo>
                  <a:lnTo>
                    <a:pt x="376" y="140"/>
                  </a:lnTo>
                  <a:lnTo>
                    <a:pt x="376" y="968"/>
                  </a:lnTo>
                  <a:lnTo>
                    <a:pt x="374" y="988"/>
                  </a:lnTo>
                  <a:lnTo>
                    <a:pt x="368" y="1007"/>
                  </a:lnTo>
                  <a:lnTo>
                    <a:pt x="358" y="1022"/>
                  </a:lnTo>
                  <a:lnTo>
                    <a:pt x="344" y="1036"/>
                  </a:lnTo>
                  <a:lnTo>
                    <a:pt x="327" y="1048"/>
                  </a:lnTo>
                  <a:lnTo>
                    <a:pt x="306" y="1058"/>
                  </a:lnTo>
                  <a:lnTo>
                    <a:pt x="284" y="1066"/>
                  </a:lnTo>
                  <a:lnTo>
                    <a:pt x="259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405" tIns="39702" rIns="79405" bIns="3970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zh-CN" altLang="en-US" sz="1600" dirty="0">
                <a:solidFill>
                  <a:srgbClr val="0098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9380775" y="2482548"/>
              <a:ext cx="362307" cy="344889"/>
              <a:chOff x="8289913" y="3162328"/>
              <a:chExt cx="362307" cy="344889"/>
            </a:xfrm>
            <a:grpFill/>
          </p:grpSpPr>
          <p:sp>
            <p:nvSpPr>
              <p:cNvPr id="177" name="Freeform 162"/>
              <p:cNvSpPr>
                <a:spLocks noEditPoints="1"/>
              </p:cNvSpPr>
              <p:nvPr/>
            </p:nvSpPr>
            <p:spPr bwMode="auto">
              <a:xfrm>
                <a:off x="8289913" y="3218068"/>
                <a:ext cx="362307" cy="289149"/>
              </a:xfrm>
              <a:custGeom>
                <a:avLst/>
                <a:gdLst>
                  <a:gd name="T0" fmla="*/ 174 w 208"/>
                  <a:gd name="T1" fmla="*/ 62 h 166"/>
                  <a:gd name="T2" fmla="*/ 175 w 208"/>
                  <a:gd name="T3" fmla="*/ 43 h 166"/>
                  <a:gd name="T4" fmla="*/ 122 w 208"/>
                  <a:gd name="T5" fmla="*/ 50 h 166"/>
                  <a:gd name="T6" fmla="*/ 116 w 208"/>
                  <a:gd name="T7" fmla="*/ 53 h 166"/>
                  <a:gd name="T8" fmla="*/ 80 w 208"/>
                  <a:gd name="T9" fmla="*/ 53 h 166"/>
                  <a:gd name="T10" fmla="*/ 75 w 208"/>
                  <a:gd name="T11" fmla="*/ 51 h 166"/>
                  <a:gd name="T12" fmla="*/ 72 w 208"/>
                  <a:gd name="T13" fmla="*/ 51 h 166"/>
                  <a:gd name="T14" fmla="*/ 48 w 208"/>
                  <a:gd name="T15" fmla="*/ 51 h 166"/>
                  <a:gd name="T16" fmla="*/ 48 w 208"/>
                  <a:gd name="T17" fmla="*/ 54 h 166"/>
                  <a:gd name="T18" fmla="*/ 55 w 208"/>
                  <a:gd name="T19" fmla="*/ 58 h 166"/>
                  <a:gd name="T20" fmla="*/ 58 w 208"/>
                  <a:gd name="T21" fmla="*/ 60 h 166"/>
                  <a:gd name="T22" fmla="*/ 127 w 208"/>
                  <a:gd name="T23" fmla="*/ 62 h 166"/>
                  <a:gd name="T24" fmla="*/ 10 w 208"/>
                  <a:gd name="T25" fmla="*/ 6 h 166"/>
                  <a:gd name="T26" fmla="*/ 70 w 208"/>
                  <a:gd name="T27" fmla="*/ 41 h 166"/>
                  <a:gd name="T28" fmla="*/ 10 w 208"/>
                  <a:gd name="T29" fmla="*/ 6 h 166"/>
                  <a:gd name="T30" fmla="*/ 71 w 208"/>
                  <a:gd name="T31" fmla="*/ 0 h 166"/>
                  <a:gd name="T32" fmla="*/ 75 w 208"/>
                  <a:gd name="T33" fmla="*/ 2 h 166"/>
                  <a:gd name="T34" fmla="*/ 76 w 208"/>
                  <a:gd name="T35" fmla="*/ 39 h 166"/>
                  <a:gd name="T36" fmla="*/ 80 w 208"/>
                  <a:gd name="T37" fmla="*/ 38 h 166"/>
                  <a:gd name="T38" fmla="*/ 126 w 208"/>
                  <a:gd name="T39" fmla="*/ 14 h 166"/>
                  <a:gd name="T40" fmla="*/ 131 w 208"/>
                  <a:gd name="T41" fmla="*/ 9 h 166"/>
                  <a:gd name="T42" fmla="*/ 166 w 208"/>
                  <a:gd name="T43" fmla="*/ 8 h 166"/>
                  <a:gd name="T44" fmla="*/ 169 w 208"/>
                  <a:gd name="T45" fmla="*/ 9 h 166"/>
                  <a:gd name="T46" fmla="*/ 172 w 208"/>
                  <a:gd name="T47" fmla="*/ 10 h 166"/>
                  <a:gd name="T48" fmla="*/ 175 w 208"/>
                  <a:gd name="T49" fmla="*/ 14 h 166"/>
                  <a:gd name="T50" fmla="*/ 207 w 208"/>
                  <a:gd name="T51" fmla="*/ 67 h 166"/>
                  <a:gd name="T52" fmla="*/ 208 w 208"/>
                  <a:gd name="T53" fmla="*/ 74 h 166"/>
                  <a:gd name="T54" fmla="*/ 206 w 208"/>
                  <a:gd name="T55" fmla="*/ 80 h 166"/>
                  <a:gd name="T56" fmla="*/ 201 w 208"/>
                  <a:gd name="T57" fmla="*/ 85 h 166"/>
                  <a:gd name="T58" fmla="*/ 194 w 208"/>
                  <a:gd name="T59" fmla="*/ 86 h 166"/>
                  <a:gd name="T60" fmla="*/ 193 w 208"/>
                  <a:gd name="T61" fmla="*/ 163 h 166"/>
                  <a:gd name="T62" fmla="*/ 189 w 208"/>
                  <a:gd name="T63" fmla="*/ 166 h 166"/>
                  <a:gd name="T64" fmla="*/ 185 w 208"/>
                  <a:gd name="T65" fmla="*/ 163 h 166"/>
                  <a:gd name="T66" fmla="*/ 184 w 208"/>
                  <a:gd name="T67" fmla="*/ 86 h 166"/>
                  <a:gd name="T68" fmla="*/ 171 w 208"/>
                  <a:gd name="T69" fmla="*/ 157 h 166"/>
                  <a:gd name="T70" fmla="*/ 168 w 208"/>
                  <a:gd name="T71" fmla="*/ 163 h 166"/>
                  <a:gd name="T72" fmla="*/ 162 w 208"/>
                  <a:gd name="T73" fmla="*/ 166 h 166"/>
                  <a:gd name="T74" fmla="*/ 155 w 208"/>
                  <a:gd name="T75" fmla="*/ 163 h 166"/>
                  <a:gd name="T76" fmla="*/ 153 w 208"/>
                  <a:gd name="T77" fmla="*/ 157 h 166"/>
                  <a:gd name="T78" fmla="*/ 147 w 208"/>
                  <a:gd name="T79" fmla="*/ 86 h 166"/>
                  <a:gd name="T80" fmla="*/ 147 w 208"/>
                  <a:gd name="T81" fmla="*/ 161 h 166"/>
                  <a:gd name="T82" fmla="*/ 141 w 208"/>
                  <a:gd name="T83" fmla="*/ 165 h 166"/>
                  <a:gd name="T84" fmla="*/ 135 w 208"/>
                  <a:gd name="T85" fmla="*/ 165 h 166"/>
                  <a:gd name="T86" fmla="*/ 130 w 208"/>
                  <a:gd name="T87" fmla="*/ 161 h 166"/>
                  <a:gd name="T88" fmla="*/ 129 w 208"/>
                  <a:gd name="T89" fmla="*/ 86 h 166"/>
                  <a:gd name="T90" fmla="*/ 29 w 208"/>
                  <a:gd name="T91" fmla="*/ 161 h 166"/>
                  <a:gd name="T92" fmla="*/ 26 w 208"/>
                  <a:gd name="T93" fmla="*/ 165 h 166"/>
                  <a:gd name="T94" fmla="*/ 21 w 208"/>
                  <a:gd name="T95" fmla="*/ 165 h 166"/>
                  <a:gd name="T96" fmla="*/ 19 w 208"/>
                  <a:gd name="T97" fmla="*/ 161 h 166"/>
                  <a:gd name="T98" fmla="*/ 11 w 208"/>
                  <a:gd name="T99" fmla="*/ 86 h 166"/>
                  <a:gd name="T100" fmla="*/ 4 w 208"/>
                  <a:gd name="T101" fmla="*/ 83 h 166"/>
                  <a:gd name="T102" fmla="*/ 0 w 208"/>
                  <a:gd name="T103" fmla="*/ 77 h 166"/>
                  <a:gd name="T104" fmla="*/ 0 w 208"/>
                  <a:gd name="T105" fmla="*/ 69 h 166"/>
                  <a:gd name="T106" fmla="*/ 4 w 208"/>
                  <a:gd name="T107" fmla="*/ 64 h 166"/>
                  <a:gd name="T108" fmla="*/ 11 w 208"/>
                  <a:gd name="T109" fmla="*/ 62 h 166"/>
                  <a:gd name="T110" fmla="*/ 22 w 208"/>
                  <a:gd name="T111" fmla="*/ 60 h 166"/>
                  <a:gd name="T112" fmla="*/ 23 w 208"/>
                  <a:gd name="T113" fmla="*/ 58 h 166"/>
                  <a:gd name="T114" fmla="*/ 30 w 208"/>
                  <a:gd name="T115" fmla="*/ 54 h 166"/>
                  <a:gd name="T116" fmla="*/ 32 w 208"/>
                  <a:gd name="T117" fmla="*/ 54 h 166"/>
                  <a:gd name="T118" fmla="*/ 9 w 208"/>
                  <a:gd name="T119" fmla="*/ 51 h 166"/>
                  <a:gd name="T120" fmla="*/ 4 w 208"/>
                  <a:gd name="T121" fmla="*/ 48 h 166"/>
                  <a:gd name="T122" fmla="*/ 3 w 208"/>
                  <a:gd name="T123" fmla="*/ 5 h 166"/>
                  <a:gd name="T124" fmla="*/ 7 w 208"/>
                  <a:gd name="T125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8" h="166">
                    <a:moveTo>
                      <a:pt x="175" y="43"/>
                    </a:moveTo>
                    <a:lnTo>
                      <a:pt x="174" y="62"/>
                    </a:lnTo>
                    <a:lnTo>
                      <a:pt x="186" y="62"/>
                    </a:lnTo>
                    <a:lnTo>
                      <a:pt x="175" y="43"/>
                    </a:lnTo>
                    <a:close/>
                    <a:moveTo>
                      <a:pt x="126" y="42"/>
                    </a:moveTo>
                    <a:lnTo>
                      <a:pt x="122" y="50"/>
                    </a:lnTo>
                    <a:lnTo>
                      <a:pt x="119" y="52"/>
                    </a:lnTo>
                    <a:lnTo>
                      <a:pt x="116" y="53"/>
                    </a:lnTo>
                    <a:lnTo>
                      <a:pt x="115" y="53"/>
                    </a:lnTo>
                    <a:lnTo>
                      <a:pt x="80" y="53"/>
                    </a:lnTo>
                    <a:lnTo>
                      <a:pt x="77" y="53"/>
                    </a:lnTo>
                    <a:lnTo>
                      <a:pt x="75" y="51"/>
                    </a:lnTo>
                    <a:lnTo>
                      <a:pt x="74" y="50"/>
                    </a:lnTo>
                    <a:lnTo>
                      <a:pt x="72" y="51"/>
                    </a:lnTo>
                    <a:lnTo>
                      <a:pt x="71" y="51"/>
                    </a:lnTo>
                    <a:lnTo>
                      <a:pt x="48" y="51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55" y="58"/>
                    </a:lnTo>
                    <a:lnTo>
                      <a:pt x="57" y="59"/>
                    </a:lnTo>
                    <a:lnTo>
                      <a:pt x="58" y="60"/>
                    </a:lnTo>
                    <a:lnTo>
                      <a:pt x="57" y="62"/>
                    </a:lnTo>
                    <a:lnTo>
                      <a:pt x="127" y="62"/>
                    </a:lnTo>
                    <a:lnTo>
                      <a:pt x="126" y="42"/>
                    </a:lnTo>
                    <a:close/>
                    <a:moveTo>
                      <a:pt x="10" y="6"/>
                    </a:moveTo>
                    <a:lnTo>
                      <a:pt x="10" y="41"/>
                    </a:lnTo>
                    <a:lnTo>
                      <a:pt x="70" y="41"/>
                    </a:lnTo>
                    <a:lnTo>
                      <a:pt x="70" y="6"/>
                    </a:lnTo>
                    <a:lnTo>
                      <a:pt x="10" y="6"/>
                    </a:lnTo>
                    <a:close/>
                    <a:moveTo>
                      <a:pt x="9" y="0"/>
                    </a:moveTo>
                    <a:lnTo>
                      <a:pt x="71" y="0"/>
                    </a:lnTo>
                    <a:lnTo>
                      <a:pt x="73" y="0"/>
                    </a:lnTo>
                    <a:lnTo>
                      <a:pt x="75" y="2"/>
                    </a:lnTo>
                    <a:lnTo>
                      <a:pt x="76" y="5"/>
                    </a:lnTo>
                    <a:lnTo>
                      <a:pt x="76" y="39"/>
                    </a:lnTo>
                    <a:lnTo>
                      <a:pt x="78" y="38"/>
                    </a:lnTo>
                    <a:lnTo>
                      <a:pt x="80" y="38"/>
                    </a:lnTo>
                    <a:lnTo>
                      <a:pt x="111" y="38"/>
                    </a:lnTo>
                    <a:lnTo>
                      <a:pt x="126" y="14"/>
                    </a:lnTo>
                    <a:lnTo>
                      <a:pt x="128" y="11"/>
                    </a:lnTo>
                    <a:lnTo>
                      <a:pt x="131" y="9"/>
                    </a:lnTo>
                    <a:lnTo>
                      <a:pt x="135" y="8"/>
                    </a:lnTo>
                    <a:lnTo>
                      <a:pt x="166" y="8"/>
                    </a:lnTo>
                    <a:lnTo>
                      <a:pt x="168" y="9"/>
                    </a:lnTo>
                    <a:lnTo>
                      <a:pt x="169" y="9"/>
                    </a:lnTo>
                    <a:lnTo>
                      <a:pt x="169" y="9"/>
                    </a:lnTo>
                    <a:lnTo>
                      <a:pt x="172" y="10"/>
                    </a:lnTo>
                    <a:lnTo>
                      <a:pt x="173" y="11"/>
                    </a:lnTo>
                    <a:lnTo>
                      <a:pt x="175" y="14"/>
                    </a:lnTo>
                    <a:lnTo>
                      <a:pt x="205" y="65"/>
                    </a:lnTo>
                    <a:lnTo>
                      <a:pt x="207" y="67"/>
                    </a:lnTo>
                    <a:lnTo>
                      <a:pt x="208" y="71"/>
                    </a:lnTo>
                    <a:lnTo>
                      <a:pt x="208" y="74"/>
                    </a:lnTo>
                    <a:lnTo>
                      <a:pt x="208" y="77"/>
                    </a:lnTo>
                    <a:lnTo>
                      <a:pt x="206" y="80"/>
                    </a:lnTo>
                    <a:lnTo>
                      <a:pt x="204" y="83"/>
                    </a:lnTo>
                    <a:lnTo>
                      <a:pt x="201" y="85"/>
                    </a:lnTo>
                    <a:lnTo>
                      <a:pt x="198" y="86"/>
                    </a:lnTo>
                    <a:lnTo>
                      <a:pt x="194" y="86"/>
                    </a:lnTo>
                    <a:lnTo>
                      <a:pt x="194" y="161"/>
                    </a:lnTo>
                    <a:lnTo>
                      <a:pt x="193" y="163"/>
                    </a:lnTo>
                    <a:lnTo>
                      <a:pt x="191" y="165"/>
                    </a:lnTo>
                    <a:lnTo>
                      <a:pt x="189" y="166"/>
                    </a:lnTo>
                    <a:lnTo>
                      <a:pt x="186" y="165"/>
                    </a:lnTo>
                    <a:lnTo>
                      <a:pt x="185" y="163"/>
                    </a:lnTo>
                    <a:lnTo>
                      <a:pt x="184" y="161"/>
                    </a:lnTo>
                    <a:lnTo>
                      <a:pt x="184" y="86"/>
                    </a:lnTo>
                    <a:lnTo>
                      <a:pt x="171" y="86"/>
                    </a:lnTo>
                    <a:lnTo>
                      <a:pt x="171" y="157"/>
                    </a:lnTo>
                    <a:lnTo>
                      <a:pt x="169" y="161"/>
                    </a:lnTo>
                    <a:lnTo>
                      <a:pt x="168" y="163"/>
                    </a:lnTo>
                    <a:lnTo>
                      <a:pt x="165" y="165"/>
                    </a:lnTo>
                    <a:lnTo>
                      <a:pt x="162" y="166"/>
                    </a:lnTo>
                    <a:lnTo>
                      <a:pt x="159" y="165"/>
                    </a:lnTo>
                    <a:lnTo>
                      <a:pt x="155" y="163"/>
                    </a:lnTo>
                    <a:lnTo>
                      <a:pt x="154" y="161"/>
                    </a:lnTo>
                    <a:lnTo>
                      <a:pt x="153" y="157"/>
                    </a:lnTo>
                    <a:lnTo>
                      <a:pt x="153" y="86"/>
                    </a:lnTo>
                    <a:lnTo>
                      <a:pt x="147" y="86"/>
                    </a:lnTo>
                    <a:lnTo>
                      <a:pt x="147" y="157"/>
                    </a:lnTo>
                    <a:lnTo>
                      <a:pt x="147" y="161"/>
                    </a:lnTo>
                    <a:lnTo>
                      <a:pt x="144" y="163"/>
                    </a:lnTo>
                    <a:lnTo>
                      <a:pt x="141" y="165"/>
                    </a:lnTo>
                    <a:lnTo>
                      <a:pt x="138" y="166"/>
                    </a:lnTo>
                    <a:lnTo>
                      <a:pt x="135" y="165"/>
                    </a:lnTo>
                    <a:lnTo>
                      <a:pt x="133" y="163"/>
                    </a:lnTo>
                    <a:lnTo>
                      <a:pt x="130" y="161"/>
                    </a:lnTo>
                    <a:lnTo>
                      <a:pt x="129" y="157"/>
                    </a:lnTo>
                    <a:lnTo>
                      <a:pt x="129" y="86"/>
                    </a:lnTo>
                    <a:lnTo>
                      <a:pt x="29" y="86"/>
                    </a:lnTo>
                    <a:lnTo>
                      <a:pt x="29" y="161"/>
                    </a:lnTo>
                    <a:lnTo>
                      <a:pt x="28" y="163"/>
                    </a:lnTo>
                    <a:lnTo>
                      <a:pt x="26" y="165"/>
                    </a:lnTo>
                    <a:lnTo>
                      <a:pt x="24" y="166"/>
                    </a:lnTo>
                    <a:lnTo>
                      <a:pt x="21" y="165"/>
                    </a:lnTo>
                    <a:lnTo>
                      <a:pt x="20" y="163"/>
                    </a:lnTo>
                    <a:lnTo>
                      <a:pt x="19" y="161"/>
                    </a:lnTo>
                    <a:lnTo>
                      <a:pt x="19" y="86"/>
                    </a:lnTo>
                    <a:lnTo>
                      <a:pt x="11" y="86"/>
                    </a:lnTo>
                    <a:lnTo>
                      <a:pt x="8" y="85"/>
                    </a:lnTo>
                    <a:lnTo>
                      <a:pt x="4" y="83"/>
                    </a:lnTo>
                    <a:lnTo>
                      <a:pt x="2" y="80"/>
                    </a:lnTo>
                    <a:lnTo>
                      <a:pt x="0" y="77"/>
                    </a:lnTo>
                    <a:lnTo>
                      <a:pt x="0" y="74"/>
                    </a:lnTo>
                    <a:lnTo>
                      <a:pt x="0" y="69"/>
                    </a:lnTo>
                    <a:lnTo>
                      <a:pt x="2" y="66"/>
                    </a:lnTo>
                    <a:lnTo>
                      <a:pt x="4" y="64"/>
                    </a:lnTo>
                    <a:lnTo>
                      <a:pt x="8" y="62"/>
                    </a:lnTo>
                    <a:lnTo>
                      <a:pt x="11" y="62"/>
                    </a:lnTo>
                    <a:lnTo>
                      <a:pt x="22" y="62"/>
                    </a:lnTo>
                    <a:lnTo>
                      <a:pt x="22" y="60"/>
                    </a:lnTo>
                    <a:lnTo>
                      <a:pt x="22" y="59"/>
                    </a:lnTo>
                    <a:lnTo>
                      <a:pt x="23" y="58"/>
                    </a:lnTo>
                    <a:lnTo>
                      <a:pt x="23" y="58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2" y="54"/>
                    </a:lnTo>
                    <a:lnTo>
                      <a:pt x="32" y="51"/>
                    </a:lnTo>
                    <a:lnTo>
                      <a:pt x="9" y="51"/>
                    </a:lnTo>
                    <a:lnTo>
                      <a:pt x="7" y="50"/>
                    </a:lnTo>
                    <a:lnTo>
                      <a:pt x="4" y="48"/>
                    </a:lnTo>
                    <a:lnTo>
                      <a:pt x="3" y="46"/>
                    </a:lnTo>
                    <a:lnTo>
                      <a:pt x="3" y="5"/>
                    </a:lnTo>
                    <a:lnTo>
                      <a:pt x="4" y="2"/>
                    </a:lnTo>
                    <a:lnTo>
                      <a:pt x="7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solidFill>
                    <a:srgbClr val="0098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8" name="Freeform 163"/>
              <p:cNvSpPr>
                <a:spLocks/>
              </p:cNvSpPr>
              <p:nvPr/>
            </p:nvSpPr>
            <p:spPr bwMode="auto">
              <a:xfrm>
                <a:off x="8518096" y="3162328"/>
                <a:ext cx="66191" cy="64449"/>
              </a:xfrm>
              <a:custGeom>
                <a:avLst/>
                <a:gdLst>
                  <a:gd name="T0" fmla="*/ 19 w 38"/>
                  <a:gd name="T1" fmla="*/ 0 h 37"/>
                  <a:gd name="T2" fmla="*/ 29 w 38"/>
                  <a:gd name="T3" fmla="*/ 3 h 37"/>
                  <a:gd name="T4" fmla="*/ 35 w 38"/>
                  <a:gd name="T5" fmla="*/ 9 h 37"/>
                  <a:gd name="T6" fmla="*/ 38 w 38"/>
                  <a:gd name="T7" fmla="*/ 19 h 37"/>
                  <a:gd name="T8" fmla="*/ 35 w 38"/>
                  <a:gd name="T9" fmla="*/ 28 h 37"/>
                  <a:gd name="T10" fmla="*/ 29 w 38"/>
                  <a:gd name="T11" fmla="*/ 34 h 37"/>
                  <a:gd name="T12" fmla="*/ 19 w 38"/>
                  <a:gd name="T13" fmla="*/ 37 h 37"/>
                  <a:gd name="T14" fmla="*/ 10 w 38"/>
                  <a:gd name="T15" fmla="*/ 34 h 37"/>
                  <a:gd name="T16" fmla="*/ 4 w 38"/>
                  <a:gd name="T17" fmla="*/ 28 h 37"/>
                  <a:gd name="T18" fmla="*/ 0 w 38"/>
                  <a:gd name="T19" fmla="*/ 19 h 37"/>
                  <a:gd name="T20" fmla="*/ 4 w 38"/>
                  <a:gd name="T21" fmla="*/ 9 h 37"/>
                  <a:gd name="T22" fmla="*/ 10 w 38"/>
                  <a:gd name="T23" fmla="*/ 3 h 37"/>
                  <a:gd name="T24" fmla="*/ 19 w 38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" h="37">
                    <a:moveTo>
                      <a:pt x="19" y="0"/>
                    </a:moveTo>
                    <a:lnTo>
                      <a:pt x="29" y="3"/>
                    </a:lnTo>
                    <a:lnTo>
                      <a:pt x="35" y="9"/>
                    </a:lnTo>
                    <a:lnTo>
                      <a:pt x="38" y="19"/>
                    </a:lnTo>
                    <a:lnTo>
                      <a:pt x="35" y="28"/>
                    </a:lnTo>
                    <a:lnTo>
                      <a:pt x="29" y="34"/>
                    </a:lnTo>
                    <a:lnTo>
                      <a:pt x="19" y="37"/>
                    </a:lnTo>
                    <a:lnTo>
                      <a:pt x="10" y="34"/>
                    </a:lnTo>
                    <a:lnTo>
                      <a:pt x="4" y="28"/>
                    </a:lnTo>
                    <a:lnTo>
                      <a:pt x="0" y="19"/>
                    </a:lnTo>
                    <a:lnTo>
                      <a:pt x="4" y="9"/>
                    </a:lnTo>
                    <a:lnTo>
                      <a:pt x="10" y="3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solidFill>
                    <a:srgbClr val="0098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2815007" y="1935217"/>
            <a:ext cx="571765" cy="1692604"/>
            <a:chOff x="2267202" y="1680422"/>
            <a:chExt cx="658423" cy="1949140"/>
          </a:xfrm>
          <a:solidFill>
            <a:schemeClr val="accent1"/>
          </a:solidFill>
        </p:grpSpPr>
        <p:sp>
          <p:nvSpPr>
            <p:cNvPr id="180" name="Freeform 37"/>
            <p:cNvSpPr>
              <a:spLocks/>
            </p:cNvSpPr>
            <p:nvPr/>
          </p:nvSpPr>
          <p:spPr bwMode="auto">
            <a:xfrm>
              <a:off x="2267202" y="1680422"/>
              <a:ext cx="658423" cy="1949140"/>
            </a:xfrm>
            <a:custGeom>
              <a:avLst/>
              <a:gdLst>
                <a:gd name="T0" fmla="*/ 0 w 378"/>
                <a:gd name="T1" fmla="*/ 0 h 1119"/>
                <a:gd name="T2" fmla="*/ 259 w 378"/>
                <a:gd name="T3" fmla="*/ 37 h 1119"/>
                <a:gd name="T4" fmla="*/ 283 w 378"/>
                <a:gd name="T5" fmla="*/ 42 h 1119"/>
                <a:gd name="T6" fmla="*/ 306 w 378"/>
                <a:gd name="T7" fmla="*/ 50 h 1119"/>
                <a:gd name="T8" fmla="*/ 326 w 378"/>
                <a:gd name="T9" fmla="*/ 60 h 1119"/>
                <a:gd name="T10" fmla="*/ 343 w 378"/>
                <a:gd name="T11" fmla="*/ 72 h 1119"/>
                <a:gd name="T12" fmla="*/ 357 w 378"/>
                <a:gd name="T13" fmla="*/ 86 h 1119"/>
                <a:gd name="T14" fmla="*/ 368 w 378"/>
                <a:gd name="T15" fmla="*/ 101 h 1119"/>
                <a:gd name="T16" fmla="*/ 376 w 378"/>
                <a:gd name="T17" fmla="*/ 119 h 1119"/>
                <a:gd name="T18" fmla="*/ 378 w 378"/>
                <a:gd name="T19" fmla="*/ 140 h 1119"/>
                <a:gd name="T20" fmla="*/ 378 w 378"/>
                <a:gd name="T21" fmla="*/ 968 h 1119"/>
                <a:gd name="T22" fmla="*/ 376 w 378"/>
                <a:gd name="T23" fmla="*/ 988 h 1119"/>
                <a:gd name="T24" fmla="*/ 369 w 378"/>
                <a:gd name="T25" fmla="*/ 1007 h 1119"/>
                <a:gd name="T26" fmla="*/ 358 w 378"/>
                <a:gd name="T27" fmla="*/ 1022 h 1119"/>
                <a:gd name="T28" fmla="*/ 344 w 378"/>
                <a:gd name="T29" fmla="*/ 1036 h 1119"/>
                <a:gd name="T30" fmla="*/ 327 w 378"/>
                <a:gd name="T31" fmla="*/ 1048 h 1119"/>
                <a:gd name="T32" fmla="*/ 307 w 378"/>
                <a:gd name="T33" fmla="*/ 1058 h 1119"/>
                <a:gd name="T34" fmla="*/ 284 w 378"/>
                <a:gd name="T35" fmla="*/ 1066 h 1119"/>
                <a:gd name="T36" fmla="*/ 259 w 378"/>
                <a:gd name="T37" fmla="*/ 1071 h 1119"/>
                <a:gd name="T38" fmla="*/ 0 w 378"/>
                <a:gd name="T39" fmla="*/ 1119 h 1119"/>
                <a:gd name="T40" fmla="*/ 0 w 378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8" h="1119">
                  <a:moveTo>
                    <a:pt x="0" y="0"/>
                  </a:moveTo>
                  <a:lnTo>
                    <a:pt x="259" y="37"/>
                  </a:lnTo>
                  <a:lnTo>
                    <a:pt x="283" y="42"/>
                  </a:lnTo>
                  <a:lnTo>
                    <a:pt x="306" y="50"/>
                  </a:lnTo>
                  <a:lnTo>
                    <a:pt x="326" y="60"/>
                  </a:lnTo>
                  <a:lnTo>
                    <a:pt x="343" y="72"/>
                  </a:lnTo>
                  <a:lnTo>
                    <a:pt x="357" y="86"/>
                  </a:lnTo>
                  <a:lnTo>
                    <a:pt x="368" y="101"/>
                  </a:lnTo>
                  <a:lnTo>
                    <a:pt x="376" y="119"/>
                  </a:lnTo>
                  <a:lnTo>
                    <a:pt x="378" y="140"/>
                  </a:lnTo>
                  <a:lnTo>
                    <a:pt x="378" y="968"/>
                  </a:lnTo>
                  <a:lnTo>
                    <a:pt x="376" y="988"/>
                  </a:lnTo>
                  <a:lnTo>
                    <a:pt x="369" y="1007"/>
                  </a:lnTo>
                  <a:lnTo>
                    <a:pt x="358" y="1022"/>
                  </a:lnTo>
                  <a:lnTo>
                    <a:pt x="344" y="1036"/>
                  </a:lnTo>
                  <a:lnTo>
                    <a:pt x="327" y="1048"/>
                  </a:lnTo>
                  <a:lnTo>
                    <a:pt x="307" y="1058"/>
                  </a:lnTo>
                  <a:lnTo>
                    <a:pt x="284" y="1066"/>
                  </a:lnTo>
                  <a:lnTo>
                    <a:pt x="259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405" tIns="39702" rIns="79405" bIns="3970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462290" y="2482548"/>
              <a:ext cx="165477" cy="344888"/>
              <a:chOff x="3505027" y="3162328"/>
              <a:chExt cx="165477" cy="344888"/>
            </a:xfrm>
            <a:grpFill/>
          </p:grpSpPr>
          <p:sp>
            <p:nvSpPr>
              <p:cNvPr id="186" name="Freeform 157"/>
              <p:cNvSpPr>
                <a:spLocks/>
              </p:cNvSpPr>
              <p:nvPr/>
            </p:nvSpPr>
            <p:spPr bwMode="auto">
              <a:xfrm>
                <a:off x="3557283" y="3162328"/>
                <a:ext cx="62707" cy="62707"/>
              </a:xfrm>
              <a:custGeom>
                <a:avLst/>
                <a:gdLst>
                  <a:gd name="T0" fmla="*/ 19 w 36"/>
                  <a:gd name="T1" fmla="*/ 0 h 36"/>
                  <a:gd name="T2" fmla="*/ 27 w 36"/>
                  <a:gd name="T3" fmla="*/ 3 h 36"/>
                  <a:gd name="T4" fmla="*/ 34 w 36"/>
                  <a:gd name="T5" fmla="*/ 9 h 36"/>
                  <a:gd name="T6" fmla="*/ 36 w 36"/>
                  <a:gd name="T7" fmla="*/ 18 h 36"/>
                  <a:gd name="T8" fmla="*/ 34 w 36"/>
                  <a:gd name="T9" fmla="*/ 28 h 36"/>
                  <a:gd name="T10" fmla="*/ 27 w 36"/>
                  <a:gd name="T11" fmla="*/ 34 h 36"/>
                  <a:gd name="T12" fmla="*/ 19 w 36"/>
                  <a:gd name="T13" fmla="*/ 36 h 36"/>
                  <a:gd name="T14" fmla="*/ 9 w 36"/>
                  <a:gd name="T15" fmla="*/ 34 h 36"/>
                  <a:gd name="T16" fmla="*/ 2 w 36"/>
                  <a:gd name="T17" fmla="*/ 28 h 36"/>
                  <a:gd name="T18" fmla="*/ 0 w 36"/>
                  <a:gd name="T19" fmla="*/ 18 h 36"/>
                  <a:gd name="T20" fmla="*/ 2 w 36"/>
                  <a:gd name="T21" fmla="*/ 9 h 36"/>
                  <a:gd name="T22" fmla="*/ 9 w 36"/>
                  <a:gd name="T23" fmla="*/ 3 h 36"/>
                  <a:gd name="T24" fmla="*/ 19 w 36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27" y="3"/>
                    </a:lnTo>
                    <a:lnTo>
                      <a:pt x="34" y="9"/>
                    </a:lnTo>
                    <a:lnTo>
                      <a:pt x="36" y="18"/>
                    </a:lnTo>
                    <a:lnTo>
                      <a:pt x="34" y="28"/>
                    </a:lnTo>
                    <a:lnTo>
                      <a:pt x="27" y="34"/>
                    </a:lnTo>
                    <a:lnTo>
                      <a:pt x="19" y="36"/>
                    </a:lnTo>
                    <a:lnTo>
                      <a:pt x="9" y="34"/>
                    </a:lnTo>
                    <a:lnTo>
                      <a:pt x="2" y="28"/>
                    </a:lnTo>
                    <a:lnTo>
                      <a:pt x="0" y="18"/>
                    </a:lnTo>
                    <a:lnTo>
                      <a:pt x="2" y="9"/>
                    </a:lnTo>
                    <a:lnTo>
                      <a:pt x="9" y="3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7" name="Freeform 158"/>
              <p:cNvSpPr>
                <a:spLocks noEditPoints="1"/>
              </p:cNvSpPr>
              <p:nvPr/>
            </p:nvSpPr>
            <p:spPr bwMode="auto">
              <a:xfrm>
                <a:off x="3505027" y="3176263"/>
                <a:ext cx="165477" cy="330953"/>
              </a:xfrm>
              <a:custGeom>
                <a:avLst/>
                <a:gdLst>
                  <a:gd name="T0" fmla="*/ 71 w 95"/>
                  <a:gd name="T1" fmla="*/ 21 h 190"/>
                  <a:gd name="T2" fmla="*/ 73 w 95"/>
                  <a:gd name="T3" fmla="*/ 23 h 190"/>
                  <a:gd name="T4" fmla="*/ 77 w 95"/>
                  <a:gd name="T5" fmla="*/ 23 h 190"/>
                  <a:gd name="T6" fmla="*/ 77 w 95"/>
                  <a:gd name="T7" fmla="*/ 21 h 190"/>
                  <a:gd name="T8" fmla="*/ 70 w 95"/>
                  <a:gd name="T9" fmla="*/ 3 h 190"/>
                  <a:gd name="T10" fmla="*/ 69 w 95"/>
                  <a:gd name="T11" fmla="*/ 15 h 190"/>
                  <a:gd name="T12" fmla="*/ 73 w 95"/>
                  <a:gd name="T13" fmla="*/ 17 h 190"/>
                  <a:gd name="T14" fmla="*/ 79 w 95"/>
                  <a:gd name="T15" fmla="*/ 16 h 190"/>
                  <a:gd name="T16" fmla="*/ 79 w 95"/>
                  <a:gd name="T17" fmla="*/ 4 h 190"/>
                  <a:gd name="T18" fmla="*/ 73 w 95"/>
                  <a:gd name="T19" fmla="*/ 2 h 190"/>
                  <a:gd name="T20" fmla="*/ 76 w 95"/>
                  <a:gd name="T21" fmla="*/ 1 h 190"/>
                  <a:gd name="T22" fmla="*/ 75 w 95"/>
                  <a:gd name="T23" fmla="*/ 0 h 190"/>
                  <a:gd name="T24" fmla="*/ 75 w 95"/>
                  <a:gd name="T25" fmla="*/ 1 h 190"/>
                  <a:gd name="T26" fmla="*/ 73 w 95"/>
                  <a:gd name="T27" fmla="*/ 1 h 190"/>
                  <a:gd name="T28" fmla="*/ 74 w 95"/>
                  <a:gd name="T29" fmla="*/ 0 h 190"/>
                  <a:gd name="T30" fmla="*/ 79 w 95"/>
                  <a:gd name="T31" fmla="*/ 1 h 190"/>
                  <a:gd name="T32" fmla="*/ 81 w 95"/>
                  <a:gd name="T33" fmla="*/ 21 h 190"/>
                  <a:gd name="T34" fmla="*/ 82 w 95"/>
                  <a:gd name="T35" fmla="*/ 22 h 190"/>
                  <a:gd name="T36" fmla="*/ 90 w 95"/>
                  <a:gd name="T37" fmla="*/ 25 h 190"/>
                  <a:gd name="T38" fmla="*/ 95 w 95"/>
                  <a:gd name="T39" fmla="*/ 60 h 190"/>
                  <a:gd name="T40" fmla="*/ 89 w 95"/>
                  <a:gd name="T41" fmla="*/ 65 h 190"/>
                  <a:gd name="T42" fmla="*/ 82 w 95"/>
                  <a:gd name="T43" fmla="*/ 63 h 190"/>
                  <a:gd name="T44" fmla="*/ 70 w 95"/>
                  <a:gd name="T45" fmla="*/ 101 h 190"/>
                  <a:gd name="T46" fmla="*/ 68 w 95"/>
                  <a:gd name="T47" fmla="*/ 185 h 190"/>
                  <a:gd name="T48" fmla="*/ 61 w 95"/>
                  <a:gd name="T49" fmla="*/ 190 h 190"/>
                  <a:gd name="T50" fmla="*/ 52 w 95"/>
                  <a:gd name="T51" fmla="*/ 185 h 190"/>
                  <a:gd name="T52" fmla="*/ 45 w 95"/>
                  <a:gd name="T53" fmla="*/ 108 h 190"/>
                  <a:gd name="T54" fmla="*/ 42 w 95"/>
                  <a:gd name="T55" fmla="*/ 187 h 190"/>
                  <a:gd name="T56" fmla="*/ 33 w 95"/>
                  <a:gd name="T57" fmla="*/ 189 h 190"/>
                  <a:gd name="T58" fmla="*/ 28 w 95"/>
                  <a:gd name="T59" fmla="*/ 181 h 190"/>
                  <a:gd name="T60" fmla="*/ 26 w 95"/>
                  <a:gd name="T61" fmla="*/ 98 h 190"/>
                  <a:gd name="T62" fmla="*/ 12 w 95"/>
                  <a:gd name="T63" fmla="*/ 110 h 190"/>
                  <a:gd name="T64" fmla="*/ 4 w 95"/>
                  <a:gd name="T65" fmla="*/ 112 h 190"/>
                  <a:gd name="T66" fmla="*/ 0 w 95"/>
                  <a:gd name="T67" fmla="*/ 104 h 190"/>
                  <a:gd name="T68" fmla="*/ 25 w 95"/>
                  <a:gd name="T69" fmla="*/ 37 h 190"/>
                  <a:gd name="T70" fmla="*/ 29 w 95"/>
                  <a:gd name="T71" fmla="*/ 32 h 190"/>
                  <a:gd name="T72" fmla="*/ 64 w 95"/>
                  <a:gd name="T73" fmla="*/ 30 h 190"/>
                  <a:gd name="T74" fmla="*/ 70 w 95"/>
                  <a:gd name="T75" fmla="*/ 33 h 190"/>
                  <a:gd name="T76" fmla="*/ 76 w 95"/>
                  <a:gd name="T77" fmla="*/ 27 h 190"/>
                  <a:gd name="T78" fmla="*/ 77 w 95"/>
                  <a:gd name="T79" fmla="*/ 25 h 190"/>
                  <a:gd name="T80" fmla="*/ 68 w 95"/>
                  <a:gd name="T81" fmla="*/ 23 h 190"/>
                  <a:gd name="T82" fmla="*/ 68 w 95"/>
                  <a:gd name="T83" fmla="*/ 2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5" h="190">
                    <a:moveTo>
                      <a:pt x="73" y="21"/>
                    </a:moveTo>
                    <a:lnTo>
                      <a:pt x="71" y="21"/>
                    </a:lnTo>
                    <a:lnTo>
                      <a:pt x="71" y="21"/>
                    </a:lnTo>
                    <a:lnTo>
                      <a:pt x="71" y="23"/>
                    </a:lnTo>
                    <a:lnTo>
                      <a:pt x="71" y="23"/>
                    </a:lnTo>
                    <a:lnTo>
                      <a:pt x="73" y="23"/>
                    </a:lnTo>
                    <a:lnTo>
                      <a:pt x="77" y="23"/>
                    </a:lnTo>
                    <a:lnTo>
                      <a:pt x="77" y="23"/>
                    </a:lnTo>
                    <a:lnTo>
                      <a:pt x="77" y="23"/>
                    </a:lnTo>
                    <a:lnTo>
                      <a:pt x="77" y="21"/>
                    </a:lnTo>
                    <a:lnTo>
                      <a:pt x="77" y="21"/>
                    </a:lnTo>
                    <a:lnTo>
                      <a:pt x="77" y="21"/>
                    </a:lnTo>
                    <a:lnTo>
                      <a:pt x="73" y="21"/>
                    </a:lnTo>
                    <a:close/>
                    <a:moveTo>
                      <a:pt x="73" y="2"/>
                    </a:moveTo>
                    <a:lnTo>
                      <a:pt x="70" y="3"/>
                    </a:lnTo>
                    <a:lnTo>
                      <a:pt x="69" y="4"/>
                    </a:lnTo>
                    <a:lnTo>
                      <a:pt x="69" y="5"/>
                    </a:lnTo>
                    <a:lnTo>
                      <a:pt x="69" y="15"/>
                    </a:lnTo>
                    <a:lnTo>
                      <a:pt x="69" y="16"/>
                    </a:lnTo>
                    <a:lnTo>
                      <a:pt x="70" y="17"/>
                    </a:lnTo>
                    <a:lnTo>
                      <a:pt x="73" y="17"/>
                    </a:lnTo>
                    <a:lnTo>
                      <a:pt x="76" y="17"/>
                    </a:lnTo>
                    <a:lnTo>
                      <a:pt x="78" y="17"/>
                    </a:lnTo>
                    <a:lnTo>
                      <a:pt x="79" y="16"/>
                    </a:lnTo>
                    <a:lnTo>
                      <a:pt x="79" y="15"/>
                    </a:lnTo>
                    <a:lnTo>
                      <a:pt x="79" y="5"/>
                    </a:lnTo>
                    <a:lnTo>
                      <a:pt x="79" y="4"/>
                    </a:lnTo>
                    <a:lnTo>
                      <a:pt x="78" y="3"/>
                    </a:lnTo>
                    <a:lnTo>
                      <a:pt x="76" y="2"/>
                    </a:lnTo>
                    <a:lnTo>
                      <a:pt x="73" y="2"/>
                    </a:lnTo>
                    <a:close/>
                    <a:moveTo>
                      <a:pt x="76" y="0"/>
                    </a:moveTo>
                    <a:lnTo>
                      <a:pt x="75" y="1"/>
                    </a:lnTo>
                    <a:lnTo>
                      <a:pt x="76" y="1"/>
                    </a:lnTo>
                    <a:lnTo>
                      <a:pt x="76" y="1"/>
                    </a:lnTo>
                    <a:lnTo>
                      <a:pt x="76" y="0"/>
                    </a:lnTo>
                    <a:close/>
                    <a:moveTo>
                      <a:pt x="75" y="0"/>
                    </a:moveTo>
                    <a:lnTo>
                      <a:pt x="74" y="1"/>
                    </a:lnTo>
                    <a:lnTo>
                      <a:pt x="75" y="1"/>
                    </a:lnTo>
                    <a:lnTo>
                      <a:pt x="75" y="1"/>
                    </a:lnTo>
                    <a:lnTo>
                      <a:pt x="75" y="0"/>
                    </a:lnTo>
                    <a:close/>
                    <a:moveTo>
                      <a:pt x="74" y="0"/>
                    </a:moveTo>
                    <a:lnTo>
                      <a:pt x="73" y="1"/>
                    </a:lnTo>
                    <a:lnTo>
                      <a:pt x="74" y="1"/>
                    </a:lnTo>
                    <a:lnTo>
                      <a:pt x="74" y="1"/>
                    </a:lnTo>
                    <a:lnTo>
                      <a:pt x="74" y="0"/>
                    </a:lnTo>
                    <a:close/>
                    <a:moveTo>
                      <a:pt x="71" y="0"/>
                    </a:moveTo>
                    <a:lnTo>
                      <a:pt x="77" y="0"/>
                    </a:lnTo>
                    <a:lnTo>
                      <a:pt x="79" y="1"/>
                    </a:lnTo>
                    <a:lnTo>
                      <a:pt x="80" y="2"/>
                    </a:lnTo>
                    <a:lnTo>
                      <a:pt x="81" y="4"/>
                    </a:lnTo>
                    <a:lnTo>
                      <a:pt x="81" y="21"/>
                    </a:lnTo>
                    <a:lnTo>
                      <a:pt x="81" y="22"/>
                    </a:lnTo>
                    <a:lnTo>
                      <a:pt x="81" y="22"/>
                    </a:lnTo>
                    <a:lnTo>
                      <a:pt x="82" y="22"/>
                    </a:lnTo>
                    <a:lnTo>
                      <a:pt x="86" y="22"/>
                    </a:lnTo>
                    <a:lnTo>
                      <a:pt x="88" y="23"/>
                    </a:lnTo>
                    <a:lnTo>
                      <a:pt x="90" y="25"/>
                    </a:lnTo>
                    <a:lnTo>
                      <a:pt x="91" y="28"/>
                    </a:lnTo>
                    <a:lnTo>
                      <a:pt x="95" y="57"/>
                    </a:lnTo>
                    <a:lnTo>
                      <a:pt x="95" y="60"/>
                    </a:lnTo>
                    <a:lnTo>
                      <a:pt x="94" y="63"/>
                    </a:lnTo>
                    <a:lnTo>
                      <a:pt x="92" y="64"/>
                    </a:lnTo>
                    <a:lnTo>
                      <a:pt x="89" y="65"/>
                    </a:lnTo>
                    <a:lnTo>
                      <a:pt x="87" y="65"/>
                    </a:lnTo>
                    <a:lnTo>
                      <a:pt x="84" y="64"/>
                    </a:lnTo>
                    <a:lnTo>
                      <a:pt x="82" y="63"/>
                    </a:lnTo>
                    <a:lnTo>
                      <a:pt x="73" y="54"/>
                    </a:lnTo>
                    <a:lnTo>
                      <a:pt x="70" y="98"/>
                    </a:lnTo>
                    <a:lnTo>
                      <a:pt x="70" y="101"/>
                    </a:lnTo>
                    <a:lnTo>
                      <a:pt x="69" y="103"/>
                    </a:lnTo>
                    <a:lnTo>
                      <a:pt x="69" y="181"/>
                    </a:lnTo>
                    <a:lnTo>
                      <a:pt x="68" y="185"/>
                    </a:lnTo>
                    <a:lnTo>
                      <a:pt x="66" y="187"/>
                    </a:lnTo>
                    <a:lnTo>
                      <a:pt x="64" y="189"/>
                    </a:lnTo>
                    <a:lnTo>
                      <a:pt x="61" y="190"/>
                    </a:lnTo>
                    <a:lnTo>
                      <a:pt x="57" y="189"/>
                    </a:lnTo>
                    <a:lnTo>
                      <a:pt x="54" y="187"/>
                    </a:lnTo>
                    <a:lnTo>
                      <a:pt x="52" y="185"/>
                    </a:lnTo>
                    <a:lnTo>
                      <a:pt x="52" y="181"/>
                    </a:lnTo>
                    <a:lnTo>
                      <a:pt x="52" y="108"/>
                    </a:lnTo>
                    <a:lnTo>
                      <a:pt x="45" y="108"/>
                    </a:lnTo>
                    <a:lnTo>
                      <a:pt x="45" y="181"/>
                    </a:lnTo>
                    <a:lnTo>
                      <a:pt x="44" y="185"/>
                    </a:lnTo>
                    <a:lnTo>
                      <a:pt x="42" y="187"/>
                    </a:lnTo>
                    <a:lnTo>
                      <a:pt x="40" y="189"/>
                    </a:lnTo>
                    <a:lnTo>
                      <a:pt x="37" y="190"/>
                    </a:lnTo>
                    <a:lnTo>
                      <a:pt x="33" y="189"/>
                    </a:lnTo>
                    <a:lnTo>
                      <a:pt x="30" y="187"/>
                    </a:lnTo>
                    <a:lnTo>
                      <a:pt x="28" y="185"/>
                    </a:lnTo>
                    <a:lnTo>
                      <a:pt x="28" y="181"/>
                    </a:lnTo>
                    <a:lnTo>
                      <a:pt x="28" y="103"/>
                    </a:lnTo>
                    <a:lnTo>
                      <a:pt x="26" y="101"/>
                    </a:lnTo>
                    <a:lnTo>
                      <a:pt x="26" y="98"/>
                    </a:lnTo>
                    <a:lnTo>
                      <a:pt x="25" y="77"/>
                    </a:lnTo>
                    <a:lnTo>
                      <a:pt x="14" y="108"/>
                    </a:lnTo>
                    <a:lnTo>
                      <a:pt x="12" y="110"/>
                    </a:lnTo>
                    <a:lnTo>
                      <a:pt x="10" y="112"/>
                    </a:lnTo>
                    <a:lnTo>
                      <a:pt x="7" y="112"/>
                    </a:lnTo>
                    <a:lnTo>
                      <a:pt x="4" y="112"/>
                    </a:lnTo>
                    <a:lnTo>
                      <a:pt x="2" y="110"/>
                    </a:lnTo>
                    <a:lnTo>
                      <a:pt x="0" y="108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24" y="38"/>
                    </a:lnTo>
                    <a:lnTo>
                      <a:pt x="25" y="37"/>
                    </a:lnTo>
                    <a:lnTo>
                      <a:pt x="26" y="35"/>
                    </a:lnTo>
                    <a:lnTo>
                      <a:pt x="27" y="33"/>
                    </a:lnTo>
                    <a:lnTo>
                      <a:pt x="29" y="32"/>
                    </a:lnTo>
                    <a:lnTo>
                      <a:pt x="31" y="32"/>
                    </a:lnTo>
                    <a:lnTo>
                      <a:pt x="33" y="30"/>
                    </a:lnTo>
                    <a:lnTo>
                      <a:pt x="64" y="30"/>
                    </a:lnTo>
                    <a:lnTo>
                      <a:pt x="65" y="30"/>
                    </a:lnTo>
                    <a:lnTo>
                      <a:pt x="68" y="32"/>
                    </a:lnTo>
                    <a:lnTo>
                      <a:pt x="70" y="33"/>
                    </a:lnTo>
                    <a:lnTo>
                      <a:pt x="78" y="39"/>
                    </a:lnTo>
                    <a:lnTo>
                      <a:pt x="76" y="30"/>
                    </a:lnTo>
                    <a:lnTo>
                      <a:pt x="76" y="27"/>
                    </a:lnTo>
                    <a:lnTo>
                      <a:pt x="77" y="25"/>
                    </a:lnTo>
                    <a:lnTo>
                      <a:pt x="77" y="25"/>
                    </a:lnTo>
                    <a:lnTo>
                      <a:pt x="77" y="25"/>
                    </a:lnTo>
                    <a:lnTo>
                      <a:pt x="71" y="25"/>
                    </a:lnTo>
                    <a:lnTo>
                      <a:pt x="69" y="25"/>
                    </a:lnTo>
                    <a:lnTo>
                      <a:pt x="68" y="23"/>
                    </a:lnTo>
                    <a:lnTo>
                      <a:pt x="67" y="21"/>
                    </a:lnTo>
                    <a:lnTo>
                      <a:pt x="67" y="4"/>
                    </a:lnTo>
                    <a:lnTo>
                      <a:pt x="68" y="2"/>
                    </a:lnTo>
                    <a:lnTo>
                      <a:pt x="69" y="1"/>
                    </a:lnTo>
                    <a:lnTo>
                      <a:pt x="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4828313" y="1935217"/>
            <a:ext cx="570252" cy="1692604"/>
            <a:chOff x="4585650" y="1680422"/>
            <a:chExt cx="656681" cy="1949140"/>
          </a:xfrm>
          <a:solidFill>
            <a:schemeClr val="accent2"/>
          </a:solidFill>
        </p:grpSpPr>
        <p:sp>
          <p:nvSpPr>
            <p:cNvPr id="189" name="Freeform 72"/>
            <p:cNvSpPr>
              <a:spLocks/>
            </p:cNvSpPr>
            <p:nvPr/>
          </p:nvSpPr>
          <p:spPr bwMode="auto">
            <a:xfrm>
              <a:off x="4585650" y="1680422"/>
              <a:ext cx="656681" cy="1949140"/>
            </a:xfrm>
            <a:custGeom>
              <a:avLst/>
              <a:gdLst>
                <a:gd name="T0" fmla="*/ 0 w 377"/>
                <a:gd name="T1" fmla="*/ 0 h 1119"/>
                <a:gd name="T2" fmla="*/ 259 w 377"/>
                <a:gd name="T3" fmla="*/ 37 h 1119"/>
                <a:gd name="T4" fmla="*/ 283 w 377"/>
                <a:gd name="T5" fmla="*/ 42 h 1119"/>
                <a:gd name="T6" fmla="*/ 306 w 377"/>
                <a:gd name="T7" fmla="*/ 50 h 1119"/>
                <a:gd name="T8" fmla="*/ 326 w 377"/>
                <a:gd name="T9" fmla="*/ 60 h 1119"/>
                <a:gd name="T10" fmla="*/ 344 w 377"/>
                <a:gd name="T11" fmla="*/ 72 h 1119"/>
                <a:gd name="T12" fmla="*/ 358 w 377"/>
                <a:gd name="T13" fmla="*/ 86 h 1119"/>
                <a:gd name="T14" fmla="*/ 369 w 377"/>
                <a:gd name="T15" fmla="*/ 101 h 1119"/>
                <a:gd name="T16" fmla="*/ 375 w 377"/>
                <a:gd name="T17" fmla="*/ 119 h 1119"/>
                <a:gd name="T18" fmla="*/ 377 w 377"/>
                <a:gd name="T19" fmla="*/ 140 h 1119"/>
                <a:gd name="T20" fmla="*/ 377 w 377"/>
                <a:gd name="T21" fmla="*/ 968 h 1119"/>
                <a:gd name="T22" fmla="*/ 375 w 377"/>
                <a:gd name="T23" fmla="*/ 988 h 1119"/>
                <a:gd name="T24" fmla="*/ 369 w 377"/>
                <a:gd name="T25" fmla="*/ 1007 h 1119"/>
                <a:gd name="T26" fmla="*/ 358 w 377"/>
                <a:gd name="T27" fmla="*/ 1022 h 1119"/>
                <a:gd name="T28" fmla="*/ 344 w 377"/>
                <a:gd name="T29" fmla="*/ 1036 h 1119"/>
                <a:gd name="T30" fmla="*/ 327 w 377"/>
                <a:gd name="T31" fmla="*/ 1048 h 1119"/>
                <a:gd name="T32" fmla="*/ 307 w 377"/>
                <a:gd name="T33" fmla="*/ 1058 h 1119"/>
                <a:gd name="T34" fmla="*/ 284 w 377"/>
                <a:gd name="T35" fmla="*/ 1066 h 1119"/>
                <a:gd name="T36" fmla="*/ 259 w 377"/>
                <a:gd name="T37" fmla="*/ 1071 h 1119"/>
                <a:gd name="T38" fmla="*/ 0 w 377"/>
                <a:gd name="T39" fmla="*/ 1119 h 1119"/>
                <a:gd name="T40" fmla="*/ 0 w 377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1119">
                  <a:moveTo>
                    <a:pt x="0" y="0"/>
                  </a:moveTo>
                  <a:lnTo>
                    <a:pt x="259" y="37"/>
                  </a:lnTo>
                  <a:lnTo>
                    <a:pt x="283" y="42"/>
                  </a:lnTo>
                  <a:lnTo>
                    <a:pt x="306" y="50"/>
                  </a:lnTo>
                  <a:lnTo>
                    <a:pt x="326" y="60"/>
                  </a:lnTo>
                  <a:lnTo>
                    <a:pt x="344" y="72"/>
                  </a:lnTo>
                  <a:lnTo>
                    <a:pt x="358" y="86"/>
                  </a:lnTo>
                  <a:lnTo>
                    <a:pt x="369" y="101"/>
                  </a:lnTo>
                  <a:lnTo>
                    <a:pt x="375" y="119"/>
                  </a:lnTo>
                  <a:lnTo>
                    <a:pt x="377" y="140"/>
                  </a:lnTo>
                  <a:lnTo>
                    <a:pt x="377" y="968"/>
                  </a:lnTo>
                  <a:lnTo>
                    <a:pt x="375" y="988"/>
                  </a:lnTo>
                  <a:lnTo>
                    <a:pt x="369" y="1007"/>
                  </a:lnTo>
                  <a:lnTo>
                    <a:pt x="358" y="1022"/>
                  </a:lnTo>
                  <a:lnTo>
                    <a:pt x="344" y="1036"/>
                  </a:lnTo>
                  <a:lnTo>
                    <a:pt x="327" y="1048"/>
                  </a:lnTo>
                  <a:lnTo>
                    <a:pt x="307" y="1058"/>
                  </a:lnTo>
                  <a:lnTo>
                    <a:pt x="284" y="1066"/>
                  </a:lnTo>
                  <a:lnTo>
                    <a:pt x="259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405" tIns="39702" rIns="79405" bIns="3970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zh-CN" altLang="en-US" sz="1600" dirty="0">
                <a:solidFill>
                  <a:srgbClr val="0098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4745901" y="2482548"/>
              <a:ext cx="224700" cy="344888"/>
              <a:chOff x="5098828" y="3162328"/>
              <a:chExt cx="224700" cy="344888"/>
            </a:xfrm>
            <a:grpFill/>
          </p:grpSpPr>
          <p:sp>
            <p:nvSpPr>
              <p:cNvPr id="196" name="Freeform 164"/>
              <p:cNvSpPr>
                <a:spLocks/>
              </p:cNvSpPr>
              <p:nvPr/>
            </p:nvSpPr>
            <p:spPr bwMode="auto">
              <a:xfrm>
                <a:off x="5152825" y="3162328"/>
                <a:ext cx="62707" cy="62707"/>
              </a:xfrm>
              <a:custGeom>
                <a:avLst/>
                <a:gdLst>
                  <a:gd name="T0" fmla="*/ 18 w 36"/>
                  <a:gd name="T1" fmla="*/ 0 h 36"/>
                  <a:gd name="T2" fmla="*/ 27 w 36"/>
                  <a:gd name="T3" fmla="*/ 3 h 36"/>
                  <a:gd name="T4" fmla="*/ 34 w 36"/>
                  <a:gd name="T5" fmla="*/ 9 h 36"/>
                  <a:gd name="T6" fmla="*/ 36 w 36"/>
                  <a:gd name="T7" fmla="*/ 18 h 36"/>
                  <a:gd name="T8" fmla="*/ 34 w 36"/>
                  <a:gd name="T9" fmla="*/ 28 h 36"/>
                  <a:gd name="T10" fmla="*/ 27 w 36"/>
                  <a:gd name="T11" fmla="*/ 34 h 36"/>
                  <a:gd name="T12" fmla="*/ 18 w 36"/>
                  <a:gd name="T13" fmla="*/ 36 h 36"/>
                  <a:gd name="T14" fmla="*/ 9 w 36"/>
                  <a:gd name="T15" fmla="*/ 34 h 36"/>
                  <a:gd name="T16" fmla="*/ 2 w 36"/>
                  <a:gd name="T17" fmla="*/ 28 h 36"/>
                  <a:gd name="T18" fmla="*/ 0 w 36"/>
                  <a:gd name="T19" fmla="*/ 18 h 36"/>
                  <a:gd name="T20" fmla="*/ 2 w 36"/>
                  <a:gd name="T21" fmla="*/ 9 h 36"/>
                  <a:gd name="T22" fmla="*/ 9 w 36"/>
                  <a:gd name="T23" fmla="*/ 3 h 36"/>
                  <a:gd name="T24" fmla="*/ 18 w 36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27" y="3"/>
                    </a:lnTo>
                    <a:lnTo>
                      <a:pt x="34" y="9"/>
                    </a:lnTo>
                    <a:lnTo>
                      <a:pt x="36" y="18"/>
                    </a:lnTo>
                    <a:lnTo>
                      <a:pt x="34" y="28"/>
                    </a:lnTo>
                    <a:lnTo>
                      <a:pt x="27" y="34"/>
                    </a:lnTo>
                    <a:lnTo>
                      <a:pt x="18" y="36"/>
                    </a:lnTo>
                    <a:lnTo>
                      <a:pt x="9" y="34"/>
                    </a:lnTo>
                    <a:lnTo>
                      <a:pt x="2" y="28"/>
                    </a:lnTo>
                    <a:lnTo>
                      <a:pt x="0" y="18"/>
                    </a:lnTo>
                    <a:lnTo>
                      <a:pt x="2" y="9"/>
                    </a:lnTo>
                    <a:lnTo>
                      <a:pt x="9" y="3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solidFill>
                    <a:srgbClr val="0098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7" name="Freeform 165"/>
              <p:cNvSpPr>
                <a:spLocks noEditPoints="1"/>
              </p:cNvSpPr>
              <p:nvPr/>
            </p:nvSpPr>
            <p:spPr bwMode="auto">
              <a:xfrm>
                <a:off x="5257337" y="3211100"/>
                <a:ext cx="59223" cy="41805"/>
              </a:xfrm>
              <a:custGeom>
                <a:avLst/>
                <a:gdLst>
                  <a:gd name="T0" fmla="*/ 4 w 34"/>
                  <a:gd name="T1" fmla="*/ 3 h 24"/>
                  <a:gd name="T2" fmla="*/ 4 w 34"/>
                  <a:gd name="T3" fmla="*/ 19 h 24"/>
                  <a:gd name="T4" fmla="*/ 28 w 34"/>
                  <a:gd name="T5" fmla="*/ 19 h 24"/>
                  <a:gd name="T6" fmla="*/ 28 w 34"/>
                  <a:gd name="T7" fmla="*/ 3 h 24"/>
                  <a:gd name="T8" fmla="*/ 4 w 34"/>
                  <a:gd name="T9" fmla="*/ 3 h 24"/>
                  <a:gd name="T10" fmla="*/ 2 w 34"/>
                  <a:gd name="T11" fmla="*/ 0 h 24"/>
                  <a:gd name="T12" fmla="*/ 30 w 34"/>
                  <a:gd name="T13" fmla="*/ 0 h 24"/>
                  <a:gd name="T14" fmla="*/ 33 w 34"/>
                  <a:gd name="T15" fmla="*/ 0 h 24"/>
                  <a:gd name="T16" fmla="*/ 34 w 34"/>
                  <a:gd name="T17" fmla="*/ 2 h 24"/>
                  <a:gd name="T18" fmla="*/ 34 w 34"/>
                  <a:gd name="T19" fmla="*/ 20 h 24"/>
                  <a:gd name="T20" fmla="*/ 33 w 34"/>
                  <a:gd name="T21" fmla="*/ 22 h 24"/>
                  <a:gd name="T22" fmla="*/ 30 w 34"/>
                  <a:gd name="T23" fmla="*/ 24 h 24"/>
                  <a:gd name="T24" fmla="*/ 2 w 34"/>
                  <a:gd name="T25" fmla="*/ 24 h 24"/>
                  <a:gd name="T26" fmla="*/ 0 w 34"/>
                  <a:gd name="T27" fmla="*/ 22 h 24"/>
                  <a:gd name="T28" fmla="*/ 0 w 34"/>
                  <a:gd name="T29" fmla="*/ 20 h 24"/>
                  <a:gd name="T30" fmla="*/ 0 w 34"/>
                  <a:gd name="T31" fmla="*/ 2 h 24"/>
                  <a:gd name="T32" fmla="*/ 0 w 34"/>
                  <a:gd name="T33" fmla="*/ 0 h 24"/>
                  <a:gd name="T34" fmla="*/ 2 w 34"/>
                  <a:gd name="T3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24">
                    <a:moveTo>
                      <a:pt x="4" y="3"/>
                    </a:moveTo>
                    <a:lnTo>
                      <a:pt x="4" y="19"/>
                    </a:lnTo>
                    <a:lnTo>
                      <a:pt x="28" y="19"/>
                    </a:lnTo>
                    <a:lnTo>
                      <a:pt x="28" y="3"/>
                    </a:lnTo>
                    <a:lnTo>
                      <a:pt x="4" y="3"/>
                    </a:lnTo>
                    <a:close/>
                    <a:moveTo>
                      <a:pt x="2" y="0"/>
                    </a:moveTo>
                    <a:lnTo>
                      <a:pt x="30" y="0"/>
                    </a:lnTo>
                    <a:lnTo>
                      <a:pt x="33" y="0"/>
                    </a:lnTo>
                    <a:lnTo>
                      <a:pt x="34" y="2"/>
                    </a:lnTo>
                    <a:lnTo>
                      <a:pt x="34" y="20"/>
                    </a:lnTo>
                    <a:lnTo>
                      <a:pt x="33" y="22"/>
                    </a:lnTo>
                    <a:lnTo>
                      <a:pt x="30" y="24"/>
                    </a:lnTo>
                    <a:lnTo>
                      <a:pt x="2" y="24"/>
                    </a:lnTo>
                    <a:lnTo>
                      <a:pt x="0" y="22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solidFill>
                    <a:srgbClr val="0098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8" name="Freeform 166"/>
              <p:cNvSpPr>
                <a:spLocks/>
              </p:cNvSpPr>
              <p:nvPr/>
            </p:nvSpPr>
            <p:spPr bwMode="auto">
              <a:xfrm>
                <a:off x="5098828" y="3228519"/>
                <a:ext cx="224700" cy="278697"/>
              </a:xfrm>
              <a:custGeom>
                <a:avLst/>
                <a:gdLst>
                  <a:gd name="T0" fmla="*/ 64 w 129"/>
                  <a:gd name="T1" fmla="*/ 0 h 160"/>
                  <a:gd name="T2" fmla="*/ 70 w 129"/>
                  <a:gd name="T3" fmla="*/ 4 h 160"/>
                  <a:gd name="T4" fmla="*/ 73 w 129"/>
                  <a:gd name="T5" fmla="*/ 5 h 160"/>
                  <a:gd name="T6" fmla="*/ 98 w 129"/>
                  <a:gd name="T7" fmla="*/ 20 h 160"/>
                  <a:gd name="T8" fmla="*/ 87 w 129"/>
                  <a:gd name="T9" fmla="*/ 20 h 160"/>
                  <a:gd name="T10" fmla="*/ 86 w 129"/>
                  <a:gd name="T11" fmla="*/ 18 h 160"/>
                  <a:gd name="T12" fmla="*/ 87 w 129"/>
                  <a:gd name="T13" fmla="*/ 17 h 160"/>
                  <a:gd name="T14" fmla="*/ 92 w 129"/>
                  <a:gd name="T15" fmla="*/ 14 h 160"/>
                  <a:gd name="T16" fmla="*/ 124 w 129"/>
                  <a:gd name="T17" fmla="*/ 15 h 160"/>
                  <a:gd name="T18" fmla="*/ 129 w 129"/>
                  <a:gd name="T19" fmla="*/ 18 h 160"/>
                  <a:gd name="T20" fmla="*/ 128 w 129"/>
                  <a:gd name="T21" fmla="*/ 20 h 160"/>
                  <a:gd name="T22" fmla="*/ 114 w 129"/>
                  <a:gd name="T23" fmla="*/ 20 h 160"/>
                  <a:gd name="T24" fmla="*/ 114 w 129"/>
                  <a:gd name="T25" fmla="*/ 25 h 160"/>
                  <a:gd name="T26" fmla="*/ 93 w 129"/>
                  <a:gd name="T27" fmla="*/ 46 h 160"/>
                  <a:gd name="T28" fmla="*/ 92 w 129"/>
                  <a:gd name="T29" fmla="*/ 46 h 160"/>
                  <a:gd name="T30" fmla="*/ 89 w 129"/>
                  <a:gd name="T31" fmla="*/ 47 h 160"/>
                  <a:gd name="T32" fmla="*/ 83 w 129"/>
                  <a:gd name="T33" fmla="*/ 46 h 160"/>
                  <a:gd name="T34" fmla="*/ 73 w 129"/>
                  <a:gd name="T35" fmla="*/ 32 h 160"/>
                  <a:gd name="T36" fmla="*/ 71 w 129"/>
                  <a:gd name="T37" fmla="*/ 71 h 160"/>
                  <a:gd name="T38" fmla="*/ 69 w 129"/>
                  <a:gd name="T39" fmla="*/ 151 h 160"/>
                  <a:gd name="T40" fmla="*/ 67 w 129"/>
                  <a:gd name="T41" fmla="*/ 157 h 160"/>
                  <a:gd name="T42" fmla="*/ 61 w 129"/>
                  <a:gd name="T43" fmla="*/ 160 h 160"/>
                  <a:gd name="T44" fmla="*/ 55 w 129"/>
                  <a:gd name="T45" fmla="*/ 157 h 160"/>
                  <a:gd name="T46" fmla="*/ 52 w 129"/>
                  <a:gd name="T47" fmla="*/ 151 h 160"/>
                  <a:gd name="T48" fmla="*/ 45 w 129"/>
                  <a:gd name="T49" fmla="*/ 78 h 160"/>
                  <a:gd name="T50" fmla="*/ 45 w 129"/>
                  <a:gd name="T51" fmla="*/ 155 h 160"/>
                  <a:gd name="T52" fmla="*/ 41 w 129"/>
                  <a:gd name="T53" fmla="*/ 159 h 160"/>
                  <a:gd name="T54" fmla="*/ 33 w 129"/>
                  <a:gd name="T55" fmla="*/ 159 h 160"/>
                  <a:gd name="T56" fmla="*/ 29 w 129"/>
                  <a:gd name="T57" fmla="*/ 155 h 160"/>
                  <a:gd name="T58" fmla="*/ 28 w 129"/>
                  <a:gd name="T59" fmla="*/ 73 h 160"/>
                  <a:gd name="T60" fmla="*/ 27 w 129"/>
                  <a:gd name="T61" fmla="*/ 68 h 160"/>
                  <a:gd name="T62" fmla="*/ 15 w 129"/>
                  <a:gd name="T63" fmla="*/ 78 h 160"/>
                  <a:gd name="T64" fmla="*/ 11 w 129"/>
                  <a:gd name="T65" fmla="*/ 82 h 160"/>
                  <a:gd name="T66" fmla="*/ 5 w 129"/>
                  <a:gd name="T67" fmla="*/ 82 h 160"/>
                  <a:gd name="T68" fmla="*/ 1 w 129"/>
                  <a:gd name="T69" fmla="*/ 78 h 160"/>
                  <a:gd name="T70" fmla="*/ 1 w 129"/>
                  <a:gd name="T71" fmla="*/ 72 h 160"/>
                  <a:gd name="T72" fmla="*/ 26 w 129"/>
                  <a:gd name="T73" fmla="*/ 7 h 160"/>
                  <a:gd name="T74" fmla="*/ 28 w 129"/>
                  <a:gd name="T75" fmla="*/ 3 h 160"/>
                  <a:gd name="T76" fmla="*/ 31 w 129"/>
                  <a:gd name="T77" fmla="*/ 2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9" h="160">
                    <a:moveTo>
                      <a:pt x="35" y="0"/>
                    </a:moveTo>
                    <a:lnTo>
                      <a:pt x="64" y="0"/>
                    </a:lnTo>
                    <a:lnTo>
                      <a:pt x="67" y="2"/>
                    </a:lnTo>
                    <a:lnTo>
                      <a:pt x="70" y="4"/>
                    </a:lnTo>
                    <a:lnTo>
                      <a:pt x="70" y="4"/>
                    </a:lnTo>
                    <a:lnTo>
                      <a:pt x="73" y="5"/>
                    </a:lnTo>
                    <a:lnTo>
                      <a:pt x="89" y="29"/>
                    </a:lnTo>
                    <a:lnTo>
                      <a:pt x="98" y="20"/>
                    </a:lnTo>
                    <a:lnTo>
                      <a:pt x="88" y="20"/>
                    </a:lnTo>
                    <a:lnTo>
                      <a:pt x="87" y="20"/>
                    </a:lnTo>
                    <a:lnTo>
                      <a:pt x="86" y="18"/>
                    </a:lnTo>
                    <a:lnTo>
                      <a:pt x="86" y="18"/>
                    </a:lnTo>
                    <a:lnTo>
                      <a:pt x="87" y="17"/>
                    </a:lnTo>
                    <a:lnTo>
                      <a:pt x="87" y="17"/>
                    </a:lnTo>
                    <a:lnTo>
                      <a:pt x="91" y="15"/>
                    </a:lnTo>
                    <a:lnTo>
                      <a:pt x="92" y="14"/>
                    </a:lnTo>
                    <a:lnTo>
                      <a:pt x="122" y="14"/>
                    </a:lnTo>
                    <a:lnTo>
                      <a:pt x="124" y="15"/>
                    </a:lnTo>
                    <a:lnTo>
                      <a:pt x="128" y="17"/>
                    </a:lnTo>
                    <a:lnTo>
                      <a:pt x="129" y="18"/>
                    </a:lnTo>
                    <a:lnTo>
                      <a:pt x="129" y="18"/>
                    </a:lnTo>
                    <a:lnTo>
                      <a:pt x="128" y="20"/>
                    </a:lnTo>
                    <a:lnTo>
                      <a:pt x="127" y="20"/>
                    </a:lnTo>
                    <a:lnTo>
                      <a:pt x="114" y="20"/>
                    </a:lnTo>
                    <a:lnTo>
                      <a:pt x="114" y="23"/>
                    </a:lnTo>
                    <a:lnTo>
                      <a:pt x="114" y="25"/>
                    </a:lnTo>
                    <a:lnTo>
                      <a:pt x="112" y="27"/>
                    </a:lnTo>
                    <a:lnTo>
                      <a:pt x="93" y="46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1" y="47"/>
                    </a:lnTo>
                    <a:lnTo>
                      <a:pt x="89" y="47"/>
                    </a:lnTo>
                    <a:lnTo>
                      <a:pt x="86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73" y="32"/>
                    </a:lnTo>
                    <a:lnTo>
                      <a:pt x="71" y="68"/>
                    </a:lnTo>
                    <a:lnTo>
                      <a:pt x="71" y="71"/>
                    </a:lnTo>
                    <a:lnTo>
                      <a:pt x="69" y="73"/>
                    </a:lnTo>
                    <a:lnTo>
                      <a:pt x="69" y="151"/>
                    </a:lnTo>
                    <a:lnTo>
                      <a:pt x="69" y="155"/>
                    </a:lnTo>
                    <a:lnTo>
                      <a:pt x="67" y="157"/>
                    </a:lnTo>
                    <a:lnTo>
                      <a:pt x="65" y="159"/>
                    </a:lnTo>
                    <a:lnTo>
                      <a:pt x="61" y="160"/>
                    </a:lnTo>
                    <a:lnTo>
                      <a:pt x="57" y="159"/>
                    </a:lnTo>
                    <a:lnTo>
                      <a:pt x="55" y="157"/>
                    </a:lnTo>
                    <a:lnTo>
                      <a:pt x="53" y="155"/>
                    </a:lnTo>
                    <a:lnTo>
                      <a:pt x="52" y="151"/>
                    </a:lnTo>
                    <a:lnTo>
                      <a:pt x="52" y="78"/>
                    </a:lnTo>
                    <a:lnTo>
                      <a:pt x="45" y="78"/>
                    </a:lnTo>
                    <a:lnTo>
                      <a:pt x="45" y="151"/>
                    </a:lnTo>
                    <a:lnTo>
                      <a:pt x="45" y="155"/>
                    </a:lnTo>
                    <a:lnTo>
                      <a:pt x="43" y="157"/>
                    </a:lnTo>
                    <a:lnTo>
                      <a:pt x="41" y="159"/>
                    </a:lnTo>
                    <a:lnTo>
                      <a:pt x="37" y="160"/>
                    </a:lnTo>
                    <a:lnTo>
                      <a:pt x="33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28" y="151"/>
                    </a:lnTo>
                    <a:lnTo>
                      <a:pt x="28" y="73"/>
                    </a:lnTo>
                    <a:lnTo>
                      <a:pt x="27" y="71"/>
                    </a:lnTo>
                    <a:lnTo>
                      <a:pt x="27" y="68"/>
                    </a:lnTo>
                    <a:lnTo>
                      <a:pt x="26" y="47"/>
                    </a:lnTo>
                    <a:lnTo>
                      <a:pt x="15" y="78"/>
                    </a:lnTo>
                    <a:lnTo>
                      <a:pt x="13" y="80"/>
                    </a:lnTo>
                    <a:lnTo>
                      <a:pt x="11" y="82"/>
                    </a:lnTo>
                    <a:lnTo>
                      <a:pt x="7" y="82"/>
                    </a:lnTo>
                    <a:lnTo>
                      <a:pt x="5" y="82"/>
                    </a:lnTo>
                    <a:lnTo>
                      <a:pt x="2" y="80"/>
                    </a:lnTo>
                    <a:lnTo>
                      <a:pt x="1" y="78"/>
                    </a:lnTo>
                    <a:lnTo>
                      <a:pt x="0" y="74"/>
                    </a:lnTo>
                    <a:lnTo>
                      <a:pt x="1" y="72"/>
                    </a:lnTo>
                    <a:lnTo>
                      <a:pt x="25" y="8"/>
                    </a:lnTo>
                    <a:lnTo>
                      <a:pt x="26" y="7"/>
                    </a:lnTo>
                    <a:lnTo>
                      <a:pt x="26" y="5"/>
                    </a:lnTo>
                    <a:lnTo>
                      <a:pt x="28" y="3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solidFill>
                    <a:srgbClr val="0098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3184715" y="4033200"/>
            <a:ext cx="6547582" cy="570252"/>
            <a:chOff x="2692946" y="4096380"/>
            <a:chExt cx="7539950" cy="656681"/>
          </a:xfrm>
          <a:solidFill>
            <a:schemeClr val="bg1"/>
          </a:solidFill>
        </p:grpSpPr>
        <p:grpSp>
          <p:nvGrpSpPr>
            <p:cNvPr id="207" name="组合 206"/>
            <p:cNvGrpSpPr/>
            <p:nvPr/>
          </p:nvGrpSpPr>
          <p:grpSpPr>
            <a:xfrm>
              <a:off x="9717306" y="4108573"/>
              <a:ext cx="515590" cy="606167"/>
              <a:chOff x="8418513" y="4619626"/>
              <a:chExt cx="469900" cy="552450"/>
            </a:xfrm>
            <a:grpFill/>
          </p:grpSpPr>
          <p:sp>
            <p:nvSpPr>
              <p:cNvPr id="172" name="Freeform 152"/>
              <p:cNvSpPr>
                <a:spLocks noEditPoints="1"/>
              </p:cNvSpPr>
              <p:nvPr/>
            </p:nvSpPr>
            <p:spPr bwMode="auto">
              <a:xfrm>
                <a:off x="8520113" y="4921251"/>
                <a:ext cx="52388" cy="85725"/>
              </a:xfrm>
              <a:custGeom>
                <a:avLst/>
                <a:gdLst>
                  <a:gd name="T0" fmla="*/ 15 w 33"/>
                  <a:gd name="T1" fmla="*/ 5 h 54"/>
                  <a:gd name="T2" fmla="*/ 12 w 33"/>
                  <a:gd name="T3" fmla="*/ 6 h 54"/>
                  <a:gd name="T4" fmla="*/ 8 w 33"/>
                  <a:gd name="T5" fmla="*/ 8 h 54"/>
                  <a:gd name="T6" fmla="*/ 6 w 33"/>
                  <a:gd name="T7" fmla="*/ 12 h 54"/>
                  <a:gd name="T8" fmla="*/ 5 w 33"/>
                  <a:gd name="T9" fmla="*/ 16 h 54"/>
                  <a:gd name="T10" fmla="*/ 5 w 33"/>
                  <a:gd name="T11" fmla="*/ 48 h 54"/>
                  <a:gd name="T12" fmla="*/ 28 w 33"/>
                  <a:gd name="T13" fmla="*/ 48 h 54"/>
                  <a:gd name="T14" fmla="*/ 28 w 33"/>
                  <a:gd name="T15" fmla="*/ 16 h 54"/>
                  <a:gd name="T16" fmla="*/ 27 w 33"/>
                  <a:gd name="T17" fmla="*/ 12 h 54"/>
                  <a:gd name="T18" fmla="*/ 25 w 33"/>
                  <a:gd name="T19" fmla="*/ 8 h 54"/>
                  <a:gd name="T20" fmla="*/ 21 w 33"/>
                  <a:gd name="T21" fmla="*/ 6 h 54"/>
                  <a:gd name="T22" fmla="*/ 17 w 33"/>
                  <a:gd name="T23" fmla="*/ 5 h 54"/>
                  <a:gd name="T24" fmla="*/ 15 w 33"/>
                  <a:gd name="T25" fmla="*/ 5 h 54"/>
                  <a:gd name="T26" fmla="*/ 15 w 33"/>
                  <a:gd name="T27" fmla="*/ 0 h 54"/>
                  <a:gd name="T28" fmla="*/ 17 w 33"/>
                  <a:gd name="T29" fmla="*/ 0 h 54"/>
                  <a:gd name="T30" fmla="*/ 22 w 33"/>
                  <a:gd name="T31" fmla="*/ 0 h 54"/>
                  <a:gd name="T32" fmla="*/ 27 w 33"/>
                  <a:gd name="T33" fmla="*/ 2 h 54"/>
                  <a:gd name="T34" fmla="*/ 30 w 33"/>
                  <a:gd name="T35" fmla="*/ 6 h 54"/>
                  <a:gd name="T36" fmla="*/ 32 w 33"/>
                  <a:gd name="T37" fmla="*/ 11 h 54"/>
                  <a:gd name="T38" fmla="*/ 33 w 33"/>
                  <a:gd name="T39" fmla="*/ 16 h 54"/>
                  <a:gd name="T40" fmla="*/ 33 w 33"/>
                  <a:gd name="T41" fmla="*/ 54 h 54"/>
                  <a:gd name="T42" fmla="*/ 0 w 33"/>
                  <a:gd name="T43" fmla="*/ 54 h 54"/>
                  <a:gd name="T44" fmla="*/ 0 w 33"/>
                  <a:gd name="T45" fmla="*/ 16 h 54"/>
                  <a:gd name="T46" fmla="*/ 0 w 33"/>
                  <a:gd name="T47" fmla="*/ 11 h 54"/>
                  <a:gd name="T48" fmla="*/ 2 w 33"/>
                  <a:gd name="T49" fmla="*/ 6 h 54"/>
                  <a:gd name="T50" fmla="*/ 6 w 33"/>
                  <a:gd name="T51" fmla="*/ 2 h 54"/>
                  <a:gd name="T52" fmla="*/ 11 w 33"/>
                  <a:gd name="T53" fmla="*/ 0 h 54"/>
                  <a:gd name="T54" fmla="*/ 15 w 33"/>
                  <a:gd name="T5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3" h="54">
                    <a:moveTo>
                      <a:pt x="15" y="5"/>
                    </a:moveTo>
                    <a:lnTo>
                      <a:pt x="12" y="6"/>
                    </a:lnTo>
                    <a:lnTo>
                      <a:pt x="8" y="8"/>
                    </a:lnTo>
                    <a:lnTo>
                      <a:pt x="6" y="12"/>
                    </a:lnTo>
                    <a:lnTo>
                      <a:pt x="5" y="16"/>
                    </a:lnTo>
                    <a:lnTo>
                      <a:pt x="5" y="48"/>
                    </a:lnTo>
                    <a:lnTo>
                      <a:pt x="28" y="48"/>
                    </a:lnTo>
                    <a:lnTo>
                      <a:pt x="28" y="16"/>
                    </a:lnTo>
                    <a:lnTo>
                      <a:pt x="27" y="12"/>
                    </a:lnTo>
                    <a:lnTo>
                      <a:pt x="25" y="8"/>
                    </a:lnTo>
                    <a:lnTo>
                      <a:pt x="21" y="6"/>
                    </a:lnTo>
                    <a:lnTo>
                      <a:pt x="17" y="5"/>
                    </a:lnTo>
                    <a:lnTo>
                      <a:pt x="15" y="5"/>
                    </a:lnTo>
                    <a:close/>
                    <a:moveTo>
                      <a:pt x="15" y="0"/>
                    </a:moveTo>
                    <a:lnTo>
                      <a:pt x="17" y="0"/>
                    </a:lnTo>
                    <a:lnTo>
                      <a:pt x="22" y="0"/>
                    </a:lnTo>
                    <a:lnTo>
                      <a:pt x="27" y="2"/>
                    </a:lnTo>
                    <a:lnTo>
                      <a:pt x="30" y="6"/>
                    </a:lnTo>
                    <a:lnTo>
                      <a:pt x="32" y="11"/>
                    </a:lnTo>
                    <a:lnTo>
                      <a:pt x="33" y="16"/>
                    </a:lnTo>
                    <a:lnTo>
                      <a:pt x="33" y="54"/>
                    </a:lnTo>
                    <a:lnTo>
                      <a:pt x="0" y="54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6" y="2"/>
                    </a:lnTo>
                    <a:lnTo>
                      <a:pt x="11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3" name="Freeform 153"/>
              <p:cNvSpPr>
                <a:spLocks noEditPoints="1"/>
              </p:cNvSpPr>
              <p:nvPr/>
            </p:nvSpPr>
            <p:spPr bwMode="auto">
              <a:xfrm>
                <a:off x="8589963" y="4883151"/>
                <a:ext cx="55563" cy="123825"/>
              </a:xfrm>
              <a:custGeom>
                <a:avLst/>
                <a:gdLst>
                  <a:gd name="T0" fmla="*/ 16 w 35"/>
                  <a:gd name="T1" fmla="*/ 6 h 78"/>
                  <a:gd name="T2" fmla="*/ 12 w 35"/>
                  <a:gd name="T3" fmla="*/ 7 h 78"/>
                  <a:gd name="T4" fmla="*/ 9 w 35"/>
                  <a:gd name="T5" fmla="*/ 10 h 78"/>
                  <a:gd name="T6" fmla="*/ 7 w 35"/>
                  <a:gd name="T7" fmla="*/ 13 h 78"/>
                  <a:gd name="T8" fmla="*/ 7 w 35"/>
                  <a:gd name="T9" fmla="*/ 16 h 78"/>
                  <a:gd name="T10" fmla="*/ 7 w 35"/>
                  <a:gd name="T11" fmla="*/ 72 h 78"/>
                  <a:gd name="T12" fmla="*/ 28 w 35"/>
                  <a:gd name="T13" fmla="*/ 72 h 78"/>
                  <a:gd name="T14" fmla="*/ 28 w 35"/>
                  <a:gd name="T15" fmla="*/ 16 h 78"/>
                  <a:gd name="T16" fmla="*/ 27 w 35"/>
                  <a:gd name="T17" fmla="*/ 13 h 78"/>
                  <a:gd name="T18" fmla="*/ 25 w 35"/>
                  <a:gd name="T19" fmla="*/ 10 h 78"/>
                  <a:gd name="T20" fmla="*/ 22 w 35"/>
                  <a:gd name="T21" fmla="*/ 7 h 78"/>
                  <a:gd name="T22" fmla="*/ 19 w 35"/>
                  <a:gd name="T23" fmla="*/ 6 h 78"/>
                  <a:gd name="T24" fmla="*/ 16 w 35"/>
                  <a:gd name="T25" fmla="*/ 6 h 78"/>
                  <a:gd name="T26" fmla="*/ 16 w 35"/>
                  <a:gd name="T27" fmla="*/ 0 h 78"/>
                  <a:gd name="T28" fmla="*/ 19 w 35"/>
                  <a:gd name="T29" fmla="*/ 0 h 78"/>
                  <a:gd name="T30" fmla="*/ 23 w 35"/>
                  <a:gd name="T31" fmla="*/ 1 h 78"/>
                  <a:gd name="T32" fmla="*/ 28 w 35"/>
                  <a:gd name="T33" fmla="*/ 3 h 78"/>
                  <a:gd name="T34" fmla="*/ 32 w 35"/>
                  <a:gd name="T35" fmla="*/ 7 h 78"/>
                  <a:gd name="T36" fmla="*/ 34 w 35"/>
                  <a:gd name="T37" fmla="*/ 12 h 78"/>
                  <a:gd name="T38" fmla="*/ 35 w 35"/>
                  <a:gd name="T39" fmla="*/ 16 h 78"/>
                  <a:gd name="T40" fmla="*/ 35 w 35"/>
                  <a:gd name="T41" fmla="*/ 78 h 78"/>
                  <a:gd name="T42" fmla="*/ 0 w 35"/>
                  <a:gd name="T43" fmla="*/ 78 h 78"/>
                  <a:gd name="T44" fmla="*/ 0 w 35"/>
                  <a:gd name="T45" fmla="*/ 16 h 78"/>
                  <a:gd name="T46" fmla="*/ 1 w 35"/>
                  <a:gd name="T47" fmla="*/ 12 h 78"/>
                  <a:gd name="T48" fmla="*/ 3 w 35"/>
                  <a:gd name="T49" fmla="*/ 7 h 78"/>
                  <a:gd name="T50" fmla="*/ 7 w 35"/>
                  <a:gd name="T51" fmla="*/ 3 h 78"/>
                  <a:gd name="T52" fmla="*/ 11 w 35"/>
                  <a:gd name="T53" fmla="*/ 1 h 78"/>
                  <a:gd name="T54" fmla="*/ 16 w 35"/>
                  <a:gd name="T5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78">
                    <a:moveTo>
                      <a:pt x="16" y="6"/>
                    </a:moveTo>
                    <a:lnTo>
                      <a:pt x="12" y="7"/>
                    </a:lnTo>
                    <a:lnTo>
                      <a:pt x="9" y="10"/>
                    </a:lnTo>
                    <a:lnTo>
                      <a:pt x="7" y="13"/>
                    </a:lnTo>
                    <a:lnTo>
                      <a:pt x="7" y="16"/>
                    </a:lnTo>
                    <a:lnTo>
                      <a:pt x="7" y="72"/>
                    </a:lnTo>
                    <a:lnTo>
                      <a:pt x="28" y="72"/>
                    </a:lnTo>
                    <a:lnTo>
                      <a:pt x="28" y="16"/>
                    </a:lnTo>
                    <a:lnTo>
                      <a:pt x="27" y="13"/>
                    </a:lnTo>
                    <a:lnTo>
                      <a:pt x="25" y="10"/>
                    </a:lnTo>
                    <a:lnTo>
                      <a:pt x="22" y="7"/>
                    </a:lnTo>
                    <a:lnTo>
                      <a:pt x="19" y="6"/>
                    </a:lnTo>
                    <a:lnTo>
                      <a:pt x="16" y="6"/>
                    </a:lnTo>
                    <a:close/>
                    <a:moveTo>
                      <a:pt x="16" y="0"/>
                    </a:moveTo>
                    <a:lnTo>
                      <a:pt x="19" y="0"/>
                    </a:lnTo>
                    <a:lnTo>
                      <a:pt x="23" y="1"/>
                    </a:lnTo>
                    <a:lnTo>
                      <a:pt x="28" y="3"/>
                    </a:lnTo>
                    <a:lnTo>
                      <a:pt x="32" y="7"/>
                    </a:lnTo>
                    <a:lnTo>
                      <a:pt x="34" y="12"/>
                    </a:lnTo>
                    <a:lnTo>
                      <a:pt x="35" y="16"/>
                    </a:lnTo>
                    <a:lnTo>
                      <a:pt x="35" y="78"/>
                    </a:lnTo>
                    <a:lnTo>
                      <a:pt x="0" y="78"/>
                    </a:lnTo>
                    <a:lnTo>
                      <a:pt x="0" y="16"/>
                    </a:lnTo>
                    <a:lnTo>
                      <a:pt x="1" y="12"/>
                    </a:lnTo>
                    <a:lnTo>
                      <a:pt x="3" y="7"/>
                    </a:lnTo>
                    <a:lnTo>
                      <a:pt x="7" y="3"/>
                    </a:lnTo>
                    <a:lnTo>
                      <a:pt x="11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4" name="Freeform 154"/>
              <p:cNvSpPr>
                <a:spLocks noEditPoints="1"/>
              </p:cNvSpPr>
              <p:nvPr/>
            </p:nvSpPr>
            <p:spPr bwMode="auto">
              <a:xfrm>
                <a:off x="8662988" y="4846638"/>
                <a:ext cx="52388" cy="160338"/>
              </a:xfrm>
              <a:custGeom>
                <a:avLst/>
                <a:gdLst>
                  <a:gd name="T0" fmla="*/ 16 w 33"/>
                  <a:gd name="T1" fmla="*/ 7 h 101"/>
                  <a:gd name="T2" fmla="*/ 12 w 33"/>
                  <a:gd name="T3" fmla="*/ 8 h 101"/>
                  <a:gd name="T4" fmla="*/ 8 w 33"/>
                  <a:gd name="T5" fmla="*/ 10 h 101"/>
                  <a:gd name="T6" fmla="*/ 6 w 33"/>
                  <a:gd name="T7" fmla="*/ 13 h 101"/>
                  <a:gd name="T8" fmla="*/ 5 w 33"/>
                  <a:gd name="T9" fmla="*/ 16 h 101"/>
                  <a:gd name="T10" fmla="*/ 5 w 33"/>
                  <a:gd name="T11" fmla="*/ 95 h 101"/>
                  <a:gd name="T12" fmla="*/ 28 w 33"/>
                  <a:gd name="T13" fmla="*/ 95 h 101"/>
                  <a:gd name="T14" fmla="*/ 28 w 33"/>
                  <a:gd name="T15" fmla="*/ 16 h 101"/>
                  <a:gd name="T16" fmla="*/ 27 w 33"/>
                  <a:gd name="T17" fmla="*/ 13 h 101"/>
                  <a:gd name="T18" fmla="*/ 25 w 33"/>
                  <a:gd name="T19" fmla="*/ 10 h 101"/>
                  <a:gd name="T20" fmla="*/ 21 w 33"/>
                  <a:gd name="T21" fmla="*/ 8 h 101"/>
                  <a:gd name="T22" fmla="*/ 17 w 33"/>
                  <a:gd name="T23" fmla="*/ 7 h 101"/>
                  <a:gd name="T24" fmla="*/ 16 w 33"/>
                  <a:gd name="T25" fmla="*/ 7 h 101"/>
                  <a:gd name="T26" fmla="*/ 16 w 33"/>
                  <a:gd name="T27" fmla="*/ 0 h 101"/>
                  <a:gd name="T28" fmla="*/ 17 w 33"/>
                  <a:gd name="T29" fmla="*/ 0 h 101"/>
                  <a:gd name="T30" fmla="*/ 23 w 33"/>
                  <a:gd name="T31" fmla="*/ 1 h 101"/>
                  <a:gd name="T32" fmla="*/ 27 w 33"/>
                  <a:gd name="T33" fmla="*/ 3 h 101"/>
                  <a:gd name="T34" fmla="*/ 30 w 33"/>
                  <a:gd name="T35" fmla="*/ 8 h 101"/>
                  <a:gd name="T36" fmla="*/ 32 w 33"/>
                  <a:gd name="T37" fmla="*/ 12 h 101"/>
                  <a:gd name="T38" fmla="*/ 33 w 33"/>
                  <a:gd name="T39" fmla="*/ 16 h 101"/>
                  <a:gd name="T40" fmla="*/ 33 w 33"/>
                  <a:gd name="T41" fmla="*/ 101 h 101"/>
                  <a:gd name="T42" fmla="*/ 0 w 33"/>
                  <a:gd name="T43" fmla="*/ 101 h 101"/>
                  <a:gd name="T44" fmla="*/ 0 w 33"/>
                  <a:gd name="T45" fmla="*/ 16 h 101"/>
                  <a:gd name="T46" fmla="*/ 0 w 33"/>
                  <a:gd name="T47" fmla="*/ 12 h 101"/>
                  <a:gd name="T48" fmla="*/ 2 w 33"/>
                  <a:gd name="T49" fmla="*/ 8 h 101"/>
                  <a:gd name="T50" fmla="*/ 6 w 33"/>
                  <a:gd name="T51" fmla="*/ 3 h 101"/>
                  <a:gd name="T52" fmla="*/ 11 w 33"/>
                  <a:gd name="T53" fmla="*/ 1 h 101"/>
                  <a:gd name="T54" fmla="*/ 16 w 33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3" h="101">
                    <a:moveTo>
                      <a:pt x="16" y="7"/>
                    </a:moveTo>
                    <a:lnTo>
                      <a:pt x="12" y="8"/>
                    </a:lnTo>
                    <a:lnTo>
                      <a:pt x="8" y="10"/>
                    </a:lnTo>
                    <a:lnTo>
                      <a:pt x="6" y="13"/>
                    </a:lnTo>
                    <a:lnTo>
                      <a:pt x="5" y="16"/>
                    </a:lnTo>
                    <a:lnTo>
                      <a:pt x="5" y="95"/>
                    </a:lnTo>
                    <a:lnTo>
                      <a:pt x="28" y="95"/>
                    </a:lnTo>
                    <a:lnTo>
                      <a:pt x="28" y="16"/>
                    </a:lnTo>
                    <a:lnTo>
                      <a:pt x="27" y="13"/>
                    </a:lnTo>
                    <a:lnTo>
                      <a:pt x="25" y="10"/>
                    </a:lnTo>
                    <a:lnTo>
                      <a:pt x="21" y="8"/>
                    </a:lnTo>
                    <a:lnTo>
                      <a:pt x="17" y="7"/>
                    </a:lnTo>
                    <a:lnTo>
                      <a:pt x="16" y="7"/>
                    </a:lnTo>
                    <a:close/>
                    <a:moveTo>
                      <a:pt x="16" y="0"/>
                    </a:moveTo>
                    <a:lnTo>
                      <a:pt x="17" y="0"/>
                    </a:lnTo>
                    <a:lnTo>
                      <a:pt x="23" y="1"/>
                    </a:lnTo>
                    <a:lnTo>
                      <a:pt x="27" y="3"/>
                    </a:lnTo>
                    <a:lnTo>
                      <a:pt x="30" y="8"/>
                    </a:lnTo>
                    <a:lnTo>
                      <a:pt x="32" y="12"/>
                    </a:lnTo>
                    <a:lnTo>
                      <a:pt x="33" y="16"/>
                    </a:lnTo>
                    <a:lnTo>
                      <a:pt x="33" y="101"/>
                    </a:lnTo>
                    <a:lnTo>
                      <a:pt x="0" y="101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6" y="3"/>
                    </a:lnTo>
                    <a:lnTo>
                      <a:pt x="11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5" name="Freeform 155"/>
              <p:cNvSpPr>
                <a:spLocks noEditPoints="1"/>
              </p:cNvSpPr>
              <p:nvPr/>
            </p:nvSpPr>
            <p:spPr bwMode="auto">
              <a:xfrm>
                <a:off x="8732838" y="4810126"/>
                <a:ext cx="55563" cy="196850"/>
              </a:xfrm>
              <a:custGeom>
                <a:avLst/>
                <a:gdLst>
                  <a:gd name="T0" fmla="*/ 17 w 35"/>
                  <a:gd name="T1" fmla="*/ 6 h 124"/>
                  <a:gd name="T2" fmla="*/ 12 w 35"/>
                  <a:gd name="T3" fmla="*/ 7 h 124"/>
                  <a:gd name="T4" fmla="*/ 9 w 35"/>
                  <a:gd name="T5" fmla="*/ 9 h 124"/>
                  <a:gd name="T6" fmla="*/ 7 w 35"/>
                  <a:gd name="T7" fmla="*/ 12 h 124"/>
                  <a:gd name="T8" fmla="*/ 7 w 35"/>
                  <a:gd name="T9" fmla="*/ 17 h 124"/>
                  <a:gd name="T10" fmla="*/ 7 w 35"/>
                  <a:gd name="T11" fmla="*/ 118 h 124"/>
                  <a:gd name="T12" fmla="*/ 28 w 35"/>
                  <a:gd name="T13" fmla="*/ 118 h 124"/>
                  <a:gd name="T14" fmla="*/ 28 w 35"/>
                  <a:gd name="T15" fmla="*/ 17 h 124"/>
                  <a:gd name="T16" fmla="*/ 27 w 35"/>
                  <a:gd name="T17" fmla="*/ 12 h 124"/>
                  <a:gd name="T18" fmla="*/ 25 w 35"/>
                  <a:gd name="T19" fmla="*/ 9 h 124"/>
                  <a:gd name="T20" fmla="*/ 22 w 35"/>
                  <a:gd name="T21" fmla="*/ 7 h 124"/>
                  <a:gd name="T22" fmla="*/ 19 w 35"/>
                  <a:gd name="T23" fmla="*/ 6 h 124"/>
                  <a:gd name="T24" fmla="*/ 17 w 35"/>
                  <a:gd name="T25" fmla="*/ 6 h 124"/>
                  <a:gd name="T26" fmla="*/ 17 w 35"/>
                  <a:gd name="T27" fmla="*/ 0 h 124"/>
                  <a:gd name="T28" fmla="*/ 19 w 35"/>
                  <a:gd name="T29" fmla="*/ 0 h 124"/>
                  <a:gd name="T30" fmla="*/ 24 w 35"/>
                  <a:gd name="T31" fmla="*/ 0 h 124"/>
                  <a:gd name="T32" fmla="*/ 28 w 35"/>
                  <a:gd name="T33" fmla="*/ 2 h 124"/>
                  <a:gd name="T34" fmla="*/ 32 w 35"/>
                  <a:gd name="T35" fmla="*/ 7 h 124"/>
                  <a:gd name="T36" fmla="*/ 34 w 35"/>
                  <a:gd name="T37" fmla="*/ 11 h 124"/>
                  <a:gd name="T38" fmla="*/ 35 w 35"/>
                  <a:gd name="T39" fmla="*/ 17 h 124"/>
                  <a:gd name="T40" fmla="*/ 35 w 35"/>
                  <a:gd name="T41" fmla="*/ 124 h 124"/>
                  <a:gd name="T42" fmla="*/ 0 w 35"/>
                  <a:gd name="T43" fmla="*/ 124 h 124"/>
                  <a:gd name="T44" fmla="*/ 0 w 35"/>
                  <a:gd name="T45" fmla="*/ 17 h 124"/>
                  <a:gd name="T46" fmla="*/ 1 w 35"/>
                  <a:gd name="T47" fmla="*/ 11 h 124"/>
                  <a:gd name="T48" fmla="*/ 4 w 35"/>
                  <a:gd name="T49" fmla="*/ 7 h 124"/>
                  <a:gd name="T50" fmla="*/ 7 w 35"/>
                  <a:gd name="T51" fmla="*/ 2 h 124"/>
                  <a:gd name="T52" fmla="*/ 11 w 35"/>
                  <a:gd name="T53" fmla="*/ 0 h 124"/>
                  <a:gd name="T54" fmla="*/ 17 w 35"/>
                  <a:gd name="T55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124">
                    <a:moveTo>
                      <a:pt x="17" y="6"/>
                    </a:moveTo>
                    <a:lnTo>
                      <a:pt x="12" y="7"/>
                    </a:lnTo>
                    <a:lnTo>
                      <a:pt x="9" y="9"/>
                    </a:lnTo>
                    <a:lnTo>
                      <a:pt x="7" y="12"/>
                    </a:lnTo>
                    <a:lnTo>
                      <a:pt x="7" y="17"/>
                    </a:lnTo>
                    <a:lnTo>
                      <a:pt x="7" y="118"/>
                    </a:lnTo>
                    <a:lnTo>
                      <a:pt x="28" y="118"/>
                    </a:lnTo>
                    <a:lnTo>
                      <a:pt x="28" y="17"/>
                    </a:lnTo>
                    <a:lnTo>
                      <a:pt x="27" y="12"/>
                    </a:lnTo>
                    <a:lnTo>
                      <a:pt x="25" y="9"/>
                    </a:lnTo>
                    <a:lnTo>
                      <a:pt x="22" y="7"/>
                    </a:lnTo>
                    <a:lnTo>
                      <a:pt x="19" y="6"/>
                    </a:lnTo>
                    <a:lnTo>
                      <a:pt x="17" y="6"/>
                    </a:lnTo>
                    <a:close/>
                    <a:moveTo>
                      <a:pt x="17" y="0"/>
                    </a:moveTo>
                    <a:lnTo>
                      <a:pt x="19" y="0"/>
                    </a:lnTo>
                    <a:lnTo>
                      <a:pt x="24" y="0"/>
                    </a:lnTo>
                    <a:lnTo>
                      <a:pt x="28" y="2"/>
                    </a:lnTo>
                    <a:lnTo>
                      <a:pt x="32" y="7"/>
                    </a:lnTo>
                    <a:lnTo>
                      <a:pt x="34" y="11"/>
                    </a:lnTo>
                    <a:lnTo>
                      <a:pt x="35" y="17"/>
                    </a:lnTo>
                    <a:lnTo>
                      <a:pt x="35" y="124"/>
                    </a:lnTo>
                    <a:lnTo>
                      <a:pt x="0" y="124"/>
                    </a:lnTo>
                    <a:lnTo>
                      <a:pt x="0" y="17"/>
                    </a:lnTo>
                    <a:lnTo>
                      <a:pt x="1" y="11"/>
                    </a:lnTo>
                    <a:lnTo>
                      <a:pt x="4" y="7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6" name="Freeform 156"/>
              <p:cNvSpPr>
                <a:spLocks noEditPoints="1"/>
              </p:cNvSpPr>
              <p:nvPr/>
            </p:nvSpPr>
            <p:spPr bwMode="auto">
              <a:xfrm>
                <a:off x="8418513" y="4619626"/>
                <a:ext cx="469900" cy="552450"/>
              </a:xfrm>
              <a:custGeom>
                <a:avLst/>
                <a:gdLst>
                  <a:gd name="T0" fmla="*/ 82 w 296"/>
                  <a:gd name="T1" fmla="*/ 330 h 348"/>
                  <a:gd name="T2" fmla="*/ 80 w 296"/>
                  <a:gd name="T3" fmla="*/ 335 h 348"/>
                  <a:gd name="T4" fmla="*/ 84 w 296"/>
                  <a:gd name="T5" fmla="*/ 342 h 348"/>
                  <a:gd name="T6" fmla="*/ 211 w 296"/>
                  <a:gd name="T7" fmla="*/ 342 h 348"/>
                  <a:gd name="T8" fmla="*/ 216 w 296"/>
                  <a:gd name="T9" fmla="*/ 335 h 348"/>
                  <a:gd name="T10" fmla="*/ 213 w 296"/>
                  <a:gd name="T11" fmla="*/ 330 h 348"/>
                  <a:gd name="T12" fmla="*/ 86 w 296"/>
                  <a:gd name="T13" fmla="*/ 328 h 348"/>
                  <a:gd name="T14" fmla="*/ 183 w 296"/>
                  <a:gd name="T15" fmla="*/ 321 h 348"/>
                  <a:gd name="T16" fmla="*/ 29 w 296"/>
                  <a:gd name="T17" fmla="*/ 109 h 348"/>
                  <a:gd name="T18" fmla="*/ 267 w 296"/>
                  <a:gd name="T19" fmla="*/ 109 h 348"/>
                  <a:gd name="T20" fmla="*/ 137 w 296"/>
                  <a:gd name="T21" fmla="*/ 143 h 348"/>
                  <a:gd name="T22" fmla="*/ 88 w 296"/>
                  <a:gd name="T23" fmla="*/ 121 h 348"/>
                  <a:gd name="T24" fmla="*/ 39 w 296"/>
                  <a:gd name="T25" fmla="*/ 109 h 348"/>
                  <a:gd name="T26" fmla="*/ 10 w 296"/>
                  <a:gd name="T27" fmla="*/ 92 h 348"/>
                  <a:gd name="T28" fmla="*/ 6 w 296"/>
                  <a:gd name="T29" fmla="*/ 99 h 348"/>
                  <a:gd name="T30" fmla="*/ 7 w 296"/>
                  <a:gd name="T31" fmla="*/ 271 h 348"/>
                  <a:gd name="T32" fmla="*/ 283 w 296"/>
                  <a:gd name="T33" fmla="*/ 273 h 348"/>
                  <a:gd name="T34" fmla="*/ 289 w 296"/>
                  <a:gd name="T35" fmla="*/ 269 h 348"/>
                  <a:gd name="T36" fmla="*/ 289 w 296"/>
                  <a:gd name="T37" fmla="*/ 95 h 348"/>
                  <a:gd name="T38" fmla="*/ 283 w 296"/>
                  <a:gd name="T39" fmla="*/ 91 h 348"/>
                  <a:gd name="T40" fmla="*/ 147 w 296"/>
                  <a:gd name="T41" fmla="*/ 104 h 348"/>
                  <a:gd name="T42" fmla="*/ 23 w 296"/>
                  <a:gd name="T43" fmla="*/ 261 h 348"/>
                  <a:gd name="T44" fmla="*/ 22 w 296"/>
                  <a:gd name="T45" fmla="*/ 97 h 348"/>
                  <a:gd name="T46" fmla="*/ 88 w 296"/>
                  <a:gd name="T47" fmla="*/ 5 h 348"/>
                  <a:gd name="T48" fmla="*/ 33 w 296"/>
                  <a:gd name="T49" fmla="*/ 21 h 348"/>
                  <a:gd name="T50" fmla="*/ 10 w 296"/>
                  <a:gd name="T51" fmla="*/ 60 h 348"/>
                  <a:gd name="T52" fmla="*/ 33 w 296"/>
                  <a:gd name="T53" fmla="*/ 99 h 348"/>
                  <a:gd name="T54" fmla="*/ 88 w 296"/>
                  <a:gd name="T55" fmla="*/ 115 h 348"/>
                  <a:gd name="T56" fmla="*/ 105 w 296"/>
                  <a:gd name="T57" fmla="*/ 114 h 348"/>
                  <a:gd name="T58" fmla="*/ 129 w 296"/>
                  <a:gd name="T59" fmla="*/ 107 h 348"/>
                  <a:gd name="T60" fmla="*/ 164 w 296"/>
                  <a:gd name="T61" fmla="*/ 75 h 348"/>
                  <a:gd name="T62" fmla="*/ 155 w 296"/>
                  <a:gd name="T63" fmla="*/ 32 h 348"/>
                  <a:gd name="T64" fmla="*/ 108 w 296"/>
                  <a:gd name="T65" fmla="*/ 7 h 348"/>
                  <a:gd name="T66" fmla="*/ 110 w 296"/>
                  <a:gd name="T67" fmla="*/ 2 h 348"/>
                  <a:gd name="T68" fmla="*/ 160 w 296"/>
                  <a:gd name="T69" fmla="*/ 29 h 348"/>
                  <a:gd name="T70" fmla="*/ 170 w 296"/>
                  <a:gd name="T71" fmla="*/ 74 h 348"/>
                  <a:gd name="T72" fmla="*/ 287 w 296"/>
                  <a:gd name="T73" fmla="*/ 85 h 348"/>
                  <a:gd name="T74" fmla="*/ 295 w 296"/>
                  <a:gd name="T75" fmla="*/ 94 h 348"/>
                  <a:gd name="T76" fmla="*/ 295 w 296"/>
                  <a:gd name="T77" fmla="*/ 270 h 348"/>
                  <a:gd name="T78" fmla="*/ 287 w 296"/>
                  <a:gd name="T79" fmla="*/ 279 h 348"/>
                  <a:gd name="T80" fmla="*/ 190 w 296"/>
                  <a:gd name="T81" fmla="*/ 321 h 348"/>
                  <a:gd name="T82" fmla="*/ 217 w 296"/>
                  <a:gd name="T83" fmla="*/ 323 h 348"/>
                  <a:gd name="T84" fmla="*/ 222 w 296"/>
                  <a:gd name="T85" fmla="*/ 334 h 348"/>
                  <a:gd name="T86" fmla="*/ 219 w 296"/>
                  <a:gd name="T87" fmla="*/ 343 h 348"/>
                  <a:gd name="T88" fmla="*/ 209 w 296"/>
                  <a:gd name="T89" fmla="*/ 348 h 348"/>
                  <a:gd name="T90" fmla="*/ 79 w 296"/>
                  <a:gd name="T91" fmla="*/ 346 h 348"/>
                  <a:gd name="T92" fmla="*/ 73 w 296"/>
                  <a:gd name="T93" fmla="*/ 335 h 348"/>
                  <a:gd name="T94" fmla="*/ 77 w 296"/>
                  <a:gd name="T95" fmla="*/ 327 h 348"/>
                  <a:gd name="T96" fmla="*/ 86 w 296"/>
                  <a:gd name="T97" fmla="*/ 321 h 348"/>
                  <a:gd name="T98" fmla="*/ 13 w 296"/>
                  <a:gd name="T99" fmla="*/ 279 h 348"/>
                  <a:gd name="T100" fmla="*/ 2 w 296"/>
                  <a:gd name="T101" fmla="*/ 274 h 348"/>
                  <a:gd name="T102" fmla="*/ 0 w 296"/>
                  <a:gd name="T103" fmla="*/ 99 h 348"/>
                  <a:gd name="T104" fmla="*/ 5 w 296"/>
                  <a:gd name="T105" fmla="*/ 88 h 348"/>
                  <a:gd name="T106" fmla="*/ 6 w 296"/>
                  <a:gd name="T107" fmla="*/ 74 h 348"/>
                  <a:gd name="T108" fmla="*/ 16 w 296"/>
                  <a:gd name="T109" fmla="*/ 29 h 348"/>
                  <a:gd name="T110" fmla="*/ 66 w 296"/>
                  <a:gd name="T111" fmla="*/ 2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6" h="348">
                    <a:moveTo>
                      <a:pt x="86" y="328"/>
                    </a:moveTo>
                    <a:lnTo>
                      <a:pt x="84" y="328"/>
                    </a:lnTo>
                    <a:lnTo>
                      <a:pt x="82" y="330"/>
                    </a:lnTo>
                    <a:lnTo>
                      <a:pt x="80" y="332"/>
                    </a:lnTo>
                    <a:lnTo>
                      <a:pt x="80" y="334"/>
                    </a:lnTo>
                    <a:lnTo>
                      <a:pt x="80" y="335"/>
                    </a:lnTo>
                    <a:lnTo>
                      <a:pt x="80" y="339"/>
                    </a:lnTo>
                    <a:lnTo>
                      <a:pt x="82" y="341"/>
                    </a:lnTo>
                    <a:lnTo>
                      <a:pt x="84" y="342"/>
                    </a:lnTo>
                    <a:lnTo>
                      <a:pt x="86" y="343"/>
                    </a:lnTo>
                    <a:lnTo>
                      <a:pt x="209" y="343"/>
                    </a:lnTo>
                    <a:lnTo>
                      <a:pt x="211" y="342"/>
                    </a:lnTo>
                    <a:lnTo>
                      <a:pt x="213" y="341"/>
                    </a:lnTo>
                    <a:lnTo>
                      <a:pt x="216" y="339"/>
                    </a:lnTo>
                    <a:lnTo>
                      <a:pt x="216" y="335"/>
                    </a:lnTo>
                    <a:lnTo>
                      <a:pt x="216" y="334"/>
                    </a:lnTo>
                    <a:lnTo>
                      <a:pt x="216" y="332"/>
                    </a:lnTo>
                    <a:lnTo>
                      <a:pt x="213" y="330"/>
                    </a:lnTo>
                    <a:lnTo>
                      <a:pt x="211" y="328"/>
                    </a:lnTo>
                    <a:lnTo>
                      <a:pt x="209" y="328"/>
                    </a:lnTo>
                    <a:lnTo>
                      <a:pt x="86" y="328"/>
                    </a:lnTo>
                    <a:close/>
                    <a:moveTo>
                      <a:pt x="113" y="279"/>
                    </a:moveTo>
                    <a:lnTo>
                      <a:pt x="113" y="321"/>
                    </a:lnTo>
                    <a:lnTo>
                      <a:pt x="183" y="321"/>
                    </a:lnTo>
                    <a:lnTo>
                      <a:pt x="183" y="279"/>
                    </a:lnTo>
                    <a:lnTo>
                      <a:pt x="113" y="279"/>
                    </a:lnTo>
                    <a:close/>
                    <a:moveTo>
                      <a:pt x="29" y="109"/>
                    </a:moveTo>
                    <a:lnTo>
                      <a:pt x="29" y="255"/>
                    </a:lnTo>
                    <a:lnTo>
                      <a:pt x="267" y="255"/>
                    </a:lnTo>
                    <a:lnTo>
                      <a:pt x="267" y="109"/>
                    </a:lnTo>
                    <a:lnTo>
                      <a:pt x="137" y="109"/>
                    </a:lnTo>
                    <a:lnTo>
                      <a:pt x="133" y="112"/>
                    </a:lnTo>
                    <a:lnTo>
                      <a:pt x="137" y="143"/>
                    </a:lnTo>
                    <a:lnTo>
                      <a:pt x="104" y="120"/>
                    </a:lnTo>
                    <a:lnTo>
                      <a:pt x="95" y="121"/>
                    </a:lnTo>
                    <a:lnTo>
                      <a:pt x="88" y="121"/>
                    </a:lnTo>
                    <a:lnTo>
                      <a:pt x="70" y="120"/>
                    </a:lnTo>
                    <a:lnTo>
                      <a:pt x="54" y="116"/>
                    </a:lnTo>
                    <a:lnTo>
                      <a:pt x="39" y="109"/>
                    </a:lnTo>
                    <a:lnTo>
                      <a:pt x="29" y="109"/>
                    </a:lnTo>
                    <a:close/>
                    <a:moveTo>
                      <a:pt x="13" y="91"/>
                    </a:moveTo>
                    <a:lnTo>
                      <a:pt x="10" y="92"/>
                    </a:lnTo>
                    <a:lnTo>
                      <a:pt x="7" y="93"/>
                    </a:lnTo>
                    <a:lnTo>
                      <a:pt x="6" y="95"/>
                    </a:lnTo>
                    <a:lnTo>
                      <a:pt x="6" y="99"/>
                    </a:lnTo>
                    <a:lnTo>
                      <a:pt x="6" y="266"/>
                    </a:lnTo>
                    <a:lnTo>
                      <a:pt x="6" y="269"/>
                    </a:lnTo>
                    <a:lnTo>
                      <a:pt x="7" y="271"/>
                    </a:lnTo>
                    <a:lnTo>
                      <a:pt x="10" y="272"/>
                    </a:lnTo>
                    <a:lnTo>
                      <a:pt x="13" y="273"/>
                    </a:lnTo>
                    <a:lnTo>
                      <a:pt x="283" y="273"/>
                    </a:lnTo>
                    <a:lnTo>
                      <a:pt x="285" y="272"/>
                    </a:lnTo>
                    <a:lnTo>
                      <a:pt x="287" y="271"/>
                    </a:lnTo>
                    <a:lnTo>
                      <a:pt x="289" y="269"/>
                    </a:lnTo>
                    <a:lnTo>
                      <a:pt x="289" y="266"/>
                    </a:lnTo>
                    <a:lnTo>
                      <a:pt x="289" y="99"/>
                    </a:lnTo>
                    <a:lnTo>
                      <a:pt x="289" y="95"/>
                    </a:lnTo>
                    <a:lnTo>
                      <a:pt x="287" y="93"/>
                    </a:lnTo>
                    <a:lnTo>
                      <a:pt x="285" y="92"/>
                    </a:lnTo>
                    <a:lnTo>
                      <a:pt x="283" y="91"/>
                    </a:lnTo>
                    <a:lnTo>
                      <a:pt x="160" y="91"/>
                    </a:lnTo>
                    <a:lnTo>
                      <a:pt x="154" y="97"/>
                    </a:lnTo>
                    <a:lnTo>
                      <a:pt x="147" y="104"/>
                    </a:lnTo>
                    <a:lnTo>
                      <a:pt x="272" y="104"/>
                    </a:lnTo>
                    <a:lnTo>
                      <a:pt x="272" y="261"/>
                    </a:lnTo>
                    <a:lnTo>
                      <a:pt x="23" y="261"/>
                    </a:lnTo>
                    <a:lnTo>
                      <a:pt x="23" y="104"/>
                    </a:lnTo>
                    <a:lnTo>
                      <a:pt x="29" y="104"/>
                    </a:lnTo>
                    <a:lnTo>
                      <a:pt x="22" y="97"/>
                    </a:lnTo>
                    <a:lnTo>
                      <a:pt x="16" y="91"/>
                    </a:lnTo>
                    <a:lnTo>
                      <a:pt x="13" y="91"/>
                    </a:lnTo>
                    <a:close/>
                    <a:moveTo>
                      <a:pt x="88" y="5"/>
                    </a:moveTo>
                    <a:lnTo>
                      <a:pt x="67" y="7"/>
                    </a:lnTo>
                    <a:lnTo>
                      <a:pt x="48" y="13"/>
                    </a:lnTo>
                    <a:lnTo>
                      <a:pt x="33" y="21"/>
                    </a:lnTo>
                    <a:lnTo>
                      <a:pt x="21" y="32"/>
                    </a:lnTo>
                    <a:lnTo>
                      <a:pt x="13" y="45"/>
                    </a:lnTo>
                    <a:lnTo>
                      <a:pt x="10" y="60"/>
                    </a:lnTo>
                    <a:lnTo>
                      <a:pt x="13" y="75"/>
                    </a:lnTo>
                    <a:lnTo>
                      <a:pt x="21" y="88"/>
                    </a:lnTo>
                    <a:lnTo>
                      <a:pt x="33" y="99"/>
                    </a:lnTo>
                    <a:lnTo>
                      <a:pt x="48" y="107"/>
                    </a:lnTo>
                    <a:lnTo>
                      <a:pt x="67" y="113"/>
                    </a:lnTo>
                    <a:lnTo>
                      <a:pt x="88" y="115"/>
                    </a:lnTo>
                    <a:lnTo>
                      <a:pt x="96" y="115"/>
                    </a:lnTo>
                    <a:lnTo>
                      <a:pt x="104" y="114"/>
                    </a:lnTo>
                    <a:lnTo>
                      <a:pt x="105" y="114"/>
                    </a:lnTo>
                    <a:lnTo>
                      <a:pt x="130" y="131"/>
                    </a:lnTo>
                    <a:lnTo>
                      <a:pt x="127" y="108"/>
                    </a:lnTo>
                    <a:lnTo>
                      <a:pt x="129" y="107"/>
                    </a:lnTo>
                    <a:lnTo>
                      <a:pt x="144" y="99"/>
                    </a:lnTo>
                    <a:lnTo>
                      <a:pt x="156" y="87"/>
                    </a:lnTo>
                    <a:lnTo>
                      <a:pt x="164" y="75"/>
                    </a:lnTo>
                    <a:lnTo>
                      <a:pt x="166" y="60"/>
                    </a:lnTo>
                    <a:lnTo>
                      <a:pt x="162" y="45"/>
                    </a:lnTo>
                    <a:lnTo>
                      <a:pt x="155" y="32"/>
                    </a:lnTo>
                    <a:lnTo>
                      <a:pt x="143" y="21"/>
                    </a:lnTo>
                    <a:lnTo>
                      <a:pt x="127" y="13"/>
                    </a:lnTo>
                    <a:lnTo>
                      <a:pt x="108" y="7"/>
                    </a:lnTo>
                    <a:lnTo>
                      <a:pt x="88" y="5"/>
                    </a:lnTo>
                    <a:close/>
                    <a:moveTo>
                      <a:pt x="88" y="0"/>
                    </a:moveTo>
                    <a:lnTo>
                      <a:pt x="110" y="2"/>
                    </a:lnTo>
                    <a:lnTo>
                      <a:pt x="130" y="7"/>
                    </a:lnTo>
                    <a:lnTo>
                      <a:pt x="147" y="17"/>
                    </a:lnTo>
                    <a:lnTo>
                      <a:pt x="160" y="29"/>
                    </a:lnTo>
                    <a:lnTo>
                      <a:pt x="169" y="44"/>
                    </a:lnTo>
                    <a:lnTo>
                      <a:pt x="171" y="60"/>
                    </a:lnTo>
                    <a:lnTo>
                      <a:pt x="170" y="74"/>
                    </a:lnTo>
                    <a:lnTo>
                      <a:pt x="165" y="85"/>
                    </a:lnTo>
                    <a:lnTo>
                      <a:pt x="283" y="85"/>
                    </a:lnTo>
                    <a:lnTo>
                      <a:pt x="287" y="85"/>
                    </a:lnTo>
                    <a:lnTo>
                      <a:pt x="291" y="88"/>
                    </a:lnTo>
                    <a:lnTo>
                      <a:pt x="294" y="91"/>
                    </a:lnTo>
                    <a:lnTo>
                      <a:pt x="295" y="94"/>
                    </a:lnTo>
                    <a:lnTo>
                      <a:pt x="296" y="99"/>
                    </a:lnTo>
                    <a:lnTo>
                      <a:pt x="296" y="266"/>
                    </a:lnTo>
                    <a:lnTo>
                      <a:pt x="295" y="270"/>
                    </a:lnTo>
                    <a:lnTo>
                      <a:pt x="294" y="274"/>
                    </a:lnTo>
                    <a:lnTo>
                      <a:pt x="291" y="277"/>
                    </a:lnTo>
                    <a:lnTo>
                      <a:pt x="287" y="279"/>
                    </a:lnTo>
                    <a:lnTo>
                      <a:pt x="283" y="279"/>
                    </a:lnTo>
                    <a:lnTo>
                      <a:pt x="190" y="279"/>
                    </a:lnTo>
                    <a:lnTo>
                      <a:pt x="190" y="321"/>
                    </a:lnTo>
                    <a:lnTo>
                      <a:pt x="209" y="321"/>
                    </a:lnTo>
                    <a:lnTo>
                      <a:pt x="212" y="322"/>
                    </a:lnTo>
                    <a:lnTo>
                      <a:pt x="217" y="323"/>
                    </a:lnTo>
                    <a:lnTo>
                      <a:pt x="219" y="327"/>
                    </a:lnTo>
                    <a:lnTo>
                      <a:pt x="221" y="330"/>
                    </a:lnTo>
                    <a:lnTo>
                      <a:pt x="222" y="334"/>
                    </a:lnTo>
                    <a:lnTo>
                      <a:pt x="222" y="335"/>
                    </a:lnTo>
                    <a:lnTo>
                      <a:pt x="221" y="340"/>
                    </a:lnTo>
                    <a:lnTo>
                      <a:pt x="219" y="343"/>
                    </a:lnTo>
                    <a:lnTo>
                      <a:pt x="217" y="346"/>
                    </a:lnTo>
                    <a:lnTo>
                      <a:pt x="212" y="348"/>
                    </a:lnTo>
                    <a:lnTo>
                      <a:pt x="209" y="348"/>
                    </a:lnTo>
                    <a:lnTo>
                      <a:pt x="86" y="348"/>
                    </a:lnTo>
                    <a:lnTo>
                      <a:pt x="82" y="348"/>
                    </a:lnTo>
                    <a:lnTo>
                      <a:pt x="79" y="346"/>
                    </a:lnTo>
                    <a:lnTo>
                      <a:pt x="77" y="343"/>
                    </a:lnTo>
                    <a:lnTo>
                      <a:pt x="75" y="340"/>
                    </a:lnTo>
                    <a:lnTo>
                      <a:pt x="73" y="335"/>
                    </a:lnTo>
                    <a:lnTo>
                      <a:pt x="73" y="334"/>
                    </a:lnTo>
                    <a:lnTo>
                      <a:pt x="75" y="330"/>
                    </a:lnTo>
                    <a:lnTo>
                      <a:pt x="77" y="327"/>
                    </a:lnTo>
                    <a:lnTo>
                      <a:pt x="79" y="323"/>
                    </a:lnTo>
                    <a:lnTo>
                      <a:pt x="82" y="322"/>
                    </a:lnTo>
                    <a:lnTo>
                      <a:pt x="86" y="321"/>
                    </a:lnTo>
                    <a:lnTo>
                      <a:pt x="106" y="321"/>
                    </a:lnTo>
                    <a:lnTo>
                      <a:pt x="106" y="279"/>
                    </a:lnTo>
                    <a:lnTo>
                      <a:pt x="13" y="279"/>
                    </a:lnTo>
                    <a:lnTo>
                      <a:pt x="8" y="279"/>
                    </a:lnTo>
                    <a:lnTo>
                      <a:pt x="5" y="277"/>
                    </a:lnTo>
                    <a:lnTo>
                      <a:pt x="2" y="274"/>
                    </a:lnTo>
                    <a:lnTo>
                      <a:pt x="1" y="270"/>
                    </a:lnTo>
                    <a:lnTo>
                      <a:pt x="0" y="266"/>
                    </a:lnTo>
                    <a:lnTo>
                      <a:pt x="0" y="99"/>
                    </a:lnTo>
                    <a:lnTo>
                      <a:pt x="1" y="94"/>
                    </a:lnTo>
                    <a:lnTo>
                      <a:pt x="2" y="91"/>
                    </a:lnTo>
                    <a:lnTo>
                      <a:pt x="5" y="88"/>
                    </a:lnTo>
                    <a:lnTo>
                      <a:pt x="8" y="87"/>
                    </a:lnTo>
                    <a:lnTo>
                      <a:pt x="12" y="85"/>
                    </a:lnTo>
                    <a:lnTo>
                      <a:pt x="6" y="74"/>
                    </a:lnTo>
                    <a:lnTo>
                      <a:pt x="4" y="60"/>
                    </a:lnTo>
                    <a:lnTo>
                      <a:pt x="7" y="44"/>
                    </a:lnTo>
                    <a:lnTo>
                      <a:pt x="16" y="29"/>
                    </a:lnTo>
                    <a:lnTo>
                      <a:pt x="29" y="17"/>
                    </a:lnTo>
                    <a:lnTo>
                      <a:pt x="45" y="7"/>
                    </a:lnTo>
                    <a:lnTo>
                      <a:pt x="66" y="2"/>
                    </a:lnTo>
                    <a:lnTo>
                      <a:pt x="8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>
              <a:off x="2692946" y="4096380"/>
              <a:ext cx="496430" cy="656681"/>
              <a:chOff x="3883026" y="4608513"/>
              <a:chExt cx="452438" cy="598488"/>
            </a:xfrm>
            <a:grpFill/>
          </p:grpSpPr>
          <p:sp>
            <p:nvSpPr>
              <p:cNvPr id="181" name="Freeform 138"/>
              <p:cNvSpPr>
                <a:spLocks noEditPoints="1"/>
              </p:cNvSpPr>
              <p:nvPr/>
            </p:nvSpPr>
            <p:spPr bwMode="auto">
              <a:xfrm>
                <a:off x="3883026" y="4760913"/>
                <a:ext cx="354013" cy="446088"/>
              </a:xfrm>
              <a:custGeom>
                <a:avLst/>
                <a:gdLst>
                  <a:gd name="T0" fmla="*/ 103 w 223"/>
                  <a:gd name="T1" fmla="*/ 10 h 281"/>
                  <a:gd name="T2" fmla="*/ 64 w 223"/>
                  <a:gd name="T3" fmla="*/ 32 h 281"/>
                  <a:gd name="T4" fmla="*/ 41 w 223"/>
                  <a:gd name="T5" fmla="*/ 71 h 281"/>
                  <a:gd name="T6" fmla="*/ 37 w 223"/>
                  <a:gd name="T7" fmla="*/ 120 h 281"/>
                  <a:gd name="T8" fmla="*/ 37 w 223"/>
                  <a:gd name="T9" fmla="*/ 169 h 281"/>
                  <a:gd name="T10" fmla="*/ 43 w 223"/>
                  <a:gd name="T11" fmla="*/ 228 h 281"/>
                  <a:gd name="T12" fmla="*/ 72 w 223"/>
                  <a:gd name="T13" fmla="*/ 228 h 281"/>
                  <a:gd name="T14" fmla="*/ 92 w 223"/>
                  <a:gd name="T15" fmla="*/ 227 h 281"/>
                  <a:gd name="T16" fmla="*/ 216 w 223"/>
                  <a:gd name="T17" fmla="*/ 276 h 281"/>
                  <a:gd name="T18" fmla="*/ 190 w 223"/>
                  <a:gd name="T19" fmla="*/ 174 h 281"/>
                  <a:gd name="T20" fmla="*/ 198 w 223"/>
                  <a:gd name="T21" fmla="*/ 159 h 281"/>
                  <a:gd name="T22" fmla="*/ 210 w 223"/>
                  <a:gd name="T23" fmla="*/ 132 h 281"/>
                  <a:gd name="T24" fmla="*/ 216 w 223"/>
                  <a:gd name="T25" fmla="*/ 95 h 281"/>
                  <a:gd name="T26" fmla="*/ 204 w 223"/>
                  <a:gd name="T27" fmla="*/ 50 h 281"/>
                  <a:gd name="T28" fmla="*/ 171 w 223"/>
                  <a:gd name="T29" fmla="*/ 18 h 281"/>
                  <a:gd name="T30" fmla="*/ 127 w 223"/>
                  <a:gd name="T31" fmla="*/ 6 h 281"/>
                  <a:gd name="T32" fmla="*/ 148 w 223"/>
                  <a:gd name="T33" fmla="*/ 2 h 281"/>
                  <a:gd name="T34" fmla="*/ 186 w 223"/>
                  <a:gd name="T35" fmla="*/ 20 h 281"/>
                  <a:gd name="T36" fmla="*/ 212 w 223"/>
                  <a:gd name="T37" fmla="*/ 53 h 281"/>
                  <a:gd name="T38" fmla="*/ 222 w 223"/>
                  <a:gd name="T39" fmla="*/ 95 h 281"/>
                  <a:gd name="T40" fmla="*/ 216 w 223"/>
                  <a:gd name="T41" fmla="*/ 133 h 281"/>
                  <a:gd name="T42" fmla="*/ 204 w 223"/>
                  <a:gd name="T43" fmla="*/ 162 h 281"/>
                  <a:gd name="T44" fmla="*/ 195 w 223"/>
                  <a:gd name="T45" fmla="*/ 176 h 281"/>
                  <a:gd name="T46" fmla="*/ 96 w 223"/>
                  <a:gd name="T47" fmla="*/ 281 h 281"/>
                  <a:gd name="T48" fmla="*/ 54 w 223"/>
                  <a:gd name="T49" fmla="*/ 234 h 281"/>
                  <a:gd name="T50" fmla="*/ 36 w 223"/>
                  <a:gd name="T51" fmla="*/ 233 h 281"/>
                  <a:gd name="T52" fmla="*/ 30 w 223"/>
                  <a:gd name="T53" fmla="*/ 233 h 281"/>
                  <a:gd name="T54" fmla="*/ 0 w 223"/>
                  <a:gd name="T55" fmla="*/ 176 h 281"/>
                  <a:gd name="T56" fmla="*/ 31 w 223"/>
                  <a:gd name="T57" fmla="*/ 95 h 281"/>
                  <a:gd name="T58" fmla="*/ 41 w 223"/>
                  <a:gd name="T59" fmla="*/ 53 h 281"/>
                  <a:gd name="T60" fmla="*/ 67 w 223"/>
                  <a:gd name="T61" fmla="*/ 20 h 281"/>
                  <a:gd name="T62" fmla="*/ 105 w 223"/>
                  <a:gd name="T63" fmla="*/ 2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3" h="281">
                    <a:moveTo>
                      <a:pt x="127" y="6"/>
                    </a:moveTo>
                    <a:lnTo>
                      <a:pt x="103" y="10"/>
                    </a:lnTo>
                    <a:lnTo>
                      <a:pt x="81" y="18"/>
                    </a:lnTo>
                    <a:lnTo>
                      <a:pt x="64" y="32"/>
                    </a:lnTo>
                    <a:lnTo>
                      <a:pt x="50" y="50"/>
                    </a:lnTo>
                    <a:lnTo>
                      <a:pt x="41" y="71"/>
                    </a:lnTo>
                    <a:lnTo>
                      <a:pt x="38" y="95"/>
                    </a:lnTo>
                    <a:lnTo>
                      <a:pt x="37" y="120"/>
                    </a:lnTo>
                    <a:lnTo>
                      <a:pt x="9" y="169"/>
                    </a:lnTo>
                    <a:lnTo>
                      <a:pt x="37" y="169"/>
                    </a:lnTo>
                    <a:lnTo>
                      <a:pt x="36" y="228"/>
                    </a:lnTo>
                    <a:lnTo>
                      <a:pt x="43" y="228"/>
                    </a:lnTo>
                    <a:lnTo>
                      <a:pt x="54" y="228"/>
                    </a:lnTo>
                    <a:lnTo>
                      <a:pt x="72" y="228"/>
                    </a:lnTo>
                    <a:lnTo>
                      <a:pt x="90" y="227"/>
                    </a:lnTo>
                    <a:lnTo>
                      <a:pt x="92" y="227"/>
                    </a:lnTo>
                    <a:lnTo>
                      <a:pt x="101" y="276"/>
                    </a:lnTo>
                    <a:lnTo>
                      <a:pt x="216" y="276"/>
                    </a:lnTo>
                    <a:lnTo>
                      <a:pt x="189" y="175"/>
                    </a:lnTo>
                    <a:lnTo>
                      <a:pt x="190" y="174"/>
                    </a:lnTo>
                    <a:lnTo>
                      <a:pt x="192" y="169"/>
                    </a:lnTo>
                    <a:lnTo>
                      <a:pt x="198" y="159"/>
                    </a:lnTo>
                    <a:lnTo>
                      <a:pt x="204" y="146"/>
                    </a:lnTo>
                    <a:lnTo>
                      <a:pt x="210" y="132"/>
                    </a:lnTo>
                    <a:lnTo>
                      <a:pt x="215" y="115"/>
                    </a:lnTo>
                    <a:lnTo>
                      <a:pt x="216" y="95"/>
                    </a:lnTo>
                    <a:lnTo>
                      <a:pt x="212" y="71"/>
                    </a:lnTo>
                    <a:lnTo>
                      <a:pt x="204" y="50"/>
                    </a:lnTo>
                    <a:lnTo>
                      <a:pt x="190" y="32"/>
                    </a:lnTo>
                    <a:lnTo>
                      <a:pt x="171" y="18"/>
                    </a:lnTo>
                    <a:lnTo>
                      <a:pt x="151" y="10"/>
                    </a:lnTo>
                    <a:lnTo>
                      <a:pt x="127" y="6"/>
                    </a:lnTo>
                    <a:close/>
                    <a:moveTo>
                      <a:pt x="127" y="0"/>
                    </a:moveTo>
                    <a:lnTo>
                      <a:pt x="148" y="2"/>
                    </a:lnTo>
                    <a:lnTo>
                      <a:pt x="168" y="10"/>
                    </a:lnTo>
                    <a:lnTo>
                      <a:pt x="186" y="20"/>
                    </a:lnTo>
                    <a:lnTo>
                      <a:pt x="201" y="36"/>
                    </a:lnTo>
                    <a:lnTo>
                      <a:pt x="212" y="53"/>
                    </a:lnTo>
                    <a:lnTo>
                      <a:pt x="219" y="74"/>
                    </a:lnTo>
                    <a:lnTo>
                      <a:pt x="222" y="95"/>
                    </a:lnTo>
                    <a:lnTo>
                      <a:pt x="220" y="116"/>
                    </a:lnTo>
                    <a:lnTo>
                      <a:pt x="216" y="133"/>
                    </a:lnTo>
                    <a:lnTo>
                      <a:pt x="210" y="149"/>
                    </a:lnTo>
                    <a:lnTo>
                      <a:pt x="204" y="162"/>
                    </a:lnTo>
                    <a:lnTo>
                      <a:pt x="197" y="172"/>
                    </a:lnTo>
                    <a:lnTo>
                      <a:pt x="195" y="176"/>
                    </a:lnTo>
                    <a:lnTo>
                      <a:pt x="223" y="281"/>
                    </a:lnTo>
                    <a:lnTo>
                      <a:pt x="96" y="281"/>
                    </a:lnTo>
                    <a:lnTo>
                      <a:pt x="87" y="233"/>
                    </a:lnTo>
                    <a:lnTo>
                      <a:pt x="54" y="234"/>
                    </a:lnTo>
                    <a:lnTo>
                      <a:pt x="43" y="233"/>
                    </a:lnTo>
                    <a:lnTo>
                      <a:pt x="36" y="233"/>
                    </a:lnTo>
                    <a:lnTo>
                      <a:pt x="33" y="233"/>
                    </a:lnTo>
                    <a:lnTo>
                      <a:pt x="30" y="233"/>
                    </a:lnTo>
                    <a:lnTo>
                      <a:pt x="30" y="176"/>
                    </a:lnTo>
                    <a:lnTo>
                      <a:pt x="0" y="176"/>
                    </a:lnTo>
                    <a:lnTo>
                      <a:pt x="31" y="118"/>
                    </a:lnTo>
                    <a:lnTo>
                      <a:pt x="31" y="95"/>
                    </a:lnTo>
                    <a:lnTo>
                      <a:pt x="33" y="74"/>
                    </a:lnTo>
                    <a:lnTo>
                      <a:pt x="41" y="53"/>
                    </a:lnTo>
                    <a:lnTo>
                      <a:pt x="52" y="36"/>
                    </a:lnTo>
                    <a:lnTo>
                      <a:pt x="67" y="20"/>
                    </a:lnTo>
                    <a:lnTo>
                      <a:pt x="84" y="10"/>
                    </a:lnTo>
                    <a:lnTo>
                      <a:pt x="105" y="2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2" name="Freeform 139"/>
              <p:cNvSpPr>
                <a:spLocks noEditPoints="1"/>
              </p:cNvSpPr>
              <p:nvPr/>
            </p:nvSpPr>
            <p:spPr bwMode="auto">
              <a:xfrm>
                <a:off x="3973513" y="4791076"/>
                <a:ext cx="219075" cy="214313"/>
              </a:xfrm>
              <a:custGeom>
                <a:avLst/>
                <a:gdLst>
                  <a:gd name="T0" fmla="*/ 70 w 138"/>
                  <a:gd name="T1" fmla="*/ 6 h 135"/>
                  <a:gd name="T2" fmla="*/ 50 w 138"/>
                  <a:gd name="T3" fmla="*/ 9 h 135"/>
                  <a:gd name="T4" fmla="*/ 33 w 138"/>
                  <a:gd name="T5" fmla="*/ 18 h 135"/>
                  <a:gd name="T6" fmla="*/ 19 w 138"/>
                  <a:gd name="T7" fmla="*/ 32 h 135"/>
                  <a:gd name="T8" fmla="*/ 10 w 138"/>
                  <a:gd name="T9" fmla="*/ 48 h 135"/>
                  <a:gd name="T10" fmla="*/ 7 w 138"/>
                  <a:gd name="T11" fmla="*/ 68 h 135"/>
                  <a:gd name="T12" fmla="*/ 10 w 138"/>
                  <a:gd name="T13" fmla="*/ 87 h 135"/>
                  <a:gd name="T14" fmla="*/ 19 w 138"/>
                  <a:gd name="T15" fmla="*/ 103 h 135"/>
                  <a:gd name="T16" fmla="*/ 33 w 138"/>
                  <a:gd name="T17" fmla="*/ 117 h 135"/>
                  <a:gd name="T18" fmla="*/ 50 w 138"/>
                  <a:gd name="T19" fmla="*/ 125 h 135"/>
                  <a:gd name="T20" fmla="*/ 70 w 138"/>
                  <a:gd name="T21" fmla="*/ 128 h 135"/>
                  <a:gd name="T22" fmla="*/ 89 w 138"/>
                  <a:gd name="T23" fmla="*/ 125 h 135"/>
                  <a:gd name="T24" fmla="*/ 107 w 138"/>
                  <a:gd name="T25" fmla="*/ 117 h 135"/>
                  <a:gd name="T26" fmla="*/ 121 w 138"/>
                  <a:gd name="T27" fmla="*/ 103 h 135"/>
                  <a:gd name="T28" fmla="*/ 129 w 138"/>
                  <a:gd name="T29" fmla="*/ 87 h 135"/>
                  <a:gd name="T30" fmla="*/ 133 w 138"/>
                  <a:gd name="T31" fmla="*/ 68 h 135"/>
                  <a:gd name="T32" fmla="*/ 129 w 138"/>
                  <a:gd name="T33" fmla="*/ 48 h 135"/>
                  <a:gd name="T34" fmla="*/ 121 w 138"/>
                  <a:gd name="T35" fmla="*/ 32 h 135"/>
                  <a:gd name="T36" fmla="*/ 107 w 138"/>
                  <a:gd name="T37" fmla="*/ 18 h 135"/>
                  <a:gd name="T38" fmla="*/ 89 w 138"/>
                  <a:gd name="T39" fmla="*/ 9 h 135"/>
                  <a:gd name="T40" fmla="*/ 70 w 138"/>
                  <a:gd name="T41" fmla="*/ 6 h 135"/>
                  <a:gd name="T42" fmla="*/ 70 w 138"/>
                  <a:gd name="T43" fmla="*/ 0 h 135"/>
                  <a:gd name="T44" fmla="*/ 88 w 138"/>
                  <a:gd name="T45" fmla="*/ 2 h 135"/>
                  <a:gd name="T46" fmla="*/ 104 w 138"/>
                  <a:gd name="T47" fmla="*/ 9 h 135"/>
                  <a:gd name="T48" fmla="*/ 119 w 138"/>
                  <a:gd name="T49" fmla="*/ 20 h 135"/>
                  <a:gd name="T50" fmla="*/ 129 w 138"/>
                  <a:gd name="T51" fmla="*/ 34 h 135"/>
                  <a:gd name="T52" fmla="*/ 136 w 138"/>
                  <a:gd name="T53" fmla="*/ 49 h 135"/>
                  <a:gd name="T54" fmla="*/ 138 w 138"/>
                  <a:gd name="T55" fmla="*/ 68 h 135"/>
                  <a:gd name="T56" fmla="*/ 136 w 138"/>
                  <a:gd name="T57" fmla="*/ 85 h 135"/>
                  <a:gd name="T58" fmla="*/ 129 w 138"/>
                  <a:gd name="T59" fmla="*/ 101 h 135"/>
                  <a:gd name="T60" fmla="*/ 119 w 138"/>
                  <a:gd name="T61" fmla="*/ 115 h 135"/>
                  <a:gd name="T62" fmla="*/ 104 w 138"/>
                  <a:gd name="T63" fmla="*/ 125 h 135"/>
                  <a:gd name="T64" fmla="*/ 88 w 138"/>
                  <a:gd name="T65" fmla="*/ 133 h 135"/>
                  <a:gd name="T66" fmla="*/ 70 w 138"/>
                  <a:gd name="T67" fmla="*/ 135 h 135"/>
                  <a:gd name="T68" fmla="*/ 51 w 138"/>
                  <a:gd name="T69" fmla="*/ 133 h 135"/>
                  <a:gd name="T70" fmla="*/ 35 w 138"/>
                  <a:gd name="T71" fmla="*/ 125 h 135"/>
                  <a:gd name="T72" fmla="*/ 21 w 138"/>
                  <a:gd name="T73" fmla="*/ 115 h 135"/>
                  <a:gd name="T74" fmla="*/ 10 w 138"/>
                  <a:gd name="T75" fmla="*/ 101 h 135"/>
                  <a:gd name="T76" fmla="*/ 3 w 138"/>
                  <a:gd name="T77" fmla="*/ 85 h 135"/>
                  <a:gd name="T78" fmla="*/ 0 w 138"/>
                  <a:gd name="T79" fmla="*/ 68 h 135"/>
                  <a:gd name="T80" fmla="*/ 3 w 138"/>
                  <a:gd name="T81" fmla="*/ 49 h 135"/>
                  <a:gd name="T82" fmla="*/ 10 w 138"/>
                  <a:gd name="T83" fmla="*/ 34 h 135"/>
                  <a:gd name="T84" fmla="*/ 21 w 138"/>
                  <a:gd name="T85" fmla="*/ 20 h 135"/>
                  <a:gd name="T86" fmla="*/ 35 w 138"/>
                  <a:gd name="T87" fmla="*/ 9 h 135"/>
                  <a:gd name="T88" fmla="*/ 51 w 138"/>
                  <a:gd name="T89" fmla="*/ 2 h 135"/>
                  <a:gd name="T90" fmla="*/ 70 w 138"/>
                  <a:gd name="T9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38" h="135">
                    <a:moveTo>
                      <a:pt x="70" y="6"/>
                    </a:moveTo>
                    <a:lnTo>
                      <a:pt x="50" y="9"/>
                    </a:lnTo>
                    <a:lnTo>
                      <a:pt x="33" y="18"/>
                    </a:lnTo>
                    <a:lnTo>
                      <a:pt x="19" y="32"/>
                    </a:lnTo>
                    <a:lnTo>
                      <a:pt x="10" y="48"/>
                    </a:lnTo>
                    <a:lnTo>
                      <a:pt x="7" y="68"/>
                    </a:lnTo>
                    <a:lnTo>
                      <a:pt x="10" y="87"/>
                    </a:lnTo>
                    <a:lnTo>
                      <a:pt x="19" y="103"/>
                    </a:lnTo>
                    <a:lnTo>
                      <a:pt x="33" y="117"/>
                    </a:lnTo>
                    <a:lnTo>
                      <a:pt x="50" y="125"/>
                    </a:lnTo>
                    <a:lnTo>
                      <a:pt x="70" y="128"/>
                    </a:lnTo>
                    <a:lnTo>
                      <a:pt x="89" y="125"/>
                    </a:lnTo>
                    <a:lnTo>
                      <a:pt x="107" y="117"/>
                    </a:lnTo>
                    <a:lnTo>
                      <a:pt x="121" y="103"/>
                    </a:lnTo>
                    <a:lnTo>
                      <a:pt x="129" y="87"/>
                    </a:lnTo>
                    <a:lnTo>
                      <a:pt x="133" y="68"/>
                    </a:lnTo>
                    <a:lnTo>
                      <a:pt x="129" y="48"/>
                    </a:lnTo>
                    <a:lnTo>
                      <a:pt x="121" y="32"/>
                    </a:lnTo>
                    <a:lnTo>
                      <a:pt x="107" y="18"/>
                    </a:lnTo>
                    <a:lnTo>
                      <a:pt x="89" y="9"/>
                    </a:lnTo>
                    <a:lnTo>
                      <a:pt x="70" y="6"/>
                    </a:lnTo>
                    <a:close/>
                    <a:moveTo>
                      <a:pt x="70" y="0"/>
                    </a:moveTo>
                    <a:lnTo>
                      <a:pt x="88" y="2"/>
                    </a:lnTo>
                    <a:lnTo>
                      <a:pt x="104" y="9"/>
                    </a:lnTo>
                    <a:lnTo>
                      <a:pt x="119" y="20"/>
                    </a:lnTo>
                    <a:lnTo>
                      <a:pt x="129" y="34"/>
                    </a:lnTo>
                    <a:lnTo>
                      <a:pt x="136" y="49"/>
                    </a:lnTo>
                    <a:lnTo>
                      <a:pt x="138" y="68"/>
                    </a:lnTo>
                    <a:lnTo>
                      <a:pt x="136" y="85"/>
                    </a:lnTo>
                    <a:lnTo>
                      <a:pt x="129" y="101"/>
                    </a:lnTo>
                    <a:lnTo>
                      <a:pt x="119" y="115"/>
                    </a:lnTo>
                    <a:lnTo>
                      <a:pt x="104" y="125"/>
                    </a:lnTo>
                    <a:lnTo>
                      <a:pt x="88" y="133"/>
                    </a:lnTo>
                    <a:lnTo>
                      <a:pt x="70" y="135"/>
                    </a:lnTo>
                    <a:lnTo>
                      <a:pt x="51" y="133"/>
                    </a:lnTo>
                    <a:lnTo>
                      <a:pt x="35" y="125"/>
                    </a:lnTo>
                    <a:lnTo>
                      <a:pt x="21" y="115"/>
                    </a:lnTo>
                    <a:lnTo>
                      <a:pt x="10" y="101"/>
                    </a:lnTo>
                    <a:lnTo>
                      <a:pt x="3" y="85"/>
                    </a:lnTo>
                    <a:lnTo>
                      <a:pt x="0" y="68"/>
                    </a:lnTo>
                    <a:lnTo>
                      <a:pt x="3" y="49"/>
                    </a:lnTo>
                    <a:lnTo>
                      <a:pt x="10" y="34"/>
                    </a:lnTo>
                    <a:lnTo>
                      <a:pt x="21" y="20"/>
                    </a:lnTo>
                    <a:lnTo>
                      <a:pt x="35" y="9"/>
                    </a:lnTo>
                    <a:lnTo>
                      <a:pt x="51" y="2"/>
                    </a:lnTo>
                    <a:lnTo>
                      <a:pt x="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3" name="Freeform 140"/>
              <p:cNvSpPr>
                <a:spLocks noEditPoints="1"/>
              </p:cNvSpPr>
              <p:nvPr/>
            </p:nvSpPr>
            <p:spPr bwMode="auto">
              <a:xfrm>
                <a:off x="4102101" y="4608513"/>
                <a:ext cx="233363" cy="204788"/>
              </a:xfrm>
              <a:custGeom>
                <a:avLst/>
                <a:gdLst>
                  <a:gd name="T0" fmla="*/ 52 w 147"/>
                  <a:gd name="T1" fmla="*/ 8 h 129"/>
                  <a:gd name="T2" fmla="*/ 18 w 147"/>
                  <a:gd name="T3" fmla="*/ 24 h 129"/>
                  <a:gd name="T4" fmla="*/ 5 w 147"/>
                  <a:gd name="T5" fmla="*/ 50 h 129"/>
                  <a:gd name="T6" fmla="*/ 18 w 147"/>
                  <a:gd name="T7" fmla="*/ 76 h 129"/>
                  <a:gd name="T8" fmla="*/ 52 w 147"/>
                  <a:gd name="T9" fmla="*/ 92 h 129"/>
                  <a:gd name="T10" fmla="*/ 80 w 147"/>
                  <a:gd name="T11" fmla="*/ 95 h 129"/>
                  <a:gd name="T12" fmla="*/ 89 w 147"/>
                  <a:gd name="T13" fmla="*/ 94 h 129"/>
                  <a:gd name="T14" fmla="*/ 90 w 147"/>
                  <a:gd name="T15" fmla="*/ 108 h 129"/>
                  <a:gd name="T16" fmla="*/ 94 w 147"/>
                  <a:gd name="T17" fmla="*/ 115 h 129"/>
                  <a:gd name="T18" fmla="*/ 105 w 147"/>
                  <a:gd name="T19" fmla="*/ 100 h 129"/>
                  <a:gd name="T20" fmla="*/ 109 w 147"/>
                  <a:gd name="T21" fmla="*/ 88 h 129"/>
                  <a:gd name="T22" fmla="*/ 123 w 147"/>
                  <a:gd name="T23" fmla="*/ 81 h 129"/>
                  <a:gd name="T24" fmla="*/ 138 w 147"/>
                  <a:gd name="T25" fmla="*/ 61 h 129"/>
                  <a:gd name="T26" fmla="*/ 137 w 147"/>
                  <a:gd name="T27" fmla="*/ 36 h 129"/>
                  <a:gd name="T28" fmla="*/ 114 w 147"/>
                  <a:gd name="T29" fmla="*/ 14 h 129"/>
                  <a:gd name="T30" fmla="*/ 73 w 147"/>
                  <a:gd name="T31" fmla="*/ 6 h 129"/>
                  <a:gd name="T32" fmla="*/ 93 w 147"/>
                  <a:gd name="T33" fmla="*/ 1 h 129"/>
                  <a:gd name="T34" fmla="*/ 125 w 147"/>
                  <a:gd name="T35" fmla="*/ 14 h 129"/>
                  <a:gd name="T36" fmla="*/ 144 w 147"/>
                  <a:gd name="T37" fmla="*/ 37 h 129"/>
                  <a:gd name="T38" fmla="*/ 145 w 147"/>
                  <a:gd name="T39" fmla="*/ 63 h 129"/>
                  <a:gd name="T40" fmla="*/ 129 w 147"/>
                  <a:gd name="T41" fmla="*/ 84 h 129"/>
                  <a:gd name="T42" fmla="*/ 109 w 147"/>
                  <a:gd name="T43" fmla="*/ 106 h 129"/>
                  <a:gd name="T44" fmla="*/ 94 w 147"/>
                  <a:gd name="T45" fmla="*/ 123 h 129"/>
                  <a:gd name="T46" fmla="*/ 85 w 147"/>
                  <a:gd name="T47" fmla="*/ 127 h 129"/>
                  <a:gd name="T48" fmla="*/ 81 w 147"/>
                  <a:gd name="T49" fmla="*/ 124 h 129"/>
                  <a:gd name="T50" fmla="*/ 83 w 147"/>
                  <a:gd name="T51" fmla="*/ 100 h 129"/>
                  <a:gd name="T52" fmla="*/ 54 w 147"/>
                  <a:gd name="T53" fmla="*/ 99 h 129"/>
                  <a:gd name="T54" fmla="*/ 21 w 147"/>
                  <a:gd name="T55" fmla="*/ 86 h 129"/>
                  <a:gd name="T56" fmla="*/ 2 w 147"/>
                  <a:gd name="T57" fmla="*/ 64 h 129"/>
                  <a:gd name="T58" fmla="*/ 2 w 147"/>
                  <a:gd name="T59" fmla="*/ 37 h 129"/>
                  <a:gd name="T60" fmla="*/ 21 w 147"/>
                  <a:gd name="T61" fmla="*/ 14 h 129"/>
                  <a:gd name="T62" fmla="*/ 54 w 147"/>
                  <a:gd name="T63" fmla="*/ 1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7" h="129">
                    <a:moveTo>
                      <a:pt x="73" y="6"/>
                    </a:moveTo>
                    <a:lnTo>
                      <a:pt x="52" y="8"/>
                    </a:lnTo>
                    <a:lnTo>
                      <a:pt x="33" y="14"/>
                    </a:lnTo>
                    <a:lnTo>
                      <a:pt x="18" y="24"/>
                    </a:lnTo>
                    <a:lnTo>
                      <a:pt x="9" y="36"/>
                    </a:lnTo>
                    <a:lnTo>
                      <a:pt x="5" y="50"/>
                    </a:lnTo>
                    <a:lnTo>
                      <a:pt x="9" y="64"/>
                    </a:lnTo>
                    <a:lnTo>
                      <a:pt x="18" y="76"/>
                    </a:lnTo>
                    <a:lnTo>
                      <a:pt x="33" y="86"/>
                    </a:lnTo>
                    <a:lnTo>
                      <a:pt x="52" y="92"/>
                    </a:lnTo>
                    <a:lnTo>
                      <a:pt x="73" y="95"/>
                    </a:lnTo>
                    <a:lnTo>
                      <a:pt x="80" y="95"/>
                    </a:lnTo>
                    <a:lnTo>
                      <a:pt x="85" y="95"/>
                    </a:lnTo>
                    <a:lnTo>
                      <a:pt x="89" y="94"/>
                    </a:lnTo>
                    <a:lnTo>
                      <a:pt x="89" y="97"/>
                    </a:lnTo>
                    <a:lnTo>
                      <a:pt x="90" y="108"/>
                    </a:lnTo>
                    <a:lnTo>
                      <a:pt x="89" y="119"/>
                    </a:lnTo>
                    <a:lnTo>
                      <a:pt x="94" y="115"/>
                    </a:lnTo>
                    <a:lnTo>
                      <a:pt x="99" y="109"/>
                    </a:lnTo>
                    <a:lnTo>
                      <a:pt x="105" y="100"/>
                    </a:lnTo>
                    <a:lnTo>
                      <a:pt x="109" y="89"/>
                    </a:lnTo>
                    <a:lnTo>
                      <a:pt x="109" y="88"/>
                    </a:lnTo>
                    <a:lnTo>
                      <a:pt x="111" y="87"/>
                    </a:lnTo>
                    <a:lnTo>
                      <a:pt x="123" y="81"/>
                    </a:lnTo>
                    <a:lnTo>
                      <a:pt x="133" y="72"/>
                    </a:lnTo>
                    <a:lnTo>
                      <a:pt x="138" y="61"/>
                    </a:lnTo>
                    <a:lnTo>
                      <a:pt x="141" y="50"/>
                    </a:lnTo>
                    <a:lnTo>
                      <a:pt x="137" y="36"/>
                    </a:lnTo>
                    <a:lnTo>
                      <a:pt x="128" y="24"/>
                    </a:lnTo>
                    <a:lnTo>
                      <a:pt x="114" y="14"/>
                    </a:lnTo>
                    <a:lnTo>
                      <a:pt x="95" y="8"/>
                    </a:lnTo>
                    <a:lnTo>
                      <a:pt x="73" y="6"/>
                    </a:lnTo>
                    <a:close/>
                    <a:moveTo>
                      <a:pt x="73" y="0"/>
                    </a:moveTo>
                    <a:lnTo>
                      <a:pt x="93" y="1"/>
                    </a:lnTo>
                    <a:lnTo>
                      <a:pt x="110" y="7"/>
                    </a:lnTo>
                    <a:lnTo>
                      <a:pt x="125" y="14"/>
                    </a:lnTo>
                    <a:lnTo>
                      <a:pt x="137" y="25"/>
                    </a:lnTo>
                    <a:lnTo>
                      <a:pt x="144" y="37"/>
                    </a:lnTo>
                    <a:lnTo>
                      <a:pt x="147" y="50"/>
                    </a:lnTo>
                    <a:lnTo>
                      <a:pt x="145" y="63"/>
                    </a:lnTo>
                    <a:lnTo>
                      <a:pt x="138" y="74"/>
                    </a:lnTo>
                    <a:lnTo>
                      <a:pt x="129" y="84"/>
                    </a:lnTo>
                    <a:lnTo>
                      <a:pt x="115" y="92"/>
                    </a:lnTo>
                    <a:lnTo>
                      <a:pt x="109" y="106"/>
                    </a:lnTo>
                    <a:lnTo>
                      <a:pt x="102" y="116"/>
                    </a:lnTo>
                    <a:lnTo>
                      <a:pt x="94" y="123"/>
                    </a:lnTo>
                    <a:lnTo>
                      <a:pt x="89" y="126"/>
                    </a:lnTo>
                    <a:lnTo>
                      <a:pt x="85" y="127"/>
                    </a:lnTo>
                    <a:lnTo>
                      <a:pt x="80" y="129"/>
                    </a:lnTo>
                    <a:lnTo>
                      <a:pt x="81" y="124"/>
                    </a:lnTo>
                    <a:lnTo>
                      <a:pt x="83" y="112"/>
                    </a:lnTo>
                    <a:lnTo>
                      <a:pt x="83" y="100"/>
                    </a:lnTo>
                    <a:lnTo>
                      <a:pt x="73" y="101"/>
                    </a:lnTo>
                    <a:lnTo>
                      <a:pt x="54" y="99"/>
                    </a:lnTo>
                    <a:lnTo>
                      <a:pt x="36" y="94"/>
                    </a:lnTo>
                    <a:lnTo>
                      <a:pt x="21" y="86"/>
                    </a:lnTo>
                    <a:lnTo>
                      <a:pt x="9" y="76"/>
                    </a:lnTo>
                    <a:lnTo>
                      <a:pt x="2" y="64"/>
                    </a:lnTo>
                    <a:lnTo>
                      <a:pt x="0" y="50"/>
                    </a:lnTo>
                    <a:lnTo>
                      <a:pt x="2" y="37"/>
                    </a:lnTo>
                    <a:lnTo>
                      <a:pt x="9" y="25"/>
                    </a:lnTo>
                    <a:lnTo>
                      <a:pt x="21" y="14"/>
                    </a:lnTo>
                    <a:lnTo>
                      <a:pt x="36" y="7"/>
                    </a:lnTo>
                    <a:lnTo>
                      <a:pt x="54" y="1"/>
                    </a:lnTo>
                    <a:lnTo>
                      <a:pt x="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4" name="Rectangle 141"/>
              <p:cNvSpPr>
                <a:spLocks noChangeArrowheads="1"/>
              </p:cNvSpPr>
              <p:nvPr/>
            </p:nvSpPr>
            <p:spPr bwMode="auto">
              <a:xfrm>
                <a:off x="4156076" y="4664076"/>
                <a:ext cx="120650" cy="95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5" name="Rectangle 142"/>
              <p:cNvSpPr>
                <a:spLocks noChangeArrowheads="1"/>
              </p:cNvSpPr>
              <p:nvPr/>
            </p:nvSpPr>
            <p:spPr bwMode="auto">
              <a:xfrm>
                <a:off x="4156076" y="4705351"/>
                <a:ext cx="120650" cy="95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4969565" y="4232245"/>
              <a:ext cx="531267" cy="400627"/>
              <a:chOff x="5394326" y="4732338"/>
              <a:chExt cx="484188" cy="365125"/>
            </a:xfrm>
            <a:grpFill/>
          </p:grpSpPr>
          <p:sp>
            <p:nvSpPr>
              <p:cNvPr id="190" name="Freeform 143"/>
              <p:cNvSpPr>
                <a:spLocks/>
              </p:cNvSpPr>
              <p:nvPr/>
            </p:nvSpPr>
            <p:spPr bwMode="auto">
              <a:xfrm>
                <a:off x="5394326" y="4760913"/>
                <a:ext cx="484188" cy="336550"/>
              </a:xfrm>
              <a:custGeom>
                <a:avLst/>
                <a:gdLst>
                  <a:gd name="T0" fmla="*/ 0 w 305"/>
                  <a:gd name="T1" fmla="*/ 0 h 212"/>
                  <a:gd name="T2" fmla="*/ 6 w 305"/>
                  <a:gd name="T3" fmla="*/ 0 h 212"/>
                  <a:gd name="T4" fmla="*/ 6 w 305"/>
                  <a:gd name="T5" fmla="*/ 206 h 212"/>
                  <a:gd name="T6" fmla="*/ 305 w 305"/>
                  <a:gd name="T7" fmla="*/ 206 h 212"/>
                  <a:gd name="T8" fmla="*/ 305 w 305"/>
                  <a:gd name="T9" fmla="*/ 212 h 212"/>
                  <a:gd name="T10" fmla="*/ 0 w 305"/>
                  <a:gd name="T11" fmla="*/ 212 h 212"/>
                  <a:gd name="T12" fmla="*/ 0 w 305"/>
                  <a:gd name="T13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5" h="212">
                    <a:moveTo>
                      <a:pt x="0" y="0"/>
                    </a:moveTo>
                    <a:lnTo>
                      <a:pt x="6" y="0"/>
                    </a:lnTo>
                    <a:lnTo>
                      <a:pt x="6" y="206"/>
                    </a:lnTo>
                    <a:lnTo>
                      <a:pt x="305" y="206"/>
                    </a:lnTo>
                    <a:lnTo>
                      <a:pt x="305" y="212"/>
                    </a:lnTo>
                    <a:lnTo>
                      <a:pt x="0" y="2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1" name="Freeform 144"/>
              <p:cNvSpPr>
                <a:spLocks noEditPoints="1"/>
              </p:cNvSpPr>
              <p:nvPr/>
            </p:nvSpPr>
            <p:spPr bwMode="auto">
              <a:xfrm>
                <a:off x="5449888" y="4946651"/>
                <a:ext cx="76200" cy="123825"/>
              </a:xfrm>
              <a:custGeom>
                <a:avLst/>
                <a:gdLst>
                  <a:gd name="T0" fmla="*/ 23 w 48"/>
                  <a:gd name="T1" fmla="*/ 7 h 78"/>
                  <a:gd name="T2" fmla="*/ 19 w 48"/>
                  <a:gd name="T3" fmla="*/ 8 h 78"/>
                  <a:gd name="T4" fmla="*/ 15 w 48"/>
                  <a:gd name="T5" fmla="*/ 9 h 78"/>
                  <a:gd name="T6" fmla="*/ 11 w 48"/>
                  <a:gd name="T7" fmla="*/ 11 h 78"/>
                  <a:gd name="T8" fmla="*/ 8 w 48"/>
                  <a:gd name="T9" fmla="*/ 15 h 78"/>
                  <a:gd name="T10" fmla="*/ 7 w 48"/>
                  <a:gd name="T11" fmla="*/ 19 h 78"/>
                  <a:gd name="T12" fmla="*/ 6 w 48"/>
                  <a:gd name="T13" fmla="*/ 23 h 78"/>
                  <a:gd name="T14" fmla="*/ 6 w 48"/>
                  <a:gd name="T15" fmla="*/ 73 h 78"/>
                  <a:gd name="T16" fmla="*/ 42 w 48"/>
                  <a:gd name="T17" fmla="*/ 73 h 78"/>
                  <a:gd name="T18" fmla="*/ 42 w 48"/>
                  <a:gd name="T19" fmla="*/ 23 h 78"/>
                  <a:gd name="T20" fmla="*/ 42 w 48"/>
                  <a:gd name="T21" fmla="*/ 19 h 78"/>
                  <a:gd name="T22" fmla="*/ 40 w 48"/>
                  <a:gd name="T23" fmla="*/ 15 h 78"/>
                  <a:gd name="T24" fmla="*/ 37 w 48"/>
                  <a:gd name="T25" fmla="*/ 11 h 78"/>
                  <a:gd name="T26" fmla="*/ 34 w 48"/>
                  <a:gd name="T27" fmla="*/ 9 h 78"/>
                  <a:gd name="T28" fmla="*/ 30 w 48"/>
                  <a:gd name="T29" fmla="*/ 8 h 78"/>
                  <a:gd name="T30" fmla="*/ 25 w 48"/>
                  <a:gd name="T31" fmla="*/ 7 h 78"/>
                  <a:gd name="T32" fmla="*/ 23 w 48"/>
                  <a:gd name="T33" fmla="*/ 7 h 78"/>
                  <a:gd name="T34" fmla="*/ 23 w 48"/>
                  <a:gd name="T35" fmla="*/ 0 h 78"/>
                  <a:gd name="T36" fmla="*/ 25 w 48"/>
                  <a:gd name="T37" fmla="*/ 0 h 78"/>
                  <a:gd name="T38" fmla="*/ 37 w 48"/>
                  <a:gd name="T39" fmla="*/ 3 h 78"/>
                  <a:gd name="T40" fmla="*/ 45 w 48"/>
                  <a:gd name="T41" fmla="*/ 12 h 78"/>
                  <a:gd name="T42" fmla="*/ 48 w 48"/>
                  <a:gd name="T43" fmla="*/ 23 h 78"/>
                  <a:gd name="T44" fmla="*/ 48 w 48"/>
                  <a:gd name="T45" fmla="*/ 78 h 78"/>
                  <a:gd name="T46" fmla="*/ 0 w 48"/>
                  <a:gd name="T47" fmla="*/ 78 h 78"/>
                  <a:gd name="T48" fmla="*/ 0 w 48"/>
                  <a:gd name="T49" fmla="*/ 23 h 78"/>
                  <a:gd name="T50" fmla="*/ 4 w 48"/>
                  <a:gd name="T51" fmla="*/ 12 h 78"/>
                  <a:gd name="T52" fmla="*/ 11 w 48"/>
                  <a:gd name="T53" fmla="*/ 3 h 78"/>
                  <a:gd name="T54" fmla="*/ 23 w 48"/>
                  <a:gd name="T5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78">
                    <a:moveTo>
                      <a:pt x="23" y="7"/>
                    </a:moveTo>
                    <a:lnTo>
                      <a:pt x="19" y="8"/>
                    </a:lnTo>
                    <a:lnTo>
                      <a:pt x="15" y="9"/>
                    </a:lnTo>
                    <a:lnTo>
                      <a:pt x="11" y="11"/>
                    </a:lnTo>
                    <a:lnTo>
                      <a:pt x="8" y="15"/>
                    </a:lnTo>
                    <a:lnTo>
                      <a:pt x="7" y="19"/>
                    </a:lnTo>
                    <a:lnTo>
                      <a:pt x="6" y="23"/>
                    </a:lnTo>
                    <a:lnTo>
                      <a:pt x="6" y="73"/>
                    </a:lnTo>
                    <a:lnTo>
                      <a:pt x="42" y="73"/>
                    </a:lnTo>
                    <a:lnTo>
                      <a:pt x="42" y="23"/>
                    </a:lnTo>
                    <a:lnTo>
                      <a:pt x="42" y="19"/>
                    </a:lnTo>
                    <a:lnTo>
                      <a:pt x="40" y="15"/>
                    </a:lnTo>
                    <a:lnTo>
                      <a:pt x="37" y="11"/>
                    </a:lnTo>
                    <a:lnTo>
                      <a:pt x="34" y="9"/>
                    </a:lnTo>
                    <a:lnTo>
                      <a:pt x="30" y="8"/>
                    </a:lnTo>
                    <a:lnTo>
                      <a:pt x="25" y="7"/>
                    </a:lnTo>
                    <a:lnTo>
                      <a:pt x="23" y="7"/>
                    </a:lnTo>
                    <a:close/>
                    <a:moveTo>
                      <a:pt x="23" y="0"/>
                    </a:moveTo>
                    <a:lnTo>
                      <a:pt x="25" y="0"/>
                    </a:lnTo>
                    <a:lnTo>
                      <a:pt x="37" y="3"/>
                    </a:lnTo>
                    <a:lnTo>
                      <a:pt x="45" y="12"/>
                    </a:lnTo>
                    <a:lnTo>
                      <a:pt x="48" y="23"/>
                    </a:lnTo>
                    <a:lnTo>
                      <a:pt x="48" y="78"/>
                    </a:lnTo>
                    <a:lnTo>
                      <a:pt x="0" y="78"/>
                    </a:lnTo>
                    <a:lnTo>
                      <a:pt x="0" y="23"/>
                    </a:lnTo>
                    <a:lnTo>
                      <a:pt x="4" y="12"/>
                    </a:lnTo>
                    <a:lnTo>
                      <a:pt x="11" y="3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2" name="Freeform 145"/>
              <p:cNvSpPr>
                <a:spLocks noEditPoints="1"/>
              </p:cNvSpPr>
              <p:nvPr/>
            </p:nvSpPr>
            <p:spPr bwMode="auto">
              <a:xfrm>
                <a:off x="5556251" y="4892676"/>
                <a:ext cx="74613" cy="177800"/>
              </a:xfrm>
              <a:custGeom>
                <a:avLst/>
                <a:gdLst>
                  <a:gd name="T0" fmla="*/ 22 w 47"/>
                  <a:gd name="T1" fmla="*/ 7 h 112"/>
                  <a:gd name="T2" fmla="*/ 18 w 47"/>
                  <a:gd name="T3" fmla="*/ 7 h 112"/>
                  <a:gd name="T4" fmla="*/ 14 w 47"/>
                  <a:gd name="T5" fmla="*/ 9 h 112"/>
                  <a:gd name="T6" fmla="*/ 11 w 47"/>
                  <a:gd name="T7" fmla="*/ 11 h 112"/>
                  <a:gd name="T8" fmla="*/ 8 w 47"/>
                  <a:gd name="T9" fmla="*/ 15 h 112"/>
                  <a:gd name="T10" fmla="*/ 6 w 47"/>
                  <a:gd name="T11" fmla="*/ 19 h 112"/>
                  <a:gd name="T12" fmla="*/ 6 w 47"/>
                  <a:gd name="T13" fmla="*/ 23 h 112"/>
                  <a:gd name="T14" fmla="*/ 6 w 47"/>
                  <a:gd name="T15" fmla="*/ 107 h 112"/>
                  <a:gd name="T16" fmla="*/ 42 w 47"/>
                  <a:gd name="T17" fmla="*/ 107 h 112"/>
                  <a:gd name="T18" fmla="*/ 42 w 47"/>
                  <a:gd name="T19" fmla="*/ 23 h 112"/>
                  <a:gd name="T20" fmla="*/ 41 w 47"/>
                  <a:gd name="T21" fmla="*/ 19 h 112"/>
                  <a:gd name="T22" fmla="*/ 40 w 47"/>
                  <a:gd name="T23" fmla="*/ 15 h 112"/>
                  <a:gd name="T24" fmla="*/ 37 w 47"/>
                  <a:gd name="T25" fmla="*/ 11 h 112"/>
                  <a:gd name="T26" fmla="*/ 33 w 47"/>
                  <a:gd name="T27" fmla="*/ 9 h 112"/>
                  <a:gd name="T28" fmla="*/ 29 w 47"/>
                  <a:gd name="T29" fmla="*/ 7 h 112"/>
                  <a:gd name="T30" fmla="*/ 25 w 47"/>
                  <a:gd name="T31" fmla="*/ 7 h 112"/>
                  <a:gd name="T32" fmla="*/ 22 w 47"/>
                  <a:gd name="T33" fmla="*/ 7 h 112"/>
                  <a:gd name="T34" fmla="*/ 22 w 47"/>
                  <a:gd name="T35" fmla="*/ 0 h 112"/>
                  <a:gd name="T36" fmla="*/ 25 w 47"/>
                  <a:gd name="T37" fmla="*/ 0 h 112"/>
                  <a:gd name="T38" fmla="*/ 37 w 47"/>
                  <a:gd name="T39" fmla="*/ 4 h 112"/>
                  <a:gd name="T40" fmla="*/ 44 w 47"/>
                  <a:gd name="T41" fmla="*/ 12 h 112"/>
                  <a:gd name="T42" fmla="*/ 47 w 47"/>
                  <a:gd name="T43" fmla="*/ 23 h 112"/>
                  <a:gd name="T44" fmla="*/ 47 w 47"/>
                  <a:gd name="T45" fmla="*/ 112 h 112"/>
                  <a:gd name="T46" fmla="*/ 0 w 47"/>
                  <a:gd name="T47" fmla="*/ 112 h 112"/>
                  <a:gd name="T48" fmla="*/ 0 w 47"/>
                  <a:gd name="T49" fmla="*/ 23 h 112"/>
                  <a:gd name="T50" fmla="*/ 3 w 47"/>
                  <a:gd name="T51" fmla="*/ 12 h 112"/>
                  <a:gd name="T52" fmla="*/ 11 w 47"/>
                  <a:gd name="T53" fmla="*/ 4 h 112"/>
                  <a:gd name="T54" fmla="*/ 22 w 47"/>
                  <a:gd name="T5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7" h="112">
                    <a:moveTo>
                      <a:pt x="22" y="7"/>
                    </a:moveTo>
                    <a:lnTo>
                      <a:pt x="18" y="7"/>
                    </a:lnTo>
                    <a:lnTo>
                      <a:pt x="14" y="9"/>
                    </a:lnTo>
                    <a:lnTo>
                      <a:pt x="11" y="11"/>
                    </a:lnTo>
                    <a:lnTo>
                      <a:pt x="8" y="15"/>
                    </a:lnTo>
                    <a:lnTo>
                      <a:pt x="6" y="19"/>
                    </a:lnTo>
                    <a:lnTo>
                      <a:pt x="6" y="23"/>
                    </a:lnTo>
                    <a:lnTo>
                      <a:pt x="6" y="107"/>
                    </a:lnTo>
                    <a:lnTo>
                      <a:pt x="42" y="107"/>
                    </a:lnTo>
                    <a:lnTo>
                      <a:pt x="42" y="23"/>
                    </a:lnTo>
                    <a:lnTo>
                      <a:pt x="41" y="19"/>
                    </a:lnTo>
                    <a:lnTo>
                      <a:pt x="40" y="15"/>
                    </a:lnTo>
                    <a:lnTo>
                      <a:pt x="37" y="11"/>
                    </a:lnTo>
                    <a:lnTo>
                      <a:pt x="33" y="9"/>
                    </a:lnTo>
                    <a:lnTo>
                      <a:pt x="29" y="7"/>
                    </a:lnTo>
                    <a:lnTo>
                      <a:pt x="25" y="7"/>
                    </a:lnTo>
                    <a:lnTo>
                      <a:pt x="22" y="7"/>
                    </a:lnTo>
                    <a:close/>
                    <a:moveTo>
                      <a:pt x="22" y="0"/>
                    </a:moveTo>
                    <a:lnTo>
                      <a:pt x="25" y="0"/>
                    </a:lnTo>
                    <a:lnTo>
                      <a:pt x="37" y="4"/>
                    </a:lnTo>
                    <a:lnTo>
                      <a:pt x="44" y="12"/>
                    </a:lnTo>
                    <a:lnTo>
                      <a:pt x="47" y="23"/>
                    </a:lnTo>
                    <a:lnTo>
                      <a:pt x="47" y="112"/>
                    </a:lnTo>
                    <a:lnTo>
                      <a:pt x="0" y="112"/>
                    </a:lnTo>
                    <a:lnTo>
                      <a:pt x="0" y="23"/>
                    </a:lnTo>
                    <a:lnTo>
                      <a:pt x="3" y="12"/>
                    </a:lnTo>
                    <a:lnTo>
                      <a:pt x="11" y="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3" name="Freeform 146"/>
              <p:cNvSpPr>
                <a:spLocks noEditPoints="1"/>
              </p:cNvSpPr>
              <p:nvPr/>
            </p:nvSpPr>
            <p:spPr bwMode="auto">
              <a:xfrm>
                <a:off x="5662613" y="4840288"/>
                <a:ext cx="76200" cy="230188"/>
              </a:xfrm>
              <a:custGeom>
                <a:avLst/>
                <a:gdLst>
                  <a:gd name="T0" fmla="*/ 22 w 48"/>
                  <a:gd name="T1" fmla="*/ 6 h 145"/>
                  <a:gd name="T2" fmla="*/ 17 w 48"/>
                  <a:gd name="T3" fmla="*/ 6 h 145"/>
                  <a:gd name="T4" fmla="*/ 14 w 48"/>
                  <a:gd name="T5" fmla="*/ 8 h 145"/>
                  <a:gd name="T6" fmla="*/ 11 w 48"/>
                  <a:gd name="T7" fmla="*/ 11 h 145"/>
                  <a:gd name="T8" fmla="*/ 8 w 48"/>
                  <a:gd name="T9" fmla="*/ 14 h 145"/>
                  <a:gd name="T10" fmla="*/ 6 w 48"/>
                  <a:gd name="T11" fmla="*/ 18 h 145"/>
                  <a:gd name="T12" fmla="*/ 5 w 48"/>
                  <a:gd name="T13" fmla="*/ 23 h 145"/>
                  <a:gd name="T14" fmla="*/ 5 w 48"/>
                  <a:gd name="T15" fmla="*/ 140 h 145"/>
                  <a:gd name="T16" fmla="*/ 41 w 48"/>
                  <a:gd name="T17" fmla="*/ 140 h 145"/>
                  <a:gd name="T18" fmla="*/ 41 w 48"/>
                  <a:gd name="T19" fmla="*/ 23 h 145"/>
                  <a:gd name="T20" fmla="*/ 40 w 48"/>
                  <a:gd name="T21" fmla="*/ 18 h 145"/>
                  <a:gd name="T22" fmla="*/ 39 w 48"/>
                  <a:gd name="T23" fmla="*/ 14 h 145"/>
                  <a:gd name="T24" fmla="*/ 36 w 48"/>
                  <a:gd name="T25" fmla="*/ 11 h 145"/>
                  <a:gd name="T26" fmla="*/ 33 w 48"/>
                  <a:gd name="T27" fmla="*/ 8 h 145"/>
                  <a:gd name="T28" fmla="*/ 29 w 48"/>
                  <a:gd name="T29" fmla="*/ 6 h 145"/>
                  <a:gd name="T30" fmla="*/ 25 w 48"/>
                  <a:gd name="T31" fmla="*/ 6 h 145"/>
                  <a:gd name="T32" fmla="*/ 22 w 48"/>
                  <a:gd name="T33" fmla="*/ 6 h 145"/>
                  <a:gd name="T34" fmla="*/ 22 w 48"/>
                  <a:gd name="T35" fmla="*/ 0 h 145"/>
                  <a:gd name="T36" fmla="*/ 25 w 48"/>
                  <a:gd name="T37" fmla="*/ 0 h 145"/>
                  <a:gd name="T38" fmla="*/ 36 w 48"/>
                  <a:gd name="T39" fmla="*/ 3 h 145"/>
                  <a:gd name="T40" fmla="*/ 44 w 48"/>
                  <a:gd name="T41" fmla="*/ 12 h 145"/>
                  <a:gd name="T42" fmla="*/ 48 w 48"/>
                  <a:gd name="T43" fmla="*/ 23 h 145"/>
                  <a:gd name="T44" fmla="*/ 48 w 48"/>
                  <a:gd name="T45" fmla="*/ 145 h 145"/>
                  <a:gd name="T46" fmla="*/ 0 w 48"/>
                  <a:gd name="T47" fmla="*/ 145 h 145"/>
                  <a:gd name="T48" fmla="*/ 0 w 48"/>
                  <a:gd name="T49" fmla="*/ 23 h 145"/>
                  <a:gd name="T50" fmla="*/ 2 w 48"/>
                  <a:gd name="T51" fmla="*/ 12 h 145"/>
                  <a:gd name="T52" fmla="*/ 11 w 48"/>
                  <a:gd name="T53" fmla="*/ 3 h 145"/>
                  <a:gd name="T54" fmla="*/ 22 w 48"/>
                  <a:gd name="T55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145">
                    <a:moveTo>
                      <a:pt x="22" y="6"/>
                    </a:moveTo>
                    <a:lnTo>
                      <a:pt x="17" y="6"/>
                    </a:lnTo>
                    <a:lnTo>
                      <a:pt x="14" y="8"/>
                    </a:lnTo>
                    <a:lnTo>
                      <a:pt x="11" y="11"/>
                    </a:lnTo>
                    <a:lnTo>
                      <a:pt x="8" y="14"/>
                    </a:lnTo>
                    <a:lnTo>
                      <a:pt x="6" y="18"/>
                    </a:lnTo>
                    <a:lnTo>
                      <a:pt x="5" y="23"/>
                    </a:lnTo>
                    <a:lnTo>
                      <a:pt x="5" y="140"/>
                    </a:lnTo>
                    <a:lnTo>
                      <a:pt x="41" y="140"/>
                    </a:lnTo>
                    <a:lnTo>
                      <a:pt x="41" y="23"/>
                    </a:lnTo>
                    <a:lnTo>
                      <a:pt x="40" y="18"/>
                    </a:lnTo>
                    <a:lnTo>
                      <a:pt x="39" y="14"/>
                    </a:lnTo>
                    <a:lnTo>
                      <a:pt x="36" y="11"/>
                    </a:lnTo>
                    <a:lnTo>
                      <a:pt x="33" y="8"/>
                    </a:lnTo>
                    <a:lnTo>
                      <a:pt x="29" y="6"/>
                    </a:lnTo>
                    <a:lnTo>
                      <a:pt x="25" y="6"/>
                    </a:lnTo>
                    <a:lnTo>
                      <a:pt x="22" y="6"/>
                    </a:lnTo>
                    <a:close/>
                    <a:moveTo>
                      <a:pt x="22" y="0"/>
                    </a:moveTo>
                    <a:lnTo>
                      <a:pt x="25" y="0"/>
                    </a:lnTo>
                    <a:lnTo>
                      <a:pt x="36" y="3"/>
                    </a:lnTo>
                    <a:lnTo>
                      <a:pt x="44" y="12"/>
                    </a:lnTo>
                    <a:lnTo>
                      <a:pt x="48" y="23"/>
                    </a:lnTo>
                    <a:lnTo>
                      <a:pt x="48" y="145"/>
                    </a:lnTo>
                    <a:lnTo>
                      <a:pt x="0" y="145"/>
                    </a:lnTo>
                    <a:lnTo>
                      <a:pt x="0" y="23"/>
                    </a:lnTo>
                    <a:lnTo>
                      <a:pt x="2" y="12"/>
                    </a:lnTo>
                    <a:lnTo>
                      <a:pt x="11" y="3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4" name="Freeform 147"/>
              <p:cNvSpPr>
                <a:spLocks noEditPoints="1"/>
              </p:cNvSpPr>
              <p:nvPr/>
            </p:nvSpPr>
            <p:spPr bwMode="auto">
              <a:xfrm>
                <a:off x="5767388" y="4784726"/>
                <a:ext cx="76200" cy="285750"/>
              </a:xfrm>
              <a:custGeom>
                <a:avLst/>
                <a:gdLst>
                  <a:gd name="T0" fmla="*/ 23 w 48"/>
                  <a:gd name="T1" fmla="*/ 5 h 180"/>
                  <a:gd name="T2" fmla="*/ 19 w 48"/>
                  <a:gd name="T3" fmla="*/ 6 h 180"/>
                  <a:gd name="T4" fmla="*/ 14 w 48"/>
                  <a:gd name="T5" fmla="*/ 9 h 180"/>
                  <a:gd name="T6" fmla="*/ 11 w 48"/>
                  <a:gd name="T7" fmla="*/ 11 h 180"/>
                  <a:gd name="T8" fmla="*/ 8 w 48"/>
                  <a:gd name="T9" fmla="*/ 14 h 180"/>
                  <a:gd name="T10" fmla="*/ 7 w 48"/>
                  <a:gd name="T11" fmla="*/ 18 h 180"/>
                  <a:gd name="T12" fmla="*/ 6 w 48"/>
                  <a:gd name="T13" fmla="*/ 23 h 180"/>
                  <a:gd name="T14" fmla="*/ 6 w 48"/>
                  <a:gd name="T15" fmla="*/ 175 h 180"/>
                  <a:gd name="T16" fmla="*/ 41 w 48"/>
                  <a:gd name="T17" fmla="*/ 175 h 180"/>
                  <a:gd name="T18" fmla="*/ 41 w 48"/>
                  <a:gd name="T19" fmla="*/ 23 h 180"/>
                  <a:gd name="T20" fmla="*/ 41 w 48"/>
                  <a:gd name="T21" fmla="*/ 18 h 180"/>
                  <a:gd name="T22" fmla="*/ 39 w 48"/>
                  <a:gd name="T23" fmla="*/ 14 h 180"/>
                  <a:gd name="T24" fmla="*/ 37 w 48"/>
                  <a:gd name="T25" fmla="*/ 11 h 180"/>
                  <a:gd name="T26" fmla="*/ 34 w 48"/>
                  <a:gd name="T27" fmla="*/ 9 h 180"/>
                  <a:gd name="T28" fmla="*/ 29 w 48"/>
                  <a:gd name="T29" fmla="*/ 6 h 180"/>
                  <a:gd name="T30" fmla="*/ 25 w 48"/>
                  <a:gd name="T31" fmla="*/ 5 h 180"/>
                  <a:gd name="T32" fmla="*/ 23 w 48"/>
                  <a:gd name="T33" fmla="*/ 5 h 180"/>
                  <a:gd name="T34" fmla="*/ 23 w 48"/>
                  <a:gd name="T35" fmla="*/ 0 h 180"/>
                  <a:gd name="T36" fmla="*/ 25 w 48"/>
                  <a:gd name="T37" fmla="*/ 0 h 180"/>
                  <a:gd name="T38" fmla="*/ 37 w 48"/>
                  <a:gd name="T39" fmla="*/ 3 h 180"/>
                  <a:gd name="T40" fmla="*/ 45 w 48"/>
                  <a:gd name="T41" fmla="*/ 11 h 180"/>
                  <a:gd name="T42" fmla="*/ 48 w 48"/>
                  <a:gd name="T43" fmla="*/ 23 h 180"/>
                  <a:gd name="T44" fmla="*/ 48 w 48"/>
                  <a:gd name="T45" fmla="*/ 180 h 180"/>
                  <a:gd name="T46" fmla="*/ 0 w 48"/>
                  <a:gd name="T47" fmla="*/ 180 h 180"/>
                  <a:gd name="T48" fmla="*/ 0 w 48"/>
                  <a:gd name="T49" fmla="*/ 23 h 180"/>
                  <a:gd name="T50" fmla="*/ 3 w 48"/>
                  <a:gd name="T51" fmla="*/ 11 h 180"/>
                  <a:gd name="T52" fmla="*/ 11 w 48"/>
                  <a:gd name="T53" fmla="*/ 3 h 180"/>
                  <a:gd name="T54" fmla="*/ 23 w 48"/>
                  <a:gd name="T55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180">
                    <a:moveTo>
                      <a:pt x="23" y="5"/>
                    </a:moveTo>
                    <a:lnTo>
                      <a:pt x="19" y="6"/>
                    </a:lnTo>
                    <a:lnTo>
                      <a:pt x="14" y="9"/>
                    </a:lnTo>
                    <a:lnTo>
                      <a:pt x="11" y="11"/>
                    </a:lnTo>
                    <a:lnTo>
                      <a:pt x="8" y="14"/>
                    </a:lnTo>
                    <a:lnTo>
                      <a:pt x="7" y="18"/>
                    </a:lnTo>
                    <a:lnTo>
                      <a:pt x="6" y="23"/>
                    </a:lnTo>
                    <a:lnTo>
                      <a:pt x="6" y="175"/>
                    </a:lnTo>
                    <a:lnTo>
                      <a:pt x="41" y="175"/>
                    </a:lnTo>
                    <a:lnTo>
                      <a:pt x="41" y="23"/>
                    </a:lnTo>
                    <a:lnTo>
                      <a:pt x="41" y="18"/>
                    </a:lnTo>
                    <a:lnTo>
                      <a:pt x="39" y="14"/>
                    </a:lnTo>
                    <a:lnTo>
                      <a:pt x="37" y="11"/>
                    </a:lnTo>
                    <a:lnTo>
                      <a:pt x="34" y="9"/>
                    </a:lnTo>
                    <a:lnTo>
                      <a:pt x="29" y="6"/>
                    </a:lnTo>
                    <a:lnTo>
                      <a:pt x="25" y="5"/>
                    </a:lnTo>
                    <a:lnTo>
                      <a:pt x="23" y="5"/>
                    </a:lnTo>
                    <a:close/>
                    <a:moveTo>
                      <a:pt x="23" y="0"/>
                    </a:moveTo>
                    <a:lnTo>
                      <a:pt x="25" y="0"/>
                    </a:lnTo>
                    <a:lnTo>
                      <a:pt x="37" y="3"/>
                    </a:lnTo>
                    <a:lnTo>
                      <a:pt x="45" y="11"/>
                    </a:lnTo>
                    <a:lnTo>
                      <a:pt x="48" y="23"/>
                    </a:lnTo>
                    <a:lnTo>
                      <a:pt x="48" y="180"/>
                    </a:lnTo>
                    <a:lnTo>
                      <a:pt x="0" y="180"/>
                    </a:lnTo>
                    <a:lnTo>
                      <a:pt x="0" y="23"/>
                    </a:lnTo>
                    <a:lnTo>
                      <a:pt x="3" y="11"/>
                    </a:lnTo>
                    <a:lnTo>
                      <a:pt x="11" y="3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5" name="Freeform 148"/>
              <p:cNvSpPr>
                <a:spLocks/>
              </p:cNvSpPr>
              <p:nvPr/>
            </p:nvSpPr>
            <p:spPr bwMode="auto">
              <a:xfrm>
                <a:off x="5453063" y="4732338"/>
                <a:ext cx="293688" cy="153988"/>
              </a:xfrm>
              <a:custGeom>
                <a:avLst/>
                <a:gdLst>
                  <a:gd name="T0" fmla="*/ 134 w 185"/>
                  <a:gd name="T1" fmla="*/ 0 h 97"/>
                  <a:gd name="T2" fmla="*/ 185 w 185"/>
                  <a:gd name="T3" fmla="*/ 13 h 97"/>
                  <a:gd name="T4" fmla="*/ 160 w 185"/>
                  <a:gd name="T5" fmla="*/ 59 h 97"/>
                  <a:gd name="T6" fmla="*/ 155 w 185"/>
                  <a:gd name="T7" fmla="*/ 57 h 97"/>
                  <a:gd name="T8" fmla="*/ 173 w 185"/>
                  <a:gd name="T9" fmla="*/ 21 h 97"/>
                  <a:gd name="T10" fmla="*/ 2 w 185"/>
                  <a:gd name="T11" fmla="*/ 97 h 97"/>
                  <a:gd name="T12" fmla="*/ 0 w 185"/>
                  <a:gd name="T13" fmla="*/ 92 h 97"/>
                  <a:gd name="T14" fmla="*/ 171 w 185"/>
                  <a:gd name="T15" fmla="*/ 16 h 97"/>
                  <a:gd name="T16" fmla="*/ 133 w 185"/>
                  <a:gd name="T17" fmla="*/ 6 h 97"/>
                  <a:gd name="T18" fmla="*/ 134 w 185"/>
                  <a:gd name="T1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5" h="97">
                    <a:moveTo>
                      <a:pt x="134" y="0"/>
                    </a:moveTo>
                    <a:lnTo>
                      <a:pt x="185" y="13"/>
                    </a:lnTo>
                    <a:lnTo>
                      <a:pt x="160" y="59"/>
                    </a:lnTo>
                    <a:lnTo>
                      <a:pt x="155" y="57"/>
                    </a:lnTo>
                    <a:lnTo>
                      <a:pt x="173" y="21"/>
                    </a:lnTo>
                    <a:lnTo>
                      <a:pt x="2" y="97"/>
                    </a:lnTo>
                    <a:lnTo>
                      <a:pt x="0" y="92"/>
                    </a:lnTo>
                    <a:lnTo>
                      <a:pt x="171" y="16"/>
                    </a:lnTo>
                    <a:lnTo>
                      <a:pt x="133" y="6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08" name="组合 207"/>
            <p:cNvGrpSpPr/>
            <p:nvPr/>
          </p:nvGrpSpPr>
          <p:grpSpPr>
            <a:xfrm>
              <a:off x="7326383" y="4173021"/>
              <a:ext cx="607909" cy="538235"/>
              <a:chOff x="6907213" y="4678363"/>
              <a:chExt cx="554038" cy="490538"/>
            </a:xfrm>
            <a:grpFill/>
          </p:grpSpPr>
          <p:sp>
            <p:nvSpPr>
              <p:cNvPr id="201" name="Freeform 149"/>
              <p:cNvSpPr>
                <a:spLocks noEditPoints="1"/>
              </p:cNvSpPr>
              <p:nvPr/>
            </p:nvSpPr>
            <p:spPr bwMode="auto">
              <a:xfrm>
                <a:off x="6907213" y="4678363"/>
                <a:ext cx="554038" cy="490538"/>
              </a:xfrm>
              <a:custGeom>
                <a:avLst/>
                <a:gdLst>
                  <a:gd name="T0" fmla="*/ 13 w 349"/>
                  <a:gd name="T1" fmla="*/ 182 h 309"/>
                  <a:gd name="T2" fmla="*/ 193 w 349"/>
                  <a:gd name="T3" fmla="*/ 154 h 309"/>
                  <a:gd name="T4" fmla="*/ 292 w 349"/>
                  <a:gd name="T5" fmla="*/ 118 h 309"/>
                  <a:gd name="T6" fmla="*/ 338 w 349"/>
                  <a:gd name="T7" fmla="*/ 166 h 309"/>
                  <a:gd name="T8" fmla="*/ 198 w 349"/>
                  <a:gd name="T9" fmla="*/ 114 h 309"/>
                  <a:gd name="T10" fmla="*/ 343 w 349"/>
                  <a:gd name="T11" fmla="*/ 303 h 309"/>
                  <a:gd name="T12" fmla="*/ 286 w 349"/>
                  <a:gd name="T13" fmla="*/ 171 h 309"/>
                  <a:gd name="T14" fmla="*/ 198 w 349"/>
                  <a:gd name="T15" fmla="*/ 114 h 309"/>
                  <a:gd name="T16" fmla="*/ 57 w 349"/>
                  <a:gd name="T17" fmla="*/ 120 h 309"/>
                  <a:gd name="T18" fmla="*/ 193 w 349"/>
                  <a:gd name="T19" fmla="*/ 108 h 309"/>
                  <a:gd name="T20" fmla="*/ 207 w 349"/>
                  <a:gd name="T21" fmla="*/ 21 h 309"/>
                  <a:gd name="T22" fmla="*/ 54 w 349"/>
                  <a:gd name="T23" fmla="*/ 5 h 309"/>
                  <a:gd name="T24" fmla="*/ 46 w 349"/>
                  <a:gd name="T25" fmla="*/ 7 h 309"/>
                  <a:gd name="T26" fmla="*/ 42 w 349"/>
                  <a:gd name="T27" fmla="*/ 14 h 309"/>
                  <a:gd name="T28" fmla="*/ 41 w 349"/>
                  <a:gd name="T29" fmla="*/ 123 h 309"/>
                  <a:gd name="T30" fmla="*/ 44 w 349"/>
                  <a:gd name="T31" fmla="*/ 131 h 309"/>
                  <a:gd name="T32" fmla="*/ 50 w 349"/>
                  <a:gd name="T33" fmla="*/ 135 h 309"/>
                  <a:gd name="T34" fmla="*/ 193 w 349"/>
                  <a:gd name="T35" fmla="*/ 136 h 309"/>
                  <a:gd name="T36" fmla="*/ 51 w 349"/>
                  <a:gd name="T37" fmla="*/ 127 h 309"/>
                  <a:gd name="T38" fmla="*/ 212 w 349"/>
                  <a:gd name="T39" fmla="*/ 15 h 309"/>
                  <a:gd name="T40" fmla="*/ 222 w 349"/>
                  <a:gd name="T41" fmla="*/ 108 h 309"/>
                  <a:gd name="T42" fmla="*/ 222 w 349"/>
                  <a:gd name="T43" fmla="*/ 14 h 309"/>
                  <a:gd name="T44" fmla="*/ 218 w 349"/>
                  <a:gd name="T45" fmla="*/ 7 h 309"/>
                  <a:gd name="T46" fmla="*/ 210 w 349"/>
                  <a:gd name="T47" fmla="*/ 5 h 309"/>
                  <a:gd name="T48" fmla="*/ 54 w 349"/>
                  <a:gd name="T49" fmla="*/ 0 h 309"/>
                  <a:gd name="T50" fmla="*/ 219 w 349"/>
                  <a:gd name="T51" fmla="*/ 2 h 309"/>
                  <a:gd name="T52" fmla="*/ 229 w 349"/>
                  <a:gd name="T53" fmla="*/ 18 h 309"/>
                  <a:gd name="T54" fmla="*/ 291 w 349"/>
                  <a:gd name="T55" fmla="*/ 108 h 309"/>
                  <a:gd name="T56" fmla="*/ 349 w 349"/>
                  <a:gd name="T57" fmla="*/ 309 h 309"/>
                  <a:gd name="T58" fmla="*/ 193 w 349"/>
                  <a:gd name="T59" fmla="*/ 188 h 309"/>
                  <a:gd name="T60" fmla="*/ 37 w 349"/>
                  <a:gd name="T61" fmla="*/ 148 h 309"/>
                  <a:gd name="T62" fmla="*/ 193 w 349"/>
                  <a:gd name="T63" fmla="*/ 142 h 309"/>
                  <a:gd name="T64" fmla="*/ 44 w 349"/>
                  <a:gd name="T65" fmla="*/ 140 h 309"/>
                  <a:gd name="T66" fmla="*/ 35 w 349"/>
                  <a:gd name="T67" fmla="*/ 123 h 309"/>
                  <a:gd name="T68" fmla="*/ 38 w 349"/>
                  <a:gd name="T69" fmla="*/ 8 h 309"/>
                  <a:gd name="T70" fmla="*/ 54 w 349"/>
                  <a:gd name="T7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49" h="309">
                    <a:moveTo>
                      <a:pt x="40" y="154"/>
                    </a:moveTo>
                    <a:lnTo>
                      <a:pt x="13" y="182"/>
                    </a:lnTo>
                    <a:lnTo>
                      <a:pt x="193" y="182"/>
                    </a:lnTo>
                    <a:lnTo>
                      <a:pt x="193" y="154"/>
                    </a:lnTo>
                    <a:lnTo>
                      <a:pt x="40" y="154"/>
                    </a:lnTo>
                    <a:close/>
                    <a:moveTo>
                      <a:pt x="292" y="118"/>
                    </a:moveTo>
                    <a:lnTo>
                      <a:pt x="292" y="166"/>
                    </a:lnTo>
                    <a:lnTo>
                      <a:pt x="338" y="166"/>
                    </a:lnTo>
                    <a:lnTo>
                      <a:pt x="292" y="118"/>
                    </a:lnTo>
                    <a:close/>
                    <a:moveTo>
                      <a:pt x="198" y="114"/>
                    </a:moveTo>
                    <a:lnTo>
                      <a:pt x="198" y="303"/>
                    </a:lnTo>
                    <a:lnTo>
                      <a:pt x="343" y="303"/>
                    </a:lnTo>
                    <a:lnTo>
                      <a:pt x="343" y="171"/>
                    </a:lnTo>
                    <a:lnTo>
                      <a:pt x="286" y="171"/>
                    </a:lnTo>
                    <a:lnTo>
                      <a:pt x="286" y="114"/>
                    </a:lnTo>
                    <a:lnTo>
                      <a:pt x="198" y="114"/>
                    </a:lnTo>
                    <a:close/>
                    <a:moveTo>
                      <a:pt x="57" y="21"/>
                    </a:moveTo>
                    <a:lnTo>
                      <a:pt x="57" y="120"/>
                    </a:lnTo>
                    <a:lnTo>
                      <a:pt x="193" y="120"/>
                    </a:lnTo>
                    <a:lnTo>
                      <a:pt x="193" y="108"/>
                    </a:lnTo>
                    <a:lnTo>
                      <a:pt x="207" y="108"/>
                    </a:lnTo>
                    <a:lnTo>
                      <a:pt x="207" y="21"/>
                    </a:lnTo>
                    <a:lnTo>
                      <a:pt x="57" y="21"/>
                    </a:lnTo>
                    <a:close/>
                    <a:moveTo>
                      <a:pt x="54" y="5"/>
                    </a:moveTo>
                    <a:lnTo>
                      <a:pt x="50" y="6"/>
                    </a:lnTo>
                    <a:lnTo>
                      <a:pt x="46" y="7"/>
                    </a:lnTo>
                    <a:lnTo>
                      <a:pt x="44" y="10"/>
                    </a:lnTo>
                    <a:lnTo>
                      <a:pt x="42" y="14"/>
                    </a:lnTo>
                    <a:lnTo>
                      <a:pt x="41" y="18"/>
                    </a:lnTo>
                    <a:lnTo>
                      <a:pt x="41" y="123"/>
                    </a:lnTo>
                    <a:lnTo>
                      <a:pt x="42" y="128"/>
                    </a:lnTo>
                    <a:lnTo>
                      <a:pt x="44" y="131"/>
                    </a:lnTo>
                    <a:lnTo>
                      <a:pt x="46" y="133"/>
                    </a:lnTo>
                    <a:lnTo>
                      <a:pt x="50" y="135"/>
                    </a:lnTo>
                    <a:lnTo>
                      <a:pt x="54" y="136"/>
                    </a:lnTo>
                    <a:lnTo>
                      <a:pt x="193" y="136"/>
                    </a:lnTo>
                    <a:lnTo>
                      <a:pt x="193" y="127"/>
                    </a:lnTo>
                    <a:lnTo>
                      <a:pt x="51" y="127"/>
                    </a:lnTo>
                    <a:lnTo>
                      <a:pt x="51" y="15"/>
                    </a:lnTo>
                    <a:lnTo>
                      <a:pt x="212" y="15"/>
                    </a:lnTo>
                    <a:lnTo>
                      <a:pt x="212" y="108"/>
                    </a:lnTo>
                    <a:lnTo>
                      <a:pt x="222" y="108"/>
                    </a:lnTo>
                    <a:lnTo>
                      <a:pt x="222" y="18"/>
                    </a:lnTo>
                    <a:lnTo>
                      <a:pt x="222" y="14"/>
                    </a:lnTo>
                    <a:lnTo>
                      <a:pt x="220" y="10"/>
                    </a:lnTo>
                    <a:lnTo>
                      <a:pt x="218" y="7"/>
                    </a:lnTo>
                    <a:lnTo>
                      <a:pt x="214" y="6"/>
                    </a:lnTo>
                    <a:lnTo>
                      <a:pt x="210" y="5"/>
                    </a:lnTo>
                    <a:lnTo>
                      <a:pt x="54" y="5"/>
                    </a:lnTo>
                    <a:close/>
                    <a:moveTo>
                      <a:pt x="54" y="0"/>
                    </a:moveTo>
                    <a:lnTo>
                      <a:pt x="210" y="0"/>
                    </a:lnTo>
                    <a:lnTo>
                      <a:pt x="219" y="2"/>
                    </a:lnTo>
                    <a:lnTo>
                      <a:pt x="227" y="8"/>
                    </a:lnTo>
                    <a:lnTo>
                      <a:pt x="229" y="18"/>
                    </a:lnTo>
                    <a:lnTo>
                      <a:pt x="229" y="108"/>
                    </a:lnTo>
                    <a:lnTo>
                      <a:pt x="291" y="108"/>
                    </a:lnTo>
                    <a:lnTo>
                      <a:pt x="349" y="167"/>
                    </a:lnTo>
                    <a:lnTo>
                      <a:pt x="349" y="309"/>
                    </a:lnTo>
                    <a:lnTo>
                      <a:pt x="193" y="309"/>
                    </a:lnTo>
                    <a:lnTo>
                      <a:pt x="193" y="188"/>
                    </a:lnTo>
                    <a:lnTo>
                      <a:pt x="0" y="188"/>
                    </a:lnTo>
                    <a:lnTo>
                      <a:pt x="37" y="148"/>
                    </a:lnTo>
                    <a:lnTo>
                      <a:pt x="193" y="148"/>
                    </a:lnTo>
                    <a:lnTo>
                      <a:pt x="193" y="142"/>
                    </a:lnTo>
                    <a:lnTo>
                      <a:pt x="54" y="142"/>
                    </a:lnTo>
                    <a:lnTo>
                      <a:pt x="44" y="140"/>
                    </a:lnTo>
                    <a:lnTo>
                      <a:pt x="38" y="133"/>
                    </a:lnTo>
                    <a:lnTo>
                      <a:pt x="35" y="123"/>
                    </a:lnTo>
                    <a:lnTo>
                      <a:pt x="35" y="18"/>
                    </a:lnTo>
                    <a:lnTo>
                      <a:pt x="38" y="8"/>
                    </a:lnTo>
                    <a:lnTo>
                      <a:pt x="44" y="2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2" name="Freeform 150"/>
              <p:cNvSpPr>
                <a:spLocks/>
              </p:cNvSpPr>
              <p:nvPr/>
            </p:nvSpPr>
            <p:spPr bwMode="auto">
              <a:xfrm>
                <a:off x="7296151" y="4713288"/>
                <a:ext cx="161925" cy="138113"/>
              </a:xfrm>
              <a:custGeom>
                <a:avLst/>
                <a:gdLst>
                  <a:gd name="T0" fmla="*/ 1 w 102"/>
                  <a:gd name="T1" fmla="*/ 0 h 87"/>
                  <a:gd name="T2" fmla="*/ 24 w 102"/>
                  <a:gd name="T3" fmla="*/ 8 h 87"/>
                  <a:gd name="T4" fmla="*/ 44 w 102"/>
                  <a:gd name="T5" fmla="*/ 19 h 87"/>
                  <a:gd name="T6" fmla="*/ 63 w 102"/>
                  <a:gd name="T7" fmla="*/ 34 h 87"/>
                  <a:gd name="T8" fmla="*/ 78 w 102"/>
                  <a:gd name="T9" fmla="*/ 51 h 87"/>
                  <a:gd name="T10" fmla="*/ 90 w 102"/>
                  <a:gd name="T11" fmla="*/ 73 h 87"/>
                  <a:gd name="T12" fmla="*/ 97 w 102"/>
                  <a:gd name="T13" fmla="*/ 37 h 87"/>
                  <a:gd name="T14" fmla="*/ 102 w 102"/>
                  <a:gd name="T15" fmla="*/ 38 h 87"/>
                  <a:gd name="T16" fmla="*/ 93 w 102"/>
                  <a:gd name="T17" fmla="*/ 87 h 87"/>
                  <a:gd name="T18" fmla="*/ 47 w 102"/>
                  <a:gd name="T19" fmla="*/ 67 h 87"/>
                  <a:gd name="T20" fmla="*/ 50 w 102"/>
                  <a:gd name="T21" fmla="*/ 61 h 87"/>
                  <a:gd name="T22" fmla="*/ 86 w 102"/>
                  <a:gd name="T23" fmla="*/ 78 h 87"/>
                  <a:gd name="T24" fmla="*/ 74 w 102"/>
                  <a:gd name="T25" fmla="*/ 57 h 87"/>
                  <a:gd name="T26" fmla="*/ 60 w 102"/>
                  <a:gd name="T27" fmla="*/ 40 h 87"/>
                  <a:gd name="T28" fmla="*/ 42 w 102"/>
                  <a:gd name="T29" fmla="*/ 24 h 87"/>
                  <a:gd name="T30" fmla="*/ 23 w 102"/>
                  <a:gd name="T31" fmla="*/ 13 h 87"/>
                  <a:gd name="T32" fmla="*/ 0 w 102"/>
                  <a:gd name="T33" fmla="*/ 6 h 87"/>
                  <a:gd name="T34" fmla="*/ 1 w 102"/>
                  <a:gd name="T3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2" h="87">
                    <a:moveTo>
                      <a:pt x="1" y="0"/>
                    </a:moveTo>
                    <a:lnTo>
                      <a:pt x="24" y="8"/>
                    </a:lnTo>
                    <a:lnTo>
                      <a:pt x="44" y="19"/>
                    </a:lnTo>
                    <a:lnTo>
                      <a:pt x="63" y="34"/>
                    </a:lnTo>
                    <a:lnTo>
                      <a:pt x="78" y="51"/>
                    </a:lnTo>
                    <a:lnTo>
                      <a:pt x="90" y="73"/>
                    </a:lnTo>
                    <a:lnTo>
                      <a:pt x="97" y="37"/>
                    </a:lnTo>
                    <a:lnTo>
                      <a:pt x="102" y="38"/>
                    </a:lnTo>
                    <a:lnTo>
                      <a:pt x="93" y="87"/>
                    </a:lnTo>
                    <a:lnTo>
                      <a:pt x="47" y="67"/>
                    </a:lnTo>
                    <a:lnTo>
                      <a:pt x="50" y="61"/>
                    </a:lnTo>
                    <a:lnTo>
                      <a:pt x="86" y="78"/>
                    </a:lnTo>
                    <a:lnTo>
                      <a:pt x="74" y="57"/>
                    </a:lnTo>
                    <a:lnTo>
                      <a:pt x="60" y="40"/>
                    </a:lnTo>
                    <a:lnTo>
                      <a:pt x="42" y="24"/>
                    </a:lnTo>
                    <a:lnTo>
                      <a:pt x="23" y="13"/>
                    </a:lnTo>
                    <a:lnTo>
                      <a:pt x="0" y="6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3" name="Freeform 151"/>
              <p:cNvSpPr>
                <a:spLocks/>
              </p:cNvSpPr>
              <p:nvPr/>
            </p:nvSpPr>
            <p:spPr bwMode="auto">
              <a:xfrm>
                <a:off x="7050088" y="5016501"/>
                <a:ext cx="133350" cy="114300"/>
              </a:xfrm>
              <a:custGeom>
                <a:avLst/>
                <a:gdLst>
                  <a:gd name="T0" fmla="*/ 2 w 84"/>
                  <a:gd name="T1" fmla="*/ 0 h 72"/>
                  <a:gd name="T2" fmla="*/ 50 w 84"/>
                  <a:gd name="T3" fmla="*/ 14 h 72"/>
                  <a:gd name="T4" fmla="*/ 49 w 84"/>
                  <a:gd name="T5" fmla="*/ 19 h 72"/>
                  <a:gd name="T6" fmla="*/ 11 w 84"/>
                  <a:gd name="T7" fmla="*/ 8 h 72"/>
                  <a:gd name="T8" fmla="*/ 25 w 84"/>
                  <a:gd name="T9" fmla="*/ 28 h 72"/>
                  <a:gd name="T10" fmla="*/ 42 w 84"/>
                  <a:gd name="T11" fmla="*/ 45 h 72"/>
                  <a:gd name="T12" fmla="*/ 62 w 84"/>
                  <a:gd name="T13" fmla="*/ 57 h 72"/>
                  <a:gd name="T14" fmla="*/ 84 w 84"/>
                  <a:gd name="T15" fmla="*/ 66 h 72"/>
                  <a:gd name="T16" fmla="*/ 82 w 84"/>
                  <a:gd name="T17" fmla="*/ 72 h 72"/>
                  <a:gd name="T18" fmla="*/ 59 w 84"/>
                  <a:gd name="T19" fmla="*/ 64 h 72"/>
                  <a:gd name="T20" fmla="*/ 39 w 84"/>
                  <a:gd name="T21" fmla="*/ 51 h 72"/>
                  <a:gd name="T22" fmla="*/ 21 w 84"/>
                  <a:gd name="T23" fmla="*/ 34 h 72"/>
                  <a:gd name="T24" fmla="*/ 7 w 84"/>
                  <a:gd name="T25" fmla="*/ 15 h 72"/>
                  <a:gd name="T26" fmla="*/ 5 w 84"/>
                  <a:gd name="T27" fmla="*/ 51 h 72"/>
                  <a:gd name="T28" fmla="*/ 0 w 84"/>
                  <a:gd name="T29" fmla="*/ 51 h 72"/>
                  <a:gd name="T30" fmla="*/ 2 w 84"/>
                  <a:gd name="T3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4" h="72">
                    <a:moveTo>
                      <a:pt x="2" y="0"/>
                    </a:moveTo>
                    <a:lnTo>
                      <a:pt x="50" y="14"/>
                    </a:lnTo>
                    <a:lnTo>
                      <a:pt x="49" y="19"/>
                    </a:lnTo>
                    <a:lnTo>
                      <a:pt x="11" y="8"/>
                    </a:lnTo>
                    <a:lnTo>
                      <a:pt x="25" y="28"/>
                    </a:lnTo>
                    <a:lnTo>
                      <a:pt x="42" y="45"/>
                    </a:lnTo>
                    <a:lnTo>
                      <a:pt x="62" y="57"/>
                    </a:lnTo>
                    <a:lnTo>
                      <a:pt x="84" y="66"/>
                    </a:lnTo>
                    <a:lnTo>
                      <a:pt x="82" y="72"/>
                    </a:lnTo>
                    <a:lnTo>
                      <a:pt x="59" y="64"/>
                    </a:lnTo>
                    <a:lnTo>
                      <a:pt x="39" y="51"/>
                    </a:lnTo>
                    <a:lnTo>
                      <a:pt x="21" y="34"/>
                    </a:lnTo>
                    <a:lnTo>
                      <a:pt x="7" y="15"/>
                    </a:lnTo>
                    <a:lnTo>
                      <a:pt x="5" y="51"/>
                    </a:lnTo>
                    <a:lnTo>
                      <a:pt x="0" y="5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6895830" y="1935217"/>
            <a:ext cx="571765" cy="1692604"/>
            <a:chOff x="6966525" y="1680422"/>
            <a:chExt cx="658423" cy="1949140"/>
          </a:xfrm>
          <a:solidFill>
            <a:schemeClr val="accent3"/>
          </a:solidFill>
        </p:grpSpPr>
        <p:sp>
          <p:nvSpPr>
            <p:cNvPr id="200" name="Freeform 107"/>
            <p:cNvSpPr>
              <a:spLocks/>
            </p:cNvSpPr>
            <p:nvPr/>
          </p:nvSpPr>
          <p:spPr bwMode="auto">
            <a:xfrm>
              <a:off x="6966525" y="1680422"/>
              <a:ext cx="658423" cy="1949140"/>
            </a:xfrm>
            <a:custGeom>
              <a:avLst/>
              <a:gdLst>
                <a:gd name="T0" fmla="*/ 0 w 378"/>
                <a:gd name="T1" fmla="*/ 0 h 1119"/>
                <a:gd name="T2" fmla="*/ 260 w 378"/>
                <a:gd name="T3" fmla="*/ 37 h 1119"/>
                <a:gd name="T4" fmla="*/ 285 w 378"/>
                <a:gd name="T5" fmla="*/ 42 h 1119"/>
                <a:gd name="T6" fmla="*/ 306 w 378"/>
                <a:gd name="T7" fmla="*/ 50 h 1119"/>
                <a:gd name="T8" fmla="*/ 327 w 378"/>
                <a:gd name="T9" fmla="*/ 60 h 1119"/>
                <a:gd name="T10" fmla="*/ 344 w 378"/>
                <a:gd name="T11" fmla="*/ 72 h 1119"/>
                <a:gd name="T12" fmla="*/ 358 w 378"/>
                <a:gd name="T13" fmla="*/ 86 h 1119"/>
                <a:gd name="T14" fmla="*/ 369 w 378"/>
                <a:gd name="T15" fmla="*/ 101 h 1119"/>
                <a:gd name="T16" fmla="*/ 376 w 378"/>
                <a:gd name="T17" fmla="*/ 119 h 1119"/>
                <a:gd name="T18" fmla="*/ 378 w 378"/>
                <a:gd name="T19" fmla="*/ 140 h 1119"/>
                <a:gd name="T20" fmla="*/ 378 w 378"/>
                <a:gd name="T21" fmla="*/ 968 h 1119"/>
                <a:gd name="T22" fmla="*/ 376 w 378"/>
                <a:gd name="T23" fmla="*/ 988 h 1119"/>
                <a:gd name="T24" fmla="*/ 369 w 378"/>
                <a:gd name="T25" fmla="*/ 1007 h 1119"/>
                <a:gd name="T26" fmla="*/ 359 w 378"/>
                <a:gd name="T27" fmla="*/ 1022 h 1119"/>
                <a:gd name="T28" fmla="*/ 345 w 378"/>
                <a:gd name="T29" fmla="*/ 1036 h 1119"/>
                <a:gd name="T30" fmla="*/ 328 w 378"/>
                <a:gd name="T31" fmla="*/ 1048 h 1119"/>
                <a:gd name="T32" fmla="*/ 307 w 378"/>
                <a:gd name="T33" fmla="*/ 1058 h 1119"/>
                <a:gd name="T34" fmla="*/ 285 w 378"/>
                <a:gd name="T35" fmla="*/ 1066 h 1119"/>
                <a:gd name="T36" fmla="*/ 260 w 378"/>
                <a:gd name="T37" fmla="*/ 1071 h 1119"/>
                <a:gd name="T38" fmla="*/ 0 w 378"/>
                <a:gd name="T39" fmla="*/ 1119 h 1119"/>
                <a:gd name="T40" fmla="*/ 0 w 378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8" h="1119">
                  <a:moveTo>
                    <a:pt x="0" y="0"/>
                  </a:moveTo>
                  <a:lnTo>
                    <a:pt x="260" y="37"/>
                  </a:lnTo>
                  <a:lnTo>
                    <a:pt x="285" y="42"/>
                  </a:lnTo>
                  <a:lnTo>
                    <a:pt x="306" y="50"/>
                  </a:lnTo>
                  <a:lnTo>
                    <a:pt x="327" y="60"/>
                  </a:lnTo>
                  <a:lnTo>
                    <a:pt x="344" y="72"/>
                  </a:lnTo>
                  <a:lnTo>
                    <a:pt x="358" y="86"/>
                  </a:lnTo>
                  <a:lnTo>
                    <a:pt x="369" y="101"/>
                  </a:lnTo>
                  <a:lnTo>
                    <a:pt x="376" y="119"/>
                  </a:lnTo>
                  <a:lnTo>
                    <a:pt x="378" y="140"/>
                  </a:lnTo>
                  <a:lnTo>
                    <a:pt x="378" y="968"/>
                  </a:lnTo>
                  <a:lnTo>
                    <a:pt x="376" y="988"/>
                  </a:lnTo>
                  <a:lnTo>
                    <a:pt x="369" y="1007"/>
                  </a:lnTo>
                  <a:lnTo>
                    <a:pt x="359" y="1022"/>
                  </a:lnTo>
                  <a:lnTo>
                    <a:pt x="345" y="1036"/>
                  </a:lnTo>
                  <a:lnTo>
                    <a:pt x="328" y="1048"/>
                  </a:lnTo>
                  <a:lnTo>
                    <a:pt x="307" y="1058"/>
                  </a:lnTo>
                  <a:lnTo>
                    <a:pt x="285" y="1066"/>
                  </a:lnTo>
                  <a:lnTo>
                    <a:pt x="260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405" tIns="39702" rIns="79405" bIns="3970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7095423" y="2482548"/>
              <a:ext cx="214247" cy="344888"/>
              <a:chOff x="6694371" y="3162328"/>
              <a:chExt cx="214247" cy="344888"/>
            </a:xfrm>
            <a:grpFill/>
          </p:grpSpPr>
          <p:sp>
            <p:nvSpPr>
              <p:cNvPr id="204" name="Freeform 159"/>
              <p:cNvSpPr>
                <a:spLocks/>
              </p:cNvSpPr>
              <p:nvPr/>
            </p:nvSpPr>
            <p:spPr bwMode="auto">
              <a:xfrm>
                <a:off x="6694371" y="3228519"/>
                <a:ext cx="198572" cy="278697"/>
              </a:xfrm>
              <a:custGeom>
                <a:avLst/>
                <a:gdLst>
                  <a:gd name="T0" fmla="*/ 64 w 114"/>
                  <a:gd name="T1" fmla="*/ 0 h 160"/>
                  <a:gd name="T2" fmla="*/ 71 w 114"/>
                  <a:gd name="T3" fmla="*/ 4 h 160"/>
                  <a:gd name="T4" fmla="*/ 89 w 114"/>
                  <a:gd name="T5" fmla="*/ 29 h 160"/>
                  <a:gd name="T6" fmla="*/ 103 w 114"/>
                  <a:gd name="T7" fmla="*/ 15 h 160"/>
                  <a:gd name="T8" fmla="*/ 105 w 114"/>
                  <a:gd name="T9" fmla="*/ 15 h 160"/>
                  <a:gd name="T10" fmla="*/ 109 w 114"/>
                  <a:gd name="T11" fmla="*/ 15 h 160"/>
                  <a:gd name="T12" fmla="*/ 112 w 114"/>
                  <a:gd name="T13" fmla="*/ 17 h 160"/>
                  <a:gd name="T14" fmla="*/ 114 w 114"/>
                  <a:gd name="T15" fmla="*/ 22 h 160"/>
                  <a:gd name="T16" fmla="*/ 112 w 114"/>
                  <a:gd name="T17" fmla="*/ 27 h 160"/>
                  <a:gd name="T18" fmla="*/ 92 w 114"/>
                  <a:gd name="T19" fmla="*/ 46 h 160"/>
                  <a:gd name="T20" fmla="*/ 91 w 114"/>
                  <a:gd name="T21" fmla="*/ 47 h 160"/>
                  <a:gd name="T22" fmla="*/ 86 w 114"/>
                  <a:gd name="T23" fmla="*/ 47 h 160"/>
                  <a:gd name="T24" fmla="*/ 81 w 114"/>
                  <a:gd name="T25" fmla="*/ 45 h 160"/>
                  <a:gd name="T26" fmla="*/ 72 w 114"/>
                  <a:gd name="T27" fmla="*/ 68 h 160"/>
                  <a:gd name="T28" fmla="*/ 69 w 114"/>
                  <a:gd name="T29" fmla="*/ 73 h 160"/>
                  <a:gd name="T30" fmla="*/ 68 w 114"/>
                  <a:gd name="T31" fmla="*/ 155 h 160"/>
                  <a:gd name="T32" fmla="*/ 64 w 114"/>
                  <a:gd name="T33" fmla="*/ 159 h 160"/>
                  <a:gd name="T34" fmla="*/ 57 w 114"/>
                  <a:gd name="T35" fmla="*/ 159 h 160"/>
                  <a:gd name="T36" fmla="*/ 53 w 114"/>
                  <a:gd name="T37" fmla="*/ 155 h 160"/>
                  <a:gd name="T38" fmla="*/ 52 w 114"/>
                  <a:gd name="T39" fmla="*/ 78 h 160"/>
                  <a:gd name="T40" fmla="*/ 46 w 114"/>
                  <a:gd name="T41" fmla="*/ 151 h 160"/>
                  <a:gd name="T42" fmla="*/ 43 w 114"/>
                  <a:gd name="T43" fmla="*/ 157 h 160"/>
                  <a:gd name="T44" fmla="*/ 37 w 114"/>
                  <a:gd name="T45" fmla="*/ 160 h 160"/>
                  <a:gd name="T46" fmla="*/ 31 w 114"/>
                  <a:gd name="T47" fmla="*/ 157 h 160"/>
                  <a:gd name="T48" fmla="*/ 28 w 114"/>
                  <a:gd name="T49" fmla="*/ 151 h 160"/>
                  <a:gd name="T50" fmla="*/ 27 w 114"/>
                  <a:gd name="T51" fmla="*/ 71 h 160"/>
                  <a:gd name="T52" fmla="*/ 26 w 114"/>
                  <a:gd name="T53" fmla="*/ 47 h 160"/>
                  <a:gd name="T54" fmla="*/ 13 w 114"/>
                  <a:gd name="T55" fmla="*/ 80 h 160"/>
                  <a:gd name="T56" fmla="*/ 8 w 114"/>
                  <a:gd name="T57" fmla="*/ 82 h 160"/>
                  <a:gd name="T58" fmla="*/ 2 w 114"/>
                  <a:gd name="T59" fmla="*/ 80 h 160"/>
                  <a:gd name="T60" fmla="*/ 0 w 114"/>
                  <a:gd name="T61" fmla="*/ 74 h 160"/>
                  <a:gd name="T62" fmla="*/ 25 w 114"/>
                  <a:gd name="T63" fmla="*/ 8 h 160"/>
                  <a:gd name="T64" fmla="*/ 26 w 114"/>
                  <a:gd name="T65" fmla="*/ 5 h 160"/>
                  <a:gd name="T66" fmla="*/ 29 w 114"/>
                  <a:gd name="T67" fmla="*/ 2 h 160"/>
                  <a:gd name="T68" fmla="*/ 34 w 114"/>
                  <a:gd name="T6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4" h="160">
                    <a:moveTo>
                      <a:pt x="34" y="0"/>
                    </a:moveTo>
                    <a:lnTo>
                      <a:pt x="64" y="0"/>
                    </a:lnTo>
                    <a:lnTo>
                      <a:pt x="67" y="2"/>
                    </a:lnTo>
                    <a:lnTo>
                      <a:pt x="71" y="4"/>
                    </a:lnTo>
                    <a:lnTo>
                      <a:pt x="72" y="5"/>
                    </a:lnTo>
                    <a:lnTo>
                      <a:pt x="89" y="29"/>
                    </a:lnTo>
                    <a:lnTo>
                      <a:pt x="101" y="16"/>
                    </a:lnTo>
                    <a:lnTo>
                      <a:pt x="103" y="15"/>
                    </a:lnTo>
                    <a:lnTo>
                      <a:pt x="104" y="15"/>
                    </a:lnTo>
                    <a:lnTo>
                      <a:pt x="105" y="15"/>
                    </a:lnTo>
                    <a:lnTo>
                      <a:pt x="106" y="14"/>
                    </a:lnTo>
                    <a:lnTo>
                      <a:pt x="109" y="15"/>
                    </a:lnTo>
                    <a:lnTo>
                      <a:pt x="111" y="15"/>
                    </a:lnTo>
                    <a:lnTo>
                      <a:pt x="112" y="17"/>
                    </a:lnTo>
                    <a:lnTo>
                      <a:pt x="114" y="19"/>
                    </a:lnTo>
                    <a:lnTo>
                      <a:pt x="114" y="22"/>
                    </a:lnTo>
                    <a:lnTo>
                      <a:pt x="113" y="24"/>
                    </a:lnTo>
                    <a:lnTo>
                      <a:pt x="112" y="27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1" y="47"/>
                    </a:lnTo>
                    <a:lnTo>
                      <a:pt x="89" y="47"/>
                    </a:lnTo>
                    <a:lnTo>
                      <a:pt x="86" y="47"/>
                    </a:lnTo>
                    <a:lnTo>
                      <a:pt x="84" y="46"/>
                    </a:lnTo>
                    <a:lnTo>
                      <a:pt x="81" y="45"/>
                    </a:lnTo>
                    <a:lnTo>
                      <a:pt x="73" y="32"/>
                    </a:lnTo>
                    <a:lnTo>
                      <a:pt x="72" y="68"/>
                    </a:lnTo>
                    <a:lnTo>
                      <a:pt x="71" y="71"/>
                    </a:lnTo>
                    <a:lnTo>
                      <a:pt x="69" y="73"/>
                    </a:lnTo>
                    <a:lnTo>
                      <a:pt x="69" y="151"/>
                    </a:lnTo>
                    <a:lnTo>
                      <a:pt x="68" y="155"/>
                    </a:lnTo>
                    <a:lnTo>
                      <a:pt x="67" y="157"/>
                    </a:lnTo>
                    <a:lnTo>
                      <a:pt x="64" y="159"/>
                    </a:lnTo>
                    <a:lnTo>
                      <a:pt x="61" y="160"/>
                    </a:lnTo>
                    <a:lnTo>
                      <a:pt x="57" y="159"/>
                    </a:lnTo>
                    <a:lnTo>
                      <a:pt x="55" y="157"/>
                    </a:lnTo>
                    <a:lnTo>
                      <a:pt x="53" y="155"/>
                    </a:lnTo>
                    <a:lnTo>
                      <a:pt x="52" y="151"/>
                    </a:lnTo>
                    <a:lnTo>
                      <a:pt x="52" y="78"/>
                    </a:lnTo>
                    <a:lnTo>
                      <a:pt x="46" y="78"/>
                    </a:lnTo>
                    <a:lnTo>
                      <a:pt x="46" y="151"/>
                    </a:lnTo>
                    <a:lnTo>
                      <a:pt x="44" y="155"/>
                    </a:lnTo>
                    <a:lnTo>
                      <a:pt x="43" y="157"/>
                    </a:lnTo>
                    <a:lnTo>
                      <a:pt x="40" y="159"/>
                    </a:lnTo>
                    <a:lnTo>
                      <a:pt x="37" y="160"/>
                    </a:lnTo>
                    <a:lnTo>
                      <a:pt x="34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28" y="151"/>
                    </a:lnTo>
                    <a:lnTo>
                      <a:pt x="28" y="73"/>
                    </a:lnTo>
                    <a:lnTo>
                      <a:pt x="27" y="71"/>
                    </a:lnTo>
                    <a:lnTo>
                      <a:pt x="26" y="68"/>
                    </a:lnTo>
                    <a:lnTo>
                      <a:pt x="26" y="47"/>
                    </a:lnTo>
                    <a:lnTo>
                      <a:pt x="14" y="78"/>
                    </a:lnTo>
                    <a:lnTo>
                      <a:pt x="13" y="80"/>
                    </a:lnTo>
                    <a:lnTo>
                      <a:pt x="11" y="82"/>
                    </a:lnTo>
                    <a:lnTo>
                      <a:pt x="8" y="82"/>
                    </a:lnTo>
                    <a:lnTo>
                      <a:pt x="4" y="82"/>
                    </a:lnTo>
                    <a:lnTo>
                      <a:pt x="2" y="80"/>
                    </a:lnTo>
                    <a:lnTo>
                      <a:pt x="1" y="78"/>
                    </a:lnTo>
                    <a:lnTo>
                      <a:pt x="0" y="74"/>
                    </a:lnTo>
                    <a:lnTo>
                      <a:pt x="0" y="72"/>
                    </a:lnTo>
                    <a:lnTo>
                      <a:pt x="25" y="8"/>
                    </a:lnTo>
                    <a:lnTo>
                      <a:pt x="25" y="7"/>
                    </a:lnTo>
                    <a:lnTo>
                      <a:pt x="26" y="5"/>
                    </a:lnTo>
                    <a:lnTo>
                      <a:pt x="27" y="3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5" name="Freeform 160"/>
              <p:cNvSpPr>
                <a:spLocks/>
              </p:cNvSpPr>
              <p:nvPr/>
            </p:nvSpPr>
            <p:spPr bwMode="auto">
              <a:xfrm>
                <a:off x="6746626" y="3162328"/>
                <a:ext cx="64449" cy="62707"/>
              </a:xfrm>
              <a:custGeom>
                <a:avLst/>
                <a:gdLst>
                  <a:gd name="T0" fmla="*/ 19 w 37"/>
                  <a:gd name="T1" fmla="*/ 0 h 36"/>
                  <a:gd name="T2" fmla="*/ 29 w 37"/>
                  <a:gd name="T3" fmla="*/ 3 h 36"/>
                  <a:gd name="T4" fmla="*/ 35 w 37"/>
                  <a:gd name="T5" fmla="*/ 9 h 36"/>
                  <a:gd name="T6" fmla="*/ 37 w 37"/>
                  <a:gd name="T7" fmla="*/ 18 h 36"/>
                  <a:gd name="T8" fmla="*/ 35 w 37"/>
                  <a:gd name="T9" fmla="*/ 28 h 36"/>
                  <a:gd name="T10" fmla="*/ 29 w 37"/>
                  <a:gd name="T11" fmla="*/ 34 h 36"/>
                  <a:gd name="T12" fmla="*/ 19 w 37"/>
                  <a:gd name="T13" fmla="*/ 36 h 36"/>
                  <a:gd name="T14" fmla="*/ 10 w 37"/>
                  <a:gd name="T15" fmla="*/ 34 h 36"/>
                  <a:gd name="T16" fmla="*/ 4 w 37"/>
                  <a:gd name="T17" fmla="*/ 28 h 36"/>
                  <a:gd name="T18" fmla="*/ 0 w 37"/>
                  <a:gd name="T19" fmla="*/ 18 h 36"/>
                  <a:gd name="T20" fmla="*/ 4 w 37"/>
                  <a:gd name="T21" fmla="*/ 9 h 36"/>
                  <a:gd name="T22" fmla="*/ 10 w 37"/>
                  <a:gd name="T23" fmla="*/ 3 h 36"/>
                  <a:gd name="T24" fmla="*/ 19 w 37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" h="36">
                    <a:moveTo>
                      <a:pt x="19" y="0"/>
                    </a:moveTo>
                    <a:lnTo>
                      <a:pt x="29" y="3"/>
                    </a:lnTo>
                    <a:lnTo>
                      <a:pt x="35" y="9"/>
                    </a:lnTo>
                    <a:lnTo>
                      <a:pt x="37" y="18"/>
                    </a:lnTo>
                    <a:lnTo>
                      <a:pt x="35" y="28"/>
                    </a:lnTo>
                    <a:lnTo>
                      <a:pt x="29" y="34"/>
                    </a:lnTo>
                    <a:lnTo>
                      <a:pt x="19" y="36"/>
                    </a:lnTo>
                    <a:lnTo>
                      <a:pt x="10" y="34"/>
                    </a:lnTo>
                    <a:lnTo>
                      <a:pt x="4" y="28"/>
                    </a:lnTo>
                    <a:lnTo>
                      <a:pt x="0" y="18"/>
                    </a:lnTo>
                    <a:lnTo>
                      <a:pt x="4" y="9"/>
                    </a:lnTo>
                    <a:lnTo>
                      <a:pt x="10" y="3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6" name="Freeform 161"/>
              <p:cNvSpPr>
                <a:spLocks noEditPoints="1"/>
              </p:cNvSpPr>
              <p:nvPr/>
            </p:nvSpPr>
            <p:spPr bwMode="auto">
              <a:xfrm>
                <a:off x="6852879" y="3169296"/>
                <a:ext cx="55739" cy="76642"/>
              </a:xfrm>
              <a:custGeom>
                <a:avLst/>
                <a:gdLst>
                  <a:gd name="T0" fmla="*/ 12 w 32"/>
                  <a:gd name="T1" fmla="*/ 4 h 44"/>
                  <a:gd name="T2" fmla="*/ 7 w 32"/>
                  <a:gd name="T3" fmla="*/ 8 h 44"/>
                  <a:gd name="T4" fmla="*/ 6 w 32"/>
                  <a:gd name="T5" fmla="*/ 15 h 44"/>
                  <a:gd name="T6" fmla="*/ 8 w 32"/>
                  <a:gd name="T7" fmla="*/ 21 h 44"/>
                  <a:gd name="T8" fmla="*/ 11 w 32"/>
                  <a:gd name="T9" fmla="*/ 27 h 44"/>
                  <a:gd name="T10" fmla="*/ 14 w 32"/>
                  <a:gd name="T11" fmla="*/ 30 h 44"/>
                  <a:gd name="T12" fmla="*/ 13 w 32"/>
                  <a:gd name="T13" fmla="*/ 24 h 44"/>
                  <a:gd name="T14" fmla="*/ 13 w 32"/>
                  <a:gd name="T15" fmla="*/ 19 h 44"/>
                  <a:gd name="T16" fmla="*/ 15 w 32"/>
                  <a:gd name="T17" fmla="*/ 19 h 44"/>
                  <a:gd name="T18" fmla="*/ 18 w 32"/>
                  <a:gd name="T19" fmla="*/ 19 h 44"/>
                  <a:gd name="T20" fmla="*/ 20 w 32"/>
                  <a:gd name="T21" fmla="*/ 20 h 44"/>
                  <a:gd name="T22" fmla="*/ 18 w 32"/>
                  <a:gd name="T23" fmla="*/ 27 h 44"/>
                  <a:gd name="T24" fmla="*/ 21 w 32"/>
                  <a:gd name="T25" fmla="*/ 30 h 44"/>
                  <a:gd name="T26" fmla="*/ 23 w 32"/>
                  <a:gd name="T27" fmla="*/ 24 h 44"/>
                  <a:gd name="T28" fmla="*/ 26 w 32"/>
                  <a:gd name="T29" fmla="*/ 18 h 44"/>
                  <a:gd name="T30" fmla="*/ 26 w 32"/>
                  <a:gd name="T31" fmla="*/ 11 h 44"/>
                  <a:gd name="T32" fmla="*/ 22 w 32"/>
                  <a:gd name="T33" fmla="*/ 6 h 44"/>
                  <a:gd name="T34" fmla="*/ 16 w 32"/>
                  <a:gd name="T35" fmla="*/ 4 h 44"/>
                  <a:gd name="T36" fmla="*/ 21 w 32"/>
                  <a:gd name="T37" fmla="*/ 0 h 44"/>
                  <a:gd name="T38" fmla="*/ 28 w 32"/>
                  <a:gd name="T39" fmla="*/ 5 h 44"/>
                  <a:gd name="T40" fmla="*/ 32 w 32"/>
                  <a:gd name="T41" fmla="*/ 15 h 44"/>
                  <a:gd name="T42" fmla="*/ 27 w 32"/>
                  <a:gd name="T43" fmla="*/ 25 h 44"/>
                  <a:gd name="T44" fmla="*/ 25 w 32"/>
                  <a:gd name="T45" fmla="*/ 29 h 44"/>
                  <a:gd name="T46" fmla="*/ 24 w 32"/>
                  <a:gd name="T47" fmla="*/ 40 h 44"/>
                  <a:gd name="T48" fmla="*/ 23 w 32"/>
                  <a:gd name="T49" fmla="*/ 43 h 44"/>
                  <a:gd name="T50" fmla="*/ 19 w 32"/>
                  <a:gd name="T51" fmla="*/ 43 h 44"/>
                  <a:gd name="T52" fmla="*/ 16 w 32"/>
                  <a:gd name="T53" fmla="*/ 44 h 44"/>
                  <a:gd name="T54" fmla="*/ 13 w 32"/>
                  <a:gd name="T55" fmla="*/ 43 h 44"/>
                  <a:gd name="T56" fmla="*/ 9 w 32"/>
                  <a:gd name="T57" fmla="*/ 43 h 44"/>
                  <a:gd name="T58" fmla="*/ 8 w 32"/>
                  <a:gd name="T59" fmla="*/ 40 h 44"/>
                  <a:gd name="T60" fmla="*/ 7 w 32"/>
                  <a:gd name="T61" fmla="*/ 29 h 44"/>
                  <a:gd name="T62" fmla="*/ 4 w 32"/>
                  <a:gd name="T63" fmla="*/ 25 h 44"/>
                  <a:gd name="T64" fmla="*/ 0 w 32"/>
                  <a:gd name="T65" fmla="*/ 15 h 44"/>
                  <a:gd name="T66" fmla="*/ 3 w 32"/>
                  <a:gd name="T67" fmla="*/ 5 h 44"/>
                  <a:gd name="T68" fmla="*/ 11 w 32"/>
                  <a:gd name="T6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2" h="44">
                    <a:moveTo>
                      <a:pt x="16" y="4"/>
                    </a:moveTo>
                    <a:lnTo>
                      <a:pt x="12" y="4"/>
                    </a:lnTo>
                    <a:lnTo>
                      <a:pt x="10" y="6"/>
                    </a:lnTo>
                    <a:lnTo>
                      <a:pt x="7" y="8"/>
                    </a:lnTo>
                    <a:lnTo>
                      <a:pt x="6" y="11"/>
                    </a:lnTo>
                    <a:lnTo>
                      <a:pt x="6" y="15"/>
                    </a:lnTo>
                    <a:lnTo>
                      <a:pt x="6" y="18"/>
                    </a:lnTo>
                    <a:lnTo>
                      <a:pt x="8" y="21"/>
                    </a:lnTo>
                    <a:lnTo>
                      <a:pt x="9" y="24"/>
                    </a:lnTo>
                    <a:lnTo>
                      <a:pt x="11" y="27"/>
                    </a:lnTo>
                    <a:lnTo>
                      <a:pt x="12" y="30"/>
                    </a:lnTo>
                    <a:lnTo>
                      <a:pt x="14" y="30"/>
                    </a:lnTo>
                    <a:lnTo>
                      <a:pt x="14" y="27"/>
                    </a:lnTo>
                    <a:lnTo>
                      <a:pt x="13" y="24"/>
                    </a:lnTo>
                    <a:lnTo>
                      <a:pt x="12" y="20"/>
                    </a:lnTo>
                    <a:lnTo>
                      <a:pt x="13" y="19"/>
                    </a:lnTo>
                    <a:lnTo>
                      <a:pt x="14" y="19"/>
                    </a:lnTo>
                    <a:lnTo>
                      <a:pt x="15" y="19"/>
                    </a:lnTo>
                    <a:lnTo>
                      <a:pt x="16" y="19"/>
                    </a:lnTo>
                    <a:lnTo>
                      <a:pt x="18" y="19"/>
                    </a:lnTo>
                    <a:lnTo>
                      <a:pt x="19" y="19"/>
                    </a:lnTo>
                    <a:lnTo>
                      <a:pt x="20" y="20"/>
                    </a:lnTo>
                    <a:lnTo>
                      <a:pt x="19" y="24"/>
                    </a:lnTo>
                    <a:lnTo>
                      <a:pt x="18" y="27"/>
                    </a:lnTo>
                    <a:lnTo>
                      <a:pt x="18" y="30"/>
                    </a:lnTo>
                    <a:lnTo>
                      <a:pt x="21" y="30"/>
                    </a:lnTo>
                    <a:lnTo>
                      <a:pt x="21" y="27"/>
                    </a:lnTo>
                    <a:lnTo>
                      <a:pt x="23" y="24"/>
                    </a:lnTo>
                    <a:lnTo>
                      <a:pt x="24" y="21"/>
                    </a:lnTo>
                    <a:lnTo>
                      <a:pt x="26" y="18"/>
                    </a:lnTo>
                    <a:lnTo>
                      <a:pt x="27" y="15"/>
                    </a:lnTo>
                    <a:lnTo>
                      <a:pt x="26" y="11"/>
                    </a:lnTo>
                    <a:lnTo>
                      <a:pt x="25" y="8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16" y="4"/>
                    </a:lnTo>
                    <a:close/>
                    <a:moveTo>
                      <a:pt x="16" y="0"/>
                    </a:moveTo>
                    <a:lnTo>
                      <a:pt x="21" y="0"/>
                    </a:lnTo>
                    <a:lnTo>
                      <a:pt x="25" y="2"/>
                    </a:lnTo>
                    <a:lnTo>
                      <a:pt x="28" y="5"/>
                    </a:lnTo>
                    <a:lnTo>
                      <a:pt x="31" y="9"/>
                    </a:lnTo>
                    <a:lnTo>
                      <a:pt x="32" y="15"/>
                    </a:lnTo>
                    <a:lnTo>
                      <a:pt x="31" y="19"/>
                    </a:lnTo>
                    <a:lnTo>
                      <a:pt x="27" y="25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24" y="31"/>
                    </a:lnTo>
                    <a:lnTo>
                      <a:pt x="24" y="40"/>
                    </a:lnTo>
                    <a:lnTo>
                      <a:pt x="24" y="42"/>
                    </a:lnTo>
                    <a:lnTo>
                      <a:pt x="23" y="43"/>
                    </a:lnTo>
                    <a:lnTo>
                      <a:pt x="21" y="43"/>
                    </a:lnTo>
                    <a:lnTo>
                      <a:pt x="19" y="43"/>
                    </a:lnTo>
                    <a:lnTo>
                      <a:pt x="18" y="44"/>
                    </a:lnTo>
                    <a:lnTo>
                      <a:pt x="16" y="44"/>
                    </a:lnTo>
                    <a:lnTo>
                      <a:pt x="14" y="44"/>
                    </a:lnTo>
                    <a:lnTo>
                      <a:pt x="13" y="43"/>
                    </a:lnTo>
                    <a:lnTo>
                      <a:pt x="11" y="43"/>
                    </a:lnTo>
                    <a:lnTo>
                      <a:pt x="9" y="43"/>
                    </a:lnTo>
                    <a:lnTo>
                      <a:pt x="8" y="42"/>
                    </a:lnTo>
                    <a:lnTo>
                      <a:pt x="8" y="40"/>
                    </a:lnTo>
                    <a:lnTo>
                      <a:pt x="8" y="31"/>
                    </a:lnTo>
                    <a:lnTo>
                      <a:pt x="7" y="29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1" y="19"/>
                    </a:lnTo>
                    <a:lnTo>
                      <a:pt x="0" y="15"/>
                    </a:lnTo>
                    <a:lnTo>
                      <a:pt x="1" y="9"/>
                    </a:lnTo>
                    <a:lnTo>
                      <a:pt x="3" y="5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47" name="TextBox 23"/>
          <p:cNvSpPr txBox="1"/>
          <p:nvPr/>
        </p:nvSpPr>
        <p:spPr>
          <a:xfrm>
            <a:off x="1991506" y="5323990"/>
            <a:ext cx="213556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TextBox 24"/>
          <p:cNvSpPr txBox="1"/>
          <p:nvPr/>
        </p:nvSpPr>
        <p:spPr>
          <a:xfrm>
            <a:off x="1991509" y="5067135"/>
            <a:ext cx="1441420" cy="32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49" name="TextBox 23"/>
          <p:cNvSpPr txBox="1"/>
          <p:nvPr/>
        </p:nvSpPr>
        <p:spPr>
          <a:xfrm>
            <a:off x="4233049" y="5323990"/>
            <a:ext cx="213556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TextBox 24"/>
          <p:cNvSpPr txBox="1"/>
          <p:nvPr/>
        </p:nvSpPr>
        <p:spPr>
          <a:xfrm>
            <a:off x="4233049" y="5067135"/>
            <a:ext cx="1441420" cy="32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51" name="TextBox 23"/>
          <p:cNvSpPr txBox="1"/>
          <p:nvPr/>
        </p:nvSpPr>
        <p:spPr>
          <a:xfrm>
            <a:off x="6482860" y="5323990"/>
            <a:ext cx="213556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TextBox 24"/>
          <p:cNvSpPr txBox="1"/>
          <p:nvPr/>
        </p:nvSpPr>
        <p:spPr>
          <a:xfrm>
            <a:off x="6482863" y="5067135"/>
            <a:ext cx="1441420" cy="32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53" name="TextBox 23"/>
          <p:cNvSpPr txBox="1"/>
          <p:nvPr/>
        </p:nvSpPr>
        <p:spPr>
          <a:xfrm>
            <a:off x="8724402" y="5323990"/>
            <a:ext cx="213556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TextBox 24"/>
          <p:cNvSpPr txBox="1"/>
          <p:nvPr/>
        </p:nvSpPr>
        <p:spPr>
          <a:xfrm>
            <a:off x="8724403" y="5067135"/>
            <a:ext cx="1441420" cy="32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62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2019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TextBox 8"/>
          <p:cNvSpPr txBox="1"/>
          <p:nvPr/>
        </p:nvSpPr>
        <p:spPr>
          <a:xfrm>
            <a:off x="5025515" y="743527"/>
            <a:ext cx="289876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2019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65" name="直接连接符 64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2595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88" grpId="0" animBg="1"/>
      <p:bldP spid="169" grpId="0" animBg="1"/>
      <p:bldP spid="199" grpId="0" animBg="1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MH_Other_1"/>
          <p:cNvSpPr>
            <a:spLocks noChangeArrowheads="1"/>
          </p:cNvSpPr>
          <p:nvPr/>
        </p:nvSpPr>
        <p:spPr bwMode="auto">
          <a:xfrm>
            <a:off x="2977939" y="2952568"/>
            <a:ext cx="2541334" cy="2543007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091" tIns="49554" rIns="95091" bIns="49554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endParaRPr lang="en-US" altLang="zh-CN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1" name="MH_Title_1"/>
          <p:cNvSpPr>
            <a:spLocks noChangeArrowheads="1"/>
          </p:cNvSpPr>
          <p:nvPr/>
        </p:nvSpPr>
        <p:spPr bwMode="auto">
          <a:xfrm>
            <a:off x="4926628" y="3739410"/>
            <a:ext cx="1089862" cy="1088186"/>
          </a:xfrm>
          <a:prstGeom prst="ellipse">
            <a:avLst/>
          </a:prstGeom>
          <a:solidFill>
            <a:schemeClr val="accent2"/>
          </a:solidFill>
          <a:ln w="381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32772" name="MH_SubTitle_3"/>
          <p:cNvSpPr>
            <a:spLocks noChangeArrowheads="1"/>
          </p:cNvSpPr>
          <p:nvPr/>
        </p:nvSpPr>
        <p:spPr bwMode="auto">
          <a:xfrm>
            <a:off x="2638089" y="3927751"/>
            <a:ext cx="711506" cy="711507"/>
          </a:xfrm>
          <a:prstGeom prst="ellipse">
            <a:avLst/>
          </a:prstGeom>
          <a:solidFill>
            <a:schemeClr val="accent1"/>
          </a:solidFill>
          <a:ln w="254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32773" name="MH_SubTitle_1"/>
          <p:cNvSpPr>
            <a:spLocks noChangeArrowheads="1"/>
          </p:cNvSpPr>
          <p:nvPr/>
        </p:nvSpPr>
        <p:spPr bwMode="auto">
          <a:xfrm>
            <a:off x="3893690" y="2597653"/>
            <a:ext cx="709832" cy="711506"/>
          </a:xfrm>
          <a:prstGeom prst="ellipse">
            <a:avLst/>
          </a:prstGeom>
          <a:solidFill>
            <a:schemeClr val="accent5"/>
          </a:solidFill>
          <a:ln w="254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32774" name="MH_SubTitle_5"/>
          <p:cNvSpPr>
            <a:spLocks noChangeArrowheads="1"/>
          </p:cNvSpPr>
          <p:nvPr/>
        </p:nvSpPr>
        <p:spPr bwMode="auto">
          <a:xfrm>
            <a:off x="3783195" y="5030166"/>
            <a:ext cx="711506" cy="711507"/>
          </a:xfrm>
          <a:prstGeom prst="ellipse">
            <a:avLst/>
          </a:prstGeom>
          <a:solidFill>
            <a:schemeClr val="accent5"/>
          </a:solidFill>
          <a:ln w="254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32775" name="MH_Other_2"/>
          <p:cNvSpPr>
            <a:spLocks noChangeArrowheads="1"/>
          </p:cNvSpPr>
          <p:nvPr/>
        </p:nvSpPr>
        <p:spPr bwMode="auto">
          <a:xfrm flipH="1">
            <a:off x="7226887" y="2952568"/>
            <a:ext cx="2543008" cy="2543007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091" tIns="49554" rIns="95091" bIns="49554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endParaRPr lang="en-US" altLang="zh-CN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6" name="MH_Title_2"/>
          <p:cNvSpPr>
            <a:spLocks noChangeArrowheads="1"/>
          </p:cNvSpPr>
          <p:nvPr/>
        </p:nvSpPr>
        <p:spPr bwMode="auto">
          <a:xfrm flipH="1">
            <a:off x="6731343" y="3739410"/>
            <a:ext cx="1088186" cy="1088186"/>
          </a:xfrm>
          <a:prstGeom prst="ellipse">
            <a:avLst/>
          </a:prstGeom>
          <a:solidFill>
            <a:schemeClr val="accent3"/>
          </a:solidFill>
          <a:ln w="381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32777" name="MH_SubTitle_4"/>
          <p:cNvSpPr>
            <a:spLocks noChangeArrowheads="1"/>
          </p:cNvSpPr>
          <p:nvPr/>
        </p:nvSpPr>
        <p:spPr bwMode="auto">
          <a:xfrm flipH="1">
            <a:off x="9398237" y="3927751"/>
            <a:ext cx="709832" cy="711507"/>
          </a:xfrm>
          <a:prstGeom prst="ellipse">
            <a:avLst/>
          </a:prstGeom>
          <a:solidFill>
            <a:schemeClr val="accent4"/>
          </a:solidFill>
          <a:ln w="254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32778" name="MH_SubTitle_2"/>
          <p:cNvSpPr>
            <a:spLocks noChangeArrowheads="1"/>
          </p:cNvSpPr>
          <p:nvPr/>
        </p:nvSpPr>
        <p:spPr bwMode="auto">
          <a:xfrm flipH="1">
            <a:off x="8142638" y="2597653"/>
            <a:ext cx="711506" cy="711506"/>
          </a:xfrm>
          <a:prstGeom prst="ellipse">
            <a:avLst/>
          </a:prstGeom>
          <a:solidFill>
            <a:schemeClr val="accent6"/>
          </a:solidFill>
          <a:ln w="254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32779" name="MH_SubTitle_6"/>
          <p:cNvSpPr>
            <a:spLocks noChangeArrowheads="1"/>
          </p:cNvSpPr>
          <p:nvPr/>
        </p:nvSpPr>
        <p:spPr bwMode="auto">
          <a:xfrm flipH="1">
            <a:off x="8253131" y="5030166"/>
            <a:ext cx="709832" cy="711507"/>
          </a:xfrm>
          <a:prstGeom prst="ellipse">
            <a:avLst/>
          </a:prstGeom>
          <a:solidFill>
            <a:schemeClr val="accent6"/>
          </a:solidFill>
          <a:ln w="254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32782" name="MH_Other_3"/>
          <p:cNvSpPr>
            <a:spLocks/>
          </p:cNvSpPr>
          <p:nvPr/>
        </p:nvSpPr>
        <p:spPr bwMode="auto">
          <a:xfrm rot="-2644669">
            <a:off x="5212906" y="3332595"/>
            <a:ext cx="2338762" cy="2338764"/>
          </a:xfrm>
          <a:custGeom>
            <a:avLst/>
            <a:gdLst>
              <a:gd name="T0" fmla="*/ 1108868 w 2217737"/>
              <a:gd name="T1" fmla="*/ 0 h 2217738"/>
              <a:gd name="T2" fmla="*/ 2217737 w 2217737"/>
              <a:gd name="T3" fmla="*/ 1108869 h 2217738"/>
              <a:gd name="T4" fmla="*/ 1108869 w 2217737"/>
              <a:gd name="T5" fmla="*/ 1108869 h 2217738"/>
              <a:gd name="T6" fmla="*/ 1108868 w 2217737"/>
              <a:gd name="T7" fmla="*/ 0 h 2217738"/>
              <a:gd name="T8" fmla="*/ 1108868 w 2217737"/>
              <a:gd name="T9" fmla="*/ 0 h 2217738"/>
              <a:gd name="T10" fmla="*/ 2217737 w 2217737"/>
              <a:gd name="T11" fmla="*/ 1108869 h 22177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17737" h="2217738" stroke="0">
                <a:moveTo>
                  <a:pt x="1108868" y="0"/>
                </a:moveTo>
                <a:cubicBezTo>
                  <a:pt x="1721279" y="0"/>
                  <a:pt x="2217737" y="496458"/>
                  <a:pt x="2217737" y="1108869"/>
                </a:cubicBezTo>
                <a:lnTo>
                  <a:pt x="1108869" y="1108869"/>
                </a:lnTo>
                <a:cubicBezTo>
                  <a:pt x="1108869" y="739246"/>
                  <a:pt x="1108868" y="369623"/>
                  <a:pt x="1108868" y="0"/>
                </a:cubicBezTo>
                <a:close/>
              </a:path>
              <a:path w="2217737" h="2217738" fill="none">
                <a:moveTo>
                  <a:pt x="1108868" y="0"/>
                </a:moveTo>
                <a:cubicBezTo>
                  <a:pt x="1721279" y="0"/>
                  <a:pt x="2217737" y="496458"/>
                  <a:pt x="2217737" y="1108869"/>
                </a:cubicBezTo>
              </a:path>
            </a:pathLst>
          </a:custGeom>
          <a:noFill/>
          <a:ln w="9525" cap="flat" cmpd="sng">
            <a:solidFill>
              <a:schemeClr val="bg1">
                <a:lumMod val="65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lnSpc>
                <a:spcPct val="12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83" name="MH_Other_4"/>
          <p:cNvSpPr>
            <a:spLocks/>
          </p:cNvSpPr>
          <p:nvPr/>
        </p:nvSpPr>
        <p:spPr bwMode="auto">
          <a:xfrm rot="-2644669" flipH="1" flipV="1">
            <a:off x="5196165" y="2893973"/>
            <a:ext cx="2340437" cy="2338764"/>
          </a:xfrm>
          <a:custGeom>
            <a:avLst/>
            <a:gdLst>
              <a:gd name="T0" fmla="*/ 1109662 w 2219325"/>
              <a:gd name="T1" fmla="*/ 0 h 2217738"/>
              <a:gd name="T2" fmla="*/ 2219325 w 2219325"/>
              <a:gd name="T3" fmla="*/ 1108869 h 2217738"/>
              <a:gd name="T4" fmla="*/ 1109663 w 2219325"/>
              <a:gd name="T5" fmla="*/ 1108869 h 2217738"/>
              <a:gd name="T6" fmla="*/ 1109662 w 2219325"/>
              <a:gd name="T7" fmla="*/ 0 h 2217738"/>
              <a:gd name="T8" fmla="*/ 1109662 w 2219325"/>
              <a:gd name="T9" fmla="*/ 0 h 2217738"/>
              <a:gd name="T10" fmla="*/ 2219325 w 2219325"/>
              <a:gd name="T11" fmla="*/ 1108869 h 22177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19325" h="2217738" stroke="0">
                <a:moveTo>
                  <a:pt x="1109662" y="0"/>
                </a:moveTo>
                <a:cubicBezTo>
                  <a:pt x="1722512" y="0"/>
                  <a:pt x="2219325" y="496458"/>
                  <a:pt x="2219325" y="1108869"/>
                </a:cubicBezTo>
                <a:lnTo>
                  <a:pt x="1109663" y="1108869"/>
                </a:lnTo>
                <a:cubicBezTo>
                  <a:pt x="1109663" y="739246"/>
                  <a:pt x="1109662" y="369623"/>
                  <a:pt x="1109662" y="0"/>
                </a:cubicBezTo>
                <a:close/>
              </a:path>
              <a:path w="2219325" h="2217738" fill="none">
                <a:moveTo>
                  <a:pt x="1109662" y="0"/>
                </a:moveTo>
                <a:cubicBezTo>
                  <a:pt x="1722512" y="0"/>
                  <a:pt x="2219325" y="496458"/>
                  <a:pt x="2219325" y="1108869"/>
                </a:cubicBezTo>
              </a:path>
            </a:pathLst>
          </a:custGeom>
          <a:noFill/>
          <a:ln w="6350" cap="flat" cmpd="sng">
            <a:solidFill>
              <a:schemeClr val="bg1">
                <a:lumMod val="65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lnSpc>
                <a:spcPct val="12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Box 23"/>
          <p:cNvSpPr txBox="1"/>
          <p:nvPr/>
        </p:nvSpPr>
        <p:spPr>
          <a:xfrm>
            <a:off x="4708766" y="5766590"/>
            <a:ext cx="2360168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TextBox 24"/>
          <p:cNvSpPr txBox="1"/>
          <p:nvPr/>
        </p:nvSpPr>
        <p:spPr>
          <a:xfrm>
            <a:off x="4708765" y="5493358"/>
            <a:ext cx="1256754" cy="2374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18" name="TextBox 23"/>
          <p:cNvSpPr txBox="1"/>
          <p:nvPr/>
        </p:nvSpPr>
        <p:spPr>
          <a:xfrm>
            <a:off x="9062812" y="5766590"/>
            <a:ext cx="2360168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TextBox 24"/>
          <p:cNvSpPr txBox="1"/>
          <p:nvPr/>
        </p:nvSpPr>
        <p:spPr>
          <a:xfrm>
            <a:off x="9062811" y="5493358"/>
            <a:ext cx="1256754" cy="2374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20" name="TextBox 23"/>
          <p:cNvSpPr txBox="1"/>
          <p:nvPr/>
        </p:nvSpPr>
        <p:spPr>
          <a:xfrm>
            <a:off x="1501285" y="2152731"/>
            <a:ext cx="2360168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TextBox 24"/>
          <p:cNvSpPr txBox="1"/>
          <p:nvPr/>
        </p:nvSpPr>
        <p:spPr>
          <a:xfrm>
            <a:off x="1501284" y="1879498"/>
            <a:ext cx="1256754" cy="2374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22" name="TextBox 23"/>
          <p:cNvSpPr txBox="1"/>
          <p:nvPr/>
        </p:nvSpPr>
        <p:spPr>
          <a:xfrm>
            <a:off x="5855331" y="2152731"/>
            <a:ext cx="2360168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Box 24"/>
          <p:cNvSpPr txBox="1"/>
          <p:nvPr/>
        </p:nvSpPr>
        <p:spPr>
          <a:xfrm>
            <a:off x="5855330" y="1879498"/>
            <a:ext cx="1256754" cy="2374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24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2019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TextBox 8"/>
          <p:cNvSpPr txBox="1"/>
          <p:nvPr/>
        </p:nvSpPr>
        <p:spPr>
          <a:xfrm>
            <a:off x="5025515" y="743527"/>
            <a:ext cx="291602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2019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6424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00"/>
                            </p:stCondLst>
                            <p:childTnLst>
                              <p:par>
                                <p:cTn id="9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1" grpId="0" animBg="1"/>
      <p:bldP spid="32772" grpId="0" animBg="1"/>
      <p:bldP spid="32773" grpId="0" animBg="1"/>
      <p:bldP spid="32774" grpId="0" animBg="1"/>
      <p:bldP spid="32775" grpId="0" animBg="1"/>
      <p:bldP spid="32776" grpId="0" animBg="1"/>
      <p:bldP spid="32777" grpId="0" animBg="1"/>
      <p:bldP spid="32778" grpId="0" animBg="1"/>
      <p:bldP spid="32779" grpId="0" animBg="1"/>
      <p:bldP spid="32782" grpId="0" animBg="1"/>
      <p:bldP spid="3278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6213351" y="3862178"/>
            <a:ext cx="414367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13351" y="2994348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成功项目展示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213351" y="3941998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57758" y="3941998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6213351" y="4316430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8357758" y="4316430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44799" y="1708340"/>
            <a:ext cx="3828393" cy="4080857"/>
            <a:chOff x="999059" y="1708340"/>
            <a:chExt cx="3828393" cy="4080857"/>
          </a:xfrm>
        </p:grpSpPr>
        <p:grpSp>
          <p:nvGrpSpPr>
            <p:cNvPr id="15" name="组合 14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6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rgbClr val="4D4D4D"/>
                  </a:solidFill>
                  <a:cs typeface="Arial" panose="020B0604020202020204" pitchFamily="34" charset="0"/>
                </a:rPr>
                <a:t>03</a:t>
              </a:r>
              <a:endParaRPr lang="zh-CN" altLang="en-US" sz="180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矩形 259"/>
            <p:cNvSpPr>
              <a:spLocks noChangeArrowheads="1"/>
            </p:cNvSpPr>
            <p:nvPr/>
          </p:nvSpPr>
          <p:spPr bwMode="auto">
            <a:xfrm>
              <a:off x="2438403" y="3696145"/>
              <a:ext cx="1392558" cy="1021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章节</a:t>
              </a:r>
              <a:endParaRPr lang="en-US" altLang="zh-CN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>
                <a:buNone/>
              </a:pPr>
              <a:r>
                <a:rPr lang="en-US" altLang="zh-CN" dirty="0">
                  <a:solidFill>
                    <a:schemeClr val="bg1"/>
                  </a:solidFill>
                  <a:cs typeface="Arial" panose="020B0604020202020204" pitchFamily="34" charset="0"/>
                </a:rPr>
                <a:t>PART</a:t>
              </a:r>
              <a:endParaRPr lang="en-US" altLang="zh-CN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534764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Hexagon 24"/>
          <p:cNvSpPr/>
          <p:nvPr/>
        </p:nvSpPr>
        <p:spPr>
          <a:xfrm>
            <a:off x="5546828" y="1610331"/>
            <a:ext cx="1765093" cy="1521633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76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Hexagon 32"/>
          <p:cNvSpPr/>
          <p:nvPr/>
        </p:nvSpPr>
        <p:spPr>
          <a:xfrm>
            <a:off x="7088102" y="4061474"/>
            <a:ext cx="1765093" cy="1521633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76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Hexagon 34"/>
          <p:cNvSpPr/>
          <p:nvPr/>
        </p:nvSpPr>
        <p:spPr>
          <a:xfrm>
            <a:off x="3989751" y="4061474"/>
            <a:ext cx="1765093" cy="1521633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76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455013" y="3200320"/>
            <a:ext cx="7934279" cy="1531416"/>
            <a:chOff x="52530" y="1944143"/>
            <a:chExt cx="7968598" cy="1538041"/>
          </a:xfrm>
          <a:solidFill>
            <a:schemeClr val="bg1"/>
          </a:solidFill>
        </p:grpSpPr>
        <p:grpSp>
          <p:nvGrpSpPr>
            <p:cNvPr id="3" name="Group 2"/>
            <p:cNvGrpSpPr/>
            <p:nvPr/>
          </p:nvGrpSpPr>
          <p:grpSpPr>
            <a:xfrm>
              <a:off x="3145192" y="1953970"/>
              <a:ext cx="1772728" cy="1528214"/>
              <a:chOff x="3145192" y="1953970"/>
              <a:chExt cx="1772728" cy="1528214"/>
            </a:xfrm>
            <a:grpFill/>
          </p:grpSpPr>
          <p:sp>
            <p:nvSpPr>
              <p:cNvPr id="23" name="Hexagon 22"/>
              <p:cNvSpPr/>
              <p:nvPr/>
            </p:nvSpPr>
            <p:spPr>
              <a:xfrm>
                <a:off x="3145192" y="1953970"/>
                <a:ext cx="1772728" cy="1528214"/>
              </a:xfrm>
              <a:prstGeom prst="hexag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1276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0" name="Freeform 13"/>
              <p:cNvSpPr>
                <a:spLocks noEditPoints="1"/>
              </p:cNvSpPr>
              <p:nvPr/>
            </p:nvSpPr>
            <p:spPr bwMode="auto">
              <a:xfrm>
                <a:off x="3676028" y="2509633"/>
                <a:ext cx="664606" cy="397235"/>
              </a:xfrm>
              <a:custGeom>
                <a:avLst/>
                <a:gdLst>
                  <a:gd name="T0" fmla="*/ 226 w 256"/>
                  <a:gd name="T1" fmla="*/ 131 h 154"/>
                  <a:gd name="T2" fmla="*/ 226 w 256"/>
                  <a:gd name="T3" fmla="*/ 130 h 154"/>
                  <a:gd name="T4" fmla="*/ 226 w 256"/>
                  <a:gd name="T5" fmla="*/ 10 h 154"/>
                  <a:gd name="T6" fmla="*/ 217 w 256"/>
                  <a:gd name="T7" fmla="*/ 0 h 154"/>
                  <a:gd name="T8" fmla="*/ 38 w 256"/>
                  <a:gd name="T9" fmla="*/ 0 h 154"/>
                  <a:gd name="T10" fmla="*/ 29 w 256"/>
                  <a:gd name="T11" fmla="*/ 10 h 154"/>
                  <a:gd name="T12" fmla="*/ 29 w 256"/>
                  <a:gd name="T13" fmla="*/ 130 h 154"/>
                  <a:gd name="T14" fmla="*/ 29 w 256"/>
                  <a:gd name="T15" fmla="*/ 131 h 154"/>
                  <a:gd name="T16" fmla="*/ 0 w 256"/>
                  <a:gd name="T17" fmla="*/ 138 h 154"/>
                  <a:gd name="T18" fmla="*/ 3 w 256"/>
                  <a:gd name="T19" fmla="*/ 154 h 154"/>
                  <a:gd name="T20" fmla="*/ 253 w 256"/>
                  <a:gd name="T21" fmla="*/ 154 h 154"/>
                  <a:gd name="T22" fmla="*/ 256 w 256"/>
                  <a:gd name="T23" fmla="*/ 138 h 154"/>
                  <a:gd name="T24" fmla="*/ 226 w 256"/>
                  <a:gd name="T25" fmla="*/ 131 h 154"/>
                  <a:gd name="T26" fmla="*/ 207 w 256"/>
                  <a:gd name="T27" fmla="*/ 119 h 154"/>
                  <a:gd name="T28" fmla="*/ 48 w 256"/>
                  <a:gd name="T29" fmla="*/ 119 h 154"/>
                  <a:gd name="T30" fmla="*/ 48 w 256"/>
                  <a:gd name="T31" fmla="*/ 20 h 154"/>
                  <a:gd name="T32" fmla="*/ 207 w 256"/>
                  <a:gd name="T33" fmla="*/ 20 h 154"/>
                  <a:gd name="T34" fmla="*/ 207 w 256"/>
                  <a:gd name="T35" fmla="*/ 119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154">
                    <a:moveTo>
                      <a:pt x="226" y="131"/>
                    </a:moveTo>
                    <a:cubicBezTo>
                      <a:pt x="226" y="131"/>
                      <a:pt x="226" y="131"/>
                      <a:pt x="226" y="130"/>
                    </a:cubicBezTo>
                    <a:cubicBezTo>
                      <a:pt x="226" y="10"/>
                      <a:pt x="226" y="10"/>
                      <a:pt x="226" y="10"/>
                    </a:cubicBezTo>
                    <a:cubicBezTo>
                      <a:pt x="226" y="5"/>
                      <a:pt x="222" y="0"/>
                      <a:pt x="217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3" y="0"/>
                      <a:pt x="29" y="5"/>
                      <a:pt x="29" y="10"/>
                    </a:cubicBezTo>
                    <a:cubicBezTo>
                      <a:pt x="29" y="130"/>
                      <a:pt x="29" y="130"/>
                      <a:pt x="29" y="130"/>
                    </a:cubicBezTo>
                    <a:cubicBezTo>
                      <a:pt x="29" y="131"/>
                      <a:pt x="29" y="131"/>
                      <a:pt x="29" y="131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3" y="154"/>
                      <a:pt x="3" y="154"/>
                      <a:pt x="3" y="154"/>
                    </a:cubicBezTo>
                    <a:cubicBezTo>
                      <a:pt x="253" y="154"/>
                      <a:pt x="253" y="154"/>
                      <a:pt x="253" y="154"/>
                    </a:cubicBezTo>
                    <a:cubicBezTo>
                      <a:pt x="256" y="138"/>
                      <a:pt x="256" y="138"/>
                      <a:pt x="256" y="138"/>
                    </a:cubicBezTo>
                    <a:lnTo>
                      <a:pt x="226" y="131"/>
                    </a:lnTo>
                    <a:close/>
                    <a:moveTo>
                      <a:pt x="207" y="119"/>
                    </a:moveTo>
                    <a:cubicBezTo>
                      <a:pt x="48" y="119"/>
                      <a:pt x="48" y="119"/>
                      <a:pt x="48" y="119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207" y="20"/>
                      <a:pt x="207" y="20"/>
                      <a:pt x="207" y="20"/>
                    </a:cubicBezTo>
                    <a:lnTo>
                      <a:pt x="207" y="119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046" tIns="45523" rIns="91046" bIns="4552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50000"/>
                  </a:lnSpc>
                </a:pPr>
                <a:endParaRPr lang="en-US" sz="1276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2530" y="1944143"/>
              <a:ext cx="1772728" cy="1528214"/>
              <a:chOff x="52530" y="1944143"/>
              <a:chExt cx="1772728" cy="1528214"/>
            </a:xfrm>
            <a:grpFill/>
          </p:grpSpPr>
          <p:sp>
            <p:nvSpPr>
              <p:cNvPr id="62" name="Hexagon 61"/>
              <p:cNvSpPr/>
              <p:nvPr/>
            </p:nvSpPr>
            <p:spPr>
              <a:xfrm>
                <a:off x="52530" y="1944143"/>
                <a:ext cx="1772728" cy="1528214"/>
              </a:xfrm>
              <a:prstGeom prst="hexag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1276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8"/>
              <p:cNvSpPr>
                <a:spLocks noEditPoints="1"/>
              </p:cNvSpPr>
              <p:nvPr/>
            </p:nvSpPr>
            <p:spPr bwMode="auto">
              <a:xfrm>
                <a:off x="731020" y="2460800"/>
                <a:ext cx="311889" cy="464415"/>
              </a:xfrm>
              <a:custGeom>
                <a:avLst/>
                <a:gdLst>
                  <a:gd name="T0" fmla="*/ 201 w 202"/>
                  <a:gd name="T1" fmla="*/ 138 h 300"/>
                  <a:gd name="T2" fmla="*/ 2 w 202"/>
                  <a:gd name="T3" fmla="*/ 138 h 300"/>
                  <a:gd name="T4" fmla="*/ 0 w 202"/>
                  <a:gd name="T5" fmla="*/ 173 h 300"/>
                  <a:gd name="T6" fmla="*/ 101 w 202"/>
                  <a:gd name="T7" fmla="*/ 300 h 300"/>
                  <a:gd name="T8" fmla="*/ 201 w 202"/>
                  <a:gd name="T9" fmla="*/ 173 h 300"/>
                  <a:gd name="T10" fmla="*/ 201 w 202"/>
                  <a:gd name="T11" fmla="*/ 138 h 300"/>
                  <a:gd name="T12" fmla="*/ 113 w 202"/>
                  <a:gd name="T13" fmla="*/ 0 h 300"/>
                  <a:gd name="T14" fmla="*/ 113 w 202"/>
                  <a:gd name="T15" fmla="*/ 115 h 300"/>
                  <a:gd name="T16" fmla="*/ 200 w 202"/>
                  <a:gd name="T17" fmla="*/ 115 h 300"/>
                  <a:gd name="T18" fmla="*/ 113 w 202"/>
                  <a:gd name="T19" fmla="*/ 0 h 300"/>
                  <a:gd name="T20" fmla="*/ 89 w 202"/>
                  <a:gd name="T21" fmla="*/ 0 h 300"/>
                  <a:gd name="T22" fmla="*/ 2 w 202"/>
                  <a:gd name="T23" fmla="*/ 115 h 300"/>
                  <a:gd name="T24" fmla="*/ 89 w 202"/>
                  <a:gd name="T25" fmla="*/ 115 h 300"/>
                  <a:gd name="T26" fmla="*/ 89 w 202"/>
                  <a:gd name="T2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2" h="300">
                    <a:moveTo>
                      <a:pt x="201" y="138"/>
                    </a:moveTo>
                    <a:cubicBezTo>
                      <a:pt x="2" y="138"/>
                      <a:pt x="2" y="138"/>
                      <a:pt x="2" y="138"/>
                    </a:cubicBezTo>
                    <a:cubicBezTo>
                      <a:pt x="1" y="152"/>
                      <a:pt x="0" y="159"/>
                      <a:pt x="0" y="173"/>
                    </a:cubicBezTo>
                    <a:cubicBezTo>
                      <a:pt x="0" y="247"/>
                      <a:pt x="0" y="300"/>
                      <a:pt x="101" y="300"/>
                    </a:cubicBezTo>
                    <a:cubicBezTo>
                      <a:pt x="201" y="300"/>
                      <a:pt x="201" y="247"/>
                      <a:pt x="201" y="173"/>
                    </a:cubicBezTo>
                    <a:cubicBezTo>
                      <a:pt x="201" y="159"/>
                      <a:pt x="202" y="152"/>
                      <a:pt x="201" y="138"/>
                    </a:cubicBezTo>
                    <a:close/>
                    <a:moveTo>
                      <a:pt x="113" y="0"/>
                    </a:moveTo>
                    <a:cubicBezTo>
                      <a:pt x="113" y="115"/>
                      <a:pt x="113" y="115"/>
                      <a:pt x="113" y="115"/>
                    </a:cubicBezTo>
                    <a:cubicBezTo>
                      <a:pt x="200" y="115"/>
                      <a:pt x="200" y="115"/>
                      <a:pt x="200" y="115"/>
                    </a:cubicBezTo>
                    <a:cubicBezTo>
                      <a:pt x="192" y="55"/>
                      <a:pt x="173" y="3"/>
                      <a:pt x="113" y="0"/>
                    </a:cubicBezTo>
                    <a:close/>
                    <a:moveTo>
                      <a:pt x="89" y="0"/>
                    </a:moveTo>
                    <a:cubicBezTo>
                      <a:pt x="21" y="2"/>
                      <a:pt x="8" y="55"/>
                      <a:pt x="2" y="115"/>
                    </a:cubicBezTo>
                    <a:cubicBezTo>
                      <a:pt x="89" y="115"/>
                      <a:pt x="89" y="115"/>
                      <a:pt x="89" y="115"/>
                    </a:cubicBezTo>
                    <a:lnTo>
                      <a:pt x="89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046" tIns="45523" rIns="91046" bIns="4552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50000"/>
                  </a:lnSpc>
                </a:pPr>
                <a:endParaRPr lang="en-US" sz="1276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6248400" y="1944143"/>
              <a:ext cx="1772728" cy="1528214"/>
              <a:chOff x="6248400" y="1944143"/>
              <a:chExt cx="1772728" cy="1528214"/>
            </a:xfrm>
            <a:grpFill/>
          </p:grpSpPr>
          <p:sp>
            <p:nvSpPr>
              <p:cNvPr id="61" name="Hexagon 60"/>
              <p:cNvSpPr/>
              <p:nvPr/>
            </p:nvSpPr>
            <p:spPr>
              <a:xfrm>
                <a:off x="6248400" y="1944143"/>
                <a:ext cx="1772728" cy="1528214"/>
              </a:xfrm>
              <a:prstGeom prst="hexag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1276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6930594" y="2443673"/>
                <a:ext cx="422683" cy="479107"/>
                <a:chOff x="6109895" y="1540361"/>
                <a:chExt cx="133147" cy="150921"/>
              </a:xfrm>
              <a:grpFill/>
            </p:grpSpPr>
            <p:sp>
              <p:nvSpPr>
                <p:cNvPr id="43" name="Freeform 143"/>
                <p:cNvSpPr>
                  <a:spLocks noEditPoints="1"/>
                </p:cNvSpPr>
                <p:nvPr/>
              </p:nvSpPr>
              <p:spPr bwMode="auto">
                <a:xfrm>
                  <a:off x="6130176" y="1540361"/>
                  <a:ext cx="92585" cy="92585"/>
                </a:xfrm>
                <a:custGeom>
                  <a:avLst/>
                  <a:gdLst>
                    <a:gd name="T0" fmla="*/ 77 w 154"/>
                    <a:gd name="T1" fmla="*/ 0 h 155"/>
                    <a:gd name="T2" fmla="*/ 0 w 154"/>
                    <a:gd name="T3" fmla="*/ 78 h 155"/>
                    <a:gd name="T4" fmla="*/ 77 w 154"/>
                    <a:gd name="T5" fmla="*/ 155 h 155"/>
                    <a:gd name="T6" fmla="*/ 154 w 154"/>
                    <a:gd name="T7" fmla="*/ 78 h 155"/>
                    <a:gd name="T8" fmla="*/ 77 w 154"/>
                    <a:gd name="T9" fmla="*/ 0 h 155"/>
                    <a:gd name="T10" fmla="*/ 81 w 154"/>
                    <a:gd name="T11" fmla="*/ 139 h 155"/>
                    <a:gd name="T12" fmla="*/ 26 w 154"/>
                    <a:gd name="T13" fmla="*/ 101 h 155"/>
                    <a:gd name="T14" fmla="*/ 136 w 154"/>
                    <a:gd name="T15" fmla="*/ 101 h 155"/>
                    <a:gd name="T16" fmla="*/ 81 w 154"/>
                    <a:gd name="T17" fmla="*/ 139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4" h="155">
                      <a:moveTo>
                        <a:pt x="77" y="0"/>
                      </a:moveTo>
                      <a:cubicBezTo>
                        <a:pt x="34" y="0"/>
                        <a:pt x="0" y="35"/>
                        <a:pt x="0" y="78"/>
                      </a:cubicBezTo>
                      <a:cubicBezTo>
                        <a:pt x="0" y="120"/>
                        <a:pt x="34" y="155"/>
                        <a:pt x="77" y="155"/>
                      </a:cubicBezTo>
                      <a:cubicBezTo>
                        <a:pt x="120" y="155"/>
                        <a:pt x="154" y="120"/>
                        <a:pt x="154" y="78"/>
                      </a:cubicBezTo>
                      <a:cubicBezTo>
                        <a:pt x="154" y="35"/>
                        <a:pt x="120" y="0"/>
                        <a:pt x="77" y="0"/>
                      </a:cubicBezTo>
                      <a:close/>
                      <a:moveTo>
                        <a:pt x="81" y="139"/>
                      </a:moveTo>
                      <a:cubicBezTo>
                        <a:pt x="58" y="139"/>
                        <a:pt x="37" y="124"/>
                        <a:pt x="26" y="101"/>
                      </a:cubicBezTo>
                      <a:cubicBezTo>
                        <a:pt x="136" y="101"/>
                        <a:pt x="136" y="101"/>
                        <a:pt x="136" y="101"/>
                      </a:cubicBezTo>
                      <a:cubicBezTo>
                        <a:pt x="124" y="124"/>
                        <a:pt x="104" y="139"/>
                        <a:pt x="81" y="13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91046" tIns="45523" rIns="91046" bIns="4552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50000"/>
                    </a:lnSpc>
                  </a:pPr>
                  <a:endParaRPr lang="en-US" sz="1276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6" name="Freeform 146"/>
                <p:cNvSpPr>
                  <a:spLocks/>
                </p:cNvSpPr>
                <p:nvPr/>
              </p:nvSpPr>
              <p:spPr bwMode="auto">
                <a:xfrm>
                  <a:off x="6109895" y="1650721"/>
                  <a:ext cx="133147" cy="40561"/>
                </a:xfrm>
                <a:custGeom>
                  <a:avLst/>
                  <a:gdLst>
                    <a:gd name="T0" fmla="*/ 158 w 222"/>
                    <a:gd name="T1" fmla="*/ 0 h 67"/>
                    <a:gd name="T2" fmla="*/ 111 w 222"/>
                    <a:gd name="T3" fmla="*/ 12 h 67"/>
                    <a:gd name="T4" fmla="*/ 64 w 222"/>
                    <a:gd name="T5" fmla="*/ 0 h 67"/>
                    <a:gd name="T6" fmla="*/ 0 w 222"/>
                    <a:gd name="T7" fmla="*/ 67 h 67"/>
                    <a:gd name="T8" fmla="*/ 222 w 222"/>
                    <a:gd name="T9" fmla="*/ 67 h 67"/>
                    <a:gd name="T10" fmla="*/ 158 w 222"/>
                    <a:gd name="T11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2" h="67">
                      <a:moveTo>
                        <a:pt x="158" y="0"/>
                      </a:moveTo>
                      <a:cubicBezTo>
                        <a:pt x="144" y="7"/>
                        <a:pt x="128" y="12"/>
                        <a:pt x="111" y="12"/>
                      </a:cubicBezTo>
                      <a:cubicBezTo>
                        <a:pt x="94" y="12"/>
                        <a:pt x="78" y="7"/>
                        <a:pt x="64" y="0"/>
                      </a:cubicBezTo>
                      <a:cubicBezTo>
                        <a:pt x="34" y="8"/>
                        <a:pt x="11" y="26"/>
                        <a:pt x="0" y="67"/>
                      </a:cubicBezTo>
                      <a:cubicBezTo>
                        <a:pt x="222" y="67"/>
                        <a:pt x="222" y="67"/>
                        <a:pt x="222" y="67"/>
                      </a:cubicBezTo>
                      <a:cubicBezTo>
                        <a:pt x="211" y="26"/>
                        <a:pt x="188" y="8"/>
                        <a:pt x="158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91046" tIns="45523" rIns="91046" bIns="4552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50000"/>
                    </a:lnSpc>
                  </a:pPr>
                  <a:endParaRPr lang="en-US" sz="1276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27" name="Text Placeholder 32"/>
          <p:cNvSpPr txBox="1">
            <a:spLocks/>
          </p:cNvSpPr>
          <p:nvPr/>
        </p:nvSpPr>
        <p:spPr>
          <a:xfrm>
            <a:off x="1543688" y="1695636"/>
            <a:ext cx="2666143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 Placeholder 33"/>
          <p:cNvSpPr txBox="1">
            <a:spLocks/>
          </p:cNvSpPr>
          <p:nvPr/>
        </p:nvSpPr>
        <p:spPr>
          <a:xfrm>
            <a:off x="1529274" y="1394887"/>
            <a:ext cx="170469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 Placeholder 32"/>
          <p:cNvSpPr txBox="1">
            <a:spLocks/>
          </p:cNvSpPr>
          <p:nvPr/>
        </p:nvSpPr>
        <p:spPr>
          <a:xfrm>
            <a:off x="8627848" y="1695636"/>
            <a:ext cx="2666143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 Placeholder 33"/>
          <p:cNvSpPr txBox="1">
            <a:spLocks/>
          </p:cNvSpPr>
          <p:nvPr/>
        </p:nvSpPr>
        <p:spPr>
          <a:xfrm>
            <a:off x="9589301" y="1394887"/>
            <a:ext cx="170469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 Placeholder 32"/>
          <p:cNvSpPr txBox="1">
            <a:spLocks/>
          </p:cNvSpPr>
          <p:nvPr/>
        </p:nvSpPr>
        <p:spPr>
          <a:xfrm>
            <a:off x="1543688" y="5585465"/>
            <a:ext cx="2666143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 Placeholder 33"/>
          <p:cNvSpPr txBox="1">
            <a:spLocks/>
          </p:cNvSpPr>
          <p:nvPr/>
        </p:nvSpPr>
        <p:spPr>
          <a:xfrm>
            <a:off x="1529274" y="5284716"/>
            <a:ext cx="170469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 Placeholder 32"/>
          <p:cNvSpPr txBox="1">
            <a:spLocks/>
          </p:cNvSpPr>
          <p:nvPr/>
        </p:nvSpPr>
        <p:spPr>
          <a:xfrm>
            <a:off x="8627848" y="5585465"/>
            <a:ext cx="2666143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 Placeholder 33"/>
          <p:cNvSpPr txBox="1">
            <a:spLocks/>
          </p:cNvSpPr>
          <p:nvPr/>
        </p:nvSpPr>
        <p:spPr>
          <a:xfrm>
            <a:off x="9589301" y="5284716"/>
            <a:ext cx="170469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2019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5025515" y="743527"/>
            <a:ext cx="28440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2019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Hexagon 23">
            <a:extLst>
              <a:ext uri="{FF2B5EF4-FFF2-40B4-BE49-F238E27FC236}">
                <a16:creationId xmlns="" xmlns:a16="http://schemas.microsoft.com/office/drawing/2014/main" id="{184DFEED-E647-47F7-86BA-0482EDD9B642}"/>
              </a:ext>
            </a:extLst>
          </p:cNvPr>
          <p:cNvSpPr/>
          <p:nvPr/>
        </p:nvSpPr>
        <p:spPr>
          <a:xfrm>
            <a:off x="7093350" y="2353961"/>
            <a:ext cx="1765093" cy="1521633"/>
          </a:xfrm>
          <a:prstGeom prst="hexagon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637" r="-1463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76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Hexagon 33">
            <a:extLst>
              <a:ext uri="{FF2B5EF4-FFF2-40B4-BE49-F238E27FC236}">
                <a16:creationId xmlns="" xmlns:a16="http://schemas.microsoft.com/office/drawing/2014/main" id="{9A381180-69DC-4A06-B1CB-AF130AEEE57C}"/>
              </a:ext>
            </a:extLst>
          </p:cNvPr>
          <p:cNvSpPr/>
          <p:nvPr/>
        </p:nvSpPr>
        <p:spPr>
          <a:xfrm>
            <a:off x="3989751" y="2353961"/>
            <a:ext cx="1765093" cy="1521633"/>
          </a:xfrm>
          <a:prstGeom prst="hexagon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637" r="-14637"/>
            </a:stretch>
          </a:blip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76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Hexagon 36">
            <a:extLst>
              <a:ext uri="{FF2B5EF4-FFF2-40B4-BE49-F238E27FC236}">
                <a16:creationId xmlns="" xmlns:a16="http://schemas.microsoft.com/office/drawing/2014/main" id="{06D8C8AD-B2E9-4FD5-A035-29BDDFE62B3B}"/>
              </a:ext>
            </a:extLst>
          </p:cNvPr>
          <p:cNvSpPr/>
          <p:nvPr/>
        </p:nvSpPr>
        <p:spPr>
          <a:xfrm>
            <a:off x="5566772" y="4822043"/>
            <a:ext cx="1765093" cy="1521633"/>
          </a:xfrm>
          <a:prstGeom prst="hexagon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637" r="-14637"/>
            </a:stretch>
          </a:blip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76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524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3" grpId="0" animBg="1"/>
      <p:bldP spid="35" grpId="0" animBg="1"/>
      <p:bldP spid="27" grpId="0"/>
      <p:bldP spid="28" grpId="0"/>
      <p:bldP spid="29" grpId="0"/>
      <p:bldP spid="30" grpId="0"/>
      <p:bldP spid="31" grpId="0"/>
      <p:bldP spid="32" grpId="0"/>
      <p:bldP spid="36" grpId="0"/>
      <p:bldP spid="38" grpId="0"/>
      <p:bldP spid="49" grpId="0" animBg="1"/>
      <p:bldP spid="50" grpId="0" animBg="1"/>
      <p:bldP spid="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4"/>
          <p:cNvGrpSpPr>
            <a:grpSpLocks noChangeAspect="1"/>
          </p:cNvGrpSpPr>
          <p:nvPr/>
        </p:nvGrpSpPr>
        <p:grpSpPr bwMode="auto">
          <a:xfrm>
            <a:off x="2125192" y="4302574"/>
            <a:ext cx="1953262" cy="1105492"/>
            <a:chOff x="2814" y="1405"/>
            <a:chExt cx="2052" cy="1510"/>
          </a:xfrm>
        </p:grpSpPr>
        <p:sp>
          <p:nvSpPr>
            <p:cNvPr id="59" name="Freeform 5"/>
            <p:cNvSpPr>
              <a:spLocks/>
            </p:cNvSpPr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solidFill>
              <a:schemeClr val="accent1">
                <a:alpha val="9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" name="Freeform 6"/>
            <p:cNvSpPr>
              <a:spLocks/>
            </p:cNvSpPr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solidFill>
              <a:schemeClr val="accent1">
                <a:lumMod val="50000"/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1" name="Group 4"/>
          <p:cNvGrpSpPr>
            <a:grpSpLocks noChangeAspect="1"/>
          </p:cNvGrpSpPr>
          <p:nvPr/>
        </p:nvGrpSpPr>
        <p:grpSpPr bwMode="auto">
          <a:xfrm>
            <a:off x="3440933" y="3970349"/>
            <a:ext cx="1953262" cy="1437717"/>
            <a:chOff x="2814" y="1405"/>
            <a:chExt cx="2052" cy="1510"/>
          </a:xfrm>
        </p:grpSpPr>
        <p:sp>
          <p:nvSpPr>
            <p:cNvPr id="62" name="Freeform 5"/>
            <p:cNvSpPr>
              <a:spLocks/>
            </p:cNvSpPr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solidFill>
              <a:schemeClr val="accent2">
                <a:alpha val="9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solidFill>
              <a:schemeClr val="accent2">
                <a:lumMod val="50000"/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4" name="Group 4"/>
          <p:cNvGrpSpPr>
            <a:grpSpLocks noChangeAspect="1"/>
          </p:cNvGrpSpPr>
          <p:nvPr/>
        </p:nvGrpSpPr>
        <p:grpSpPr bwMode="auto">
          <a:xfrm>
            <a:off x="4756672" y="3327936"/>
            <a:ext cx="1953262" cy="2080131"/>
            <a:chOff x="2814" y="1405"/>
            <a:chExt cx="2052" cy="1510"/>
          </a:xfrm>
        </p:grpSpPr>
        <p:sp>
          <p:nvSpPr>
            <p:cNvPr id="65" name="Freeform 5"/>
            <p:cNvSpPr>
              <a:spLocks/>
            </p:cNvSpPr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solidFill>
              <a:schemeClr val="accent3">
                <a:alpha val="9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solidFill>
              <a:schemeClr val="accent3">
                <a:lumMod val="50000"/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7" name="Group 4"/>
          <p:cNvGrpSpPr>
            <a:grpSpLocks noChangeAspect="1"/>
          </p:cNvGrpSpPr>
          <p:nvPr/>
        </p:nvGrpSpPr>
        <p:grpSpPr bwMode="auto">
          <a:xfrm>
            <a:off x="6072412" y="4415016"/>
            <a:ext cx="1953262" cy="993050"/>
            <a:chOff x="2814" y="1405"/>
            <a:chExt cx="2052" cy="1510"/>
          </a:xfrm>
        </p:grpSpPr>
        <p:sp>
          <p:nvSpPr>
            <p:cNvPr id="69" name="Freeform 5"/>
            <p:cNvSpPr>
              <a:spLocks/>
            </p:cNvSpPr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solidFill>
              <a:schemeClr val="accent4">
                <a:alpha val="9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Freeform 6"/>
            <p:cNvSpPr>
              <a:spLocks/>
            </p:cNvSpPr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solidFill>
              <a:schemeClr val="accent4">
                <a:lumMod val="50000"/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1" name="Group 4"/>
          <p:cNvGrpSpPr>
            <a:grpSpLocks noChangeAspect="1"/>
          </p:cNvGrpSpPr>
          <p:nvPr/>
        </p:nvGrpSpPr>
        <p:grpSpPr bwMode="auto">
          <a:xfrm>
            <a:off x="7388153" y="3001776"/>
            <a:ext cx="1953262" cy="2406291"/>
            <a:chOff x="2814" y="1405"/>
            <a:chExt cx="2052" cy="1510"/>
          </a:xfrm>
        </p:grpSpPr>
        <p:sp>
          <p:nvSpPr>
            <p:cNvPr id="72" name="Freeform 5"/>
            <p:cNvSpPr>
              <a:spLocks/>
            </p:cNvSpPr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solidFill>
              <a:schemeClr val="accent5">
                <a:alpha val="9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" name="Freeform 6"/>
            <p:cNvSpPr>
              <a:spLocks/>
            </p:cNvSpPr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solidFill>
              <a:schemeClr val="accent5">
                <a:lumMod val="50000"/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9" name="Group 4"/>
          <p:cNvGrpSpPr>
            <a:grpSpLocks noChangeAspect="1"/>
          </p:cNvGrpSpPr>
          <p:nvPr/>
        </p:nvGrpSpPr>
        <p:grpSpPr bwMode="auto">
          <a:xfrm>
            <a:off x="8703893" y="3760739"/>
            <a:ext cx="1953262" cy="1647328"/>
            <a:chOff x="2814" y="1405"/>
            <a:chExt cx="2052" cy="1510"/>
          </a:xfrm>
        </p:grpSpPr>
        <p:sp>
          <p:nvSpPr>
            <p:cNvPr id="80" name="Freeform 5"/>
            <p:cNvSpPr>
              <a:spLocks/>
            </p:cNvSpPr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solidFill>
              <a:schemeClr val="accent6">
                <a:alpha val="9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solidFill>
              <a:schemeClr val="accent6">
                <a:lumMod val="50000"/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2" name="Group 4"/>
          <p:cNvGrpSpPr>
            <a:grpSpLocks noChangeAspect="1"/>
          </p:cNvGrpSpPr>
          <p:nvPr/>
        </p:nvGrpSpPr>
        <p:grpSpPr bwMode="auto">
          <a:xfrm rot="10800000">
            <a:off x="4149103" y="1928031"/>
            <a:ext cx="555171" cy="669981"/>
            <a:chOff x="347" y="3344"/>
            <a:chExt cx="586" cy="707"/>
          </a:xfrm>
          <a:solidFill>
            <a:schemeClr val="accent2"/>
          </a:solidFill>
        </p:grpSpPr>
        <p:sp>
          <p:nvSpPr>
            <p:cNvPr id="83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1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50%</a:t>
              </a: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US" sz="1215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5" name="Group 4"/>
          <p:cNvGrpSpPr>
            <a:grpSpLocks noChangeAspect="1"/>
          </p:cNvGrpSpPr>
          <p:nvPr/>
        </p:nvGrpSpPr>
        <p:grpSpPr bwMode="auto">
          <a:xfrm rot="10800000">
            <a:off x="5451237" y="1938146"/>
            <a:ext cx="555171" cy="669981"/>
            <a:chOff x="347" y="3344"/>
            <a:chExt cx="586" cy="707"/>
          </a:xfrm>
          <a:solidFill>
            <a:schemeClr val="accent3"/>
          </a:solidFill>
        </p:grpSpPr>
        <p:sp>
          <p:nvSpPr>
            <p:cNvPr id="86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1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50%</a:t>
              </a: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US" sz="1215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8" name="Group 4"/>
          <p:cNvGrpSpPr>
            <a:grpSpLocks noChangeAspect="1"/>
          </p:cNvGrpSpPr>
          <p:nvPr/>
        </p:nvGrpSpPr>
        <p:grpSpPr bwMode="auto">
          <a:xfrm rot="10800000">
            <a:off x="6761346" y="1928212"/>
            <a:ext cx="555171" cy="669981"/>
            <a:chOff x="347" y="3344"/>
            <a:chExt cx="586" cy="707"/>
          </a:xfrm>
          <a:solidFill>
            <a:schemeClr val="accent4"/>
          </a:solidFill>
        </p:grpSpPr>
        <p:sp>
          <p:nvSpPr>
            <p:cNvPr id="89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1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50%</a:t>
              </a: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US" sz="1215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1" name="Group 4"/>
          <p:cNvGrpSpPr>
            <a:grpSpLocks noChangeAspect="1"/>
          </p:cNvGrpSpPr>
          <p:nvPr/>
        </p:nvGrpSpPr>
        <p:grpSpPr bwMode="auto">
          <a:xfrm rot="10800000">
            <a:off x="8094382" y="1928031"/>
            <a:ext cx="555171" cy="669981"/>
            <a:chOff x="347" y="3344"/>
            <a:chExt cx="586" cy="707"/>
          </a:xfrm>
          <a:solidFill>
            <a:schemeClr val="accent5"/>
          </a:solidFill>
        </p:grpSpPr>
        <p:sp>
          <p:nvSpPr>
            <p:cNvPr id="92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1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50%</a:t>
              </a: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US" sz="1215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4" name="Group 4"/>
          <p:cNvGrpSpPr>
            <a:grpSpLocks noChangeAspect="1"/>
          </p:cNvGrpSpPr>
          <p:nvPr/>
        </p:nvGrpSpPr>
        <p:grpSpPr bwMode="auto">
          <a:xfrm rot="10800000">
            <a:off x="9412155" y="1931365"/>
            <a:ext cx="555171" cy="669981"/>
            <a:chOff x="347" y="3344"/>
            <a:chExt cx="586" cy="707"/>
          </a:xfrm>
          <a:solidFill>
            <a:schemeClr val="accent6"/>
          </a:solidFill>
        </p:grpSpPr>
        <p:sp>
          <p:nvSpPr>
            <p:cNvPr id="95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1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50%</a:t>
              </a: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US" sz="1215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7" name="Group 4"/>
          <p:cNvGrpSpPr>
            <a:grpSpLocks noChangeAspect="1"/>
          </p:cNvGrpSpPr>
          <p:nvPr/>
        </p:nvGrpSpPr>
        <p:grpSpPr bwMode="auto">
          <a:xfrm rot="10800000">
            <a:off x="2819317" y="1928031"/>
            <a:ext cx="555171" cy="669981"/>
            <a:chOff x="347" y="3344"/>
            <a:chExt cx="586" cy="707"/>
          </a:xfrm>
          <a:solidFill>
            <a:schemeClr val="accent1"/>
          </a:solidFill>
        </p:grpSpPr>
        <p:sp>
          <p:nvSpPr>
            <p:cNvPr id="98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1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50%</a:t>
              </a:r>
            </a:p>
          </p:txBody>
        </p:sp>
        <p:sp>
          <p:nvSpPr>
            <p:cNvPr id="122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US" sz="1215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126" name="Straight Connector 125"/>
          <p:cNvCxnSpPr>
            <a:endCxn id="60" idx="1"/>
          </p:cNvCxnSpPr>
          <p:nvPr/>
        </p:nvCxnSpPr>
        <p:spPr>
          <a:xfrm>
            <a:off x="3101822" y="2727848"/>
            <a:ext cx="0" cy="1574726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4415811" y="2727847"/>
            <a:ext cx="1752" cy="1242502"/>
          </a:xfrm>
          <a:prstGeom prst="line">
            <a:avLst/>
          </a:prstGeom>
          <a:ln w="12700"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733303" y="2727847"/>
            <a:ext cx="0" cy="600087"/>
          </a:xfrm>
          <a:prstGeom prst="line">
            <a:avLst/>
          </a:prstGeom>
          <a:ln w="12700">
            <a:solidFill>
              <a:schemeClr val="accent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7049042" y="2727848"/>
            <a:ext cx="0" cy="1687168"/>
          </a:xfrm>
          <a:prstGeom prst="line">
            <a:avLst/>
          </a:prstGeom>
          <a:ln w="12700"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8364784" y="2727848"/>
            <a:ext cx="0" cy="300043"/>
          </a:xfrm>
          <a:prstGeom prst="line">
            <a:avLst/>
          </a:prstGeom>
          <a:ln w="12700">
            <a:solidFill>
              <a:schemeClr val="accent5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9689322" y="2727848"/>
            <a:ext cx="1752" cy="1032891"/>
          </a:xfrm>
          <a:prstGeom prst="line">
            <a:avLst/>
          </a:prstGeom>
          <a:ln w="12700">
            <a:solidFill>
              <a:schemeClr val="accent6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2467093" y="5564838"/>
            <a:ext cx="1139808" cy="909231"/>
            <a:chOff x="1541683" y="2139889"/>
            <a:chExt cx="1244826" cy="992744"/>
          </a:xfrm>
        </p:grpSpPr>
        <p:sp>
          <p:nvSpPr>
            <p:cNvPr id="139" name="TextBox 138"/>
            <p:cNvSpPr txBox="1"/>
            <p:nvPr/>
          </p:nvSpPr>
          <p:spPr>
            <a:xfrm>
              <a:off x="1726984" y="2139889"/>
              <a:ext cx="1018907" cy="2250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15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</a:t>
              </a:r>
              <a:endParaRPr lang="id-ID" sz="1215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541683" y="2444648"/>
              <a:ext cx="1244826" cy="6879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95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id-ID" sz="695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3826372" y="5575042"/>
            <a:ext cx="1127016" cy="919436"/>
            <a:chOff x="1548669" y="2139889"/>
            <a:chExt cx="1230855" cy="1003886"/>
          </a:xfrm>
        </p:grpSpPr>
        <p:sp>
          <p:nvSpPr>
            <p:cNvPr id="142" name="TextBox 141"/>
            <p:cNvSpPr txBox="1"/>
            <p:nvPr/>
          </p:nvSpPr>
          <p:spPr>
            <a:xfrm>
              <a:off x="1729474" y="2139889"/>
              <a:ext cx="1018906" cy="2250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15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</a:t>
              </a:r>
              <a:endParaRPr lang="id-ID" sz="1215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548669" y="2455791"/>
              <a:ext cx="1230855" cy="6879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95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id-ID" altLang="zh-CN" sz="695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5172859" y="5574858"/>
            <a:ext cx="1095912" cy="909912"/>
            <a:chOff x="1565654" y="2139889"/>
            <a:chExt cx="1196886" cy="993487"/>
          </a:xfrm>
        </p:grpSpPr>
        <p:sp>
          <p:nvSpPr>
            <p:cNvPr id="145" name="TextBox 144"/>
            <p:cNvSpPr txBox="1"/>
            <p:nvPr/>
          </p:nvSpPr>
          <p:spPr>
            <a:xfrm>
              <a:off x="1729607" y="2139889"/>
              <a:ext cx="1018907" cy="2250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15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</a:t>
              </a:r>
              <a:endParaRPr lang="id-ID" sz="1215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565654" y="2445392"/>
              <a:ext cx="1196886" cy="6879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95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id-ID" altLang="zh-CN" sz="695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6488242" y="5585065"/>
            <a:ext cx="1073235" cy="905026"/>
            <a:chOff x="1532610" y="2139889"/>
            <a:chExt cx="1262975" cy="988153"/>
          </a:xfrm>
        </p:grpSpPr>
        <p:sp>
          <p:nvSpPr>
            <p:cNvPr id="148" name="TextBox 147"/>
            <p:cNvSpPr txBox="1"/>
            <p:nvPr/>
          </p:nvSpPr>
          <p:spPr>
            <a:xfrm>
              <a:off x="1685932" y="2139889"/>
              <a:ext cx="1097886" cy="2250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15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</a:t>
              </a:r>
              <a:endParaRPr lang="id-ID" sz="1215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32610" y="2440057"/>
              <a:ext cx="1262975" cy="6879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95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id-ID" altLang="zh-CN" sz="695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7780948" y="5585067"/>
            <a:ext cx="1089765" cy="905026"/>
            <a:chOff x="1569010" y="2139889"/>
            <a:chExt cx="1190173" cy="988153"/>
          </a:xfrm>
        </p:grpSpPr>
        <p:sp>
          <p:nvSpPr>
            <p:cNvPr id="151" name="TextBox 150"/>
            <p:cNvSpPr txBox="1"/>
            <p:nvPr/>
          </p:nvSpPr>
          <p:spPr>
            <a:xfrm>
              <a:off x="1721656" y="2139889"/>
              <a:ext cx="1018907" cy="2250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15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</a:t>
              </a:r>
              <a:endParaRPr lang="id-ID" sz="1215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569010" y="2440057"/>
              <a:ext cx="1190173" cy="6879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95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id-ID" altLang="zh-CN" sz="695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9090185" y="5595272"/>
            <a:ext cx="1095781" cy="915231"/>
            <a:chOff x="1519344" y="2139889"/>
            <a:chExt cx="1289506" cy="999295"/>
          </a:xfrm>
        </p:grpSpPr>
        <p:sp>
          <p:nvSpPr>
            <p:cNvPr id="154" name="TextBox 153"/>
            <p:cNvSpPr txBox="1"/>
            <p:nvPr/>
          </p:nvSpPr>
          <p:spPr>
            <a:xfrm>
              <a:off x="1678201" y="2139889"/>
              <a:ext cx="1097885" cy="2250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15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</a:t>
              </a:r>
              <a:endParaRPr lang="id-ID" sz="1215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519344" y="2451200"/>
              <a:ext cx="1289506" cy="6879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95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id-ID" altLang="zh-CN" sz="695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8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2019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TextBox 8"/>
          <p:cNvSpPr txBox="1"/>
          <p:nvPr/>
        </p:nvSpPr>
        <p:spPr>
          <a:xfrm>
            <a:off x="5025514" y="743527"/>
            <a:ext cx="2895201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2019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76" name="直接连接符 75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2423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5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000"/>
                            </p:stCondLst>
                            <p:childTnLst>
                              <p:par>
                                <p:cTn id="7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10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1500"/>
                            </p:stCondLst>
                            <p:childTnLst>
                              <p:par>
                                <p:cTn id="9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6073079" y="2366643"/>
            <a:ext cx="692092" cy="692092"/>
            <a:chOff x="6369311" y="2040370"/>
            <a:chExt cx="755703" cy="755703"/>
          </a:xfrm>
        </p:grpSpPr>
        <p:sp>
          <p:nvSpPr>
            <p:cNvPr id="8" name="Oval 7"/>
            <p:cNvSpPr/>
            <p:nvPr/>
          </p:nvSpPr>
          <p:spPr>
            <a:xfrm>
              <a:off x="6369311" y="2040370"/>
              <a:ext cx="755703" cy="755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03921" y="2208373"/>
              <a:ext cx="686482" cy="397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93%</a:t>
              </a:r>
              <a:endParaRPr lang="en-GB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73079" y="3238584"/>
            <a:ext cx="692092" cy="692092"/>
            <a:chOff x="6369311" y="2992454"/>
            <a:chExt cx="755703" cy="755703"/>
          </a:xfrm>
        </p:grpSpPr>
        <p:sp>
          <p:nvSpPr>
            <p:cNvPr id="9" name="Oval 8"/>
            <p:cNvSpPr/>
            <p:nvPr/>
          </p:nvSpPr>
          <p:spPr>
            <a:xfrm>
              <a:off x="6369311" y="2992454"/>
              <a:ext cx="755703" cy="7557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03920" y="3160455"/>
              <a:ext cx="686482" cy="397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82%</a:t>
              </a:r>
              <a:endParaRPr lang="en-GB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073079" y="4110525"/>
            <a:ext cx="692092" cy="692092"/>
            <a:chOff x="6369310" y="3944537"/>
            <a:chExt cx="755703" cy="755703"/>
          </a:xfrm>
        </p:grpSpPr>
        <p:sp>
          <p:nvSpPr>
            <p:cNvPr id="11" name="Oval 10"/>
            <p:cNvSpPr/>
            <p:nvPr/>
          </p:nvSpPr>
          <p:spPr>
            <a:xfrm>
              <a:off x="6369310" y="3944537"/>
              <a:ext cx="755703" cy="755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03920" y="4114593"/>
              <a:ext cx="686482" cy="397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70%</a:t>
              </a:r>
              <a:endParaRPr lang="en-GB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073079" y="4986226"/>
            <a:ext cx="692092" cy="692092"/>
            <a:chOff x="6369311" y="4900725"/>
            <a:chExt cx="755703" cy="755703"/>
          </a:xfrm>
        </p:grpSpPr>
        <p:sp>
          <p:nvSpPr>
            <p:cNvPr id="10" name="Oval 9"/>
            <p:cNvSpPr/>
            <p:nvPr/>
          </p:nvSpPr>
          <p:spPr>
            <a:xfrm>
              <a:off x="6369311" y="4900725"/>
              <a:ext cx="755703" cy="75570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03921" y="5068728"/>
              <a:ext cx="686482" cy="397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68%</a:t>
              </a:r>
              <a:endParaRPr lang="en-GB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967958" y="3246731"/>
            <a:ext cx="3045194" cy="3532017"/>
            <a:chOff x="7346437" y="3001349"/>
            <a:chExt cx="3325083" cy="3856651"/>
          </a:xfrm>
        </p:grpSpPr>
        <p:sp>
          <p:nvSpPr>
            <p:cNvPr id="6" name="Freeform 5"/>
            <p:cNvSpPr/>
            <p:nvPr/>
          </p:nvSpPr>
          <p:spPr>
            <a:xfrm rot="16200000">
              <a:off x="7080653" y="3267133"/>
              <a:ext cx="3856651" cy="3325083"/>
            </a:xfrm>
            <a:custGeom>
              <a:avLst/>
              <a:gdLst>
                <a:gd name="connsiteX0" fmla="*/ 4242316 w 4242316"/>
                <a:gd name="connsiteY0" fmla="*/ 562708 h 3657591"/>
                <a:gd name="connsiteX1" fmla="*/ 4117817 w 4242316"/>
                <a:gd name="connsiteY1" fmla="*/ 562708 h 3657591"/>
                <a:gd name="connsiteX2" fmla="*/ 4117817 w 4242316"/>
                <a:gd name="connsiteY2" fmla="*/ 3094883 h 3657591"/>
                <a:gd name="connsiteX3" fmla="*/ 3555109 w 4242316"/>
                <a:gd name="connsiteY3" fmla="*/ 3657591 h 3657591"/>
                <a:gd name="connsiteX4" fmla="*/ 0 w 4242316"/>
                <a:gd name="connsiteY4" fmla="*/ 3657591 h 3657591"/>
                <a:gd name="connsiteX5" fmla="*/ 0 w 4242316"/>
                <a:gd name="connsiteY5" fmla="*/ 3094883 h 3657591"/>
                <a:gd name="connsiteX6" fmla="*/ 3555109 w 4242316"/>
                <a:gd name="connsiteY6" fmla="*/ 3094883 h 3657591"/>
                <a:gd name="connsiteX7" fmla="*/ 3555109 w 4242316"/>
                <a:gd name="connsiteY7" fmla="*/ 562708 h 3657591"/>
                <a:gd name="connsiteX8" fmla="*/ 3430609 w 4242316"/>
                <a:gd name="connsiteY8" fmla="*/ 562708 h 3657591"/>
                <a:gd name="connsiteX9" fmla="*/ 3836463 w 4242316"/>
                <a:gd name="connsiteY9" fmla="*/ 0 h 36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42316" h="3657591">
                  <a:moveTo>
                    <a:pt x="4242316" y="562708"/>
                  </a:moveTo>
                  <a:lnTo>
                    <a:pt x="4117817" y="562708"/>
                  </a:lnTo>
                  <a:lnTo>
                    <a:pt x="4117817" y="3094883"/>
                  </a:lnTo>
                  <a:lnTo>
                    <a:pt x="3555109" y="3657591"/>
                  </a:lnTo>
                  <a:lnTo>
                    <a:pt x="0" y="3657591"/>
                  </a:lnTo>
                  <a:lnTo>
                    <a:pt x="0" y="3094883"/>
                  </a:lnTo>
                  <a:lnTo>
                    <a:pt x="3555109" y="3094883"/>
                  </a:lnTo>
                  <a:lnTo>
                    <a:pt x="3555109" y="562708"/>
                  </a:lnTo>
                  <a:lnTo>
                    <a:pt x="3430609" y="562708"/>
                  </a:lnTo>
                  <a:lnTo>
                    <a:pt x="3836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8114763" y="3219375"/>
              <a:ext cx="352166" cy="301858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67954" y="4122762"/>
            <a:ext cx="2401021" cy="2655984"/>
            <a:chOff x="7346434" y="3957897"/>
            <a:chExt cx="2621703" cy="2900101"/>
          </a:xfrm>
        </p:grpSpPr>
        <p:sp>
          <p:nvSpPr>
            <p:cNvPr id="5" name="Freeform 4"/>
            <p:cNvSpPr/>
            <p:nvPr/>
          </p:nvSpPr>
          <p:spPr>
            <a:xfrm rot="16200000">
              <a:off x="7207235" y="4097096"/>
              <a:ext cx="2900101" cy="2621703"/>
            </a:xfrm>
            <a:custGeom>
              <a:avLst/>
              <a:gdLst>
                <a:gd name="connsiteX0" fmla="*/ 2496508 w 3190111"/>
                <a:gd name="connsiteY0" fmla="*/ 2321164 h 2883873"/>
                <a:gd name="connsiteX1" fmla="*/ 2496508 w 3190111"/>
                <a:gd name="connsiteY1" fmla="*/ 2883872 h 2883873"/>
                <a:gd name="connsiteX2" fmla="*/ 0 w 3190111"/>
                <a:gd name="connsiteY2" fmla="*/ 2883872 h 2883873"/>
                <a:gd name="connsiteX3" fmla="*/ 0 w 3190111"/>
                <a:gd name="connsiteY3" fmla="*/ 2321164 h 2883873"/>
                <a:gd name="connsiteX4" fmla="*/ 3190111 w 3190111"/>
                <a:gd name="connsiteY4" fmla="*/ 562708 h 2883873"/>
                <a:gd name="connsiteX5" fmla="*/ 3062414 w 3190111"/>
                <a:gd name="connsiteY5" fmla="*/ 562708 h 2883873"/>
                <a:gd name="connsiteX6" fmla="*/ 3062414 w 3190111"/>
                <a:gd name="connsiteY6" fmla="*/ 2321165 h 2883873"/>
                <a:gd name="connsiteX7" fmla="*/ 3065612 w 3190111"/>
                <a:gd name="connsiteY7" fmla="*/ 2321165 h 2883873"/>
                <a:gd name="connsiteX8" fmla="*/ 2499706 w 3190111"/>
                <a:gd name="connsiteY8" fmla="*/ 2883873 h 2883873"/>
                <a:gd name="connsiteX9" fmla="*/ 2499706 w 3190111"/>
                <a:gd name="connsiteY9" fmla="*/ 2321165 h 2883873"/>
                <a:gd name="connsiteX10" fmla="*/ 2499706 w 3190111"/>
                <a:gd name="connsiteY10" fmla="*/ 562708 h 2883873"/>
                <a:gd name="connsiteX11" fmla="*/ 2378404 w 3190111"/>
                <a:gd name="connsiteY11" fmla="*/ 562708 h 2883873"/>
                <a:gd name="connsiteX12" fmla="*/ 2784258 w 3190111"/>
                <a:gd name="connsiteY12" fmla="*/ 0 h 2883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90111" h="2883873">
                  <a:moveTo>
                    <a:pt x="2496508" y="2321164"/>
                  </a:moveTo>
                  <a:lnTo>
                    <a:pt x="2496508" y="2883872"/>
                  </a:lnTo>
                  <a:lnTo>
                    <a:pt x="0" y="2883872"/>
                  </a:lnTo>
                  <a:lnTo>
                    <a:pt x="0" y="2321164"/>
                  </a:lnTo>
                  <a:close/>
                  <a:moveTo>
                    <a:pt x="3190111" y="562708"/>
                  </a:moveTo>
                  <a:lnTo>
                    <a:pt x="3062414" y="562708"/>
                  </a:lnTo>
                  <a:lnTo>
                    <a:pt x="3062414" y="2321165"/>
                  </a:lnTo>
                  <a:lnTo>
                    <a:pt x="3065612" y="2321165"/>
                  </a:lnTo>
                  <a:lnTo>
                    <a:pt x="2499706" y="2883873"/>
                  </a:lnTo>
                  <a:lnTo>
                    <a:pt x="2499706" y="2321165"/>
                  </a:lnTo>
                  <a:lnTo>
                    <a:pt x="2499706" y="562708"/>
                  </a:lnTo>
                  <a:lnTo>
                    <a:pt x="2378404" y="562708"/>
                  </a:lnTo>
                  <a:lnTo>
                    <a:pt x="27842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8101752" y="4176428"/>
              <a:ext cx="378190" cy="338289"/>
            </a:xfrm>
            <a:custGeom>
              <a:avLst/>
              <a:gdLst>
                <a:gd name="T0" fmla="*/ 36 w 101"/>
                <a:gd name="T1" fmla="*/ 77 h 90"/>
                <a:gd name="T2" fmla="*/ 39 w 101"/>
                <a:gd name="T3" fmla="*/ 80 h 90"/>
                <a:gd name="T4" fmla="*/ 42 w 101"/>
                <a:gd name="T5" fmla="*/ 80 h 90"/>
                <a:gd name="T6" fmla="*/ 44 w 101"/>
                <a:gd name="T7" fmla="*/ 79 h 90"/>
                <a:gd name="T8" fmla="*/ 46 w 101"/>
                <a:gd name="T9" fmla="*/ 75 h 90"/>
                <a:gd name="T10" fmla="*/ 46 w 101"/>
                <a:gd name="T11" fmla="*/ 75 h 90"/>
                <a:gd name="T12" fmla="*/ 46 w 101"/>
                <a:gd name="T13" fmla="*/ 47 h 90"/>
                <a:gd name="T14" fmla="*/ 30 w 101"/>
                <a:gd name="T15" fmla="*/ 52 h 90"/>
                <a:gd name="T16" fmla="*/ 0 w 101"/>
                <a:gd name="T17" fmla="*/ 52 h 90"/>
                <a:gd name="T18" fmla="*/ 44 w 101"/>
                <a:gd name="T19" fmla="*/ 6 h 90"/>
                <a:gd name="T20" fmla="*/ 46 w 101"/>
                <a:gd name="T21" fmla="*/ 0 h 90"/>
                <a:gd name="T22" fmla="*/ 55 w 101"/>
                <a:gd name="T23" fmla="*/ 0 h 90"/>
                <a:gd name="T24" fmla="*/ 57 w 101"/>
                <a:gd name="T25" fmla="*/ 6 h 90"/>
                <a:gd name="T26" fmla="*/ 101 w 101"/>
                <a:gd name="T27" fmla="*/ 52 h 90"/>
                <a:gd name="T28" fmla="*/ 72 w 101"/>
                <a:gd name="T29" fmla="*/ 52 h 90"/>
                <a:gd name="T30" fmla="*/ 56 w 101"/>
                <a:gd name="T31" fmla="*/ 47 h 90"/>
                <a:gd name="T32" fmla="*/ 56 w 101"/>
                <a:gd name="T33" fmla="*/ 75 h 90"/>
                <a:gd name="T34" fmla="*/ 56 w 101"/>
                <a:gd name="T35" fmla="*/ 75 h 90"/>
                <a:gd name="T36" fmla="*/ 50 w 101"/>
                <a:gd name="T37" fmla="*/ 88 h 90"/>
                <a:gd name="T38" fmla="*/ 43 w 101"/>
                <a:gd name="T39" fmla="*/ 90 h 90"/>
                <a:gd name="T40" fmla="*/ 36 w 101"/>
                <a:gd name="T41" fmla="*/ 89 h 90"/>
                <a:gd name="T42" fmla="*/ 26 w 101"/>
                <a:gd name="T43" fmla="*/ 79 h 90"/>
                <a:gd name="T44" fmla="*/ 36 w 101"/>
                <a:gd name="T45" fmla="*/ 77 h 90"/>
                <a:gd name="T46" fmla="*/ 72 w 101"/>
                <a:gd name="T47" fmla="*/ 43 h 90"/>
                <a:gd name="T48" fmla="*/ 80 w 101"/>
                <a:gd name="T49" fmla="*/ 41 h 90"/>
                <a:gd name="T50" fmla="*/ 57 w 101"/>
                <a:gd name="T51" fmla="*/ 13 h 90"/>
                <a:gd name="T52" fmla="*/ 72 w 101"/>
                <a:gd name="T53" fmla="*/ 43 h 90"/>
                <a:gd name="T54" fmla="*/ 10 w 101"/>
                <a:gd name="T55" fmla="*/ 40 h 90"/>
                <a:gd name="T56" fmla="*/ 20 w 101"/>
                <a:gd name="T57" fmla="*/ 39 h 90"/>
                <a:gd name="T58" fmla="*/ 33 w 101"/>
                <a:gd name="T59" fmla="*/ 16 h 90"/>
                <a:gd name="T60" fmla="*/ 10 w 101"/>
                <a:gd name="T61" fmla="*/ 4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1" h="90">
                  <a:moveTo>
                    <a:pt x="36" y="77"/>
                  </a:moveTo>
                  <a:cubicBezTo>
                    <a:pt x="36" y="78"/>
                    <a:pt x="37" y="79"/>
                    <a:pt x="39" y="80"/>
                  </a:cubicBezTo>
                  <a:cubicBezTo>
                    <a:pt x="40" y="80"/>
                    <a:pt x="41" y="80"/>
                    <a:pt x="42" y="80"/>
                  </a:cubicBezTo>
                  <a:cubicBezTo>
                    <a:pt x="43" y="80"/>
                    <a:pt x="43" y="79"/>
                    <a:pt x="44" y="79"/>
                  </a:cubicBezTo>
                  <a:cubicBezTo>
                    <a:pt x="45" y="78"/>
                    <a:pt x="46" y="77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4" y="49"/>
                    <a:pt x="30" y="52"/>
                  </a:cubicBezTo>
                  <a:cubicBezTo>
                    <a:pt x="19" y="47"/>
                    <a:pt x="9" y="47"/>
                    <a:pt x="0" y="52"/>
                  </a:cubicBezTo>
                  <a:cubicBezTo>
                    <a:pt x="2" y="26"/>
                    <a:pt x="16" y="9"/>
                    <a:pt x="44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85" y="9"/>
                    <a:pt x="99" y="26"/>
                    <a:pt x="101" y="52"/>
                  </a:cubicBezTo>
                  <a:cubicBezTo>
                    <a:pt x="92" y="47"/>
                    <a:pt x="83" y="47"/>
                    <a:pt x="72" y="52"/>
                  </a:cubicBezTo>
                  <a:cubicBezTo>
                    <a:pt x="67" y="49"/>
                    <a:pt x="63" y="47"/>
                    <a:pt x="56" y="47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81"/>
                    <a:pt x="54" y="85"/>
                    <a:pt x="50" y="88"/>
                  </a:cubicBezTo>
                  <a:cubicBezTo>
                    <a:pt x="48" y="89"/>
                    <a:pt x="45" y="90"/>
                    <a:pt x="43" y="90"/>
                  </a:cubicBezTo>
                  <a:cubicBezTo>
                    <a:pt x="40" y="90"/>
                    <a:pt x="38" y="90"/>
                    <a:pt x="36" y="89"/>
                  </a:cubicBezTo>
                  <a:cubicBezTo>
                    <a:pt x="31" y="88"/>
                    <a:pt x="27" y="84"/>
                    <a:pt x="26" y="79"/>
                  </a:cubicBezTo>
                  <a:cubicBezTo>
                    <a:pt x="36" y="77"/>
                    <a:pt x="36" y="77"/>
                    <a:pt x="36" y="77"/>
                  </a:cubicBezTo>
                  <a:close/>
                  <a:moveTo>
                    <a:pt x="72" y="43"/>
                  </a:moveTo>
                  <a:cubicBezTo>
                    <a:pt x="75" y="42"/>
                    <a:pt x="77" y="41"/>
                    <a:pt x="80" y="41"/>
                  </a:cubicBezTo>
                  <a:cubicBezTo>
                    <a:pt x="78" y="23"/>
                    <a:pt x="69" y="16"/>
                    <a:pt x="57" y="13"/>
                  </a:cubicBezTo>
                  <a:cubicBezTo>
                    <a:pt x="67" y="20"/>
                    <a:pt x="73" y="29"/>
                    <a:pt x="72" y="43"/>
                  </a:cubicBezTo>
                  <a:close/>
                  <a:moveTo>
                    <a:pt x="10" y="40"/>
                  </a:moveTo>
                  <a:cubicBezTo>
                    <a:pt x="14" y="40"/>
                    <a:pt x="17" y="40"/>
                    <a:pt x="20" y="39"/>
                  </a:cubicBezTo>
                  <a:cubicBezTo>
                    <a:pt x="25" y="31"/>
                    <a:pt x="29" y="23"/>
                    <a:pt x="33" y="16"/>
                  </a:cubicBezTo>
                  <a:cubicBezTo>
                    <a:pt x="20" y="19"/>
                    <a:pt x="13" y="27"/>
                    <a:pt x="10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967957" y="2374789"/>
            <a:ext cx="3689367" cy="4403959"/>
            <a:chOff x="7346438" y="2049265"/>
            <a:chExt cx="4028463" cy="4808735"/>
          </a:xfrm>
        </p:grpSpPr>
        <p:sp>
          <p:nvSpPr>
            <p:cNvPr id="7" name="Freeform 6"/>
            <p:cNvSpPr/>
            <p:nvPr/>
          </p:nvSpPr>
          <p:spPr>
            <a:xfrm rot="16200000">
              <a:off x="6956302" y="2439401"/>
              <a:ext cx="4808735" cy="4028463"/>
            </a:xfrm>
            <a:custGeom>
              <a:avLst/>
              <a:gdLst>
                <a:gd name="connsiteX0" fmla="*/ 5289608 w 5289608"/>
                <a:gd name="connsiteY0" fmla="*/ 562708 h 4431309"/>
                <a:gd name="connsiteX1" fmla="*/ 5165108 w 5289608"/>
                <a:gd name="connsiteY1" fmla="*/ 562708 h 4431309"/>
                <a:gd name="connsiteX2" fmla="*/ 5165108 w 5289608"/>
                <a:gd name="connsiteY2" fmla="*/ 3868601 h 4431309"/>
                <a:gd name="connsiteX3" fmla="*/ 4602401 w 5289608"/>
                <a:gd name="connsiteY3" fmla="*/ 4431309 h 4431309"/>
                <a:gd name="connsiteX4" fmla="*/ 0 w 5289608"/>
                <a:gd name="connsiteY4" fmla="*/ 4431309 h 4431309"/>
                <a:gd name="connsiteX5" fmla="*/ 0 w 5289608"/>
                <a:gd name="connsiteY5" fmla="*/ 3868601 h 4431309"/>
                <a:gd name="connsiteX6" fmla="*/ 4602401 w 5289608"/>
                <a:gd name="connsiteY6" fmla="*/ 3868601 h 4431309"/>
                <a:gd name="connsiteX7" fmla="*/ 4602401 w 5289608"/>
                <a:gd name="connsiteY7" fmla="*/ 562708 h 4431309"/>
                <a:gd name="connsiteX8" fmla="*/ 4477901 w 5289608"/>
                <a:gd name="connsiteY8" fmla="*/ 562708 h 4431309"/>
                <a:gd name="connsiteX9" fmla="*/ 4883755 w 5289608"/>
                <a:gd name="connsiteY9" fmla="*/ 0 h 443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89608" h="4431309">
                  <a:moveTo>
                    <a:pt x="5289608" y="562708"/>
                  </a:moveTo>
                  <a:lnTo>
                    <a:pt x="5165108" y="562708"/>
                  </a:lnTo>
                  <a:lnTo>
                    <a:pt x="5165108" y="3868601"/>
                  </a:lnTo>
                  <a:lnTo>
                    <a:pt x="4602401" y="4431309"/>
                  </a:lnTo>
                  <a:lnTo>
                    <a:pt x="0" y="4431309"/>
                  </a:lnTo>
                  <a:lnTo>
                    <a:pt x="0" y="3868601"/>
                  </a:lnTo>
                  <a:lnTo>
                    <a:pt x="4602401" y="3868601"/>
                  </a:lnTo>
                  <a:lnTo>
                    <a:pt x="4602401" y="562708"/>
                  </a:lnTo>
                  <a:lnTo>
                    <a:pt x="4477901" y="562708"/>
                  </a:lnTo>
                  <a:lnTo>
                    <a:pt x="488375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8120836" y="2231727"/>
              <a:ext cx="369515" cy="372985"/>
            </a:xfrm>
            <a:custGeom>
              <a:avLst/>
              <a:gdLst>
                <a:gd name="T0" fmla="*/ 49 w 99"/>
                <a:gd name="T1" fmla="*/ 0 h 100"/>
                <a:gd name="T2" fmla="*/ 99 w 99"/>
                <a:gd name="T3" fmla="*/ 50 h 100"/>
                <a:gd name="T4" fmla="*/ 49 w 99"/>
                <a:gd name="T5" fmla="*/ 100 h 100"/>
                <a:gd name="T6" fmla="*/ 0 w 99"/>
                <a:gd name="T7" fmla="*/ 50 h 100"/>
                <a:gd name="T8" fmla="*/ 49 w 99"/>
                <a:gd name="T9" fmla="*/ 0 h 100"/>
                <a:gd name="T10" fmla="*/ 45 w 99"/>
                <a:gd name="T11" fmla="*/ 15 h 100"/>
                <a:gd name="T12" fmla="*/ 45 w 99"/>
                <a:gd name="T13" fmla="*/ 44 h 100"/>
                <a:gd name="T14" fmla="*/ 54 w 99"/>
                <a:gd name="T15" fmla="*/ 44 h 100"/>
                <a:gd name="T16" fmla="*/ 54 w 99"/>
                <a:gd name="T17" fmla="*/ 15 h 100"/>
                <a:gd name="T18" fmla="*/ 45 w 99"/>
                <a:gd name="T19" fmla="*/ 15 h 100"/>
                <a:gd name="T20" fmla="*/ 67 w 99"/>
                <a:gd name="T21" fmla="*/ 24 h 100"/>
                <a:gd name="T22" fmla="*/ 61 w 99"/>
                <a:gd name="T23" fmla="*/ 32 h 100"/>
                <a:gd name="T24" fmla="*/ 64 w 99"/>
                <a:gd name="T25" fmla="*/ 35 h 100"/>
                <a:gd name="T26" fmla="*/ 70 w 99"/>
                <a:gd name="T27" fmla="*/ 50 h 100"/>
                <a:gd name="T28" fmla="*/ 64 w 99"/>
                <a:gd name="T29" fmla="*/ 65 h 100"/>
                <a:gd name="T30" fmla="*/ 49 w 99"/>
                <a:gd name="T31" fmla="*/ 71 h 100"/>
                <a:gd name="T32" fmla="*/ 35 w 99"/>
                <a:gd name="T33" fmla="*/ 65 h 100"/>
                <a:gd name="T34" fmla="*/ 28 w 99"/>
                <a:gd name="T35" fmla="*/ 50 h 100"/>
                <a:gd name="T36" fmla="*/ 35 w 99"/>
                <a:gd name="T37" fmla="*/ 35 h 100"/>
                <a:gd name="T38" fmla="*/ 37 w 99"/>
                <a:gd name="T39" fmla="*/ 32 h 100"/>
                <a:gd name="T40" fmla="*/ 31 w 99"/>
                <a:gd name="T41" fmla="*/ 24 h 100"/>
                <a:gd name="T42" fmla="*/ 27 w 99"/>
                <a:gd name="T43" fmla="*/ 28 h 100"/>
                <a:gd name="T44" fmla="*/ 18 w 99"/>
                <a:gd name="T45" fmla="*/ 50 h 100"/>
                <a:gd name="T46" fmla="*/ 27 w 99"/>
                <a:gd name="T47" fmla="*/ 72 h 100"/>
                <a:gd name="T48" fmla="*/ 49 w 99"/>
                <a:gd name="T49" fmla="*/ 81 h 100"/>
                <a:gd name="T50" fmla="*/ 72 w 99"/>
                <a:gd name="T51" fmla="*/ 72 h 100"/>
                <a:gd name="T52" fmla="*/ 81 w 99"/>
                <a:gd name="T53" fmla="*/ 50 h 100"/>
                <a:gd name="T54" fmla="*/ 72 w 99"/>
                <a:gd name="T55" fmla="*/ 28 h 100"/>
                <a:gd name="T56" fmla="*/ 67 w 99"/>
                <a:gd name="T57" fmla="*/ 2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9" h="100">
                  <a:moveTo>
                    <a:pt x="49" y="0"/>
                  </a:moveTo>
                  <a:cubicBezTo>
                    <a:pt x="77" y="0"/>
                    <a:pt x="99" y="22"/>
                    <a:pt x="99" y="50"/>
                  </a:cubicBezTo>
                  <a:cubicBezTo>
                    <a:pt x="99" y="77"/>
                    <a:pt x="77" y="100"/>
                    <a:pt x="49" y="100"/>
                  </a:cubicBezTo>
                  <a:cubicBezTo>
                    <a:pt x="22" y="100"/>
                    <a:pt x="0" y="77"/>
                    <a:pt x="0" y="50"/>
                  </a:cubicBezTo>
                  <a:cubicBezTo>
                    <a:pt x="0" y="22"/>
                    <a:pt x="22" y="0"/>
                    <a:pt x="49" y="0"/>
                  </a:cubicBezTo>
                  <a:close/>
                  <a:moveTo>
                    <a:pt x="45" y="15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45" y="15"/>
                    <a:pt x="45" y="15"/>
                    <a:pt x="45" y="15"/>
                  </a:cubicBezTo>
                  <a:close/>
                  <a:moveTo>
                    <a:pt x="67" y="24"/>
                  </a:moveTo>
                  <a:cubicBezTo>
                    <a:pt x="61" y="32"/>
                    <a:pt x="61" y="32"/>
                    <a:pt x="61" y="32"/>
                  </a:cubicBezTo>
                  <a:cubicBezTo>
                    <a:pt x="62" y="33"/>
                    <a:pt x="63" y="34"/>
                    <a:pt x="64" y="35"/>
                  </a:cubicBezTo>
                  <a:cubicBezTo>
                    <a:pt x="68" y="39"/>
                    <a:pt x="70" y="44"/>
                    <a:pt x="70" y="50"/>
                  </a:cubicBezTo>
                  <a:cubicBezTo>
                    <a:pt x="70" y="55"/>
                    <a:pt x="68" y="61"/>
                    <a:pt x="64" y="65"/>
                  </a:cubicBezTo>
                  <a:cubicBezTo>
                    <a:pt x="60" y="68"/>
                    <a:pt x="55" y="71"/>
                    <a:pt x="49" y="71"/>
                  </a:cubicBezTo>
                  <a:cubicBezTo>
                    <a:pt x="44" y="71"/>
                    <a:pt x="38" y="68"/>
                    <a:pt x="35" y="65"/>
                  </a:cubicBezTo>
                  <a:cubicBezTo>
                    <a:pt x="31" y="61"/>
                    <a:pt x="28" y="55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5" y="34"/>
                    <a:pt x="36" y="33"/>
                    <a:pt x="37" y="32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0" y="25"/>
                    <a:pt x="29" y="26"/>
                    <a:pt x="27" y="28"/>
                  </a:cubicBezTo>
                  <a:cubicBezTo>
                    <a:pt x="22" y="33"/>
                    <a:pt x="18" y="41"/>
                    <a:pt x="18" y="50"/>
                  </a:cubicBezTo>
                  <a:cubicBezTo>
                    <a:pt x="18" y="58"/>
                    <a:pt x="22" y="66"/>
                    <a:pt x="27" y="72"/>
                  </a:cubicBezTo>
                  <a:cubicBezTo>
                    <a:pt x="33" y="77"/>
                    <a:pt x="41" y="81"/>
                    <a:pt x="49" y="81"/>
                  </a:cubicBezTo>
                  <a:cubicBezTo>
                    <a:pt x="58" y="81"/>
                    <a:pt x="66" y="77"/>
                    <a:pt x="72" y="72"/>
                  </a:cubicBezTo>
                  <a:cubicBezTo>
                    <a:pt x="77" y="66"/>
                    <a:pt x="81" y="58"/>
                    <a:pt x="81" y="50"/>
                  </a:cubicBezTo>
                  <a:cubicBezTo>
                    <a:pt x="81" y="41"/>
                    <a:pt x="77" y="33"/>
                    <a:pt x="72" y="28"/>
                  </a:cubicBezTo>
                  <a:cubicBezTo>
                    <a:pt x="70" y="26"/>
                    <a:pt x="69" y="25"/>
                    <a:pt x="67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967955" y="4994373"/>
            <a:ext cx="1756845" cy="1784373"/>
            <a:chOff x="7346434" y="4909620"/>
            <a:chExt cx="1918320" cy="1948378"/>
          </a:xfrm>
        </p:grpSpPr>
        <p:sp>
          <p:nvSpPr>
            <p:cNvPr id="4" name="Freeform 3"/>
            <p:cNvSpPr/>
            <p:nvPr/>
          </p:nvSpPr>
          <p:spPr>
            <a:xfrm rot="16200000">
              <a:off x="7331405" y="4924649"/>
              <a:ext cx="1948378" cy="1918320"/>
            </a:xfrm>
            <a:custGeom>
              <a:avLst/>
              <a:gdLst>
                <a:gd name="connsiteX0" fmla="*/ 2143216 w 2143216"/>
                <a:gd name="connsiteY0" fmla="*/ 562708 h 2110152"/>
                <a:gd name="connsiteX1" fmla="*/ 2018715 w 2143216"/>
                <a:gd name="connsiteY1" fmla="*/ 562708 h 2110152"/>
                <a:gd name="connsiteX2" fmla="*/ 2018715 w 2143216"/>
                <a:gd name="connsiteY2" fmla="*/ 1547444 h 2110152"/>
                <a:gd name="connsiteX3" fmla="*/ 1456007 w 2143216"/>
                <a:gd name="connsiteY3" fmla="*/ 2110152 h 2110152"/>
                <a:gd name="connsiteX4" fmla="*/ 1456007 w 2143216"/>
                <a:gd name="connsiteY4" fmla="*/ 2110151 h 2110152"/>
                <a:gd name="connsiteX5" fmla="*/ 0 w 2143216"/>
                <a:gd name="connsiteY5" fmla="*/ 2110151 h 2110152"/>
                <a:gd name="connsiteX6" fmla="*/ 0 w 2143216"/>
                <a:gd name="connsiteY6" fmla="*/ 1547443 h 2110152"/>
                <a:gd name="connsiteX7" fmla="*/ 1456007 w 2143216"/>
                <a:gd name="connsiteY7" fmla="*/ 1547443 h 2110152"/>
                <a:gd name="connsiteX8" fmla="*/ 1456007 w 2143216"/>
                <a:gd name="connsiteY8" fmla="*/ 562708 h 2110152"/>
                <a:gd name="connsiteX9" fmla="*/ 1331509 w 2143216"/>
                <a:gd name="connsiteY9" fmla="*/ 562708 h 2110152"/>
                <a:gd name="connsiteX10" fmla="*/ 1737363 w 2143216"/>
                <a:gd name="connsiteY10" fmla="*/ 0 h 2110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3216" h="2110152">
                  <a:moveTo>
                    <a:pt x="2143216" y="562708"/>
                  </a:moveTo>
                  <a:lnTo>
                    <a:pt x="2018715" y="562708"/>
                  </a:lnTo>
                  <a:lnTo>
                    <a:pt x="2018715" y="1547444"/>
                  </a:lnTo>
                  <a:lnTo>
                    <a:pt x="1456007" y="2110152"/>
                  </a:lnTo>
                  <a:lnTo>
                    <a:pt x="1456007" y="2110151"/>
                  </a:lnTo>
                  <a:lnTo>
                    <a:pt x="0" y="2110151"/>
                  </a:lnTo>
                  <a:lnTo>
                    <a:pt x="0" y="1547443"/>
                  </a:lnTo>
                  <a:lnTo>
                    <a:pt x="1456007" y="1547443"/>
                  </a:lnTo>
                  <a:lnTo>
                    <a:pt x="1456007" y="562708"/>
                  </a:lnTo>
                  <a:lnTo>
                    <a:pt x="1331509" y="562708"/>
                  </a:lnTo>
                  <a:lnTo>
                    <a:pt x="17373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8091344" y="5076469"/>
              <a:ext cx="399007" cy="404213"/>
            </a:xfrm>
            <a:custGeom>
              <a:avLst/>
              <a:gdLst>
                <a:gd name="T0" fmla="*/ 94 w 107"/>
                <a:gd name="T1" fmla="*/ 30 h 108"/>
                <a:gd name="T2" fmla="*/ 77 w 107"/>
                <a:gd name="T3" fmla="*/ 95 h 108"/>
                <a:gd name="T4" fmla="*/ 13 w 107"/>
                <a:gd name="T5" fmla="*/ 77 h 108"/>
                <a:gd name="T6" fmla="*/ 30 w 107"/>
                <a:gd name="T7" fmla="*/ 13 h 108"/>
                <a:gd name="T8" fmla="*/ 94 w 107"/>
                <a:gd name="T9" fmla="*/ 30 h 108"/>
                <a:gd name="T10" fmla="*/ 68 w 107"/>
                <a:gd name="T11" fmla="*/ 46 h 108"/>
                <a:gd name="T12" fmla="*/ 68 w 107"/>
                <a:gd name="T13" fmla="*/ 46 h 108"/>
                <a:gd name="T14" fmla="*/ 58 w 107"/>
                <a:gd name="T15" fmla="*/ 38 h 108"/>
                <a:gd name="T16" fmla="*/ 45 w 107"/>
                <a:gd name="T17" fmla="*/ 40 h 108"/>
                <a:gd name="T18" fmla="*/ 45 w 107"/>
                <a:gd name="T19" fmla="*/ 40 h 108"/>
                <a:gd name="T20" fmla="*/ 38 w 107"/>
                <a:gd name="T21" fmla="*/ 50 h 108"/>
                <a:gd name="T22" fmla="*/ 39 w 107"/>
                <a:gd name="T23" fmla="*/ 62 h 108"/>
                <a:gd name="T24" fmla="*/ 39 w 107"/>
                <a:gd name="T25" fmla="*/ 62 h 108"/>
                <a:gd name="T26" fmla="*/ 49 w 107"/>
                <a:gd name="T27" fmla="*/ 69 h 108"/>
                <a:gd name="T28" fmla="*/ 62 w 107"/>
                <a:gd name="T29" fmla="*/ 68 h 108"/>
                <a:gd name="T30" fmla="*/ 62 w 107"/>
                <a:gd name="T31" fmla="*/ 68 h 108"/>
                <a:gd name="T32" fmla="*/ 69 w 107"/>
                <a:gd name="T33" fmla="*/ 58 h 108"/>
                <a:gd name="T34" fmla="*/ 68 w 107"/>
                <a:gd name="T35" fmla="*/ 46 h 108"/>
                <a:gd name="T36" fmla="*/ 63 w 107"/>
                <a:gd name="T37" fmla="*/ 56 h 108"/>
                <a:gd name="T38" fmla="*/ 62 w 107"/>
                <a:gd name="T39" fmla="*/ 49 h 108"/>
                <a:gd name="T40" fmla="*/ 62 w 107"/>
                <a:gd name="T41" fmla="*/ 49 h 108"/>
                <a:gd name="T42" fmla="*/ 56 w 107"/>
                <a:gd name="T43" fmla="*/ 44 h 108"/>
                <a:gd name="T44" fmla="*/ 48 w 107"/>
                <a:gd name="T45" fmla="*/ 45 h 108"/>
                <a:gd name="T46" fmla="*/ 48 w 107"/>
                <a:gd name="T47" fmla="*/ 45 h 108"/>
                <a:gd name="T48" fmla="*/ 44 w 107"/>
                <a:gd name="T49" fmla="*/ 51 h 108"/>
                <a:gd name="T50" fmla="*/ 45 w 107"/>
                <a:gd name="T51" fmla="*/ 59 h 108"/>
                <a:gd name="T52" fmla="*/ 45 w 107"/>
                <a:gd name="T53" fmla="*/ 59 h 108"/>
                <a:gd name="T54" fmla="*/ 51 w 107"/>
                <a:gd name="T55" fmla="*/ 64 h 108"/>
                <a:gd name="T56" fmla="*/ 59 w 107"/>
                <a:gd name="T57" fmla="*/ 63 h 108"/>
                <a:gd name="T58" fmla="*/ 59 w 107"/>
                <a:gd name="T59" fmla="*/ 63 h 108"/>
                <a:gd name="T60" fmla="*/ 63 w 107"/>
                <a:gd name="T61" fmla="*/ 56 h 108"/>
                <a:gd name="T62" fmla="*/ 29 w 107"/>
                <a:gd name="T63" fmla="*/ 24 h 108"/>
                <a:gd name="T64" fmla="*/ 17 w 107"/>
                <a:gd name="T65" fmla="*/ 65 h 108"/>
                <a:gd name="T66" fmla="*/ 25 w 107"/>
                <a:gd name="T67" fmla="*/ 63 h 108"/>
                <a:gd name="T68" fmla="*/ 29 w 107"/>
                <a:gd name="T69" fmla="*/ 24 h 108"/>
                <a:gd name="T70" fmla="*/ 69 w 107"/>
                <a:gd name="T71" fmla="*/ 37 h 108"/>
                <a:gd name="T72" fmla="*/ 73 w 107"/>
                <a:gd name="T73" fmla="*/ 42 h 108"/>
                <a:gd name="T74" fmla="*/ 74 w 107"/>
                <a:gd name="T75" fmla="*/ 45 h 108"/>
                <a:gd name="T76" fmla="*/ 91 w 107"/>
                <a:gd name="T77" fmla="*/ 38 h 108"/>
                <a:gd name="T78" fmla="*/ 89 w 107"/>
                <a:gd name="T79" fmla="*/ 33 h 108"/>
                <a:gd name="T80" fmla="*/ 82 w 107"/>
                <a:gd name="T81" fmla="*/ 25 h 108"/>
                <a:gd name="T82" fmla="*/ 69 w 107"/>
                <a:gd name="T83" fmla="*/ 37 h 108"/>
                <a:gd name="T84" fmla="*/ 92 w 107"/>
                <a:gd name="T85" fmla="*/ 43 h 108"/>
                <a:gd name="T86" fmla="*/ 75 w 107"/>
                <a:gd name="T87" fmla="*/ 47 h 108"/>
                <a:gd name="T88" fmla="*/ 76 w 107"/>
                <a:gd name="T89" fmla="*/ 53 h 108"/>
                <a:gd name="T90" fmla="*/ 93 w 107"/>
                <a:gd name="T91" fmla="*/ 54 h 108"/>
                <a:gd name="T92" fmla="*/ 92 w 107"/>
                <a:gd name="T93" fmla="*/ 43 h 108"/>
                <a:gd name="T94" fmla="*/ 70 w 107"/>
                <a:gd name="T95" fmla="*/ 44 h 108"/>
                <a:gd name="T96" fmla="*/ 44 w 107"/>
                <a:gd name="T97" fmla="*/ 37 h 108"/>
                <a:gd name="T98" fmla="*/ 37 w 107"/>
                <a:gd name="T99" fmla="*/ 63 h 108"/>
                <a:gd name="T100" fmla="*/ 63 w 107"/>
                <a:gd name="T101" fmla="*/ 70 h 108"/>
                <a:gd name="T102" fmla="*/ 70 w 107"/>
                <a:gd name="T103" fmla="*/ 4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7" h="108">
                  <a:moveTo>
                    <a:pt x="94" y="30"/>
                  </a:moveTo>
                  <a:cubicBezTo>
                    <a:pt x="107" y="53"/>
                    <a:pt x="100" y="82"/>
                    <a:pt x="77" y="95"/>
                  </a:cubicBezTo>
                  <a:cubicBezTo>
                    <a:pt x="54" y="108"/>
                    <a:pt x="26" y="100"/>
                    <a:pt x="13" y="77"/>
                  </a:cubicBezTo>
                  <a:cubicBezTo>
                    <a:pt x="0" y="55"/>
                    <a:pt x="7" y="26"/>
                    <a:pt x="30" y="13"/>
                  </a:cubicBezTo>
                  <a:cubicBezTo>
                    <a:pt x="52" y="0"/>
                    <a:pt x="81" y="8"/>
                    <a:pt x="94" y="30"/>
                  </a:cubicBezTo>
                  <a:close/>
                  <a:moveTo>
                    <a:pt x="68" y="46"/>
                  </a:moveTo>
                  <a:cubicBezTo>
                    <a:pt x="68" y="46"/>
                    <a:pt x="68" y="46"/>
                    <a:pt x="68" y="46"/>
                  </a:cubicBezTo>
                  <a:cubicBezTo>
                    <a:pt x="65" y="42"/>
                    <a:pt x="62" y="39"/>
                    <a:pt x="58" y="38"/>
                  </a:cubicBezTo>
                  <a:cubicBezTo>
                    <a:pt x="54" y="37"/>
                    <a:pt x="49" y="37"/>
                    <a:pt x="45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1" y="42"/>
                    <a:pt x="39" y="46"/>
                    <a:pt x="38" y="50"/>
                  </a:cubicBezTo>
                  <a:cubicBezTo>
                    <a:pt x="37" y="54"/>
                    <a:pt x="37" y="58"/>
                    <a:pt x="39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2" y="66"/>
                    <a:pt x="45" y="68"/>
                    <a:pt x="49" y="69"/>
                  </a:cubicBezTo>
                  <a:cubicBezTo>
                    <a:pt x="53" y="71"/>
                    <a:pt x="58" y="70"/>
                    <a:pt x="62" y="68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65" y="66"/>
                    <a:pt x="68" y="62"/>
                    <a:pt x="69" y="58"/>
                  </a:cubicBezTo>
                  <a:cubicBezTo>
                    <a:pt x="70" y="54"/>
                    <a:pt x="70" y="50"/>
                    <a:pt x="68" y="46"/>
                  </a:cubicBezTo>
                  <a:close/>
                  <a:moveTo>
                    <a:pt x="63" y="56"/>
                  </a:moveTo>
                  <a:cubicBezTo>
                    <a:pt x="64" y="54"/>
                    <a:pt x="64" y="51"/>
                    <a:pt x="62" y="49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1" y="46"/>
                    <a:pt x="59" y="45"/>
                    <a:pt x="56" y="44"/>
                  </a:cubicBezTo>
                  <a:cubicBezTo>
                    <a:pt x="54" y="43"/>
                    <a:pt x="51" y="44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6" y="46"/>
                    <a:pt x="44" y="49"/>
                    <a:pt x="44" y="51"/>
                  </a:cubicBezTo>
                  <a:cubicBezTo>
                    <a:pt x="43" y="54"/>
                    <a:pt x="43" y="56"/>
                    <a:pt x="45" y="59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6" y="61"/>
                    <a:pt x="48" y="63"/>
                    <a:pt x="51" y="64"/>
                  </a:cubicBezTo>
                  <a:cubicBezTo>
                    <a:pt x="53" y="64"/>
                    <a:pt x="56" y="64"/>
                    <a:pt x="59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61" y="61"/>
                    <a:pt x="63" y="59"/>
                    <a:pt x="63" y="56"/>
                  </a:cubicBezTo>
                  <a:close/>
                  <a:moveTo>
                    <a:pt x="29" y="24"/>
                  </a:moveTo>
                  <a:cubicBezTo>
                    <a:pt x="16" y="36"/>
                    <a:pt x="14" y="50"/>
                    <a:pt x="17" y="65"/>
                  </a:cubicBezTo>
                  <a:cubicBezTo>
                    <a:pt x="20" y="64"/>
                    <a:pt x="23" y="64"/>
                    <a:pt x="25" y="63"/>
                  </a:cubicBezTo>
                  <a:cubicBezTo>
                    <a:pt x="21" y="49"/>
                    <a:pt x="22" y="36"/>
                    <a:pt x="29" y="24"/>
                  </a:cubicBezTo>
                  <a:close/>
                  <a:moveTo>
                    <a:pt x="69" y="37"/>
                  </a:moveTo>
                  <a:cubicBezTo>
                    <a:pt x="70" y="38"/>
                    <a:pt x="72" y="40"/>
                    <a:pt x="73" y="42"/>
                  </a:cubicBezTo>
                  <a:cubicBezTo>
                    <a:pt x="74" y="43"/>
                    <a:pt x="74" y="44"/>
                    <a:pt x="74" y="45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90" y="36"/>
                    <a:pt x="89" y="35"/>
                    <a:pt x="89" y="33"/>
                  </a:cubicBezTo>
                  <a:cubicBezTo>
                    <a:pt x="87" y="30"/>
                    <a:pt x="85" y="28"/>
                    <a:pt x="82" y="25"/>
                  </a:cubicBezTo>
                  <a:cubicBezTo>
                    <a:pt x="69" y="37"/>
                    <a:pt x="69" y="37"/>
                    <a:pt x="69" y="37"/>
                  </a:cubicBezTo>
                  <a:close/>
                  <a:moveTo>
                    <a:pt x="92" y="43"/>
                  </a:moveTo>
                  <a:cubicBezTo>
                    <a:pt x="75" y="47"/>
                    <a:pt x="75" y="47"/>
                    <a:pt x="75" y="47"/>
                  </a:cubicBezTo>
                  <a:cubicBezTo>
                    <a:pt x="76" y="49"/>
                    <a:pt x="76" y="51"/>
                    <a:pt x="76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4" y="50"/>
                    <a:pt x="93" y="46"/>
                    <a:pt x="92" y="43"/>
                  </a:cubicBezTo>
                  <a:close/>
                  <a:moveTo>
                    <a:pt x="70" y="44"/>
                  </a:moveTo>
                  <a:cubicBezTo>
                    <a:pt x="65" y="35"/>
                    <a:pt x="53" y="32"/>
                    <a:pt x="44" y="37"/>
                  </a:cubicBezTo>
                  <a:cubicBezTo>
                    <a:pt x="35" y="42"/>
                    <a:pt x="32" y="54"/>
                    <a:pt x="37" y="63"/>
                  </a:cubicBezTo>
                  <a:cubicBezTo>
                    <a:pt x="42" y="72"/>
                    <a:pt x="54" y="76"/>
                    <a:pt x="63" y="70"/>
                  </a:cubicBezTo>
                  <a:cubicBezTo>
                    <a:pt x="72" y="65"/>
                    <a:pt x="75" y="53"/>
                    <a:pt x="70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94125" y="2541892"/>
            <a:ext cx="419805" cy="315056"/>
            <a:chOff x="789999" y="2242985"/>
            <a:chExt cx="504229" cy="378415"/>
          </a:xfrm>
        </p:grpSpPr>
        <p:sp>
          <p:nvSpPr>
            <p:cNvPr id="21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814293" y="2379944"/>
            <a:ext cx="3026728" cy="374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294125" y="3501029"/>
            <a:ext cx="419805" cy="315056"/>
            <a:chOff x="789999" y="2242985"/>
            <a:chExt cx="504229" cy="378415"/>
          </a:xfrm>
        </p:grpSpPr>
        <p:sp>
          <p:nvSpPr>
            <p:cNvPr id="25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2814293" y="3339079"/>
            <a:ext cx="3026728" cy="374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294125" y="4483521"/>
            <a:ext cx="419805" cy="315056"/>
            <a:chOff x="789999" y="2242985"/>
            <a:chExt cx="504229" cy="378415"/>
          </a:xfrm>
        </p:grpSpPr>
        <p:sp>
          <p:nvSpPr>
            <p:cNvPr id="29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2814293" y="4321572"/>
            <a:ext cx="3026728" cy="374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294125" y="5423436"/>
            <a:ext cx="419805" cy="315056"/>
            <a:chOff x="789999" y="2242985"/>
            <a:chExt cx="504229" cy="378415"/>
          </a:xfrm>
        </p:grpSpPr>
        <p:sp>
          <p:nvSpPr>
            <p:cNvPr id="33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2814293" y="5261487"/>
            <a:ext cx="3026728" cy="374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2019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5025515" y="743527"/>
            <a:ext cx="28440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2019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3866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31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430105" y="2447748"/>
            <a:ext cx="3998543" cy="3850364"/>
            <a:chOff x="4200186" y="2320894"/>
            <a:chExt cx="3791627" cy="3651116"/>
          </a:xfrm>
        </p:grpSpPr>
        <p:sp>
          <p:nvSpPr>
            <p:cNvPr id="7" name="Rounded Rectangle 6"/>
            <p:cNvSpPr/>
            <p:nvPr/>
          </p:nvSpPr>
          <p:spPr>
            <a:xfrm flipH="1">
              <a:off x="4214254" y="4850056"/>
              <a:ext cx="3777559" cy="914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 rot="3492391" flipH="1">
              <a:off x="4991307" y="3689252"/>
              <a:ext cx="3651116" cy="9144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 rot="18107609">
              <a:off x="3556490" y="3689252"/>
              <a:ext cx="3651116" cy="914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 flipH="1">
              <a:off x="4200186" y="4850056"/>
              <a:ext cx="1948760" cy="914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725181" y="2613073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297730" y="4929404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164059" y="4930934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5950368" y="2791506"/>
              <a:ext cx="305327" cy="398835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4537230" y="5088755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7348218" y="5147991"/>
              <a:ext cx="387383" cy="332044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57142" y="4998617"/>
            <a:ext cx="2452753" cy="842529"/>
            <a:chOff x="8512415" y="2327889"/>
            <a:chExt cx="3256083" cy="798929"/>
          </a:xfrm>
        </p:grpSpPr>
        <p:sp>
          <p:nvSpPr>
            <p:cNvPr id="25" name="TextBox 24"/>
            <p:cNvSpPr txBox="1"/>
            <p:nvPr/>
          </p:nvSpPr>
          <p:spPr>
            <a:xfrm>
              <a:off x="8512415" y="2327889"/>
              <a:ext cx="1951008" cy="31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512415" y="2631890"/>
              <a:ext cx="3256083" cy="494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3160100" y="2356862"/>
            <a:ext cx="2365966" cy="842530"/>
            <a:chOff x="8512415" y="2327889"/>
            <a:chExt cx="3256083" cy="798930"/>
          </a:xfrm>
        </p:grpSpPr>
        <p:sp>
          <p:nvSpPr>
            <p:cNvPr id="28" name="TextBox 27"/>
            <p:cNvSpPr txBox="1"/>
            <p:nvPr/>
          </p:nvSpPr>
          <p:spPr>
            <a:xfrm>
              <a:off x="8519745" y="2327889"/>
              <a:ext cx="2035173" cy="31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512415" y="2631891"/>
              <a:ext cx="3256083" cy="494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flipH="1">
            <a:off x="1892162" y="5166460"/>
            <a:ext cx="2365966" cy="842530"/>
            <a:chOff x="8512415" y="2327889"/>
            <a:chExt cx="3256083" cy="798930"/>
          </a:xfrm>
        </p:grpSpPr>
        <p:sp>
          <p:nvSpPr>
            <p:cNvPr id="32" name="TextBox 31"/>
            <p:cNvSpPr txBox="1"/>
            <p:nvPr/>
          </p:nvSpPr>
          <p:spPr>
            <a:xfrm>
              <a:off x="8519742" y="2327889"/>
              <a:ext cx="2256792" cy="31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512415" y="2631891"/>
              <a:ext cx="3256083" cy="494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0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2019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Box 8"/>
          <p:cNvSpPr txBox="1"/>
          <p:nvPr/>
        </p:nvSpPr>
        <p:spPr>
          <a:xfrm>
            <a:off x="5025515" y="743527"/>
            <a:ext cx="28440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2019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9025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6213351" y="3862178"/>
            <a:ext cx="414367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13351" y="2994348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明年工作计划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213351" y="3941998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57758" y="3941998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6213351" y="4316430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8357758" y="4316430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44799" y="1708340"/>
            <a:ext cx="3828393" cy="4080857"/>
            <a:chOff x="999059" y="1708340"/>
            <a:chExt cx="3828393" cy="4080857"/>
          </a:xfrm>
        </p:grpSpPr>
        <p:grpSp>
          <p:nvGrpSpPr>
            <p:cNvPr id="15" name="组合 14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6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rgbClr val="4D4D4D"/>
                  </a:solidFill>
                  <a:cs typeface="Arial" panose="020B0604020202020204" pitchFamily="34" charset="0"/>
                </a:rPr>
                <a:t>04</a:t>
              </a:r>
              <a:endParaRPr lang="zh-CN" altLang="en-US" sz="180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矩形 259"/>
            <p:cNvSpPr>
              <a:spLocks noChangeArrowheads="1"/>
            </p:cNvSpPr>
            <p:nvPr/>
          </p:nvSpPr>
          <p:spPr bwMode="auto">
            <a:xfrm>
              <a:off x="2438403" y="3696145"/>
              <a:ext cx="1392558" cy="1021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章节</a:t>
              </a:r>
              <a:endParaRPr lang="en-US" altLang="zh-CN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>
                <a:buNone/>
              </a:pPr>
              <a:r>
                <a:rPr lang="en-US" altLang="zh-CN" dirty="0">
                  <a:solidFill>
                    <a:schemeClr val="bg1"/>
                  </a:solidFill>
                  <a:cs typeface="Arial" panose="020B0604020202020204" pitchFamily="34" charset="0"/>
                </a:rPr>
                <a:t>PART</a:t>
              </a:r>
              <a:endParaRPr lang="en-US" altLang="zh-CN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460530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415256" y="1117027"/>
            <a:ext cx="4028238" cy="2890627"/>
          </a:xfrm>
          <a:prstGeom prst="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4547" y="4082786"/>
            <a:ext cx="4028238" cy="289062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535965" y="4082785"/>
            <a:ext cx="4028238" cy="2890627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3"/>
          <p:cNvSpPr>
            <a:spLocks noChangeArrowheads="1"/>
          </p:cNvSpPr>
          <p:nvPr/>
        </p:nvSpPr>
        <p:spPr bwMode="auto">
          <a:xfrm>
            <a:off x="5038058" y="1764351"/>
            <a:ext cx="2754535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0" name="TextBox 3"/>
          <p:cNvSpPr>
            <a:spLocks noChangeArrowheads="1"/>
          </p:cNvSpPr>
          <p:nvPr/>
        </p:nvSpPr>
        <p:spPr bwMode="auto">
          <a:xfrm>
            <a:off x="867276" y="4847534"/>
            <a:ext cx="2753787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1" name="TextBox 3"/>
          <p:cNvSpPr>
            <a:spLocks noChangeArrowheads="1"/>
          </p:cNvSpPr>
          <p:nvPr/>
        </p:nvSpPr>
        <p:spPr bwMode="auto">
          <a:xfrm>
            <a:off x="9209588" y="4847534"/>
            <a:ext cx="2836361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2" name="矩形 32"/>
          <p:cNvSpPr/>
          <p:nvPr/>
        </p:nvSpPr>
        <p:spPr>
          <a:xfrm flipH="1">
            <a:off x="4415256" y="3040294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矩形 32"/>
          <p:cNvSpPr/>
          <p:nvPr/>
        </p:nvSpPr>
        <p:spPr>
          <a:xfrm>
            <a:off x="3391426" y="6006054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矩形 32"/>
          <p:cNvSpPr/>
          <p:nvPr/>
        </p:nvSpPr>
        <p:spPr>
          <a:xfrm rot="16200000">
            <a:off x="8553966" y="4064786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2019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Box 8"/>
          <p:cNvSpPr txBox="1"/>
          <p:nvPr/>
        </p:nvSpPr>
        <p:spPr>
          <a:xfrm>
            <a:off x="5025515" y="743527"/>
            <a:ext cx="28440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2019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2D11469C-F811-4221-8362-F981D58BF78B}"/>
              </a:ext>
            </a:extLst>
          </p:cNvPr>
          <p:cNvSpPr/>
          <p:nvPr/>
        </p:nvSpPr>
        <p:spPr>
          <a:xfrm>
            <a:off x="294547" y="1117027"/>
            <a:ext cx="4028238" cy="289062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37FDE75F-0F64-41B4-BC40-48929CD28AC8}"/>
              </a:ext>
            </a:extLst>
          </p:cNvPr>
          <p:cNvSpPr/>
          <p:nvPr/>
        </p:nvSpPr>
        <p:spPr>
          <a:xfrm>
            <a:off x="8535965" y="1117027"/>
            <a:ext cx="4028238" cy="289062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9C53B817-9AA0-43FA-BC36-5CADE1A97E37}"/>
              </a:ext>
            </a:extLst>
          </p:cNvPr>
          <p:cNvSpPr/>
          <p:nvPr/>
        </p:nvSpPr>
        <p:spPr>
          <a:xfrm>
            <a:off x="4415256" y="4082786"/>
            <a:ext cx="4028238" cy="289062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309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6" grpId="0" animBg="1"/>
      <p:bldP spid="16" grpId="1" animBg="1"/>
      <p:bldP spid="18" grpId="0" animBg="1"/>
      <p:bldP spid="18" grpId="1" animBg="1"/>
      <p:bldP spid="19" grpId="0"/>
      <p:bldP spid="20" grpId="0"/>
      <p:bldP spid="21" grpId="0"/>
      <p:bldP spid="22" grpId="0" animBg="1"/>
      <p:bldP spid="23" grpId="0" animBg="1"/>
      <p:bldP spid="24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>
            <a:spLocks/>
          </p:cNvSpPr>
          <p:nvPr/>
        </p:nvSpPr>
        <p:spPr bwMode="auto">
          <a:xfrm>
            <a:off x="0" y="1840924"/>
            <a:ext cx="5254752" cy="3808859"/>
          </a:xfrm>
          <a:custGeom>
            <a:avLst/>
            <a:gdLst>
              <a:gd name="connsiteX0" fmla="*/ 0 w 5254752"/>
              <a:gd name="connsiteY0" fmla="*/ 0 h 3808859"/>
              <a:gd name="connsiteX1" fmla="*/ 2094866 w 5254752"/>
              <a:gd name="connsiteY1" fmla="*/ 0 h 3808859"/>
              <a:gd name="connsiteX2" fmla="*/ 3657269 w 5254752"/>
              <a:gd name="connsiteY2" fmla="*/ 0 h 3808859"/>
              <a:gd name="connsiteX3" fmla="*/ 3693071 w 5254752"/>
              <a:gd name="connsiteY3" fmla="*/ 0 h 3808859"/>
              <a:gd name="connsiteX4" fmla="*/ 3793929 w 5254752"/>
              <a:gd name="connsiteY4" fmla="*/ 0 h 3808859"/>
              <a:gd name="connsiteX5" fmla="*/ 4797400 w 5254752"/>
              <a:gd name="connsiteY5" fmla="*/ 0 h 3808859"/>
              <a:gd name="connsiteX6" fmla="*/ 5254752 w 5254752"/>
              <a:gd name="connsiteY6" fmla="*/ 457896 h 3808859"/>
              <a:gd name="connsiteX7" fmla="*/ 5254752 w 5254752"/>
              <a:gd name="connsiteY7" fmla="*/ 3350964 h 3808859"/>
              <a:gd name="connsiteX8" fmla="*/ 4797400 w 5254752"/>
              <a:gd name="connsiteY8" fmla="*/ 3808859 h 3808859"/>
              <a:gd name="connsiteX9" fmla="*/ 3718218 w 5254752"/>
              <a:gd name="connsiteY9" fmla="*/ 3808859 h 3808859"/>
              <a:gd name="connsiteX10" fmla="*/ 3693071 w 5254752"/>
              <a:gd name="connsiteY10" fmla="*/ 3808859 h 3808859"/>
              <a:gd name="connsiteX11" fmla="*/ 3544443 w 5254752"/>
              <a:gd name="connsiteY11" fmla="*/ 3808859 h 3808859"/>
              <a:gd name="connsiteX12" fmla="*/ 2094866 w 5254752"/>
              <a:gd name="connsiteY12" fmla="*/ 3808859 h 3808859"/>
              <a:gd name="connsiteX13" fmla="*/ 0 w 5254752"/>
              <a:gd name="connsiteY13" fmla="*/ 3808859 h 380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54752" h="3808859">
                <a:moveTo>
                  <a:pt x="0" y="0"/>
                </a:moveTo>
                <a:lnTo>
                  <a:pt x="2094866" y="0"/>
                </a:lnTo>
                <a:cubicBezTo>
                  <a:pt x="2770500" y="0"/>
                  <a:pt x="3277225" y="0"/>
                  <a:pt x="3657269" y="0"/>
                </a:cubicBezTo>
                <a:lnTo>
                  <a:pt x="3693071" y="0"/>
                </a:lnTo>
                <a:lnTo>
                  <a:pt x="3793929" y="0"/>
                </a:lnTo>
                <a:cubicBezTo>
                  <a:pt x="4797400" y="0"/>
                  <a:pt x="4797400" y="0"/>
                  <a:pt x="4797400" y="0"/>
                </a:cubicBezTo>
                <a:cubicBezTo>
                  <a:pt x="5046865" y="0"/>
                  <a:pt x="5254752" y="208134"/>
                  <a:pt x="5254752" y="457896"/>
                </a:cubicBezTo>
                <a:lnTo>
                  <a:pt x="5254752" y="3350964"/>
                </a:lnTo>
                <a:cubicBezTo>
                  <a:pt x="5254752" y="3611131"/>
                  <a:pt x="5046865" y="3808859"/>
                  <a:pt x="4797400" y="3808859"/>
                </a:cubicBezTo>
                <a:cubicBezTo>
                  <a:pt x="4375129" y="3808859"/>
                  <a:pt x="4018838" y="3808859"/>
                  <a:pt x="3718218" y="3808859"/>
                </a:cubicBezTo>
                <a:lnTo>
                  <a:pt x="3693071" y="3808859"/>
                </a:lnTo>
                <a:lnTo>
                  <a:pt x="3544443" y="3808859"/>
                </a:lnTo>
                <a:cubicBezTo>
                  <a:pt x="2094866" y="3808859"/>
                  <a:pt x="2094866" y="3808859"/>
                  <a:pt x="2094866" y="3808859"/>
                </a:cubicBezTo>
                <a:lnTo>
                  <a:pt x="0" y="3808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2" name="MH_SubTitle_1"/>
          <p:cNvSpPr/>
          <p:nvPr>
            <p:custDataLst>
              <p:tags r:id="rId2"/>
            </p:custDataLst>
          </p:nvPr>
        </p:nvSpPr>
        <p:spPr>
          <a:xfrm>
            <a:off x="6546439" y="1840924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MH_Other_1"/>
          <p:cNvSpPr/>
          <p:nvPr>
            <p:custDataLst>
              <p:tags r:id="rId3"/>
            </p:custDataLst>
          </p:nvPr>
        </p:nvSpPr>
        <p:spPr>
          <a:xfrm>
            <a:off x="5841590" y="1840924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3" name="MH_SubTitle_2"/>
          <p:cNvSpPr/>
          <p:nvPr>
            <p:custDataLst>
              <p:tags r:id="rId4"/>
            </p:custDataLst>
          </p:nvPr>
        </p:nvSpPr>
        <p:spPr>
          <a:xfrm>
            <a:off x="6546439" y="2842110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工作完成情况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COMPLETION OF WORK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Other_2"/>
          <p:cNvSpPr/>
          <p:nvPr>
            <p:custDataLst>
              <p:tags r:id="rId5"/>
            </p:custDataLst>
          </p:nvPr>
        </p:nvSpPr>
        <p:spPr>
          <a:xfrm>
            <a:off x="5841590" y="2842110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5" name="MH_SubTitle_3"/>
          <p:cNvSpPr/>
          <p:nvPr>
            <p:custDataLst>
              <p:tags r:id="rId6"/>
            </p:custDataLst>
          </p:nvPr>
        </p:nvSpPr>
        <p:spPr>
          <a:xfrm>
            <a:off x="6546439" y="3843296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成功项目展示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SUCCESSFUL PROJECT 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Other_3"/>
          <p:cNvSpPr/>
          <p:nvPr>
            <p:custDataLst>
              <p:tags r:id="rId7"/>
            </p:custDataLst>
          </p:nvPr>
        </p:nvSpPr>
        <p:spPr>
          <a:xfrm>
            <a:off x="5841590" y="3843296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kern="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9" name="MH_SubTitle_4"/>
          <p:cNvSpPr/>
          <p:nvPr>
            <p:custDataLst>
              <p:tags r:id="rId8"/>
            </p:custDataLst>
          </p:nvPr>
        </p:nvSpPr>
        <p:spPr>
          <a:xfrm>
            <a:off x="6546439" y="4844482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明年工作计划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NEXT YEAR WORK PLAN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MH_Other_4"/>
          <p:cNvSpPr/>
          <p:nvPr>
            <p:custDataLst>
              <p:tags r:id="rId9"/>
            </p:custDataLst>
          </p:nvPr>
        </p:nvSpPr>
        <p:spPr>
          <a:xfrm>
            <a:off x="5841590" y="4844482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4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11" name="MH_Others_1"/>
          <p:cNvSpPr txBox="1"/>
          <p:nvPr>
            <p:custDataLst>
              <p:tags r:id="rId10"/>
            </p:custDataLst>
          </p:nvPr>
        </p:nvSpPr>
        <p:spPr>
          <a:xfrm>
            <a:off x="2080352" y="2964274"/>
            <a:ext cx="2873902" cy="10156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17" name="MH_Others_2"/>
          <p:cNvSpPr txBox="1"/>
          <p:nvPr>
            <p:custDataLst>
              <p:tags r:id="rId11"/>
            </p:custDataLst>
          </p:nvPr>
        </p:nvSpPr>
        <p:spPr>
          <a:xfrm>
            <a:off x="2094866" y="3979935"/>
            <a:ext cx="2844872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964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2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3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8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9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6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7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40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41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4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4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54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55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5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5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68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69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7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7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" fill="hold">
                          <p:stCondLst>
                            <p:cond delay="indefinite"/>
                          </p:stCondLst>
                          <p:childTnLst>
                            <p:par>
                              <p:cTn id="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12" grpId="0" animBg="1"/>
          <p:bldP spid="42" grpId="0" animBg="1"/>
          <p:bldP spid="13" grpId="0" animBg="1"/>
          <p:bldP spid="14" grpId="0" animBg="1"/>
          <p:bldP spid="15" grpId="0" animBg="1"/>
          <p:bldP spid="16" grpId="0" animBg="1"/>
          <p:bldP spid="9" grpId="0" animBg="1"/>
          <p:bldP spid="10" grpId="0" animBg="1"/>
          <p:bldP spid="11" grpId="0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2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3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8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9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6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7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40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41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4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4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54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55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5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5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68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69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7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7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" fill="hold">
                          <p:stCondLst>
                            <p:cond delay="indefinite"/>
                          </p:stCondLst>
                          <p:childTnLst>
                            <p:par>
                              <p:cTn id="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12" grpId="0" animBg="1"/>
          <p:bldP spid="42" grpId="0" animBg="1"/>
          <p:bldP spid="13" grpId="0" animBg="1"/>
          <p:bldP spid="14" grpId="0" animBg="1"/>
          <p:bldP spid="15" grpId="0" animBg="1"/>
          <p:bldP spid="16" grpId="0" animBg="1"/>
          <p:bldP spid="9" grpId="0" animBg="1"/>
          <p:bldP spid="10" grpId="0" animBg="1"/>
          <p:bldP spid="11" grpId="0"/>
          <p:bldP spid="17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5166"/>
          <p:cNvSpPr/>
          <p:nvPr/>
        </p:nvSpPr>
        <p:spPr>
          <a:xfrm>
            <a:off x="3724935" y="2194576"/>
            <a:ext cx="1487369" cy="1317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31" y="0"/>
                </a:moveTo>
                <a:lnTo>
                  <a:pt x="4125" y="12945"/>
                </a:lnTo>
                <a:lnTo>
                  <a:pt x="0" y="21600"/>
                </a:lnTo>
                <a:lnTo>
                  <a:pt x="21600" y="7769"/>
                </a:lnTo>
                <a:lnTo>
                  <a:pt x="17131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Shape 5167"/>
          <p:cNvSpPr/>
          <p:nvPr/>
        </p:nvSpPr>
        <p:spPr>
          <a:xfrm>
            <a:off x="3273871" y="2975795"/>
            <a:ext cx="2395107" cy="1371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39" y="0"/>
                </a:moveTo>
                <a:lnTo>
                  <a:pt x="2561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039" y="0"/>
                  <a:pt x="19039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Shape 5168"/>
          <p:cNvSpPr/>
          <p:nvPr/>
        </p:nvSpPr>
        <p:spPr>
          <a:xfrm>
            <a:off x="2822811" y="3822873"/>
            <a:ext cx="3302845" cy="1371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43" y="0"/>
                </a:moveTo>
                <a:lnTo>
                  <a:pt x="1857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743" y="0"/>
                  <a:pt x="19743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Shape 5169"/>
          <p:cNvSpPr/>
          <p:nvPr/>
        </p:nvSpPr>
        <p:spPr>
          <a:xfrm>
            <a:off x="2361258" y="4669953"/>
            <a:ext cx="4210573" cy="137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57" y="13286"/>
                </a:moveTo>
                <a:lnTo>
                  <a:pt x="0" y="21600"/>
                </a:lnTo>
                <a:lnTo>
                  <a:pt x="21600" y="8314"/>
                </a:lnTo>
                <a:lnTo>
                  <a:pt x="20143" y="0"/>
                </a:lnTo>
                <a:cubicBezTo>
                  <a:pt x="20143" y="0"/>
                  <a:pt x="1457" y="13286"/>
                  <a:pt x="1457" y="13286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175998" y="1829529"/>
            <a:ext cx="1047559" cy="898079"/>
            <a:chOff x="2313735" y="1108481"/>
            <a:chExt cx="857881" cy="735467"/>
          </a:xfrm>
        </p:grpSpPr>
        <p:sp>
          <p:nvSpPr>
            <p:cNvPr id="4" name="Shape 5171"/>
            <p:cNvSpPr/>
            <p:nvPr/>
          </p:nvSpPr>
          <p:spPr>
            <a:xfrm>
              <a:off x="2313735" y="1108481"/>
              <a:ext cx="849654" cy="687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Shape 5176"/>
            <p:cNvSpPr/>
            <p:nvPr/>
          </p:nvSpPr>
          <p:spPr>
            <a:xfrm>
              <a:off x="2329102" y="1491630"/>
              <a:ext cx="842514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输入文本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724935" y="2975797"/>
            <a:ext cx="1941237" cy="528018"/>
            <a:chOff x="1944344" y="2047198"/>
            <a:chExt cx="1589745" cy="432411"/>
          </a:xfrm>
        </p:grpSpPr>
        <p:sp>
          <p:nvSpPr>
            <p:cNvPr id="6" name="Shape 5173"/>
            <p:cNvSpPr/>
            <p:nvPr/>
          </p:nvSpPr>
          <p:spPr>
            <a:xfrm>
              <a:off x="1944344" y="2047198"/>
              <a:ext cx="1589745" cy="432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8440" y="0"/>
                  </a:lnTo>
                  <a:cubicBezTo>
                    <a:pt x="18440" y="0"/>
                    <a:pt x="3160" y="0"/>
                    <a:pt x="316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Shape 5177"/>
            <p:cNvSpPr/>
            <p:nvPr/>
          </p:nvSpPr>
          <p:spPr>
            <a:xfrm>
              <a:off x="2191740" y="2087244"/>
              <a:ext cx="1099552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点击输入文本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273874" y="3822872"/>
            <a:ext cx="2848974" cy="528019"/>
            <a:chOff x="1574955" y="2740898"/>
            <a:chExt cx="2333121" cy="432412"/>
          </a:xfrm>
        </p:grpSpPr>
        <p:sp>
          <p:nvSpPr>
            <p:cNvPr id="5" name="Shape 5172"/>
            <p:cNvSpPr/>
            <p:nvPr/>
          </p:nvSpPr>
          <p:spPr>
            <a:xfrm>
              <a:off x="1574955" y="2740898"/>
              <a:ext cx="2333121" cy="432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9447" y="0"/>
                  </a:lnTo>
                  <a:cubicBezTo>
                    <a:pt x="19447" y="0"/>
                    <a:pt x="2153" y="0"/>
                    <a:pt x="2153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Shape 5178"/>
            <p:cNvSpPr/>
            <p:nvPr/>
          </p:nvSpPr>
          <p:spPr>
            <a:xfrm>
              <a:off x="1815028" y="2780945"/>
              <a:ext cx="1849246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2810" y="4669950"/>
            <a:ext cx="3756702" cy="528012"/>
            <a:chOff x="1205565" y="3434598"/>
            <a:chExt cx="3076490" cy="432407"/>
          </a:xfrm>
        </p:grpSpPr>
        <p:sp>
          <p:nvSpPr>
            <p:cNvPr id="7" name="Shape 5174"/>
            <p:cNvSpPr/>
            <p:nvPr/>
          </p:nvSpPr>
          <p:spPr>
            <a:xfrm>
              <a:off x="1205565" y="3434598"/>
              <a:ext cx="3076490" cy="432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9967" y="0"/>
                  </a:lnTo>
                  <a:lnTo>
                    <a:pt x="1633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Shape 5179"/>
            <p:cNvSpPr/>
            <p:nvPr/>
          </p:nvSpPr>
          <p:spPr>
            <a:xfrm>
              <a:off x="1422332" y="3474643"/>
              <a:ext cx="2634639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361260" y="5505266"/>
            <a:ext cx="4664442" cy="528012"/>
            <a:chOff x="827585" y="4118665"/>
            <a:chExt cx="3819870" cy="432407"/>
          </a:xfrm>
          <a:solidFill>
            <a:schemeClr val="accent5"/>
          </a:solidFill>
        </p:grpSpPr>
        <p:sp>
          <p:nvSpPr>
            <p:cNvPr id="8" name="Shape 5175"/>
            <p:cNvSpPr/>
            <p:nvPr/>
          </p:nvSpPr>
          <p:spPr>
            <a:xfrm>
              <a:off x="827585" y="4118665"/>
              <a:ext cx="3819870" cy="432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0285" y="0"/>
                  </a:lnTo>
                  <a:cubicBezTo>
                    <a:pt x="20285" y="0"/>
                    <a:pt x="1315" y="0"/>
                    <a:pt x="1315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Shape 5180"/>
            <p:cNvSpPr/>
            <p:nvPr/>
          </p:nvSpPr>
          <p:spPr>
            <a:xfrm>
              <a:off x="1072475" y="4158709"/>
              <a:ext cx="3334354" cy="35231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</a:p>
          </p:txBody>
        </p:sp>
      </p:grpSp>
      <p:sp>
        <p:nvSpPr>
          <p:cNvPr id="18" name="Round Same Side Corner Rectangle 67"/>
          <p:cNvSpPr/>
          <p:nvPr/>
        </p:nvSpPr>
        <p:spPr>
          <a:xfrm rot="10800000" flipH="1">
            <a:off x="7567575" y="1845937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Round Same Side Corner Rectangle 68"/>
          <p:cNvSpPr/>
          <p:nvPr/>
        </p:nvSpPr>
        <p:spPr>
          <a:xfrm rot="10800000" flipH="1">
            <a:off x="7565573" y="2799971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Round Same Side Corner Rectangle 69"/>
          <p:cNvSpPr/>
          <p:nvPr/>
        </p:nvSpPr>
        <p:spPr>
          <a:xfrm rot="10800000" flipH="1">
            <a:off x="7567575" y="3667113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735229" y="1830490"/>
            <a:ext cx="2700245" cy="667961"/>
            <a:chOff x="5228512" y="1109269"/>
            <a:chExt cx="2871880" cy="547016"/>
          </a:xfrm>
        </p:grpSpPr>
        <p:sp>
          <p:nvSpPr>
            <p:cNvPr id="21" name="TextBox 20"/>
            <p:cNvSpPr txBox="1"/>
            <p:nvPr/>
          </p:nvSpPr>
          <p:spPr>
            <a:xfrm>
              <a:off x="5228512" y="1303102"/>
              <a:ext cx="2871880" cy="3531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22" name="Rectangle 71"/>
            <p:cNvSpPr/>
            <p:nvPr/>
          </p:nvSpPr>
          <p:spPr>
            <a:xfrm>
              <a:off x="5228513" y="1109269"/>
              <a:ext cx="1336637" cy="19444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735229" y="2758414"/>
            <a:ext cx="2700245" cy="667964"/>
            <a:chOff x="5228512" y="1869180"/>
            <a:chExt cx="2871880" cy="547019"/>
          </a:xfrm>
        </p:grpSpPr>
        <p:sp>
          <p:nvSpPr>
            <p:cNvPr id="23" name="TextBox 22"/>
            <p:cNvSpPr txBox="1"/>
            <p:nvPr/>
          </p:nvSpPr>
          <p:spPr>
            <a:xfrm>
              <a:off x="5228512" y="2063015"/>
              <a:ext cx="2871880" cy="3531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24" name="Rectangle 73"/>
            <p:cNvSpPr/>
            <p:nvPr/>
          </p:nvSpPr>
          <p:spPr>
            <a:xfrm>
              <a:off x="5228513" y="1869180"/>
              <a:ext cx="1336637" cy="19444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735229" y="3686337"/>
            <a:ext cx="2700245" cy="667964"/>
            <a:chOff x="5228512" y="2629091"/>
            <a:chExt cx="2871880" cy="547019"/>
          </a:xfrm>
        </p:grpSpPr>
        <p:sp>
          <p:nvSpPr>
            <p:cNvPr id="25" name="TextBox 24"/>
            <p:cNvSpPr txBox="1"/>
            <p:nvPr/>
          </p:nvSpPr>
          <p:spPr>
            <a:xfrm>
              <a:off x="5228512" y="2822926"/>
              <a:ext cx="2871880" cy="3531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26" name="Rectangle 75"/>
            <p:cNvSpPr/>
            <p:nvPr/>
          </p:nvSpPr>
          <p:spPr>
            <a:xfrm>
              <a:off x="5228513" y="2629091"/>
              <a:ext cx="1336637" cy="19444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</a:p>
          </p:txBody>
        </p:sp>
      </p:grpSp>
      <p:sp>
        <p:nvSpPr>
          <p:cNvPr id="27" name="Round Same Side Corner Rectangle 76"/>
          <p:cNvSpPr/>
          <p:nvPr/>
        </p:nvSpPr>
        <p:spPr>
          <a:xfrm rot="10800000" flipH="1">
            <a:off x="7565573" y="4546901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Round Same Side Corner Rectangle 77"/>
          <p:cNvSpPr/>
          <p:nvPr/>
        </p:nvSpPr>
        <p:spPr>
          <a:xfrm rot="10800000" flipH="1">
            <a:off x="7567575" y="5414043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7735229" y="4505341"/>
            <a:ext cx="2700245" cy="667964"/>
            <a:chOff x="5228512" y="3299800"/>
            <a:chExt cx="2871880" cy="547019"/>
          </a:xfrm>
        </p:grpSpPr>
        <p:sp>
          <p:nvSpPr>
            <p:cNvPr id="29" name="TextBox 28"/>
            <p:cNvSpPr txBox="1"/>
            <p:nvPr/>
          </p:nvSpPr>
          <p:spPr>
            <a:xfrm>
              <a:off x="5228512" y="3493635"/>
              <a:ext cx="2871880" cy="3531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30" name="Rectangle 79"/>
            <p:cNvSpPr/>
            <p:nvPr/>
          </p:nvSpPr>
          <p:spPr>
            <a:xfrm>
              <a:off x="5228513" y="3299800"/>
              <a:ext cx="1336637" cy="19444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735229" y="5433262"/>
            <a:ext cx="2700245" cy="667965"/>
            <a:chOff x="5228512" y="4059711"/>
            <a:chExt cx="2871880" cy="547020"/>
          </a:xfrm>
        </p:grpSpPr>
        <p:sp>
          <p:nvSpPr>
            <p:cNvPr id="31" name="TextBox 30"/>
            <p:cNvSpPr txBox="1"/>
            <p:nvPr/>
          </p:nvSpPr>
          <p:spPr>
            <a:xfrm>
              <a:off x="5228512" y="4253547"/>
              <a:ext cx="2871880" cy="3531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32" name="Rectangle 81"/>
            <p:cNvSpPr/>
            <p:nvPr/>
          </p:nvSpPr>
          <p:spPr>
            <a:xfrm>
              <a:off x="5228513" y="4059711"/>
              <a:ext cx="1336637" cy="19444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</a:p>
          </p:txBody>
        </p:sp>
      </p:grpSp>
      <p:sp>
        <p:nvSpPr>
          <p:cNvPr id="46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2019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5025515" y="743527"/>
            <a:ext cx="28440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2019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6826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401606" y="5006027"/>
            <a:ext cx="2414580" cy="429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91228" y="5050650"/>
            <a:ext cx="2414580" cy="429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80849" y="5095274"/>
            <a:ext cx="2414580" cy="429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162212" y="1918609"/>
            <a:ext cx="8638667" cy="2883693"/>
            <a:chOff x="1167355" y="1217191"/>
            <a:chExt cx="6892537" cy="2300813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1167355" y="1217191"/>
              <a:ext cx="4406472" cy="2300813"/>
            </a:xfrm>
            <a:custGeom>
              <a:avLst/>
              <a:gdLst/>
              <a:ahLst/>
              <a:cxnLst>
                <a:cxn ang="0">
                  <a:pos x="1558" y="337"/>
                </a:cxn>
                <a:cxn ang="0">
                  <a:pos x="1221" y="0"/>
                </a:cxn>
                <a:cxn ang="0">
                  <a:pos x="407" y="814"/>
                </a:cxn>
                <a:cxn ang="0">
                  <a:pos x="0" y="407"/>
                </a:cxn>
                <a:cxn ang="0">
                  <a:pos x="402" y="5"/>
                </a:cxn>
                <a:cxn ang="0">
                  <a:pos x="734" y="337"/>
                </a:cxn>
              </a:cxnLst>
              <a:rect l="0" t="0" r="r" b="b"/>
              <a:pathLst>
                <a:path w="1558" h="814">
                  <a:moveTo>
                    <a:pt x="1558" y="337"/>
                  </a:moveTo>
                  <a:lnTo>
                    <a:pt x="1221" y="0"/>
                  </a:lnTo>
                  <a:lnTo>
                    <a:pt x="407" y="814"/>
                  </a:lnTo>
                  <a:lnTo>
                    <a:pt x="0" y="407"/>
                  </a:lnTo>
                  <a:lnTo>
                    <a:pt x="402" y="5"/>
                  </a:lnTo>
                  <a:lnTo>
                    <a:pt x="734" y="337"/>
                  </a:ln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6070">
                <a:lnSpc>
                  <a:spcPct val="120000"/>
                </a:lnSpc>
                <a:defRPr/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 flipH="1" flipV="1">
              <a:off x="3653420" y="1217191"/>
              <a:ext cx="4406472" cy="2300813"/>
            </a:xfrm>
            <a:custGeom>
              <a:avLst/>
              <a:gdLst/>
              <a:ahLst/>
              <a:cxnLst>
                <a:cxn ang="0">
                  <a:pos x="1558" y="337"/>
                </a:cxn>
                <a:cxn ang="0">
                  <a:pos x="1221" y="0"/>
                </a:cxn>
                <a:cxn ang="0">
                  <a:pos x="407" y="814"/>
                </a:cxn>
                <a:cxn ang="0">
                  <a:pos x="0" y="407"/>
                </a:cxn>
                <a:cxn ang="0">
                  <a:pos x="402" y="5"/>
                </a:cxn>
                <a:cxn ang="0">
                  <a:pos x="734" y="337"/>
                </a:cxn>
              </a:cxnLst>
              <a:rect l="0" t="0" r="r" b="b"/>
              <a:pathLst>
                <a:path w="1558" h="814">
                  <a:moveTo>
                    <a:pt x="1558" y="337"/>
                  </a:moveTo>
                  <a:lnTo>
                    <a:pt x="1221" y="0"/>
                  </a:lnTo>
                  <a:lnTo>
                    <a:pt x="407" y="814"/>
                  </a:lnTo>
                  <a:lnTo>
                    <a:pt x="0" y="407"/>
                  </a:lnTo>
                  <a:lnTo>
                    <a:pt x="402" y="5"/>
                  </a:lnTo>
                  <a:lnTo>
                    <a:pt x="734" y="337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6070">
                <a:lnSpc>
                  <a:spcPct val="120000"/>
                </a:lnSpc>
                <a:defRPr/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 rot="18900000">
              <a:off x="1723577" y="1817977"/>
              <a:ext cx="1104193" cy="110419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6070">
                <a:lnSpc>
                  <a:spcPct val="120000"/>
                </a:lnSpc>
                <a:defRPr/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 rot="18900000">
              <a:off x="4055751" y="1817977"/>
              <a:ext cx="1104192" cy="1104192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6070">
                <a:lnSpc>
                  <a:spcPct val="120000"/>
                </a:lnSpc>
                <a:defRPr/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 rot="18900000">
              <a:off x="6366467" y="1817977"/>
              <a:ext cx="1104192" cy="1104192"/>
            </a:xfrm>
            <a:prstGeom prst="rect">
              <a:avLst/>
            </a:prstGeom>
            <a:solidFill>
              <a:schemeClr val="accent4"/>
            </a:solidFill>
            <a:ln w="635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6070">
                <a:lnSpc>
                  <a:spcPct val="120000"/>
                </a:lnSpc>
                <a:defRPr/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 rot="18900000">
              <a:off x="2167565" y="1756908"/>
              <a:ext cx="207964" cy="207964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6070">
                <a:lnSpc>
                  <a:spcPct val="120000"/>
                </a:lnSpc>
                <a:defRPr/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 rot="18900000">
              <a:off x="4499738" y="1756908"/>
              <a:ext cx="207964" cy="207964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6070">
                <a:lnSpc>
                  <a:spcPct val="120000"/>
                </a:lnSpc>
                <a:defRPr/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 rot="18900000">
              <a:off x="6810454" y="1756908"/>
              <a:ext cx="207964" cy="207964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6070">
                <a:lnSpc>
                  <a:spcPct val="120000"/>
                </a:lnSpc>
                <a:defRPr/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2214218" y="1768977"/>
              <a:ext cx="88251" cy="18877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6070">
                <a:lnSpc>
                  <a:spcPct val="120000"/>
                </a:lnSpc>
                <a:defRPr/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4548040" y="1786760"/>
              <a:ext cx="88251" cy="18877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t" anchorCtr="0">
              <a:spAutoFit/>
            </a:bodyPr>
            <a:lstStyle>
              <a:defPPr>
                <a:defRPr lang="zh-CN"/>
              </a:defPPr>
              <a:lvl1pPr marR="0" lvl="0" indent="0"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0" sz="13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itchFamily="34" charset="0"/>
                  <a:ea typeface="微软雅黑" pitchFamily="34" charset="-122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5pPr>
              <a:lvl6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6pPr>
              <a:lvl7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7pPr>
              <a:lvl8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8pPr>
              <a:lvl9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sym typeface="Arial" panose="020B0604020202020204" pitchFamily="34" charset="0"/>
                </a:rPr>
                <a:t>2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6865359" y="1768977"/>
              <a:ext cx="88251" cy="18877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0" sz="13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itchFamily="34" charset="0"/>
                  <a:ea typeface="微软雅黑" pitchFamily="34" charset="-122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5pPr>
              <a:lvl6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6pPr>
              <a:lvl7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7pPr>
              <a:lvl8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8pPr>
              <a:lvl9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sym typeface="Arial" panose="020B0604020202020204" pitchFamily="34" charset="0"/>
                </a:rPr>
                <a:t>3</a:t>
              </a:r>
            </a:p>
          </p:txBody>
        </p:sp>
        <p:sp>
          <p:nvSpPr>
            <p:cNvPr id="20" name="TextBox 11"/>
            <p:cNvSpPr txBox="1">
              <a:spLocks noChangeArrowheads="1"/>
            </p:cNvSpPr>
            <p:nvPr/>
          </p:nvSpPr>
          <p:spPr bwMode="auto">
            <a:xfrm flipH="1">
              <a:off x="1897609" y="2271669"/>
              <a:ext cx="713402" cy="45117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</a:p>
          </p:txBody>
        </p:sp>
        <p:sp>
          <p:nvSpPr>
            <p:cNvPr id="21" name="TextBox 11"/>
            <p:cNvSpPr txBox="1">
              <a:spLocks noChangeArrowheads="1"/>
            </p:cNvSpPr>
            <p:nvPr/>
          </p:nvSpPr>
          <p:spPr bwMode="auto">
            <a:xfrm flipH="1">
              <a:off x="4245583" y="2241697"/>
              <a:ext cx="724522" cy="45117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lIns="0" tIns="0" rIns="0" bIns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</a:p>
          </p:txBody>
        </p:sp>
        <p:sp>
          <p:nvSpPr>
            <p:cNvPr id="22" name="TextBox 11"/>
            <p:cNvSpPr txBox="1">
              <a:spLocks noChangeArrowheads="1"/>
            </p:cNvSpPr>
            <p:nvPr/>
          </p:nvSpPr>
          <p:spPr bwMode="auto">
            <a:xfrm flipH="1">
              <a:off x="6564080" y="2221374"/>
              <a:ext cx="725693" cy="45117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</a:p>
          </p:txBody>
        </p:sp>
      </p:grpSp>
      <p:sp>
        <p:nvSpPr>
          <p:cNvPr id="25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2019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Box 8"/>
          <p:cNvSpPr txBox="1"/>
          <p:nvPr/>
        </p:nvSpPr>
        <p:spPr>
          <a:xfrm>
            <a:off x="5025515" y="743527"/>
            <a:ext cx="28440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2019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6977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1028775" y="2728987"/>
            <a:ext cx="6552728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8000" b="1" dirty="0">
                <a:solidFill>
                  <a:schemeClr val="accent1"/>
                </a:solidFill>
                <a:cs typeface="Arial" panose="020B0604020202020204" pitchFamily="34" charset="0"/>
              </a:rPr>
              <a:t>THANK YOU</a:t>
            </a:r>
            <a:endParaRPr lang="en-US" altLang="zh-CN" sz="8000" b="1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1028776" y="4157813"/>
            <a:ext cx="376162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dirty="0">
                <a:solidFill>
                  <a:schemeClr val="accent1"/>
                </a:solidFill>
                <a:cs typeface="Arial" panose="020B0604020202020204" pitchFamily="34" charset="0"/>
              </a:rPr>
              <a:t>感谢聆听，批评指导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/>
        </p:blipFill>
        <p:spPr>
          <a:xfrm>
            <a:off x="6253909" y="1672109"/>
            <a:ext cx="6604488" cy="55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983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click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9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0" dur="500" tmFilter="0, 0; .2, .5; .8, .5; 1, 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1" dur="250" autoRev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2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1" grpId="1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9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0" dur="500" tmFilter="0, 0; .2, .5; .8, .5; 1, 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1" dur="250" autoRev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2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1" grpId="1"/>
          <p:bldP spid="12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365378" y="3107212"/>
            <a:ext cx="629508" cy="69267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7169" y="3111016"/>
            <a:ext cx="9871228" cy="69312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833" tIns="0" rIns="189833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953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953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4" y="2301299"/>
            <a:ext cx="9821002" cy="8176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375" spc="211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821355" y="2297039"/>
            <a:ext cx="900338" cy="821891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23228" y="4135227"/>
            <a:ext cx="7283704" cy="178524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02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6213351" y="3862178"/>
            <a:ext cx="414367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13351" y="2994348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213351" y="3941998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57758" y="3941998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6213351" y="4316430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8357758" y="4316430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44799" y="1708340"/>
            <a:ext cx="3828393" cy="4080857"/>
            <a:chOff x="999059" y="1708340"/>
            <a:chExt cx="3828393" cy="4080857"/>
          </a:xfrm>
        </p:grpSpPr>
        <p:grpSp>
          <p:nvGrpSpPr>
            <p:cNvPr id="15" name="组合 14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6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rgbClr val="4D4D4D"/>
                  </a:solidFill>
                  <a:cs typeface="Arial" panose="020B0604020202020204" pitchFamily="34" charset="0"/>
                </a:rPr>
                <a:t>01</a:t>
              </a:r>
              <a:endParaRPr lang="zh-CN" altLang="en-US" sz="180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矩形 259"/>
            <p:cNvSpPr>
              <a:spLocks noChangeArrowheads="1"/>
            </p:cNvSpPr>
            <p:nvPr/>
          </p:nvSpPr>
          <p:spPr bwMode="auto">
            <a:xfrm>
              <a:off x="2438403" y="3696145"/>
              <a:ext cx="1392558" cy="1021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章节</a:t>
              </a:r>
              <a:endParaRPr lang="en-US" altLang="zh-CN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>
                <a:buNone/>
              </a:pPr>
              <a:r>
                <a:rPr lang="en-US" altLang="zh-CN" dirty="0">
                  <a:solidFill>
                    <a:schemeClr val="bg1"/>
                  </a:solidFill>
                  <a:cs typeface="Arial" panose="020B0604020202020204" pitchFamily="34" charset="0"/>
                </a:rPr>
                <a:t>PART</a:t>
              </a:r>
              <a:endParaRPr lang="en-US" altLang="zh-CN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45776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7569469" y="1632878"/>
            <a:ext cx="2144681" cy="45505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32170" y="1632878"/>
            <a:ext cx="2144681" cy="2244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2016</a:t>
            </a:r>
            <a:endParaRPr lang="id-ID" sz="4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57038" y="1632878"/>
            <a:ext cx="2144681" cy="22440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32172" y="3939392"/>
            <a:ext cx="4357113" cy="22440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781903" y="3939391"/>
            <a:ext cx="2144681" cy="2244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33955" y="2233681"/>
            <a:ext cx="1590846" cy="2271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1476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AU" sz="1476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 Placeholder 32"/>
          <p:cNvSpPr txBox="1">
            <a:spLocks/>
          </p:cNvSpPr>
          <p:nvPr/>
        </p:nvSpPr>
        <p:spPr>
          <a:xfrm>
            <a:off x="5633955" y="2562638"/>
            <a:ext cx="1590846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Text Placeholder 32"/>
          <p:cNvSpPr txBox="1">
            <a:spLocks/>
          </p:cNvSpPr>
          <p:nvPr/>
        </p:nvSpPr>
        <p:spPr>
          <a:xfrm>
            <a:off x="1449134" y="4404814"/>
            <a:ext cx="3275291" cy="1313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61" name="Text Placeholder 32"/>
          <p:cNvSpPr txBox="1">
            <a:spLocks/>
          </p:cNvSpPr>
          <p:nvPr/>
        </p:nvSpPr>
        <p:spPr>
          <a:xfrm>
            <a:off x="7807012" y="2754891"/>
            <a:ext cx="1697976" cy="276998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2019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8"/>
          <p:cNvSpPr txBox="1"/>
          <p:nvPr/>
        </p:nvSpPr>
        <p:spPr>
          <a:xfrm>
            <a:off x="5025515" y="743527"/>
            <a:ext cx="291602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2019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34">
            <a:extLst>
              <a:ext uri="{FF2B5EF4-FFF2-40B4-BE49-F238E27FC236}">
                <a16:creationId xmlns="" xmlns:a16="http://schemas.microsoft.com/office/drawing/2014/main" id="{4E352B30-B233-45D8-B7A4-51A3F4FE57B0}"/>
              </a:ext>
            </a:extLst>
          </p:cNvPr>
          <p:cNvSpPr/>
          <p:nvPr/>
        </p:nvSpPr>
        <p:spPr>
          <a:xfrm>
            <a:off x="3144604" y="1632878"/>
            <a:ext cx="2144681" cy="224402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8474" r="-2847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Rectangle 38">
            <a:extLst>
              <a:ext uri="{FF2B5EF4-FFF2-40B4-BE49-F238E27FC236}">
                <a16:creationId xmlns="" xmlns:a16="http://schemas.microsoft.com/office/drawing/2014/main" id="{C9625F07-9688-487D-B7D3-EB172DEC5675}"/>
              </a:ext>
            </a:extLst>
          </p:cNvPr>
          <p:cNvSpPr/>
          <p:nvPr/>
        </p:nvSpPr>
        <p:spPr>
          <a:xfrm>
            <a:off x="9781903" y="1632878"/>
            <a:ext cx="2144681" cy="224402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8474" r="-2847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Rectangle 43">
            <a:extLst>
              <a:ext uri="{FF2B5EF4-FFF2-40B4-BE49-F238E27FC236}">
                <a16:creationId xmlns="" xmlns:a16="http://schemas.microsoft.com/office/drawing/2014/main" id="{2B84DFDE-E6E8-4B4E-9A8B-22C16A9C468C}"/>
              </a:ext>
            </a:extLst>
          </p:cNvPr>
          <p:cNvSpPr/>
          <p:nvPr/>
        </p:nvSpPr>
        <p:spPr>
          <a:xfrm>
            <a:off x="5357038" y="3939391"/>
            <a:ext cx="2144681" cy="224402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8474" r="-2847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190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4" grpId="0" animBg="1"/>
      <p:bldP spid="36" grpId="0" animBg="1"/>
      <p:bldP spid="42" grpId="0" animBg="1"/>
      <p:bldP spid="48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2"/>
          <p:cNvSpPr>
            <a:spLocks noChangeArrowheads="1"/>
          </p:cNvSpPr>
          <p:nvPr/>
        </p:nvSpPr>
        <p:spPr bwMode="auto">
          <a:xfrm>
            <a:off x="5880199" y="2097163"/>
            <a:ext cx="1080492" cy="10782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6025308" y="3615210"/>
            <a:ext cx="808137" cy="808137"/>
          </a:xfrm>
          <a:prstGeom prst="ellipse">
            <a:avLst/>
          </a:prstGeom>
          <a:solidFill>
            <a:schemeClr val="accent5"/>
          </a:solidFill>
          <a:ln w="9525" cmpd="sng">
            <a:noFill/>
            <a:round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7259837" y="3476800"/>
            <a:ext cx="1078260" cy="10782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4502796" y="3476800"/>
            <a:ext cx="1078259" cy="10782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5880199" y="4854203"/>
            <a:ext cx="1080492" cy="10804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39" name="Freeform 7"/>
          <p:cNvSpPr>
            <a:spLocks/>
          </p:cNvSpPr>
          <p:nvPr/>
        </p:nvSpPr>
        <p:spPr bwMode="auto">
          <a:xfrm>
            <a:off x="3971480" y="2217714"/>
            <a:ext cx="1727895" cy="468809"/>
          </a:xfrm>
          <a:custGeom>
            <a:avLst/>
            <a:gdLst>
              <a:gd name="T0" fmla="*/ 774 w 774"/>
              <a:gd name="T1" fmla="*/ 210 h 210"/>
              <a:gd name="T2" fmla="*/ 389 w 774"/>
              <a:gd name="T3" fmla="*/ 210 h 210"/>
              <a:gd name="T4" fmla="*/ 389 w 774"/>
              <a:gd name="T5" fmla="*/ 0 h 210"/>
              <a:gd name="T6" fmla="*/ 0 w 774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4" h="210">
                <a:moveTo>
                  <a:pt x="774" y="210"/>
                </a:moveTo>
                <a:lnTo>
                  <a:pt x="389" y="210"/>
                </a:lnTo>
                <a:lnTo>
                  <a:pt x="389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bg1">
                <a:lumMod val="65000"/>
              </a:schemeClr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0" name="Freeform 8"/>
          <p:cNvSpPr>
            <a:spLocks/>
          </p:cNvSpPr>
          <p:nvPr/>
        </p:nvSpPr>
        <p:spPr bwMode="auto">
          <a:xfrm>
            <a:off x="7833570" y="2217715"/>
            <a:ext cx="799207" cy="1076027"/>
          </a:xfrm>
          <a:custGeom>
            <a:avLst/>
            <a:gdLst>
              <a:gd name="T0" fmla="*/ 0 w 358"/>
              <a:gd name="T1" fmla="*/ 482 h 482"/>
              <a:gd name="T2" fmla="*/ 0 w 358"/>
              <a:gd name="T3" fmla="*/ 0 h 482"/>
              <a:gd name="T4" fmla="*/ 358 w 358"/>
              <a:gd name="T5" fmla="*/ 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8" h="482">
                <a:moveTo>
                  <a:pt x="0" y="482"/>
                </a:moveTo>
                <a:lnTo>
                  <a:pt x="0" y="0"/>
                </a:lnTo>
                <a:lnTo>
                  <a:pt x="358" y="0"/>
                </a:lnTo>
              </a:path>
            </a:pathLst>
          </a:custGeom>
          <a:noFill/>
          <a:ln w="9525" cap="flat" cmpd="sng">
            <a:solidFill>
              <a:schemeClr val="bg1">
                <a:lumMod val="65000"/>
              </a:schemeClr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1" name="Freeform 9"/>
          <p:cNvSpPr>
            <a:spLocks/>
          </p:cNvSpPr>
          <p:nvPr/>
        </p:nvSpPr>
        <p:spPr bwMode="auto">
          <a:xfrm>
            <a:off x="7141518" y="4954663"/>
            <a:ext cx="1426517" cy="468809"/>
          </a:xfrm>
          <a:custGeom>
            <a:avLst/>
            <a:gdLst>
              <a:gd name="T0" fmla="*/ 0 w 639"/>
              <a:gd name="T1" fmla="*/ 210 h 210"/>
              <a:gd name="T2" fmla="*/ 318 w 639"/>
              <a:gd name="T3" fmla="*/ 210 h 210"/>
              <a:gd name="T4" fmla="*/ 318 w 639"/>
              <a:gd name="T5" fmla="*/ 0 h 210"/>
              <a:gd name="T6" fmla="*/ 639 w 639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9" h="210">
                <a:moveTo>
                  <a:pt x="0" y="210"/>
                </a:moveTo>
                <a:lnTo>
                  <a:pt x="318" y="210"/>
                </a:lnTo>
                <a:lnTo>
                  <a:pt x="318" y="0"/>
                </a:lnTo>
                <a:lnTo>
                  <a:pt x="639" y="0"/>
                </a:lnTo>
              </a:path>
            </a:pathLst>
          </a:custGeom>
          <a:noFill/>
          <a:ln w="9525" cap="flat" cmpd="sng">
            <a:solidFill>
              <a:schemeClr val="bg1">
                <a:lumMod val="65000"/>
              </a:schemeClr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2" name="Freeform 10"/>
          <p:cNvSpPr>
            <a:spLocks/>
          </p:cNvSpPr>
          <p:nvPr/>
        </p:nvSpPr>
        <p:spPr bwMode="auto">
          <a:xfrm>
            <a:off x="3971479" y="4659983"/>
            <a:ext cx="1069329" cy="310306"/>
          </a:xfrm>
          <a:custGeom>
            <a:avLst/>
            <a:gdLst>
              <a:gd name="T0" fmla="*/ 479 w 479"/>
              <a:gd name="T1" fmla="*/ 0 h 139"/>
              <a:gd name="T2" fmla="*/ 479 w 479"/>
              <a:gd name="T3" fmla="*/ 139 h 139"/>
              <a:gd name="T4" fmla="*/ 0 w 479"/>
              <a:gd name="T5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9" h="139">
                <a:moveTo>
                  <a:pt x="479" y="0"/>
                </a:moveTo>
                <a:lnTo>
                  <a:pt x="479" y="139"/>
                </a:lnTo>
                <a:lnTo>
                  <a:pt x="0" y="139"/>
                </a:lnTo>
              </a:path>
            </a:pathLst>
          </a:custGeom>
          <a:noFill/>
          <a:ln w="9525" cap="flat" cmpd="sng">
            <a:solidFill>
              <a:schemeClr val="bg1">
                <a:lumMod val="65000"/>
              </a:schemeClr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3" name="Freeform 11"/>
          <p:cNvSpPr>
            <a:spLocks/>
          </p:cNvSpPr>
          <p:nvPr/>
        </p:nvSpPr>
        <p:spPr bwMode="auto">
          <a:xfrm>
            <a:off x="7038827" y="3925517"/>
            <a:ext cx="95993" cy="191988"/>
          </a:xfrm>
          <a:custGeom>
            <a:avLst/>
            <a:gdLst>
              <a:gd name="T0" fmla="*/ 0 w 43"/>
              <a:gd name="T1" fmla="*/ 0 h 86"/>
              <a:gd name="T2" fmla="*/ 43 w 43"/>
              <a:gd name="T3" fmla="*/ 43 h 86"/>
              <a:gd name="T4" fmla="*/ 0 w 43"/>
              <a:gd name="T5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0" y="0"/>
                </a:moveTo>
                <a:lnTo>
                  <a:pt x="43" y="43"/>
                </a:lnTo>
                <a:lnTo>
                  <a:pt x="0" y="86"/>
                </a:lnTo>
              </a:path>
            </a:pathLst>
          </a:custGeom>
          <a:noFill/>
          <a:ln w="12700" cap="flat" cmpd="sng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4" name="Freeform 12"/>
          <p:cNvSpPr>
            <a:spLocks/>
          </p:cNvSpPr>
          <p:nvPr/>
        </p:nvSpPr>
        <p:spPr bwMode="auto">
          <a:xfrm>
            <a:off x="5706071" y="3925517"/>
            <a:ext cx="95995" cy="191988"/>
          </a:xfrm>
          <a:custGeom>
            <a:avLst/>
            <a:gdLst>
              <a:gd name="T0" fmla="*/ 43 w 43"/>
              <a:gd name="T1" fmla="*/ 86 h 86"/>
              <a:gd name="T2" fmla="*/ 0 w 43"/>
              <a:gd name="T3" fmla="*/ 43 h 86"/>
              <a:gd name="T4" fmla="*/ 43 w 43"/>
              <a:gd name="T5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43" y="86"/>
                </a:moveTo>
                <a:lnTo>
                  <a:pt x="0" y="43"/>
                </a:lnTo>
                <a:lnTo>
                  <a:pt x="43" y="0"/>
                </a:lnTo>
              </a:path>
            </a:pathLst>
          </a:custGeom>
          <a:noFill/>
          <a:ln w="12700" cap="flat" cmpd="sng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5" name="Freeform 13"/>
          <p:cNvSpPr>
            <a:spLocks/>
          </p:cNvSpPr>
          <p:nvPr/>
        </p:nvSpPr>
        <p:spPr bwMode="auto">
          <a:xfrm>
            <a:off x="6324453" y="4639891"/>
            <a:ext cx="191988" cy="95995"/>
          </a:xfrm>
          <a:custGeom>
            <a:avLst/>
            <a:gdLst>
              <a:gd name="T0" fmla="*/ 86 w 86"/>
              <a:gd name="T1" fmla="*/ 0 h 43"/>
              <a:gd name="T2" fmla="*/ 43 w 86"/>
              <a:gd name="T3" fmla="*/ 43 h 43"/>
              <a:gd name="T4" fmla="*/ 0 w 86"/>
              <a:gd name="T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86" y="0"/>
                </a:moveTo>
                <a:lnTo>
                  <a:pt x="43" y="43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6" name="Freeform 14"/>
          <p:cNvSpPr>
            <a:spLocks/>
          </p:cNvSpPr>
          <p:nvPr/>
        </p:nvSpPr>
        <p:spPr bwMode="auto">
          <a:xfrm>
            <a:off x="6324453" y="3307136"/>
            <a:ext cx="191988" cy="95993"/>
          </a:xfrm>
          <a:custGeom>
            <a:avLst/>
            <a:gdLst>
              <a:gd name="T0" fmla="*/ 0 w 86"/>
              <a:gd name="T1" fmla="*/ 43 h 43"/>
              <a:gd name="T2" fmla="*/ 43 w 86"/>
              <a:gd name="T3" fmla="*/ 0 h 43"/>
              <a:gd name="T4" fmla="*/ 86 w 86"/>
              <a:gd name="T5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0" y="43"/>
                </a:moveTo>
                <a:lnTo>
                  <a:pt x="43" y="0"/>
                </a:lnTo>
                <a:lnTo>
                  <a:pt x="86" y="43"/>
                </a:lnTo>
              </a:path>
            </a:pathLst>
          </a:custGeom>
          <a:noFill/>
          <a:ln w="12700" cap="flat" cmpd="sng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8833695" y="2110558"/>
            <a:ext cx="2127497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8833695" y="4840809"/>
            <a:ext cx="2127497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1631902" y="4840809"/>
            <a:ext cx="2127497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631902" y="2106093"/>
            <a:ext cx="2127497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451" name="Freeform 19"/>
          <p:cNvSpPr>
            <a:spLocks noEditPoints="1"/>
          </p:cNvSpPr>
          <p:nvPr/>
        </p:nvSpPr>
        <p:spPr bwMode="auto">
          <a:xfrm>
            <a:off x="6239620" y="2447652"/>
            <a:ext cx="392906" cy="401836"/>
          </a:xfrm>
          <a:custGeom>
            <a:avLst/>
            <a:gdLst>
              <a:gd name="T0" fmla="*/ 130 w 136"/>
              <a:gd name="T1" fmla="*/ 33 h 140"/>
              <a:gd name="T2" fmla="*/ 100 w 136"/>
              <a:gd name="T3" fmla="*/ 33 h 140"/>
              <a:gd name="T4" fmla="*/ 100 w 136"/>
              <a:gd name="T5" fmla="*/ 6 h 140"/>
              <a:gd name="T6" fmla="*/ 94 w 136"/>
              <a:gd name="T7" fmla="*/ 0 h 140"/>
              <a:gd name="T8" fmla="*/ 6 w 136"/>
              <a:gd name="T9" fmla="*/ 0 h 140"/>
              <a:gd name="T10" fmla="*/ 0 w 136"/>
              <a:gd name="T11" fmla="*/ 6 h 140"/>
              <a:gd name="T12" fmla="*/ 0 w 136"/>
              <a:gd name="T13" fmla="*/ 35 h 140"/>
              <a:gd name="T14" fmla="*/ 0 w 136"/>
              <a:gd name="T15" fmla="*/ 104 h 140"/>
              <a:gd name="T16" fmla="*/ 0 w 136"/>
              <a:gd name="T17" fmla="*/ 134 h 140"/>
              <a:gd name="T18" fmla="*/ 6 w 136"/>
              <a:gd name="T19" fmla="*/ 140 h 140"/>
              <a:gd name="T20" fmla="*/ 94 w 136"/>
              <a:gd name="T21" fmla="*/ 140 h 140"/>
              <a:gd name="T22" fmla="*/ 130 w 136"/>
              <a:gd name="T23" fmla="*/ 140 h 140"/>
              <a:gd name="T24" fmla="*/ 136 w 136"/>
              <a:gd name="T25" fmla="*/ 134 h 140"/>
              <a:gd name="T26" fmla="*/ 136 w 136"/>
              <a:gd name="T27" fmla="*/ 39 h 140"/>
              <a:gd name="T28" fmla="*/ 130 w 136"/>
              <a:gd name="T29" fmla="*/ 33 h 140"/>
              <a:gd name="T30" fmla="*/ 88 w 136"/>
              <a:gd name="T31" fmla="*/ 128 h 140"/>
              <a:gd name="T32" fmla="*/ 72 w 136"/>
              <a:gd name="T33" fmla="*/ 128 h 140"/>
              <a:gd name="T34" fmla="*/ 72 w 136"/>
              <a:gd name="T35" fmla="*/ 110 h 140"/>
              <a:gd name="T36" fmla="*/ 88 w 136"/>
              <a:gd name="T37" fmla="*/ 110 h 140"/>
              <a:gd name="T38" fmla="*/ 88 w 136"/>
              <a:gd name="T39" fmla="*/ 128 h 140"/>
              <a:gd name="T40" fmla="*/ 60 w 136"/>
              <a:gd name="T41" fmla="*/ 110 h 140"/>
              <a:gd name="T42" fmla="*/ 60 w 136"/>
              <a:gd name="T43" fmla="*/ 128 h 140"/>
              <a:gd name="T44" fmla="*/ 39 w 136"/>
              <a:gd name="T45" fmla="*/ 128 h 140"/>
              <a:gd name="T46" fmla="*/ 39 w 136"/>
              <a:gd name="T47" fmla="*/ 110 h 140"/>
              <a:gd name="T48" fmla="*/ 60 w 136"/>
              <a:gd name="T49" fmla="*/ 110 h 140"/>
              <a:gd name="T50" fmla="*/ 12 w 136"/>
              <a:gd name="T51" fmla="*/ 98 h 140"/>
              <a:gd name="T52" fmla="*/ 12 w 136"/>
              <a:gd name="T53" fmla="*/ 41 h 140"/>
              <a:gd name="T54" fmla="*/ 88 w 136"/>
              <a:gd name="T55" fmla="*/ 41 h 140"/>
              <a:gd name="T56" fmla="*/ 88 w 136"/>
              <a:gd name="T57" fmla="*/ 98 h 140"/>
              <a:gd name="T58" fmla="*/ 12 w 136"/>
              <a:gd name="T59" fmla="*/ 98 h 140"/>
              <a:gd name="T60" fmla="*/ 39 w 136"/>
              <a:gd name="T61" fmla="*/ 29 h 140"/>
              <a:gd name="T62" fmla="*/ 39 w 136"/>
              <a:gd name="T63" fmla="*/ 12 h 140"/>
              <a:gd name="T64" fmla="*/ 60 w 136"/>
              <a:gd name="T65" fmla="*/ 12 h 140"/>
              <a:gd name="T66" fmla="*/ 60 w 136"/>
              <a:gd name="T67" fmla="*/ 29 h 140"/>
              <a:gd name="T68" fmla="*/ 39 w 136"/>
              <a:gd name="T69" fmla="*/ 29 h 140"/>
              <a:gd name="T70" fmla="*/ 88 w 136"/>
              <a:gd name="T71" fmla="*/ 29 h 140"/>
              <a:gd name="T72" fmla="*/ 72 w 136"/>
              <a:gd name="T73" fmla="*/ 29 h 140"/>
              <a:gd name="T74" fmla="*/ 72 w 136"/>
              <a:gd name="T75" fmla="*/ 12 h 140"/>
              <a:gd name="T76" fmla="*/ 88 w 136"/>
              <a:gd name="T77" fmla="*/ 12 h 140"/>
              <a:gd name="T78" fmla="*/ 88 w 136"/>
              <a:gd name="T79" fmla="*/ 29 h 140"/>
              <a:gd name="T80" fmla="*/ 12 w 136"/>
              <a:gd name="T81" fmla="*/ 12 h 140"/>
              <a:gd name="T82" fmla="*/ 27 w 136"/>
              <a:gd name="T83" fmla="*/ 12 h 140"/>
              <a:gd name="T84" fmla="*/ 27 w 136"/>
              <a:gd name="T85" fmla="*/ 29 h 140"/>
              <a:gd name="T86" fmla="*/ 12 w 136"/>
              <a:gd name="T87" fmla="*/ 29 h 140"/>
              <a:gd name="T88" fmla="*/ 12 w 136"/>
              <a:gd name="T89" fmla="*/ 12 h 140"/>
              <a:gd name="T90" fmla="*/ 12 w 136"/>
              <a:gd name="T91" fmla="*/ 110 h 140"/>
              <a:gd name="T92" fmla="*/ 27 w 136"/>
              <a:gd name="T93" fmla="*/ 110 h 140"/>
              <a:gd name="T94" fmla="*/ 27 w 136"/>
              <a:gd name="T95" fmla="*/ 128 h 140"/>
              <a:gd name="T96" fmla="*/ 12 w 136"/>
              <a:gd name="T97" fmla="*/ 128 h 140"/>
              <a:gd name="T98" fmla="*/ 12 w 136"/>
              <a:gd name="T99" fmla="*/ 110 h 140"/>
              <a:gd name="T100" fmla="*/ 124 w 136"/>
              <a:gd name="T101" fmla="*/ 128 h 140"/>
              <a:gd name="T102" fmla="*/ 100 w 136"/>
              <a:gd name="T103" fmla="*/ 128 h 140"/>
              <a:gd name="T104" fmla="*/ 100 w 136"/>
              <a:gd name="T105" fmla="*/ 104 h 140"/>
              <a:gd name="T106" fmla="*/ 100 w 136"/>
              <a:gd name="T107" fmla="*/ 45 h 140"/>
              <a:gd name="T108" fmla="*/ 124 w 136"/>
              <a:gd name="T109" fmla="*/ 45 h 140"/>
              <a:gd name="T110" fmla="*/ 124 w 136"/>
              <a:gd name="T111" fmla="*/ 12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36" h="140">
                <a:moveTo>
                  <a:pt x="130" y="33"/>
                </a:moveTo>
                <a:cubicBezTo>
                  <a:pt x="100" y="33"/>
                  <a:pt x="100" y="33"/>
                  <a:pt x="100" y="33"/>
                </a:cubicBezTo>
                <a:cubicBezTo>
                  <a:pt x="100" y="6"/>
                  <a:pt x="100" y="6"/>
                  <a:pt x="100" y="6"/>
                </a:cubicBezTo>
                <a:cubicBezTo>
                  <a:pt x="100" y="2"/>
                  <a:pt x="97" y="0"/>
                  <a:pt x="94" y="0"/>
                </a:cubicBezTo>
                <a:cubicBezTo>
                  <a:pt x="6" y="0"/>
                  <a:pt x="6" y="0"/>
                  <a:pt x="6" y="0"/>
                </a:cubicBezTo>
                <a:cubicBezTo>
                  <a:pt x="2" y="0"/>
                  <a:pt x="0" y="2"/>
                  <a:pt x="0" y="6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37"/>
                  <a:pt x="2" y="140"/>
                  <a:pt x="6" y="140"/>
                </a:cubicBezTo>
                <a:cubicBezTo>
                  <a:pt x="94" y="140"/>
                  <a:pt x="94" y="140"/>
                  <a:pt x="94" y="140"/>
                </a:cubicBezTo>
                <a:cubicBezTo>
                  <a:pt x="130" y="140"/>
                  <a:pt x="130" y="140"/>
                  <a:pt x="130" y="140"/>
                </a:cubicBezTo>
                <a:cubicBezTo>
                  <a:pt x="134" y="140"/>
                  <a:pt x="136" y="137"/>
                  <a:pt x="136" y="134"/>
                </a:cubicBezTo>
                <a:cubicBezTo>
                  <a:pt x="136" y="39"/>
                  <a:pt x="136" y="39"/>
                  <a:pt x="136" y="39"/>
                </a:cubicBezTo>
                <a:cubicBezTo>
                  <a:pt x="136" y="36"/>
                  <a:pt x="134" y="33"/>
                  <a:pt x="130" y="33"/>
                </a:cubicBezTo>
                <a:close/>
                <a:moveTo>
                  <a:pt x="88" y="128"/>
                </a:moveTo>
                <a:cubicBezTo>
                  <a:pt x="72" y="128"/>
                  <a:pt x="72" y="128"/>
                  <a:pt x="72" y="128"/>
                </a:cubicBezTo>
                <a:cubicBezTo>
                  <a:pt x="72" y="110"/>
                  <a:pt x="72" y="110"/>
                  <a:pt x="72" y="110"/>
                </a:cubicBezTo>
                <a:cubicBezTo>
                  <a:pt x="88" y="110"/>
                  <a:pt x="88" y="110"/>
                  <a:pt x="88" y="110"/>
                </a:cubicBezTo>
                <a:lnTo>
                  <a:pt x="88" y="128"/>
                </a:lnTo>
                <a:close/>
                <a:moveTo>
                  <a:pt x="60" y="110"/>
                </a:moveTo>
                <a:cubicBezTo>
                  <a:pt x="60" y="128"/>
                  <a:pt x="60" y="128"/>
                  <a:pt x="60" y="128"/>
                </a:cubicBezTo>
                <a:cubicBezTo>
                  <a:pt x="39" y="128"/>
                  <a:pt x="39" y="128"/>
                  <a:pt x="39" y="128"/>
                </a:cubicBezTo>
                <a:cubicBezTo>
                  <a:pt x="39" y="110"/>
                  <a:pt x="39" y="110"/>
                  <a:pt x="39" y="110"/>
                </a:cubicBezTo>
                <a:lnTo>
                  <a:pt x="60" y="110"/>
                </a:lnTo>
                <a:close/>
                <a:moveTo>
                  <a:pt x="12" y="98"/>
                </a:moveTo>
                <a:cubicBezTo>
                  <a:pt x="12" y="41"/>
                  <a:pt x="12" y="41"/>
                  <a:pt x="12" y="41"/>
                </a:cubicBezTo>
                <a:cubicBezTo>
                  <a:pt x="88" y="41"/>
                  <a:pt x="88" y="41"/>
                  <a:pt x="88" y="41"/>
                </a:cubicBezTo>
                <a:cubicBezTo>
                  <a:pt x="88" y="98"/>
                  <a:pt x="88" y="98"/>
                  <a:pt x="88" y="98"/>
                </a:cubicBezTo>
                <a:lnTo>
                  <a:pt x="12" y="98"/>
                </a:lnTo>
                <a:close/>
                <a:moveTo>
                  <a:pt x="39" y="29"/>
                </a:moveTo>
                <a:cubicBezTo>
                  <a:pt x="39" y="12"/>
                  <a:pt x="39" y="12"/>
                  <a:pt x="39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60" y="29"/>
                  <a:pt x="60" y="29"/>
                  <a:pt x="60" y="29"/>
                </a:cubicBezTo>
                <a:lnTo>
                  <a:pt x="39" y="29"/>
                </a:lnTo>
                <a:close/>
                <a:moveTo>
                  <a:pt x="88" y="29"/>
                </a:moveTo>
                <a:cubicBezTo>
                  <a:pt x="72" y="29"/>
                  <a:pt x="72" y="29"/>
                  <a:pt x="72" y="29"/>
                </a:cubicBezTo>
                <a:cubicBezTo>
                  <a:pt x="72" y="12"/>
                  <a:pt x="72" y="12"/>
                  <a:pt x="72" y="12"/>
                </a:cubicBezTo>
                <a:cubicBezTo>
                  <a:pt x="88" y="12"/>
                  <a:pt x="88" y="12"/>
                  <a:pt x="88" y="12"/>
                </a:cubicBezTo>
                <a:lnTo>
                  <a:pt x="88" y="29"/>
                </a:lnTo>
                <a:close/>
                <a:moveTo>
                  <a:pt x="12" y="12"/>
                </a:moveTo>
                <a:cubicBezTo>
                  <a:pt x="27" y="12"/>
                  <a:pt x="27" y="12"/>
                  <a:pt x="27" y="12"/>
                </a:cubicBezTo>
                <a:cubicBezTo>
                  <a:pt x="27" y="29"/>
                  <a:pt x="27" y="29"/>
                  <a:pt x="27" y="29"/>
                </a:cubicBezTo>
                <a:cubicBezTo>
                  <a:pt x="12" y="29"/>
                  <a:pt x="12" y="29"/>
                  <a:pt x="12" y="29"/>
                </a:cubicBezTo>
                <a:lnTo>
                  <a:pt x="12" y="12"/>
                </a:lnTo>
                <a:close/>
                <a:moveTo>
                  <a:pt x="12" y="110"/>
                </a:moveTo>
                <a:cubicBezTo>
                  <a:pt x="27" y="110"/>
                  <a:pt x="27" y="110"/>
                  <a:pt x="27" y="110"/>
                </a:cubicBezTo>
                <a:cubicBezTo>
                  <a:pt x="27" y="128"/>
                  <a:pt x="27" y="128"/>
                  <a:pt x="27" y="128"/>
                </a:cubicBezTo>
                <a:cubicBezTo>
                  <a:pt x="12" y="128"/>
                  <a:pt x="12" y="128"/>
                  <a:pt x="12" y="128"/>
                </a:cubicBezTo>
                <a:lnTo>
                  <a:pt x="12" y="110"/>
                </a:lnTo>
                <a:close/>
                <a:moveTo>
                  <a:pt x="124" y="128"/>
                </a:moveTo>
                <a:cubicBezTo>
                  <a:pt x="100" y="128"/>
                  <a:pt x="100" y="128"/>
                  <a:pt x="100" y="128"/>
                </a:cubicBezTo>
                <a:cubicBezTo>
                  <a:pt x="100" y="104"/>
                  <a:pt x="100" y="104"/>
                  <a:pt x="100" y="104"/>
                </a:cubicBezTo>
                <a:cubicBezTo>
                  <a:pt x="100" y="45"/>
                  <a:pt x="100" y="45"/>
                  <a:pt x="100" y="45"/>
                </a:cubicBezTo>
                <a:cubicBezTo>
                  <a:pt x="124" y="45"/>
                  <a:pt x="124" y="45"/>
                  <a:pt x="124" y="45"/>
                </a:cubicBezTo>
                <a:lnTo>
                  <a:pt x="124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452" name="Group 20"/>
          <p:cNvGrpSpPr>
            <a:grpSpLocks/>
          </p:cNvGrpSpPr>
          <p:nvPr/>
        </p:nvGrpSpPr>
        <p:grpSpPr bwMode="auto">
          <a:xfrm>
            <a:off x="4815335" y="3778177"/>
            <a:ext cx="495598" cy="504527"/>
            <a:chOff x="0" y="0"/>
            <a:chExt cx="276" cy="281"/>
          </a:xfrm>
        </p:grpSpPr>
        <p:sp>
          <p:nvSpPr>
            <p:cNvPr id="18453" name="Freeform 21"/>
            <p:cNvSpPr>
              <a:spLocks/>
            </p:cNvSpPr>
            <p:nvPr/>
          </p:nvSpPr>
          <p:spPr bwMode="auto">
            <a:xfrm>
              <a:off x="0" y="0"/>
              <a:ext cx="276" cy="203"/>
            </a:xfrm>
            <a:custGeom>
              <a:avLst/>
              <a:gdLst>
                <a:gd name="T0" fmla="*/ 106 w 138"/>
                <a:gd name="T1" fmla="*/ 37 h 101"/>
                <a:gd name="T2" fmla="*/ 100 w 138"/>
                <a:gd name="T3" fmla="*/ 38 h 101"/>
                <a:gd name="T4" fmla="*/ 100 w 138"/>
                <a:gd name="T5" fmla="*/ 35 h 101"/>
                <a:gd name="T6" fmla="*/ 66 w 138"/>
                <a:gd name="T7" fmla="*/ 0 h 101"/>
                <a:gd name="T8" fmla="*/ 32 w 138"/>
                <a:gd name="T9" fmla="*/ 29 h 101"/>
                <a:gd name="T10" fmla="*/ 22 w 138"/>
                <a:gd name="T11" fmla="*/ 30 h 101"/>
                <a:gd name="T12" fmla="*/ 22 w 138"/>
                <a:gd name="T13" fmla="*/ 30 h 101"/>
                <a:gd name="T14" fmla="*/ 8 w 138"/>
                <a:gd name="T15" fmla="*/ 51 h 101"/>
                <a:gd name="T16" fmla="*/ 10 w 138"/>
                <a:gd name="T17" fmla="*/ 60 h 101"/>
                <a:gd name="T18" fmla="*/ 0 w 138"/>
                <a:gd name="T19" fmla="*/ 79 h 101"/>
                <a:gd name="T20" fmla="*/ 22 w 138"/>
                <a:gd name="T21" fmla="*/ 101 h 101"/>
                <a:gd name="T22" fmla="*/ 45 w 138"/>
                <a:gd name="T23" fmla="*/ 101 h 101"/>
                <a:gd name="T24" fmla="*/ 51 w 138"/>
                <a:gd name="T25" fmla="*/ 95 h 101"/>
                <a:gd name="T26" fmla="*/ 45 w 138"/>
                <a:gd name="T27" fmla="*/ 89 h 101"/>
                <a:gd name="T28" fmla="*/ 22 w 138"/>
                <a:gd name="T29" fmla="*/ 89 h 101"/>
                <a:gd name="T30" fmla="*/ 12 w 138"/>
                <a:gd name="T31" fmla="*/ 79 h 101"/>
                <a:gd name="T32" fmla="*/ 20 w 138"/>
                <a:gd name="T33" fmla="*/ 69 h 101"/>
                <a:gd name="T34" fmla="*/ 25 w 138"/>
                <a:gd name="T35" fmla="*/ 65 h 101"/>
                <a:gd name="T36" fmla="*/ 23 w 138"/>
                <a:gd name="T37" fmla="*/ 58 h 101"/>
                <a:gd name="T38" fmla="*/ 20 w 138"/>
                <a:gd name="T39" fmla="*/ 51 h 101"/>
                <a:gd name="T40" fmla="*/ 26 w 138"/>
                <a:gd name="T41" fmla="*/ 41 h 101"/>
                <a:gd name="T42" fmla="*/ 26 w 138"/>
                <a:gd name="T43" fmla="*/ 41 h 101"/>
                <a:gd name="T44" fmla="*/ 35 w 138"/>
                <a:gd name="T45" fmla="*/ 42 h 101"/>
                <a:gd name="T46" fmla="*/ 41 w 138"/>
                <a:gd name="T47" fmla="*/ 42 h 101"/>
                <a:gd name="T48" fmla="*/ 43 w 138"/>
                <a:gd name="T49" fmla="*/ 36 h 101"/>
                <a:gd name="T50" fmla="*/ 43 w 138"/>
                <a:gd name="T51" fmla="*/ 35 h 101"/>
                <a:gd name="T52" fmla="*/ 43 w 138"/>
                <a:gd name="T53" fmla="*/ 35 h 101"/>
                <a:gd name="T54" fmla="*/ 66 w 138"/>
                <a:gd name="T55" fmla="*/ 12 h 101"/>
                <a:gd name="T56" fmla="*/ 88 w 138"/>
                <a:gd name="T57" fmla="*/ 35 h 101"/>
                <a:gd name="T58" fmla="*/ 84 w 138"/>
                <a:gd name="T59" fmla="*/ 46 h 101"/>
                <a:gd name="T60" fmla="*/ 86 w 138"/>
                <a:gd name="T61" fmla="*/ 54 h 101"/>
                <a:gd name="T62" fmla="*/ 93 w 138"/>
                <a:gd name="T63" fmla="*/ 54 h 101"/>
                <a:gd name="T64" fmla="*/ 106 w 138"/>
                <a:gd name="T65" fmla="*/ 49 h 101"/>
                <a:gd name="T66" fmla="*/ 126 w 138"/>
                <a:gd name="T67" fmla="*/ 69 h 101"/>
                <a:gd name="T68" fmla="*/ 106 w 138"/>
                <a:gd name="T69" fmla="*/ 89 h 101"/>
                <a:gd name="T70" fmla="*/ 93 w 138"/>
                <a:gd name="T71" fmla="*/ 89 h 101"/>
                <a:gd name="T72" fmla="*/ 87 w 138"/>
                <a:gd name="T73" fmla="*/ 95 h 101"/>
                <a:gd name="T74" fmla="*/ 93 w 138"/>
                <a:gd name="T75" fmla="*/ 101 h 101"/>
                <a:gd name="T76" fmla="*/ 106 w 138"/>
                <a:gd name="T77" fmla="*/ 101 h 101"/>
                <a:gd name="T78" fmla="*/ 138 w 138"/>
                <a:gd name="T79" fmla="*/ 69 h 101"/>
                <a:gd name="T80" fmla="*/ 106 w 138"/>
                <a:gd name="T81" fmla="*/ 3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8" h="101">
                  <a:moveTo>
                    <a:pt x="106" y="37"/>
                  </a:moveTo>
                  <a:cubicBezTo>
                    <a:pt x="104" y="37"/>
                    <a:pt x="102" y="37"/>
                    <a:pt x="100" y="38"/>
                  </a:cubicBezTo>
                  <a:cubicBezTo>
                    <a:pt x="100" y="37"/>
                    <a:pt x="100" y="36"/>
                    <a:pt x="100" y="35"/>
                  </a:cubicBezTo>
                  <a:cubicBezTo>
                    <a:pt x="100" y="16"/>
                    <a:pt x="84" y="0"/>
                    <a:pt x="66" y="0"/>
                  </a:cubicBezTo>
                  <a:cubicBezTo>
                    <a:pt x="49" y="0"/>
                    <a:pt x="35" y="13"/>
                    <a:pt x="32" y="29"/>
                  </a:cubicBezTo>
                  <a:cubicBezTo>
                    <a:pt x="28" y="28"/>
                    <a:pt x="25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3" y="33"/>
                    <a:pt x="8" y="42"/>
                    <a:pt x="8" y="51"/>
                  </a:cubicBezTo>
                  <a:cubicBezTo>
                    <a:pt x="8" y="54"/>
                    <a:pt x="8" y="57"/>
                    <a:pt x="10" y="60"/>
                  </a:cubicBezTo>
                  <a:cubicBezTo>
                    <a:pt x="4" y="64"/>
                    <a:pt x="0" y="71"/>
                    <a:pt x="0" y="79"/>
                  </a:cubicBezTo>
                  <a:cubicBezTo>
                    <a:pt x="0" y="91"/>
                    <a:pt x="10" y="101"/>
                    <a:pt x="22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8" y="101"/>
                    <a:pt x="51" y="98"/>
                    <a:pt x="51" y="95"/>
                  </a:cubicBezTo>
                  <a:cubicBezTo>
                    <a:pt x="51" y="92"/>
                    <a:pt x="48" y="89"/>
                    <a:pt x="45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16" y="89"/>
                    <a:pt x="12" y="84"/>
                    <a:pt x="12" y="79"/>
                  </a:cubicBezTo>
                  <a:cubicBezTo>
                    <a:pt x="12" y="74"/>
                    <a:pt x="16" y="70"/>
                    <a:pt x="20" y="69"/>
                  </a:cubicBezTo>
                  <a:cubicBezTo>
                    <a:pt x="23" y="69"/>
                    <a:pt x="25" y="67"/>
                    <a:pt x="25" y="65"/>
                  </a:cubicBezTo>
                  <a:cubicBezTo>
                    <a:pt x="26" y="62"/>
                    <a:pt x="25" y="60"/>
                    <a:pt x="23" y="58"/>
                  </a:cubicBezTo>
                  <a:cubicBezTo>
                    <a:pt x="21" y="57"/>
                    <a:pt x="20" y="54"/>
                    <a:pt x="20" y="51"/>
                  </a:cubicBezTo>
                  <a:cubicBezTo>
                    <a:pt x="20" y="47"/>
                    <a:pt x="22" y="43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9" y="40"/>
                    <a:pt x="32" y="40"/>
                    <a:pt x="35" y="42"/>
                  </a:cubicBezTo>
                  <a:cubicBezTo>
                    <a:pt x="36" y="43"/>
                    <a:pt x="39" y="43"/>
                    <a:pt x="41" y="42"/>
                  </a:cubicBezTo>
                  <a:cubicBezTo>
                    <a:pt x="43" y="41"/>
                    <a:pt x="44" y="39"/>
                    <a:pt x="43" y="36"/>
                  </a:cubicBezTo>
                  <a:cubicBezTo>
                    <a:pt x="43" y="36"/>
                    <a:pt x="43" y="36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2"/>
                    <a:pt x="53" y="12"/>
                    <a:pt x="66" y="12"/>
                  </a:cubicBezTo>
                  <a:cubicBezTo>
                    <a:pt x="78" y="12"/>
                    <a:pt x="88" y="22"/>
                    <a:pt x="88" y="35"/>
                  </a:cubicBezTo>
                  <a:cubicBezTo>
                    <a:pt x="88" y="39"/>
                    <a:pt x="87" y="43"/>
                    <a:pt x="84" y="46"/>
                  </a:cubicBezTo>
                  <a:cubicBezTo>
                    <a:pt x="83" y="49"/>
                    <a:pt x="83" y="52"/>
                    <a:pt x="86" y="54"/>
                  </a:cubicBezTo>
                  <a:cubicBezTo>
                    <a:pt x="88" y="56"/>
                    <a:pt x="91" y="56"/>
                    <a:pt x="93" y="54"/>
                  </a:cubicBezTo>
                  <a:cubicBezTo>
                    <a:pt x="96" y="52"/>
                    <a:pt x="100" y="49"/>
                    <a:pt x="106" y="49"/>
                  </a:cubicBezTo>
                  <a:cubicBezTo>
                    <a:pt x="117" y="49"/>
                    <a:pt x="126" y="58"/>
                    <a:pt x="126" y="69"/>
                  </a:cubicBezTo>
                  <a:cubicBezTo>
                    <a:pt x="126" y="80"/>
                    <a:pt x="117" y="89"/>
                    <a:pt x="106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0" y="89"/>
                    <a:pt x="87" y="92"/>
                    <a:pt x="87" y="95"/>
                  </a:cubicBezTo>
                  <a:cubicBezTo>
                    <a:pt x="87" y="98"/>
                    <a:pt x="90" y="101"/>
                    <a:pt x="93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24" y="101"/>
                    <a:pt x="138" y="87"/>
                    <a:pt x="138" y="69"/>
                  </a:cubicBezTo>
                  <a:cubicBezTo>
                    <a:pt x="138" y="51"/>
                    <a:pt x="124" y="37"/>
                    <a:pt x="10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454" name="Freeform 22"/>
            <p:cNvSpPr>
              <a:spLocks/>
            </p:cNvSpPr>
            <p:nvPr/>
          </p:nvSpPr>
          <p:spPr bwMode="auto">
            <a:xfrm>
              <a:off x="84" y="115"/>
              <a:ext cx="108" cy="166"/>
            </a:xfrm>
            <a:custGeom>
              <a:avLst/>
              <a:gdLst>
                <a:gd name="T0" fmla="*/ 43 w 54"/>
                <a:gd name="T1" fmla="*/ 53 h 83"/>
                <a:gd name="T2" fmla="*/ 33 w 54"/>
                <a:gd name="T3" fmla="*/ 63 h 83"/>
                <a:gd name="T4" fmla="*/ 33 w 54"/>
                <a:gd name="T5" fmla="*/ 6 h 83"/>
                <a:gd name="T6" fmla="*/ 27 w 54"/>
                <a:gd name="T7" fmla="*/ 0 h 83"/>
                <a:gd name="T8" fmla="*/ 21 w 54"/>
                <a:gd name="T9" fmla="*/ 6 h 83"/>
                <a:gd name="T10" fmla="*/ 21 w 54"/>
                <a:gd name="T11" fmla="*/ 63 h 83"/>
                <a:gd name="T12" fmla="*/ 11 w 54"/>
                <a:gd name="T13" fmla="*/ 53 h 83"/>
                <a:gd name="T14" fmla="*/ 2 w 54"/>
                <a:gd name="T15" fmla="*/ 53 h 83"/>
                <a:gd name="T16" fmla="*/ 2 w 54"/>
                <a:gd name="T17" fmla="*/ 61 h 83"/>
                <a:gd name="T18" fmla="*/ 23 w 54"/>
                <a:gd name="T19" fmla="*/ 82 h 83"/>
                <a:gd name="T20" fmla="*/ 27 w 54"/>
                <a:gd name="T21" fmla="*/ 83 h 83"/>
                <a:gd name="T22" fmla="*/ 31 w 54"/>
                <a:gd name="T23" fmla="*/ 82 h 83"/>
                <a:gd name="T24" fmla="*/ 52 w 54"/>
                <a:gd name="T25" fmla="*/ 61 h 83"/>
                <a:gd name="T26" fmla="*/ 52 w 54"/>
                <a:gd name="T27" fmla="*/ 53 h 83"/>
                <a:gd name="T28" fmla="*/ 43 w 54"/>
                <a:gd name="T29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83">
                  <a:moveTo>
                    <a:pt x="43" y="53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"/>
                    <a:pt x="30" y="0"/>
                    <a:pt x="27" y="0"/>
                  </a:cubicBezTo>
                  <a:cubicBezTo>
                    <a:pt x="24" y="0"/>
                    <a:pt x="21" y="2"/>
                    <a:pt x="21" y="6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50"/>
                    <a:pt x="5" y="50"/>
                    <a:pt x="2" y="53"/>
                  </a:cubicBezTo>
                  <a:cubicBezTo>
                    <a:pt x="0" y="55"/>
                    <a:pt x="0" y="59"/>
                    <a:pt x="2" y="61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4" y="83"/>
                    <a:pt x="25" y="83"/>
                    <a:pt x="27" y="83"/>
                  </a:cubicBezTo>
                  <a:cubicBezTo>
                    <a:pt x="28" y="83"/>
                    <a:pt x="30" y="83"/>
                    <a:pt x="31" y="82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4" y="59"/>
                    <a:pt x="54" y="55"/>
                    <a:pt x="52" y="53"/>
                  </a:cubicBezTo>
                  <a:cubicBezTo>
                    <a:pt x="49" y="50"/>
                    <a:pt x="45" y="50"/>
                    <a:pt x="43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8455" name="Freeform 23"/>
          <p:cNvSpPr>
            <a:spLocks noEditPoints="1"/>
          </p:cNvSpPr>
          <p:nvPr/>
        </p:nvSpPr>
        <p:spPr bwMode="auto">
          <a:xfrm>
            <a:off x="6210598" y="5182370"/>
            <a:ext cx="437555" cy="464344"/>
          </a:xfrm>
          <a:custGeom>
            <a:avLst/>
            <a:gdLst>
              <a:gd name="T0" fmla="*/ 111 w 132"/>
              <a:gd name="T1" fmla="*/ 56 h 140"/>
              <a:gd name="T2" fmla="*/ 103 w 132"/>
              <a:gd name="T3" fmla="*/ 56 h 140"/>
              <a:gd name="T4" fmla="*/ 103 w 132"/>
              <a:gd name="T5" fmla="*/ 37 h 140"/>
              <a:gd name="T6" fmla="*/ 66 w 132"/>
              <a:gd name="T7" fmla="*/ 0 h 140"/>
              <a:gd name="T8" fmla="*/ 29 w 132"/>
              <a:gd name="T9" fmla="*/ 37 h 140"/>
              <a:gd name="T10" fmla="*/ 29 w 132"/>
              <a:gd name="T11" fmla="*/ 55 h 140"/>
              <a:gd name="T12" fmla="*/ 21 w 132"/>
              <a:gd name="T13" fmla="*/ 55 h 140"/>
              <a:gd name="T14" fmla="*/ 0 w 132"/>
              <a:gd name="T15" fmla="*/ 76 h 140"/>
              <a:gd name="T16" fmla="*/ 21 w 132"/>
              <a:gd name="T17" fmla="*/ 97 h 140"/>
              <a:gd name="T18" fmla="*/ 41 w 132"/>
              <a:gd name="T19" fmla="*/ 97 h 140"/>
              <a:gd name="T20" fmla="*/ 41 w 132"/>
              <a:gd name="T21" fmla="*/ 57 h 140"/>
              <a:gd name="T22" fmla="*/ 41 w 132"/>
              <a:gd name="T23" fmla="*/ 55 h 140"/>
              <a:gd name="T24" fmla="*/ 41 w 132"/>
              <a:gd name="T25" fmla="*/ 37 h 140"/>
              <a:gd name="T26" fmla="*/ 66 w 132"/>
              <a:gd name="T27" fmla="*/ 12 h 140"/>
              <a:gd name="T28" fmla="*/ 91 w 132"/>
              <a:gd name="T29" fmla="*/ 37 h 140"/>
              <a:gd name="T30" fmla="*/ 91 w 132"/>
              <a:gd name="T31" fmla="*/ 56 h 140"/>
              <a:gd name="T32" fmla="*/ 91 w 132"/>
              <a:gd name="T33" fmla="*/ 59 h 140"/>
              <a:gd name="T34" fmla="*/ 91 w 132"/>
              <a:gd name="T35" fmla="*/ 92 h 140"/>
              <a:gd name="T36" fmla="*/ 91 w 132"/>
              <a:gd name="T37" fmla="*/ 98 h 140"/>
              <a:gd name="T38" fmla="*/ 91 w 132"/>
              <a:gd name="T39" fmla="*/ 109 h 140"/>
              <a:gd name="T40" fmla="*/ 81 w 132"/>
              <a:gd name="T41" fmla="*/ 119 h 140"/>
              <a:gd name="T42" fmla="*/ 79 w 132"/>
              <a:gd name="T43" fmla="*/ 119 h 140"/>
              <a:gd name="T44" fmla="*/ 66 w 132"/>
              <a:gd name="T45" fmla="*/ 110 h 140"/>
              <a:gd name="T46" fmla="*/ 51 w 132"/>
              <a:gd name="T47" fmla="*/ 125 h 140"/>
              <a:gd name="T48" fmla="*/ 66 w 132"/>
              <a:gd name="T49" fmla="*/ 140 h 140"/>
              <a:gd name="T50" fmla="*/ 79 w 132"/>
              <a:gd name="T51" fmla="*/ 131 h 140"/>
              <a:gd name="T52" fmla="*/ 81 w 132"/>
              <a:gd name="T53" fmla="*/ 131 h 140"/>
              <a:gd name="T54" fmla="*/ 103 w 132"/>
              <a:gd name="T55" fmla="*/ 109 h 140"/>
              <a:gd name="T56" fmla="*/ 103 w 132"/>
              <a:gd name="T57" fmla="*/ 98 h 140"/>
              <a:gd name="T58" fmla="*/ 111 w 132"/>
              <a:gd name="T59" fmla="*/ 98 h 140"/>
              <a:gd name="T60" fmla="*/ 132 w 132"/>
              <a:gd name="T61" fmla="*/ 77 h 140"/>
              <a:gd name="T62" fmla="*/ 111 w 132"/>
              <a:gd name="T63" fmla="*/ 56 h 140"/>
              <a:gd name="T64" fmla="*/ 29 w 132"/>
              <a:gd name="T65" fmla="*/ 85 h 140"/>
              <a:gd name="T66" fmla="*/ 21 w 132"/>
              <a:gd name="T67" fmla="*/ 85 h 140"/>
              <a:gd name="T68" fmla="*/ 12 w 132"/>
              <a:gd name="T69" fmla="*/ 76 h 140"/>
              <a:gd name="T70" fmla="*/ 21 w 132"/>
              <a:gd name="T71" fmla="*/ 67 h 140"/>
              <a:gd name="T72" fmla="*/ 29 w 132"/>
              <a:gd name="T73" fmla="*/ 67 h 140"/>
              <a:gd name="T74" fmla="*/ 29 w 132"/>
              <a:gd name="T75" fmla="*/ 85 h 140"/>
              <a:gd name="T76" fmla="*/ 111 w 132"/>
              <a:gd name="T77" fmla="*/ 86 h 140"/>
              <a:gd name="T78" fmla="*/ 103 w 132"/>
              <a:gd name="T79" fmla="*/ 86 h 140"/>
              <a:gd name="T80" fmla="*/ 103 w 132"/>
              <a:gd name="T81" fmla="*/ 68 h 140"/>
              <a:gd name="T82" fmla="*/ 111 w 132"/>
              <a:gd name="T83" fmla="*/ 68 h 140"/>
              <a:gd name="T84" fmla="*/ 120 w 132"/>
              <a:gd name="T85" fmla="*/ 77 h 140"/>
              <a:gd name="T86" fmla="*/ 111 w 132"/>
              <a:gd name="T87" fmla="*/ 86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2" h="140">
                <a:moveTo>
                  <a:pt x="111" y="56"/>
                </a:moveTo>
                <a:cubicBezTo>
                  <a:pt x="103" y="56"/>
                  <a:pt x="103" y="56"/>
                  <a:pt x="103" y="56"/>
                </a:cubicBezTo>
                <a:cubicBezTo>
                  <a:pt x="103" y="37"/>
                  <a:pt x="103" y="37"/>
                  <a:pt x="103" y="37"/>
                </a:cubicBezTo>
                <a:cubicBezTo>
                  <a:pt x="103" y="16"/>
                  <a:pt x="86" y="0"/>
                  <a:pt x="66" y="0"/>
                </a:cubicBezTo>
                <a:cubicBezTo>
                  <a:pt x="46" y="0"/>
                  <a:pt x="29" y="16"/>
                  <a:pt x="29" y="37"/>
                </a:cubicBezTo>
                <a:cubicBezTo>
                  <a:pt x="29" y="55"/>
                  <a:pt x="29" y="55"/>
                  <a:pt x="29" y="55"/>
                </a:cubicBezTo>
                <a:cubicBezTo>
                  <a:pt x="21" y="55"/>
                  <a:pt x="21" y="55"/>
                  <a:pt x="21" y="55"/>
                </a:cubicBezTo>
                <a:cubicBezTo>
                  <a:pt x="9" y="55"/>
                  <a:pt x="0" y="65"/>
                  <a:pt x="0" y="76"/>
                </a:cubicBezTo>
                <a:cubicBezTo>
                  <a:pt x="0" y="88"/>
                  <a:pt x="9" y="97"/>
                  <a:pt x="21" y="97"/>
                </a:cubicBezTo>
                <a:cubicBezTo>
                  <a:pt x="41" y="97"/>
                  <a:pt x="41" y="97"/>
                  <a:pt x="41" y="97"/>
                </a:cubicBezTo>
                <a:cubicBezTo>
                  <a:pt x="41" y="57"/>
                  <a:pt x="41" y="57"/>
                  <a:pt x="41" y="57"/>
                </a:cubicBezTo>
                <a:cubicBezTo>
                  <a:pt x="41" y="55"/>
                  <a:pt x="41" y="55"/>
                  <a:pt x="41" y="55"/>
                </a:cubicBezTo>
                <a:cubicBezTo>
                  <a:pt x="41" y="37"/>
                  <a:pt x="41" y="37"/>
                  <a:pt x="41" y="37"/>
                </a:cubicBezTo>
                <a:cubicBezTo>
                  <a:pt x="41" y="23"/>
                  <a:pt x="52" y="12"/>
                  <a:pt x="66" y="12"/>
                </a:cubicBezTo>
                <a:cubicBezTo>
                  <a:pt x="80" y="12"/>
                  <a:pt x="91" y="23"/>
                  <a:pt x="91" y="37"/>
                </a:cubicBezTo>
                <a:cubicBezTo>
                  <a:pt x="91" y="56"/>
                  <a:pt x="91" y="56"/>
                  <a:pt x="91" y="56"/>
                </a:cubicBezTo>
                <a:cubicBezTo>
                  <a:pt x="91" y="59"/>
                  <a:pt x="91" y="59"/>
                  <a:pt x="91" y="59"/>
                </a:cubicBezTo>
                <a:cubicBezTo>
                  <a:pt x="91" y="92"/>
                  <a:pt x="91" y="92"/>
                  <a:pt x="91" y="92"/>
                </a:cubicBezTo>
                <a:cubicBezTo>
                  <a:pt x="91" y="98"/>
                  <a:pt x="91" y="98"/>
                  <a:pt x="91" y="98"/>
                </a:cubicBezTo>
                <a:cubicBezTo>
                  <a:pt x="91" y="109"/>
                  <a:pt x="91" y="109"/>
                  <a:pt x="91" y="109"/>
                </a:cubicBezTo>
                <a:cubicBezTo>
                  <a:pt x="91" y="114"/>
                  <a:pt x="86" y="119"/>
                  <a:pt x="81" y="119"/>
                </a:cubicBezTo>
                <a:cubicBezTo>
                  <a:pt x="79" y="119"/>
                  <a:pt x="79" y="119"/>
                  <a:pt x="79" y="119"/>
                </a:cubicBezTo>
                <a:cubicBezTo>
                  <a:pt x="77" y="114"/>
                  <a:pt x="72" y="110"/>
                  <a:pt x="66" y="110"/>
                </a:cubicBezTo>
                <a:cubicBezTo>
                  <a:pt x="58" y="110"/>
                  <a:pt x="51" y="117"/>
                  <a:pt x="51" y="125"/>
                </a:cubicBezTo>
                <a:cubicBezTo>
                  <a:pt x="51" y="133"/>
                  <a:pt x="58" y="140"/>
                  <a:pt x="66" y="140"/>
                </a:cubicBezTo>
                <a:cubicBezTo>
                  <a:pt x="72" y="140"/>
                  <a:pt x="77" y="136"/>
                  <a:pt x="79" y="131"/>
                </a:cubicBezTo>
                <a:cubicBezTo>
                  <a:pt x="81" y="131"/>
                  <a:pt x="81" y="131"/>
                  <a:pt x="81" y="131"/>
                </a:cubicBezTo>
                <a:cubicBezTo>
                  <a:pt x="93" y="131"/>
                  <a:pt x="103" y="121"/>
                  <a:pt x="103" y="109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111" y="98"/>
                  <a:pt x="111" y="98"/>
                  <a:pt x="111" y="98"/>
                </a:cubicBezTo>
                <a:cubicBezTo>
                  <a:pt x="123" y="98"/>
                  <a:pt x="132" y="89"/>
                  <a:pt x="132" y="77"/>
                </a:cubicBezTo>
                <a:cubicBezTo>
                  <a:pt x="132" y="66"/>
                  <a:pt x="123" y="56"/>
                  <a:pt x="111" y="56"/>
                </a:cubicBezTo>
                <a:close/>
                <a:moveTo>
                  <a:pt x="29" y="85"/>
                </a:moveTo>
                <a:cubicBezTo>
                  <a:pt x="21" y="85"/>
                  <a:pt x="21" y="85"/>
                  <a:pt x="21" y="85"/>
                </a:cubicBezTo>
                <a:cubicBezTo>
                  <a:pt x="16" y="85"/>
                  <a:pt x="12" y="81"/>
                  <a:pt x="12" y="76"/>
                </a:cubicBezTo>
                <a:cubicBezTo>
                  <a:pt x="12" y="71"/>
                  <a:pt x="16" y="67"/>
                  <a:pt x="21" y="67"/>
                </a:cubicBezTo>
                <a:cubicBezTo>
                  <a:pt x="29" y="67"/>
                  <a:pt x="29" y="67"/>
                  <a:pt x="29" y="67"/>
                </a:cubicBezTo>
                <a:lnTo>
                  <a:pt x="29" y="85"/>
                </a:lnTo>
                <a:close/>
                <a:moveTo>
                  <a:pt x="111" y="86"/>
                </a:moveTo>
                <a:cubicBezTo>
                  <a:pt x="103" y="86"/>
                  <a:pt x="103" y="86"/>
                  <a:pt x="103" y="86"/>
                </a:cubicBezTo>
                <a:cubicBezTo>
                  <a:pt x="103" y="68"/>
                  <a:pt x="103" y="68"/>
                  <a:pt x="103" y="68"/>
                </a:cubicBezTo>
                <a:cubicBezTo>
                  <a:pt x="111" y="68"/>
                  <a:pt x="111" y="68"/>
                  <a:pt x="111" y="68"/>
                </a:cubicBezTo>
                <a:cubicBezTo>
                  <a:pt x="116" y="68"/>
                  <a:pt x="120" y="72"/>
                  <a:pt x="120" y="77"/>
                </a:cubicBezTo>
                <a:cubicBezTo>
                  <a:pt x="120" y="82"/>
                  <a:pt x="116" y="86"/>
                  <a:pt x="111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456" name="Group 24"/>
          <p:cNvGrpSpPr>
            <a:grpSpLocks/>
          </p:cNvGrpSpPr>
          <p:nvPr/>
        </p:nvGrpSpPr>
        <p:grpSpPr bwMode="auto">
          <a:xfrm>
            <a:off x="7592468" y="3813895"/>
            <a:ext cx="433090" cy="370582"/>
            <a:chOff x="0" y="0"/>
            <a:chExt cx="280" cy="240"/>
          </a:xfrm>
        </p:grpSpPr>
        <p:sp>
          <p:nvSpPr>
            <p:cNvPr id="18457" name="Freeform 25"/>
            <p:cNvSpPr>
              <a:spLocks noEditPoints="1"/>
            </p:cNvSpPr>
            <p:nvPr/>
          </p:nvSpPr>
          <p:spPr bwMode="auto">
            <a:xfrm>
              <a:off x="0" y="0"/>
              <a:ext cx="280" cy="240"/>
            </a:xfrm>
            <a:custGeom>
              <a:avLst/>
              <a:gdLst>
                <a:gd name="T0" fmla="*/ 122 w 140"/>
                <a:gd name="T1" fmla="*/ 20 h 120"/>
                <a:gd name="T2" fmla="*/ 100 w 140"/>
                <a:gd name="T3" fmla="*/ 20 h 120"/>
                <a:gd name="T4" fmla="*/ 100 w 140"/>
                <a:gd name="T5" fmla="*/ 18 h 120"/>
                <a:gd name="T6" fmla="*/ 100 w 140"/>
                <a:gd name="T7" fmla="*/ 15 h 120"/>
                <a:gd name="T8" fmla="*/ 85 w 140"/>
                <a:gd name="T9" fmla="*/ 0 h 120"/>
                <a:gd name="T10" fmla="*/ 70 w 140"/>
                <a:gd name="T11" fmla="*/ 0 h 120"/>
                <a:gd name="T12" fmla="*/ 56 w 140"/>
                <a:gd name="T13" fmla="*/ 15 h 120"/>
                <a:gd name="T14" fmla="*/ 56 w 140"/>
                <a:gd name="T15" fmla="*/ 20 h 120"/>
                <a:gd name="T16" fmla="*/ 18 w 140"/>
                <a:gd name="T17" fmla="*/ 20 h 120"/>
                <a:gd name="T18" fmla="*/ 0 w 140"/>
                <a:gd name="T19" fmla="*/ 38 h 120"/>
                <a:gd name="T20" fmla="*/ 0 w 140"/>
                <a:gd name="T21" fmla="*/ 101 h 120"/>
                <a:gd name="T22" fmla="*/ 18 w 140"/>
                <a:gd name="T23" fmla="*/ 120 h 120"/>
                <a:gd name="T24" fmla="*/ 122 w 140"/>
                <a:gd name="T25" fmla="*/ 120 h 120"/>
                <a:gd name="T26" fmla="*/ 140 w 140"/>
                <a:gd name="T27" fmla="*/ 101 h 120"/>
                <a:gd name="T28" fmla="*/ 140 w 140"/>
                <a:gd name="T29" fmla="*/ 38 h 120"/>
                <a:gd name="T30" fmla="*/ 122 w 140"/>
                <a:gd name="T31" fmla="*/ 20 h 120"/>
                <a:gd name="T32" fmla="*/ 12 w 140"/>
                <a:gd name="T33" fmla="*/ 101 h 120"/>
                <a:gd name="T34" fmla="*/ 12 w 140"/>
                <a:gd name="T35" fmla="*/ 38 h 120"/>
                <a:gd name="T36" fmla="*/ 18 w 140"/>
                <a:gd name="T37" fmla="*/ 32 h 120"/>
                <a:gd name="T38" fmla="*/ 33 w 140"/>
                <a:gd name="T39" fmla="*/ 32 h 120"/>
                <a:gd name="T40" fmla="*/ 33 w 140"/>
                <a:gd name="T41" fmla="*/ 108 h 120"/>
                <a:gd name="T42" fmla="*/ 18 w 140"/>
                <a:gd name="T43" fmla="*/ 108 h 120"/>
                <a:gd name="T44" fmla="*/ 12 w 140"/>
                <a:gd name="T45" fmla="*/ 101 h 120"/>
                <a:gd name="T46" fmla="*/ 128 w 140"/>
                <a:gd name="T47" fmla="*/ 101 h 120"/>
                <a:gd name="T48" fmla="*/ 122 w 140"/>
                <a:gd name="T49" fmla="*/ 108 h 120"/>
                <a:gd name="T50" fmla="*/ 45 w 140"/>
                <a:gd name="T51" fmla="*/ 108 h 120"/>
                <a:gd name="T52" fmla="*/ 45 w 140"/>
                <a:gd name="T53" fmla="*/ 32 h 120"/>
                <a:gd name="T54" fmla="*/ 56 w 140"/>
                <a:gd name="T55" fmla="*/ 32 h 120"/>
                <a:gd name="T56" fmla="*/ 99 w 140"/>
                <a:gd name="T57" fmla="*/ 32 h 120"/>
                <a:gd name="T58" fmla="*/ 122 w 140"/>
                <a:gd name="T59" fmla="*/ 32 h 120"/>
                <a:gd name="T60" fmla="*/ 128 w 140"/>
                <a:gd name="T61" fmla="*/ 38 h 120"/>
                <a:gd name="T62" fmla="*/ 128 w 140"/>
                <a:gd name="T63" fmla="*/ 10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0" h="120">
                  <a:moveTo>
                    <a:pt x="122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0" y="6"/>
                    <a:pt x="93" y="0"/>
                    <a:pt x="85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2" y="0"/>
                    <a:pt x="56" y="6"/>
                    <a:pt x="56" y="15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8" y="20"/>
                    <a:pt x="0" y="28"/>
                    <a:pt x="0" y="3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12"/>
                    <a:pt x="8" y="120"/>
                    <a:pt x="18" y="120"/>
                  </a:cubicBezTo>
                  <a:cubicBezTo>
                    <a:pt x="122" y="120"/>
                    <a:pt x="122" y="120"/>
                    <a:pt x="122" y="120"/>
                  </a:cubicBezTo>
                  <a:cubicBezTo>
                    <a:pt x="132" y="120"/>
                    <a:pt x="140" y="111"/>
                    <a:pt x="140" y="101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28"/>
                    <a:pt x="132" y="20"/>
                    <a:pt x="122" y="20"/>
                  </a:cubicBezTo>
                  <a:close/>
                  <a:moveTo>
                    <a:pt x="12" y="101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4"/>
                    <a:pt x="15" y="32"/>
                    <a:pt x="18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14" y="108"/>
                    <a:pt x="12" y="105"/>
                    <a:pt x="12" y="101"/>
                  </a:cubicBezTo>
                  <a:close/>
                  <a:moveTo>
                    <a:pt x="128" y="101"/>
                  </a:moveTo>
                  <a:cubicBezTo>
                    <a:pt x="128" y="105"/>
                    <a:pt x="125" y="108"/>
                    <a:pt x="122" y="108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5" y="32"/>
                    <a:pt x="128" y="34"/>
                    <a:pt x="128" y="38"/>
                  </a:cubicBezTo>
                  <a:lnTo>
                    <a:pt x="128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458" name="Freeform 26"/>
            <p:cNvSpPr>
              <a:spLocks noEditPoints="1"/>
            </p:cNvSpPr>
            <p:nvPr/>
          </p:nvSpPr>
          <p:spPr bwMode="auto">
            <a:xfrm>
              <a:off x="112" y="100"/>
              <a:ext cx="88" cy="88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2 h 44"/>
                <a:gd name="T12" fmla="*/ 12 w 44"/>
                <a:gd name="T13" fmla="*/ 22 h 44"/>
                <a:gd name="T14" fmla="*/ 22 w 44"/>
                <a:gd name="T15" fmla="*/ 12 h 44"/>
                <a:gd name="T16" fmla="*/ 32 w 44"/>
                <a:gd name="T17" fmla="*/ 22 h 44"/>
                <a:gd name="T18" fmla="*/ 22 w 44"/>
                <a:gd name="T1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2"/>
                  </a:moveTo>
                  <a:cubicBezTo>
                    <a:pt x="16" y="32"/>
                    <a:pt x="12" y="27"/>
                    <a:pt x="12" y="22"/>
                  </a:cubicBezTo>
                  <a:cubicBezTo>
                    <a:pt x="12" y="16"/>
                    <a:pt x="16" y="12"/>
                    <a:pt x="22" y="12"/>
                  </a:cubicBezTo>
                  <a:cubicBezTo>
                    <a:pt x="27" y="12"/>
                    <a:pt x="32" y="16"/>
                    <a:pt x="32" y="22"/>
                  </a:cubicBezTo>
                  <a:cubicBezTo>
                    <a:pt x="32" y="27"/>
                    <a:pt x="27" y="32"/>
                    <a:pt x="22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8459" name="Freeform 27"/>
          <p:cNvSpPr>
            <a:spLocks noEditPoints="1"/>
          </p:cNvSpPr>
          <p:nvPr/>
        </p:nvSpPr>
        <p:spPr bwMode="auto">
          <a:xfrm>
            <a:off x="6266409" y="3869706"/>
            <a:ext cx="325934" cy="303609"/>
          </a:xfrm>
          <a:custGeom>
            <a:avLst/>
            <a:gdLst>
              <a:gd name="T0" fmla="*/ 138 w 142"/>
              <a:gd name="T1" fmla="*/ 47 h 133"/>
              <a:gd name="T2" fmla="*/ 114 w 142"/>
              <a:gd name="T3" fmla="*/ 30 h 133"/>
              <a:gd name="T4" fmla="*/ 114 w 142"/>
              <a:gd name="T5" fmla="*/ 12 h 133"/>
              <a:gd name="T6" fmla="*/ 108 w 142"/>
              <a:gd name="T7" fmla="*/ 6 h 133"/>
              <a:gd name="T8" fmla="*/ 104 w 142"/>
              <a:gd name="T9" fmla="*/ 6 h 133"/>
              <a:gd name="T10" fmla="*/ 98 w 142"/>
              <a:gd name="T11" fmla="*/ 12 h 133"/>
              <a:gd name="T12" fmla="*/ 98 w 142"/>
              <a:gd name="T13" fmla="*/ 18 h 133"/>
              <a:gd name="T14" fmla="*/ 74 w 142"/>
              <a:gd name="T15" fmla="*/ 2 h 133"/>
              <a:gd name="T16" fmla="*/ 68 w 142"/>
              <a:gd name="T17" fmla="*/ 2 h 133"/>
              <a:gd name="T18" fmla="*/ 4 w 142"/>
              <a:gd name="T19" fmla="*/ 47 h 133"/>
              <a:gd name="T20" fmla="*/ 2 w 142"/>
              <a:gd name="T21" fmla="*/ 56 h 133"/>
              <a:gd name="T22" fmla="*/ 10 w 142"/>
              <a:gd name="T23" fmla="*/ 57 h 133"/>
              <a:gd name="T24" fmla="*/ 17 w 142"/>
              <a:gd name="T25" fmla="*/ 52 h 133"/>
              <a:gd name="T26" fmla="*/ 17 w 142"/>
              <a:gd name="T27" fmla="*/ 123 h 133"/>
              <a:gd name="T28" fmla="*/ 27 w 142"/>
              <a:gd name="T29" fmla="*/ 133 h 133"/>
              <a:gd name="T30" fmla="*/ 115 w 142"/>
              <a:gd name="T31" fmla="*/ 133 h 133"/>
              <a:gd name="T32" fmla="*/ 125 w 142"/>
              <a:gd name="T33" fmla="*/ 123 h 133"/>
              <a:gd name="T34" fmla="*/ 125 w 142"/>
              <a:gd name="T35" fmla="*/ 52 h 133"/>
              <a:gd name="T36" fmla="*/ 132 w 142"/>
              <a:gd name="T37" fmla="*/ 57 h 133"/>
              <a:gd name="T38" fmla="*/ 135 w 142"/>
              <a:gd name="T39" fmla="*/ 58 h 133"/>
              <a:gd name="T40" fmla="*/ 140 w 142"/>
              <a:gd name="T41" fmla="*/ 56 h 133"/>
              <a:gd name="T42" fmla="*/ 138 w 142"/>
              <a:gd name="T43" fmla="*/ 47 h 133"/>
              <a:gd name="T44" fmla="*/ 83 w 142"/>
              <a:gd name="T45" fmla="*/ 121 h 133"/>
              <a:gd name="T46" fmla="*/ 59 w 142"/>
              <a:gd name="T47" fmla="*/ 121 h 133"/>
              <a:gd name="T48" fmla="*/ 59 w 142"/>
              <a:gd name="T49" fmla="*/ 84 h 133"/>
              <a:gd name="T50" fmla="*/ 83 w 142"/>
              <a:gd name="T51" fmla="*/ 84 h 133"/>
              <a:gd name="T52" fmla="*/ 83 w 142"/>
              <a:gd name="T53" fmla="*/ 121 h 133"/>
              <a:gd name="T54" fmla="*/ 113 w 142"/>
              <a:gd name="T55" fmla="*/ 121 h 133"/>
              <a:gd name="T56" fmla="*/ 95 w 142"/>
              <a:gd name="T57" fmla="*/ 121 h 133"/>
              <a:gd name="T58" fmla="*/ 95 w 142"/>
              <a:gd name="T59" fmla="*/ 82 h 133"/>
              <a:gd name="T60" fmla="*/ 85 w 142"/>
              <a:gd name="T61" fmla="*/ 72 h 133"/>
              <a:gd name="T62" fmla="*/ 57 w 142"/>
              <a:gd name="T63" fmla="*/ 72 h 133"/>
              <a:gd name="T64" fmla="*/ 47 w 142"/>
              <a:gd name="T65" fmla="*/ 82 h 133"/>
              <a:gd name="T66" fmla="*/ 47 w 142"/>
              <a:gd name="T67" fmla="*/ 121 h 133"/>
              <a:gd name="T68" fmla="*/ 29 w 142"/>
              <a:gd name="T69" fmla="*/ 121 h 133"/>
              <a:gd name="T70" fmla="*/ 29 w 142"/>
              <a:gd name="T71" fmla="*/ 44 h 133"/>
              <a:gd name="T72" fmla="*/ 71 w 142"/>
              <a:gd name="T73" fmla="*/ 14 h 133"/>
              <a:gd name="T74" fmla="*/ 113 w 142"/>
              <a:gd name="T75" fmla="*/ 44 h 133"/>
              <a:gd name="T76" fmla="*/ 113 w 142"/>
              <a:gd name="T77" fmla="*/ 121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2" h="133">
                <a:moveTo>
                  <a:pt x="138" y="47"/>
                </a:moveTo>
                <a:cubicBezTo>
                  <a:pt x="114" y="30"/>
                  <a:pt x="114" y="30"/>
                  <a:pt x="114" y="30"/>
                </a:cubicBezTo>
                <a:cubicBezTo>
                  <a:pt x="114" y="12"/>
                  <a:pt x="114" y="12"/>
                  <a:pt x="114" y="12"/>
                </a:cubicBezTo>
                <a:cubicBezTo>
                  <a:pt x="114" y="9"/>
                  <a:pt x="111" y="6"/>
                  <a:pt x="108" y="6"/>
                </a:cubicBezTo>
                <a:cubicBezTo>
                  <a:pt x="104" y="6"/>
                  <a:pt x="104" y="6"/>
                  <a:pt x="104" y="6"/>
                </a:cubicBezTo>
                <a:cubicBezTo>
                  <a:pt x="100" y="6"/>
                  <a:pt x="98" y="9"/>
                  <a:pt x="98" y="12"/>
                </a:cubicBezTo>
                <a:cubicBezTo>
                  <a:pt x="98" y="18"/>
                  <a:pt x="98" y="18"/>
                  <a:pt x="98" y="18"/>
                </a:cubicBezTo>
                <a:cubicBezTo>
                  <a:pt x="74" y="2"/>
                  <a:pt x="74" y="2"/>
                  <a:pt x="74" y="2"/>
                </a:cubicBezTo>
                <a:cubicBezTo>
                  <a:pt x="72" y="0"/>
                  <a:pt x="70" y="0"/>
                  <a:pt x="68" y="2"/>
                </a:cubicBezTo>
                <a:cubicBezTo>
                  <a:pt x="4" y="47"/>
                  <a:pt x="4" y="47"/>
                  <a:pt x="4" y="47"/>
                </a:cubicBezTo>
                <a:cubicBezTo>
                  <a:pt x="1" y="49"/>
                  <a:pt x="0" y="53"/>
                  <a:pt x="2" y="56"/>
                </a:cubicBezTo>
                <a:cubicBezTo>
                  <a:pt x="4" y="58"/>
                  <a:pt x="8" y="59"/>
                  <a:pt x="10" y="57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123"/>
                  <a:pt x="17" y="123"/>
                  <a:pt x="17" y="123"/>
                </a:cubicBezTo>
                <a:cubicBezTo>
                  <a:pt x="17" y="129"/>
                  <a:pt x="21" y="133"/>
                  <a:pt x="27" y="133"/>
                </a:cubicBezTo>
                <a:cubicBezTo>
                  <a:pt x="115" y="133"/>
                  <a:pt x="115" y="133"/>
                  <a:pt x="115" y="133"/>
                </a:cubicBezTo>
                <a:cubicBezTo>
                  <a:pt x="121" y="133"/>
                  <a:pt x="125" y="129"/>
                  <a:pt x="125" y="123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32" y="57"/>
                  <a:pt x="132" y="57"/>
                  <a:pt x="132" y="57"/>
                </a:cubicBezTo>
                <a:cubicBezTo>
                  <a:pt x="133" y="58"/>
                  <a:pt x="134" y="58"/>
                  <a:pt x="135" y="58"/>
                </a:cubicBezTo>
                <a:cubicBezTo>
                  <a:pt x="137" y="58"/>
                  <a:pt x="139" y="57"/>
                  <a:pt x="140" y="56"/>
                </a:cubicBezTo>
                <a:cubicBezTo>
                  <a:pt x="142" y="53"/>
                  <a:pt x="141" y="49"/>
                  <a:pt x="138" y="47"/>
                </a:cubicBezTo>
                <a:close/>
                <a:moveTo>
                  <a:pt x="83" y="121"/>
                </a:moveTo>
                <a:cubicBezTo>
                  <a:pt x="59" y="121"/>
                  <a:pt x="59" y="121"/>
                  <a:pt x="59" y="121"/>
                </a:cubicBezTo>
                <a:cubicBezTo>
                  <a:pt x="59" y="84"/>
                  <a:pt x="59" y="84"/>
                  <a:pt x="59" y="84"/>
                </a:cubicBezTo>
                <a:cubicBezTo>
                  <a:pt x="83" y="84"/>
                  <a:pt x="83" y="84"/>
                  <a:pt x="83" y="84"/>
                </a:cubicBezTo>
                <a:lnTo>
                  <a:pt x="83" y="121"/>
                </a:lnTo>
                <a:close/>
                <a:moveTo>
                  <a:pt x="113" y="121"/>
                </a:moveTo>
                <a:cubicBezTo>
                  <a:pt x="95" y="121"/>
                  <a:pt x="95" y="121"/>
                  <a:pt x="95" y="121"/>
                </a:cubicBezTo>
                <a:cubicBezTo>
                  <a:pt x="95" y="82"/>
                  <a:pt x="95" y="82"/>
                  <a:pt x="95" y="82"/>
                </a:cubicBezTo>
                <a:cubicBezTo>
                  <a:pt x="95" y="76"/>
                  <a:pt x="90" y="72"/>
                  <a:pt x="85" y="72"/>
                </a:cubicBezTo>
                <a:cubicBezTo>
                  <a:pt x="57" y="72"/>
                  <a:pt x="57" y="72"/>
                  <a:pt x="57" y="72"/>
                </a:cubicBezTo>
                <a:cubicBezTo>
                  <a:pt x="52" y="72"/>
                  <a:pt x="47" y="76"/>
                  <a:pt x="47" y="82"/>
                </a:cubicBezTo>
                <a:cubicBezTo>
                  <a:pt x="47" y="121"/>
                  <a:pt x="47" y="121"/>
                  <a:pt x="47" y="121"/>
                </a:cubicBezTo>
                <a:cubicBezTo>
                  <a:pt x="29" y="121"/>
                  <a:pt x="29" y="121"/>
                  <a:pt x="29" y="121"/>
                </a:cubicBezTo>
                <a:cubicBezTo>
                  <a:pt x="29" y="44"/>
                  <a:pt x="29" y="44"/>
                  <a:pt x="29" y="44"/>
                </a:cubicBezTo>
                <a:cubicBezTo>
                  <a:pt x="71" y="14"/>
                  <a:pt x="71" y="14"/>
                  <a:pt x="71" y="14"/>
                </a:cubicBezTo>
                <a:cubicBezTo>
                  <a:pt x="113" y="44"/>
                  <a:pt x="113" y="44"/>
                  <a:pt x="113" y="44"/>
                </a:cubicBezTo>
                <a:lnTo>
                  <a:pt x="113" y="1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2019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5025514" y="743527"/>
            <a:ext cx="2876303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2019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4485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84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184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8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845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1" dur="750" fill="hold"/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2" dur="750" fill="hold"/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184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150" fill="hold"/>
                                            <p:tgtEl>
                                              <p:spTgt spid="184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300"/>
                                            <p:tgtEl>
                                              <p:spTgt spid="18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150" fill="hold"/>
                                            <p:tgtEl>
                                              <p:spTgt spid="1845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750" fill="hold"/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750" fill="hold"/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184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150" fill="hold"/>
                                            <p:tgtEl>
                                              <p:spTgt spid="1843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18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utoRev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150" fill="hold"/>
                                            <p:tgtEl>
                                              <p:spTgt spid="1845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7" dur="750" fill="hold"/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8" dur="750" fill="hold"/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300" fill="hold"/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300"/>
                                            <p:tgtEl>
                                              <p:spTgt spid="184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5" dur="150" fill="hold"/>
                                            <p:tgtEl>
                                              <p:spTgt spid="1843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300"/>
                                            <p:tgtEl>
                                              <p:spTgt spid="184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autoRev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150" fill="hold"/>
                                            <p:tgtEl>
                                              <p:spTgt spid="1845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5" dur="750" fill="hold"/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6" dur="750" fill="hold"/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300" fill="hold"/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300" fill="hold"/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300"/>
                                            <p:tgtEl>
                                              <p:spTgt spid="18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83" dur="150" fill="hold"/>
                                            <p:tgtEl>
                                              <p:spTgt spid="1843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184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300" fill="hold"/>
                                            <p:tgtEl>
                                              <p:spTgt spid="184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300"/>
                                            <p:tgtEl>
                                              <p:spTgt spid="18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150" fill="hold"/>
                                            <p:tgtEl>
                                              <p:spTgt spid="1845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2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3" dur="500"/>
                                            <p:tgtEl>
                                              <p:spTgt spid="184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8" fill="hold" grpId="0" nodeType="withEffect" p14:presetBounceEnd="6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6" dur="750" fill="hold"/>
                                            <p:tgtEl>
                                              <p:spTgt spid="184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7" dur="750" fill="hold"/>
                                            <p:tgtEl>
                                              <p:spTgt spid="184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0" dur="500"/>
                                            <p:tgtEl>
                                              <p:spTgt spid="184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8" fill="hold" grpId="0" nodeType="withEffect" p14:presetBounceEnd="60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03" dur="750" fill="hold"/>
                                            <p:tgtEl>
                                              <p:spTgt spid="184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04" dur="750" fill="hold"/>
                                            <p:tgtEl>
                                              <p:spTgt spid="184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7" dur="500"/>
                                            <p:tgtEl>
                                              <p:spTgt spid="184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2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0" dur="750" fill="hold"/>
                                            <p:tgtEl>
                                              <p:spTgt spid="184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11" dur="750" fill="hold"/>
                                            <p:tgtEl>
                                              <p:spTgt spid="184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18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grpId="0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7" dur="750" fill="hold"/>
                                            <p:tgtEl>
                                              <p:spTgt spid="184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18" dur="750" fill="hold"/>
                                            <p:tgtEl>
                                              <p:spTgt spid="184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434" grpId="0" animBg="1"/>
          <p:bldP spid="18434" grpId="1" animBg="1"/>
          <p:bldP spid="18435" grpId="0" animBg="1"/>
          <p:bldP spid="18435" grpId="1" animBg="1"/>
          <p:bldP spid="18436" grpId="0" animBg="1"/>
          <p:bldP spid="18436" grpId="1" animBg="1"/>
          <p:bldP spid="18437" grpId="0" animBg="1"/>
          <p:bldP spid="18437" grpId="1" animBg="1"/>
          <p:bldP spid="18438" grpId="0" animBg="1"/>
          <p:bldP spid="18438" grpId="1" animBg="1"/>
          <p:bldP spid="18439" grpId="0" animBg="1"/>
          <p:bldP spid="18440" grpId="0" animBg="1"/>
          <p:bldP spid="18441" grpId="0" animBg="1"/>
          <p:bldP spid="18442" grpId="0" animBg="1"/>
          <p:bldP spid="18443" grpId="0" animBg="1"/>
          <p:bldP spid="18444" grpId="0" animBg="1"/>
          <p:bldP spid="18445" grpId="0" animBg="1"/>
          <p:bldP spid="18446" grpId="0" animBg="1"/>
          <p:bldP spid="18447" grpId="0"/>
          <p:bldP spid="18448" grpId="0"/>
          <p:bldP spid="18449" grpId="0"/>
          <p:bldP spid="18450" grpId="0"/>
          <p:bldP spid="18451" grpId="0" animBg="1"/>
          <p:bldP spid="18451" grpId="1" animBg="1"/>
          <p:bldP spid="18455" grpId="0" animBg="1"/>
          <p:bldP spid="18455" grpId="1" animBg="1"/>
          <p:bldP spid="18459" grpId="0" animBg="1"/>
          <p:bldP spid="18459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84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184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8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845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184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150" fill="hold"/>
                                            <p:tgtEl>
                                              <p:spTgt spid="184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300"/>
                                            <p:tgtEl>
                                              <p:spTgt spid="18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150" fill="hold"/>
                                            <p:tgtEl>
                                              <p:spTgt spid="1845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184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150" fill="hold"/>
                                            <p:tgtEl>
                                              <p:spTgt spid="1843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18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utoRev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150" fill="hold"/>
                                            <p:tgtEl>
                                              <p:spTgt spid="1845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300" fill="hold"/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300"/>
                                            <p:tgtEl>
                                              <p:spTgt spid="184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5" dur="150" fill="hold"/>
                                            <p:tgtEl>
                                              <p:spTgt spid="1843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300"/>
                                            <p:tgtEl>
                                              <p:spTgt spid="184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autoRev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150" fill="hold"/>
                                            <p:tgtEl>
                                              <p:spTgt spid="1845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300" fill="hold"/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300" fill="hold"/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300"/>
                                            <p:tgtEl>
                                              <p:spTgt spid="18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83" dur="150" fill="hold"/>
                                            <p:tgtEl>
                                              <p:spTgt spid="1843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184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300" fill="hold"/>
                                            <p:tgtEl>
                                              <p:spTgt spid="184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300"/>
                                            <p:tgtEl>
                                              <p:spTgt spid="18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150" fill="hold"/>
                                            <p:tgtEl>
                                              <p:spTgt spid="1845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2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3" dur="500"/>
                                            <p:tgtEl>
                                              <p:spTgt spid="184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750" fill="hold"/>
                                            <p:tgtEl>
                                              <p:spTgt spid="184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750" fill="hold"/>
                                            <p:tgtEl>
                                              <p:spTgt spid="184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0" dur="500"/>
                                            <p:tgtEl>
                                              <p:spTgt spid="184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750" fill="hold"/>
                                            <p:tgtEl>
                                              <p:spTgt spid="184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750" fill="hold"/>
                                            <p:tgtEl>
                                              <p:spTgt spid="184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7" dur="500"/>
                                            <p:tgtEl>
                                              <p:spTgt spid="184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750" fill="hold"/>
                                            <p:tgtEl>
                                              <p:spTgt spid="184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750" fill="hold"/>
                                            <p:tgtEl>
                                              <p:spTgt spid="184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18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750" fill="hold"/>
                                            <p:tgtEl>
                                              <p:spTgt spid="184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750" fill="hold"/>
                                            <p:tgtEl>
                                              <p:spTgt spid="184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434" grpId="0" animBg="1"/>
          <p:bldP spid="18434" grpId="1" animBg="1"/>
          <p:bldP spid="18435" grpId="0" animBg="1"/>
          <p:bldP spid="18435" grpId="1" animBg="1"/>
          <p:bldP spid="18436" grpId="0" animBg="1"/>
          <p:bldP spid="18436" grpId="1" animBg="1"/>
          <p:bldP spid="18437" grpId="0" animBg="1"/>
          <p:bldP spid="18437" grpId="1" animBg="1"/>
          <p:bldP spid="18438" grpId="0" animBg="1"/>
          <p:bldP spid="18438" grpId="1" animBg="1"/>
          <p:bldP spid="18439" grpId="0" animBg="1"/>
          <p:bldP spid="18440" grpId="0" animBg="1"/>
          <p:bldP spid="18441" grpId="0" animBg="1"/>
          <p:bldP spid="18442" grpId="0" animBg="1"/>
          <p:bldP spid="18443" grpId="0" animBg="1"/>
          <p:bldP spid="18444" grpId="0" animBg="1"/>
          <p:bldP spid="18445" grpId="0" animBg="1"/>
          <p:bldP spid="18446" grpId="0" animBg="1"/>
          <p:bldP spid="18447" grpId="0"/>
          <p:bldP spid="18448" grpId="0"/>
          <p:bldP spid="18449" grpId="0"/>
          <p:bldP spid="18450" grpId="0"/>
          <p:bldP spid="18451" grpId="0" animBg="1"/>
          <p:bldP spid="18451" grpId="1" animBg="1"/>
          <p:bldP spid="18455" grpId="0" animBg="1"/>
          <p:bldP spid="18455" grpId="1" animBg="1"/>
          <p:bldP spid="18459" grpId="0" animBg="1"/>
          <p:bldP spid="18459" grpId="1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5408617" y="1765611"/>
            <a:ext cx="489569" cy="54668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408619" y="2379507"/>
            <a:ext cx="3451700" cy="543268"/>
            <a:chOff x="5128064" y="2256183"/>
            <a:chExt cx="3273083" cy="515155"/>
          </a:xfrm>
        </p:grpSpPr>
        <p:sp>
          <p:nvSpPr>
            <p:cNvPr id="4" name="Pentagon 3"/>
            <p:cNvSpPr/>
            <p:nvPr/>
          </p:nvSpPr>
          <p:spPr>
            <a:xfrm>
              <a:off x="5128064" y="2256184"/>
              <a:ext cx="3273083" cy="51515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28064" y="2256183"/>
              <a:ext cx="464234" cy="5151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408619" y="3264225"/>
            <a:ext cx="3451700" cy="543268"/>
            <a:chOff x="5128064" y="3095119"/>
            <a:chExt cx="3273083" cy="515155"/>
          </a:xfrm>
        </p:grpSpPr>
        <p:sp>
          <p:nvSpPr>
            <p:cNvPr id="6" name="Pentagon 5"/>
            <p:cNvSpPr/>
            <p:nvPr/>
          </p:nvSpPr>
          <p:spPr>
            <a:xfrm>
              <a:off x="5128064" y="3095119"/>
              <a:ext cx="3273083" cy="51515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28064" y="3095119"/>
              <a:ext cx="464234" cy="51515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08619" y="4148941"/>
            <a:ext cx="3451700" cy="543268"/>
            <a:chOff x="5128064" y="3934054"/>
            <a:chExt cx="3273083" cy="515155"/>
          </a:xfrm>
        </p:grpSpPr>
        <p:sp>
          <p:nvSpPr>
            <p:cNvPr id="7" name="Pentagon 6"/>
            <p:cNvSpPr/>
            <p:nvPr/>
          </p:nvSpPr>
          <p:spPr>
            <a:xfrm>
              <a:off x="5128064" y="3934054"/>
              <a:ext cx="3273083" cy="515154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28064" y="3934054"/>
              <a:ext cx="464234" cy="51515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08618" y="5033658"/>
            <a:ext cx="3451701" cy="543269"/>
            <a:chOff x="5128064" y="4772988"/>
            <a:chExt cx="3273084" cy="515156"/>
          </a:xfrm>
        </p:grpSpPr>
        <p:sp>
          <p:nvSpPr>
            <p:cNvPr id="8" name="Pentagon 7"/>
            <p:cNvSpPr/>
            <p:nvPr/>
          </p:nvSpPr>
          <p:spPr>
            <a:xfrm>
              <a:off x="5128065" y="4772990"/>
              <a:ext cx="3273083" cy="515154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28064" y="4772988"/>
              <a:ext cx="464234" cy="51515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057322" y="2233528"/>
            <a:ext cx="2541032" cy="870320"/>
            <a:chOff x="8451509" y="2034687"/>
            <a:chExt cx="3254568" cy="825279"/>
          </a:xfrm>
        </p:grpSpPr>
        <p:sp>
          <p:nvSpPr>
            <p:cNvPr id="13" name="TextBox 12"/>
            <p:cNvSpPr txBox="1"/>
            <p:nvPr/>
          </p:nvSpPr>
          <p:spPr>
            <a:xfrm>
              <a:off x="8451509" y="2034687"/>
              <a:ext cx="1846179" cy="31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08022" y="2365039"/>
              <a:ext cx="3198055" cy="494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057322" y="3118243"/>
            <a:ext cx="2496908" cy="870320"/>
            <a:chOff x="8508022" y="2034687"/>
            <a:chExt cx="3198055" cy="825279"/>
          </a:xfrm>
        </p:grpSpPr>
        <p:sp>
          <p:nvSpPr>
            <p:cNvPr id="17" name="TextBox 16"/>
            <p:cNvSpPr txBox="1"/>
            <p:nvPr/>
          </p:nvSpPr>
          <p:spPr>
            <a:xfrm>
              <a:off x="8514715" y="2034687"/>
              <a:ext cx="1846180" cy="31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508022" y="2365039"/>
              <a:ext cx="3198055" cy="494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057322" y="4887675"/>
            <a:ext cx="2496909" cy="870319"/>
            <a:chOff x="8508022" y="2034687"/>
            <a:chExt cx="3198055" cy="825280"/>
          </a:xfrm>
        </p:grpSpPr>
        <p:sp>
          <p:nvSpPr>
            <p:cNvPr id="20" name="TextBox 19"/>
            <p:cNvSpPr txBox="1"/>
            <p:nvPr/>
          </p:nvSpPr>
          <p:spPr>
            <a:xfrm>
              <a:off x="8514343" y="2034687"/>
              <a:ext cx="1846179" cy="311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508022" y="2365039"/>
              <a:ext cx="3198055" cy="494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057322" y="4002958"/>
            <a:ext cx="2522171" cy="870320"/>
            <a:chOff x="8475665" y="2034687"/>
            <a:chExt cx="3230412" cy="825279"/>
          </a:xfrm>
        </p:grpSpPr>
        <p:sp>
          <p:nvSpPr>
            <p:cNvPr id="23" name="TextBox 22"/>
            <p:cNvSpPr txBox="1"/>
            <p:nvPr/>
          </p:nvSpPr>
          <p:spPr>
            <a:xfrm>
              <a:off x="8475665" y="2034687"/>
              <a:ext cx="1909828" cy="31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 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508022" y="2365039"/>
              <a:ext cx="3198055" cy="494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341397" y="2379505"/>
            <a:ext cx="4064898" cy="3197420"/>
            <a:chOff x="689317" y="2256183"/>
            <a:chExt cx="3854548" cy="3031960"/>
          </a:xfrm>
        </p:grpSpPr>
        <p:sp>
          <p:nvSpPr>
            <p:cNvPr id="28" name="Rectangle 27"/>
            <p:cNvSpPr/>
            <p:nvPr/>
          </p:nvSpPr>
          <p:spPr>
            <a:xfrm>
              <a:off x="689317" y="2256183"/>
              <a:ext cx="3854548" cy="3031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03992" y="2777120"/>
              <a:ext cx="1455026" cy="31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 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29140" y="3077845"/>
              <a:ext cx="3004396" cy="367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29140" y="4123237"/>
              <a:ext cx="3004396" cy="367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9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2019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TextBox 8"/>
          <p:cNvSpPr txBox="1"/>
          <p:nvPr/>
        </p:nvSpPr>
        <p:spPr>
          <a:xfrm>
            <a:off x="5025515" y="743527"/>
            <a:ext cx="28440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2019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5925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reeform 24"/>
          <p:cNvSpPr>
            <a:spLocks/>
          </p:cNvSpPr>
          <p:nvPr/>
        </p:nvSpPr>
        <p:spPr bwMode="auto">
          <a:xfrm rot="5400000">
            <a:off x="2130456" y="2303148"/>
            <a:ext cx="1459768" cy="1980282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endParaRPr lang="da-DK" sz="800" kern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3" name="Freeform 24"/>
          <p:cNvSpPr>
            <a:spLocks/>
          </p:cNvSpPr>
          <p:nvPr/>
        </p:nvSpPr>
        <p:spPr bwMode="auto">
          <a:xfrm rot="5400000">
            <a:off x="4511612" y="2303148"/>
            <a:ext cx="1459768" cy="1980282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endParaRPr lang="da-DK" sz="800" kern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4" name="Freeform 24"/>
          <p:cNvSpPr>
            <a:spLocks/>
          </p:cNvSpPr>
          <p:nvPr/>
        </p:nvSpPr>
        <p:spPr bwMode="auto">
          <a:xfrm rot="5400000">
            <a:off x="6892769" y="2303148"/>
            <a:ext cx="1459768" cy="1980282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endParaRPr lang="da-DK" sz="800" kern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6" name="Freeform 24"/>
          <p:cNvSpPr>
            <a:spLocks/>
          </p:cNvSpPr>
          <p:nvPr/>
        </p:nvSpPr>
        <p:spPr bwMode="auto">
          <a:xfrm rot="5400000">
            <a:off x="9273926" y="2303148"/>
            <a:ext cx="1459768" cy="1980282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endParaRPr lang="da-DK" sz="800" kern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2275474" y="2707236"/>
            <a:ext cx="626459" cy="626459"/>
            <a:chOff x="1316879" y="4254550"/>
            <a:chExt cx="684000" cy="684000"/>
          </a:xfrm>
        </p:grpSpPr>
        <p:sp>
          <p:nvSpPr>
            <p:cNvPr id="117" name="Freeform 49"/>
            <p:cNvSpPr>
              <a:spLocks noChangeAspect="1" noEditPoints="1"/>
            </p:cNvSpPr>
            <p:nvPr/>
          </p:nvSpPr>
          <p:spPr bwMode="auto">
            <a:xfrm>
              <a:off x="1467830" y="4412272"/>
              <a:ext cx="407999" cy="347492"/>
            </a:xfrm>
            <a:custGeom>
              <a:avLst/>
              <a:gdLst>
                <a:gd name="T0" fmla="*/ 182 w 400"/>
                <a:gd name="T1" fmla="*/ 180 h 340"/>
                <a:gd name="T2" fmla="*/ 218 w 400"/>
                <a:gd name="T3" fmla="*/ 180 h 340"/>
                <a:gd name="T4" fmla="*/ 218 w 400"/>
                <a:gd name="T5" fmla="*/ 220 h 340"/>
                <a:gd name="T6" fmla="*/ 400 w 400"/>
                <a:gd name="T7" fmla="*/ 220 h 340"/>
                <a:gd name="T8" fmla="*/ 396 w 400"/>
                <a:gd name="T9" fmla="*/ 103 h 340"/>
                <a:gd name="T10" fmla="*/ 356 w 400"/>
                <a:gd name="T11" fmla="*/ 60 h 340"/>
                <a:gd name="T12" fmla="*/ 292 w 400"/>
                <a:gd name="T13" fmla="*/ 60 h 340"/>
                <a:gd name="T14" fmla="*/ 268 w 400"/>
                <a:gd name="T15" fmla="*/ 15 h 340"/>
                <a:gd name="T16" fmla="*/ 244 w 400"/>
                <a:gd name="T17" fmla="*/ 0 h 340"/>
                <a:gd name="T18" fmla="*/ 155 w 400"/>
                <a:gd name="T19" fmla="*/ 0 h 340"/>
                <a:gd name="T20" fmla="*/ 132 w 400"/>
                <a:gd name="T21" fmla="*/ 15 h 340"/>
                <a:gd name="T22" fmla="*/ 108 w 400"/>
                <a:gd name="T23" fmla="*/ 60 h 340"/>
                <a:gd name="T24" fmla="*/ 44 w 400"/>
                <a:gd name="T25" fmla="*/ 60 h 340"/>
                <a:gd name="T26" fmla="*/ 4 w 400"/>
                <a:gd name="T27" fmla="*/ 103 h 340"/>
                <a:gd name="T28" fmla="*/ 0 w 400"/>
                <a:gd name="T29" fmla="*/ 220 h 340"/>
                <a:gd name="T30" fmla="*/ 182 w 400"/>
                <a:gd name="T31" fmla="*/ 220 h 340"/>
                <a:gd name="T32" fmla="*/ 182 w 400"/>
                <a:gd name="T33" fmla="*/ 180 h 340"/>
                <a:gd name="T34" fmla="*/ 153 w 400"/>
                <a:gd name="T35" fmla="*/ 38 h 340"/>
                <a:gd name="T36" fmla="*/ 169 w 400"/>
                <a:gd name="T37" fmla="*/ 28 h 340"/>
                <a:gd name="T38" fmla="*/ 230 w 400"/>
                <a:gd name="T39" fmla="*/ 28 h 340"/>
                <a:gd name="T40" fmla="*/ 247 w 400"/>
                <a:gd name="T41" fmla="*/ 38 h 340"/>
                <a:gd name="T42" fmla="*/ 258 w 400"/>
                <a:gd name="T43" fmla="*/ 60 h 340"/>
                <a:gd name="T44" fmla="*/ 141 w 400"/>
                <a:gd name="T45" fmla="*/ 60 h 340"/>
                <a:gd name="T46" fmla="*/ 153 w 400"/>
                <a:gd name="T47" fmla="*/ 38 h 340"/>
                <a:gd name="T48" fmla="*/ 218 w 400"/>
                <a:gd name="T49" fmla="*/ 280 h 340"/>
                <a:gd name="T50" fmla="*/ 182 w 400"/>
                <a:gd name="T51" fmla="*/ 280 h 340"/>
                <a:gd name="T52" fmla="*/ 182 w 400"/>
                <a:gd name="T53" fmla="*/ 240 h 340"/>
                <a:gd name="T54" fmla="*/ 10 w 400"/>
                <a:gd name="T55" fmla="*/ 240 h 340"/>
                <a:gd name="T56" fmla="*/ 14 w 400"/>
                <a:gd name="T57" fmla="*/ 306 h 340"/>
                <a:gd name="T58" fmla="*/ 50 w 400"/>
                <a:gd name="T59" fmla="*/ 340 h 340"/>
                <a:gd name="T60" fmla="*/ 350 w 400"/>
                <a:gd name="T61" fmla="*/ 340 h 340"/>
                <a:gd name="T62" fmla="*/ 386 w 400"/>
                <a:gd name="T63" fmla="*/ 306 h 340"/>
                <a:gd name="T64" fmla="*/ 390 w 400"/>
                <a:gd name="T65" fmla="*/ 240 h 340"/>
                <a:gd name="T66" fmla="*/ 218 w 400"/>
                <a:gd name="T67" fmla="*/ 240 h 340"/>
                <a:gd name="T68" fmla="*/ 218 w 400"/>
                <a:gd name="T69" fmla="*/ 28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0" h="340">
                  <a:moveTo>
                    <a:pt x="182" y="180"/>
                  </a:moveTo>
                  <a:cubicBezTo>
                    <a:pt x="218" y="180"/>
                    <a:pt x="218" y="180"/>
                    <a:pt x="218" y="180"/>
                  </a:cubicBezTo>
                  <a:cubicBezTo>
                    <a:pt x="218" y="220"/>
                    <a:pt x="218" y="220"/>
                    <a:pt x="218" y="220"/>
                  </a:cubicBezTo>
                  <a:cubicBezTo>
                    <a:pt x="400" y="220"/>
                    <a:pt x="400" y="220"/>
                    <a:pt x="400" y="220"/>
                  </a:cubicBezTo>
                  <a:cubicBezTo>
                    <a:pt x="400" y="220"/>
                    <a:pt x="397" y="131"/>
                    <a:pt x="396" y="103"/>
                  </a:cubicBezTo>
                  <a:cubicBezTo>
                    <a:pt x="395" y="76"/>
                    <a:pt x="385" y="60"/>
                    <a:pt x="356" y="60"/>
                  </a:cubicBezTo>
                  <a:cubicBezTo>
                    <a:pt x="292" y="60"/>
                    <a:pt x="292" y="60"/>
                    <a:pt x="292" y="60"/>
                  </a:cubicBezTo>
                  <a:cubicBezTo>
                    <a:pt x="282" y="41"/>
                    <a:pt x="271" y="21"/>
                    <a:pt x="268" y="15"/>
                  </a:cubicBezTo>
                  <a:cubicBezTo>
                    <a:pt x="261" y="2"/>
                    <a:pt x="259" y="0"/>
                    <a:pt x="244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41" y="0"/>
                    <a:pt x="138" y="2"/>
                    <a:pt x="132" y="15"/>
                  </a:cubicBezTo>
                  <a:cubicBezTo>
                    <a:pt x="129" y="21"/>
                    <a:pt x="118" y="41"/>
                    <a:pt x="108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14" y="60"/>
                    <a:pt x="5" y="76"/>
                    <a:pt x="4" y="103"/>
                  </a:cubicBezTo>
                  <a:cubicBezTo>
                    <a:pt x="3" y="129"/>
                    <a:pt x="0" y="220"/>
                    <a:pt x="0" y="220"/>
                  </a:cubicBezTo>
                  <a:cubicBezTo>
                    <a:pt x="182" y="220"/>
                    <a:pt x="182" y="220"/>
                    <a:pt x="182" y="220"/>
                  </a:cubicBezTo>
                  <a:lnTo>
                    <a:pt x="182" y="180"/>
                  </a:lnTo>
                  <a:close/>
                  <a:moveTo>
                    <a:pt x="153" y="38"/>
                  </a:moveTo>
                  <a:cubicBezTo>
                    <a:pt x="157" y="30"/>
                    <a:pt x="159" y="28"/>
                    <a:pt x="169" y="28"/>
                  </a:cubicBezTo>
                  <a:cubicBezTo>
                    <a:pt x="230" y="28"/>
                    <a:pt x="230" y="28"/>
                    <a:pt x="230" y="28"/>
                  </a:cubicBezTo>
                  <a:cubicBezTo>
                    <a:pt x="241" y="28"/>
                    <a:pt x="242" y="30"/>
                    <a:pt x="247" y="38"/>
                  </a:cubicBezTo>
                  <a:cubicBezTo>
                    <a:pt x="248" y="41"/>
                    <a:pt x="253" y="50"/>
                    <a:pt x="258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6" y="50"/>
                    <a:pt x="151" y="41"/>
                    <a:pt x="153" y="38"/>
                  </a:cubicBezTo>
                  <a:close/>
                  <a:moveTo>
                    <a:pt x="218" y="280"/>
                  </a:moveTo>
                  <a:cubicBezTo>
                    <a:pt x="182" y="280"/>
                    <a:pt x="182" y="280"/>
                    <a:pt x="182" y="280"/>
                  </a:cubicBezTo>
                  <a:cubicBezTo>
                    <a:pt x="182" y="240"/>
                    <a:pt x="182" y="240"/>
                    <a:pt x="182" y="240"/>
                  </a:cubicBezTo>
                  <a:cubicBezTo>
                    <a:pt x="10" y="240"/>
                    <a:pt x="10" y="240"/>
                    <a:pt x="10" y="240"/>
                  </a:cubicBezTo>
                  <a:cubicBezTo>
                    <a:pt x="10" y="240"/>
                    <a:pt x="12" y="276"/>
                    <a:pt x="14" y="306"/>
                  </a:cubicBezTo>
                  <a:cubicBezTo>
                    <a:pt x="14" y="319"/>
                    <a:pt x="18" y="340"/>
                    <a:pt x="50" y="340"/>
                  </a:cubicBezTo>
                  <a:cubicBezTo>
                    <a:pt x="350" y="340"/>
                    <a:pt x="350" y="340"/>
                    <a:pt x="350" y="340"/>
                  </a:cubicBezTo>
                  <a:cubicBezTo>
                    <a:pt x="381" y="340"/>
                    <a:pt x="385" y="319"/>
                    <a:pt x="386" y="306"/>
                  </a:cubicBezTo>
                  <a:cubicBezTo>
                    <a:pt x="388" y="275"/>
                    <a:pt x="390" y="240"/>
                    <a:pt x="390" y="240"/>
                  </a:cubicBezTo>
                  <a:cubicBezTo>
                    <a:pt x="218" y="240"/>
                    <a:pt x="218" y="240"/>
                    <a:pt x="218" y="240"/>
                  </a:cubicBezTo>
                  <a:lnTo>
                    <a:pt x="218" y="280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1316879" y="4254550"/>
              <a:ext cx="684000" cy="684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658173" y="2707236"/>
            <a:ext cx="626459" cy="626459"/>
            <a:chOff x="3401741" y="4254550"/>
            <a:chExt cx="684000" cy="684000"/>
          </a:xfrm>
        </p:grpSpPr>
        <p:sp>
          <p:nvSpPr>
            <p:cNvPr id="120" name="Freeform 31"/>
            <p:cNvSpPr>
              <a:spLocks noChangeAspect="1" noEditPoints="1"/>
            </p:cNvSpPr>
            <p:nvPr/>
          </p:nvSpPr>
          <p:spPr bwMode="auto">
            <a:xfrm>
              <a:off x="3577110" y="4366532"/>
              <a:ext cx="333262" cy="468000"/>
            </a:xfrm>
            <a:custGeom>
              <a:avLst/>
              <a:gdLst>
                <a:gd name="T0" fmla="*/ 90 w 293"/>
                <a:gd name="T1" fmla="*/ 383 h 400"/>
                <a:gd name="T2" fmla="*/ 147 w 293"/>
                <a:gd name="T3" fmla="*/ 400 h 400"/>
                <a:gd name="T4" fmla="*/ 203 w 293"/>
                <a:gd name="T5" fmla="*/ 383 h 400"/>
                <a:gd name="T6" fmla="*/ 203 w 293"/>
                <a:gd name="T7" fmla="*/ 342 h 400"/>
                <a:gd name="T8" fmla="*/ 90 w 293"/>
                <a:gd name="T9" fmla="*/ 342 h 400"/>
                <a:gd name="T10" fmla="*/ 90 w 293"/>
                <a:gd name="T11" fmla="*/ 383 h 400"/>
                <a:gd name="T12" fmla="*/ 201 w 293"/>
                <a:gd name="T13" fmla="*/ 318 h 400"/>
                <a:gd name="T14" fmla="*/ 286 w 293"/>
                <a:gd name="T15" fmla="*/ 116 h 400"/>
                <a:gd name="T16" fmla="*/ 147 w 293"/>
                <a:gd name="T17" fmla="*/ 0 h 400"/>
                <a:gd name="T18" fmla="*/ 7 w 293"/>
                <a:gd name="T19" fmla="*/ 116 h 400"/>
                <a:gd name="T20" fmla="*/ 93 w 293"/>
                <a:gd name="T21" fmla="*/ 318 h 400"/>
                <a:gd name="T22" fmla="*/ 201 w 293"/>
                <a:gd name="T23" fmla="*/ 318 h 400"/>
                <a:gd name="T24" fmla="*/ 50 w 293"/>
                <a:gd name="T25" fmla="*/ 119 h 400"/>
                <a:gd name="T26" fmla="*/ 147 w 293"/>
                <a:gd name="T27" fmla="*/ 41 h 400"/>
                <a:gd name="T28" fmla="*/ 244 w 293"/>
                <a:gd name="T29" fmla="*/ 119 h 400"/>
                <a:gd name="T30" fmla="*/ 208 w 293"/>
                <a:gd name="T31" fmla="*/ 198 h 400"/>
                <a:gd name="T32" fmla="*/ 163 w 293"/>
                <a:gd name="T33" fmla="*/ 283 h 400"/>
                <a:gd name="T34" fmla="*/ 130 w 293"/>
                <a:gd name="T35" fmla="*/ 283 h 400"/>
                <a:gd name="T36" fmla="*/ 86 w 293"/>
                <a:gd name="T37" fmla="*/ 198 h 400"/>
                <a:gd name="T38" fmla="*/ 50 w 293"/>
                <a:gd name="T39" fmla="*/ 11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3" h="400">
                  <a:moveTo>
                    <a:pt x="90" y="383"/>
                  </a:moveTo>
                  <a:cubicBezTo>
                    <a:pt x="106" y="393"/>
                    <a:pt x="125" y="400"/>
                    <a:pt x="147" y="400"/>
                  </a:cubicBezTo>
                  <a:cubicBezTo>
                    <a:pt x="169" y="400"/>
                    <a:pt x="187" y="393"/>
                    <a:pt x="203" y="383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90" y="342"/>
                    <a:pt x="90" y="342"/>
                    <a:pt x="90" y="342"/>
                  </a:cubicBezTo>
                  <a:lnTo>
                    <a:pt x="90" y="383"/>
                  </a:lnTo>
                  <a:close/>
                  <a:moveTo>
                    <a:pt x="201" y="318"/>
                  </a:moveTo>
                  <a:cubicBezTo>
                    <a:pt x="201" y="231"/>
                    <a:pt x="293" y="203"/>
                    <a:pt x="286" y="116"/>
                  </a:cubicBezTo>
                  <a:cubicBezTo>
                    <a:pt x="282" y="61"/>
                    <a:pt x="245" y="0"/>
                    <a:pt x="147" y="0"/>
                  </a:cubicBezTo>
                  <a:cubicBezTo>
                    <a:pt x="49" y="0"/>
                    <a:pt x="12" y="61"/>
                    <a:pt x="7" y="116"/>
                  </a:cubicBezTo>
                  <a:cubicBezTo>
                    <a:pt x="0" y="203"/>
                    <a:pt x="93" y="231"/>
                    <a:pt x="93" y="318"/>
                  </a:cubicBezTo>
                  <a:lnTo>
                    <a:pt x="201" y="318"/>
                  </a:lnTo>
                  <a:close/>
                  <a:moveTo>
                    <a:pt x="50" y="119"/>
                  </a:moveTo>
                  <a:cubicBezTo>
                    <a:pt x="54" y="67"/>
                    <a:pt x="89" y="41"/>
                    <a:pt x="147" y="41"/>
                  </a:cubicBezTo>
                  <a:cubicBezTo>
                    <a:pt x="204" y="41"/>
                    <a:pt x="240" y="67"/>
                    <a:pt x="244" y="119"/>
                  </a:cubicBezTo>
                  <a:cubicBezTo>
                    <a:pt x="246" y="148"/>
                    <a:pt x="230" y="167"/>
                    <a:pt x="208" y="198"/>
                  </a:cubicBezTo>
                  <a:cubicBezTo>
                    <a:pt x="192" y="221"/>
                    <a:pt x="172" y="248"/>
                    <a:pt x="163" y="283"/>
                  </a:cubicBezTo>
                  <a:cubicBezTo>
                    <a:pt x="130" y="283"/>
                    <a:pt x="130" y="283"/>
                    <a:pt x="130" y="283"/>
                  </a:cubicBezTo>
                  <a:cubicBezTo>
                    <a:pt x="121" y="248"/>
                    <a:pt x="102" y="221"/>
                    <a:pt x="86" y="198"/>
                  </a:cubicBezTo>
                  <a:cubicBezTo>
                    <a:pt x="64" y="167"/>
                    <a:pt x="47" y="148"/>
                    <a:pt x="50" y="119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3401741" y="4254550"/>
              <a:ext cx="684000" cy="684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040872" y="2707236"/>
            <a:ext cx="626459" cy="626459"/>
            <a:chOff x="6006611" y="4240036"/>
            <a:chExt cx="684000" cy="684000"/>
          </a:xfrm>
        </p:grpSpPr>
        <p:sp>
          <p:nvSpPr>
            <p:cNvPr id="119" name="Freeform 44"/>
            <p:cNvSpPr>
              <a:spLocks noChangeAspect="1" noEditPoints="1"/>
            </p:cNvSpPr>
            <p:nvPr/>
          </p:nvSpPr>
          <p:spPr bwMode="auto">
            <a:xfrm>
              <a:off x="6132322" y="4366036"/>
              <a:ext cx="432579" cy="432000"/>
            </a:xfrm>
            <a:custGeom>
              <a:avLst/>
              <a:gdLst>
                <a:gd name="T0" fmla="*/ 287 w 316"/>
                <a:gd name="T1" fmla="*/ 29 h 316"/>
                <a:gd name="T2" fmla="*/ 236 w 316"/>
                <a:gd name="T3" fmla="*/ 4 h 316"/>
                <a:gd name="T4" fmla="*/ 135 w 316"/>
                <a:gd name="T5" fmla="*/ 105 h 316"/>
                <a:gd name="T6" fmla="*/ 20 w 316"/>
                <a:gd name="T7" fmla="*/ 221 h 316"/>
                <a:gd name="T8" fmla="*/ 0 w 316"/>
                <a:gd name="T9" fmla="*/ 316 h 316"/>
                <a:gd name="T10" fmla="*/ 95 w 316"/>
                <a:gd name="T11" fmla="*/ 296 h 316"/>
                <a:gd name="T12" fmla="*/ 210 w 316"/>
                <a:gd name="T13" fmla="*/ 180 h 316"/>
                <a:gd name="T14" fmla="*/ 312 w 316"/>
                <a:gd name="T15" fmla="*/ 79 h 316"/>
                <a:gd name="T16" fmla="*/ 287 w 316"/>
                <a:gd name="T17" fmla="*/ 29 h 316"/>
                <a:gd name="T18" fmla="*/ 89 w 316"/>
                <a:gd name="T19" fmla="*/ 284 h 316"/>
                <a:gd name="T20" fmla="*/ 57 w 316"/>
                <a:gd name="T21" fmla="*/ 291 h 316"/>
                <a:gd name="T22" fmla="*/ 43 w 316"/>
                <a:gd name="T23" fmla="*/ 273 h 316"/>
                <a:gd name="T24" fmla="*/ 24 w 316"/>
                <a:gd name="T25" fmla="*/ 259 h 316"/>
                <a:gd name="T26" fmla="*/ 31 w 316"/>
                <a:gd name="T27" fmla="*/ 226 h 316"/>
                <a:gd name="T28" fmla="*/ 41 w 316"/>
                <a:gd name="T29" fmla="*/ 217 h 316"/>
                <a:gd name="T30" fmla="*/ 78 w 316"/>
                <a:gd name="T31" fmla="*/ 237 h 316"/>
                <a:gd name="T32" fmla="*/ 99 w 316"/>
                <a:gd name="T33" fmla="*/ 275 h 316"/>
                <a:gd name="T34" fmla="*/ 89 w 316"/>
                <a:gd name="T35" fmla="*/ 28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6" h="316">
                  <a:moveTo>
                    <a:pt x="287" y="29"/>
                  </a:moveTo>
                  <a:cubicBezTo>
                    <a:pt x="258" y="0"/>
                    <a:pt x="236" y="4"/>
                    <a:pt x="236" y="4"/>
                  </a:cubicBezTo>
                  <a:cubicBezTo>
                    <a:pt x="135" y="105"/>
                    <a:pt x="135" y="105"/>
                    <a:pt x="135" y="105"/>
                  </a:cubicBezTo>
                  <a:cubicBezTo>
                    <a:pt x="20" y="221"/>
                    <a:pt x="20" y="221"/>
                    <a:pt x="20" y="221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95" y="296"/>
                    <a:pt x="95" y="296"/>
                    <a:pt x="95" y="296"/>
                  </a:cubicBezTo>
                  <a:cubicBezTo>
                    <a:pt x="210" y="180"/>
                    <a:pt x="210" y="180"/>
                    <a:pt x="210" y="180"/>
                  </a:cubicBezTo>
                  <a:cubicBezTo>
                    <a:pt x="312" y="79"/>
                    <a:pt x="312" y="79"/>
                    <a:pt x="312" y="79"/>
                  </a:cubicBezTo>
                  <a:cubicBezTo>
                    <a:pt x="312" y="79"/>
                    <a:pt x="316" y="58"/>
                    <a:pt x="287" y="29"/>
                  </a:cubicBezTo>
                  <a:close/>
                  <a:moveTo>
                    <a:pt x="89" y="284"/>
                  </a:moveTo>
                  <a:cubicBezTo>
                    <a:pt x="57" y="291"/>
                    <a:pt x="57" y="291"/>
                    <a:pt x="57" y="291"/>
                  </a:cubicBezTo>
                  <a:cubicBezTo>
                    <a:pt x="54" y="285"/>
                    <a:pt x="50" y="280"/>
                    <a:pt x="43" y="273"/>
                  </a:cubicBezTo>
                  <a:cubicBezTo>
                    <a:pt x="36" y="266"/>
                    <a:pt x="30" y="262"/>
                    <a:pt x="24" y="259"/>
                  </a:cubicBezTo>
                  <a:cubicBezTo>
                    <a:pt x="31" y="226"/>
                    <a:pt x="31" y="226"/>
                    <a:pt x="31" y="226"/>
                  </a:cubicBezTo>
                  <a:cubicBezTo>
                    <a:pt x="41" y="217"/>
                    <a:pt x="41" y="217"/>
                    <a:pt x="41" y="217"/>
                  </a:cubicBezTo>
                  <a:cubicBezTo>
                    <a:pt x="41" y="217"/>
                    <a:pt x="58" y="217"/>
                    <a:pt x="78" y="237"/>
                  </a:cubicBezTo>
                  <a:cubicBezTo>
                    <a:pt x="98" y="257"/>
                    <a:pt x="99" y="275"/>
                    <a:pt x="99" y="275"/>
                  </a:cubicBezTo>
                  <a:lnTo>
                    <a:pt x="89" y="284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6006611" y="4240036"/>
              <a:ext cx="684000" cy="684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9416276" y="2707236"/>
            <a:ext cx="626459" cy="626459"/>
            <a:chOff x="8794034" y="4283578"/>
            <a:chExt cx="684000" cy="684000"/>
          </a:xfrm>
        </p:grpSpPr>
        <p:sp>
          <p:nvSpPr>
            <p:cNvPr id="118" name="Freeform 36"/>
            <p:cNvSpPr>
              <a:spLocks noChangeAspect="1" noEditPoints="1"/>
            </p:cNvSpPr>
            <p:nvPr/>
          </p:nvSpPr>
          <p:spPr bwMode="auto">
            <a:xfrm>
              <a:off x="8879066" y="4481578"/>
              <a:ext cx="513936" cy="288000"/>
            </a:xfrm>
            <a:custGeom>
              <a:avLst/>
              <a:gdLst>
                <a:gd name="T0" fmla="*/ 200 w 400"/>
                <a:gd name="T1" fmla="*/ 0 h 224"/>
                <a:gd name="T2" fmla="*/ 0 w 400"/>
                <a:gd name="T3" fmla="*/ 112 h 224"/>
                <a:gd name="T4" fmla="*/ 200 w 400"/>
                <a:gd name="T5" fmla="*/ 224 h 224"/>
                <a:gd name="T6" fmla="*/ 400 w 400"/>
                <a:gd name="T7" fmla="*/ 112 h 224"/>
                <a:gd name="T8" fmla="*/ 200 w 400"/>
                <a:gd name="T9" fmla="*/ 0 h 224"/>
                <a:gd name="T10" fmla="*/ 200 w 400"/>
                <a:gd name="T11" fmla="*/ 198 h 224"/>
                <a:gd name="T12" fmla="*/ 111 w 400"/>
                <a:gd name="T13" fmla="*/ 112 h 224"/>
                <a:gd name="T14" fmla="*/ 200 w 400"/>
                <a:gd name="T15" fmla="*/ 26 h 224"/>
                <a:gd name="T16" fmla="*/ 289 w 400"/>
                <a:gd name="T17" fmla="*/ 112 h 224"/>
                <a:gd name="T18" fmla="*/ 200 w 400"/>
                <a:gd name="T19" fmla="*/ 198 h 224"/>
                <a:gd name="T20" fmla="*/ 200 w 400"/>
                <a:gd name="T21" fmla="*/ 112 h 224"/>
                <a:gd name="T22" fmla="*/ 200 w 400"/>
                <a:gd name="T23" fmla="*/ 69 h 224"/>
                <a:gd name="T24" fmla="*/ 155 w 400"/>
                <a:gd name="T25" fmla="*/ 112 h 224"/>
                <a:gd name="T26" fmla="*/ 200 w 400"/>
                <a:gd name="T27" fmla="*/ 155 h 224"/>
                <a:gd name="T28" fmla="*/ 244 w 400"/>
                <a:gd name="T29" fmla="*/ 112 h 224"/>
                <a:gd name="T30" fmla="*/ 200 w 400"/>
                <a:gd name="T31" fmla="*/ 11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224">
                  <a:moveTo>
                    <a:pt x="200" y="0"/>
                  </a:moveTo>
                  <a:cubicBezTo>
                    <a:pt x="69" y="0"/>
                    <a:pt x="0" y="97"/>
                    <a:pt x="0" y="112"/>
                  </a:cubicBezTo>
                  <a:cubicBezTo>
                    <a:pt x="0" y="127"/>
                    <a:pt x="69" y="224"/>
                    <a:pt x="200" y="224"/>
                  </a:cubicBezTo>
                  <a:cubicBezTo>
                    <a:pt x="331" y="224"/>
                    <a:pt x="400" y="127"/>
                    <a:pt x="400" y="112"/>
                  </a:cubicBezTo>
                  <a:cubicBezTo>
                    <a:pt x="400" y="97"/>
                    <a:pt x="331" y="0"/>
                    <a:pt x="200" y="0"/>
                  </a:cubicBezTo>
                  <a:close/>
                  <a:moveTo>
                    <a:pt x="200" y="198"/>
                  </a:moveTo>
                  <a:cubicBezTo>
                    <a:pt x="151" y="198"/>
                    <a:pt x="111" y="159"/>
                    <a:pt x="111" y="112"/>
                  </a:cubicBezTo>
                  <a:cubicBezTo>
                    <a:pt x="111" y="64"/>
                    <a:pt x="151" y="26"/>
                    <a:pt x="200" y="26"/>
                  </a:cubicBezTo>
                  <a:cubicBezTo>
                    <a:pt x="249" y="26"/>
                    <a:pt x="289" y="64"/>
                    <a:pt x="289" y="112"/>
                  </a:cubicBezTo>
                  <a:cubicBezTo>
                    <a:pt x="289" y="159"/>
                    <a:pt x="249" y="198"/>
                    <a:pt x="200" y="198"/>
                  </a:cubicBezTo>
                  <a:close/>
                  <a:moveTo>
                    <a:pt x="200" y="112"/>
                  </a:moveTo>
                  <a:cubicBezTo>
                    <a:pt x="192" y="103"/>
                    <a:pt x="213" y="69"/>
                    <a:pt x="200" y="69"/>
                  </a:cubicBezTo>
                  <a:cubicBezTo>
                    <a:pt x="175" y="69"/>
                    <a:pt x="155" y="88"/>
                    <a:pt x="155" y="112"/>
                  </a:cubicBezTo>
                  <a:cubicBezTo>
                    <a:pt x="155" y="136"/>
                    <a:pt x="175" y="155"/>
                    <a:pt x="200" y="155"/>
                  </a:cubicBezTo>
                  <a:cubicBezTo>
                    <a:pt x="224" y="155"/>
                    <a:pt x="244" y="136"/>
                    <a:pt x="244" y="112"/>
                  </a:cubicBezTo>
                  <a:cubicBezTo>
                    <a:pt x="244" y="101"/>
                    <a:pt x="207" y="119"/>
                    <a:pt x="200" y="112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8794034" y="4283578"/>
              <a:ext cx="684000" cy="684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2" name="Content Placeholder 2"/>
          <p:cNvSpPr txBox="1">
            <a:spLocks/>
          </p:cNvSpPr>
          <p:nvPr/>
        </p:nvSpPr>
        <p:spPr>
          <a:xfrm>
            <a:off x="1801415" y="4349091"/>
            <a:ext cx="1613740" cy="23743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801416" y="4576727"/>
            <a:ext cx="2049066" cy="429605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246724" y="4349091"/>
            <a:ext cx="1613740" cy="23743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246725" y="4576727"/>
            <a:ext cx="2049066" cy="429605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629010" y="4349091"/>
            <a:ext cx="1613740" cy="23743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6629011" y="4576727"/>
            <a:ext cx="2049066" cy="429605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9011295" y="4349091"/>
            <a:ext cx="1613740" cy="23743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9011296" y="4576727"/>
            <a:ext cx="2049066" cy="429605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2019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Box 8"/>
          <p:cNvSpPr txBox="1"/>
          <p:nvPr/>
        </p:nvSpPr>
        <p:spPr>
          <a:xfrm>
            <a:off x="5025515" y="743527"/>
            <a:ext cx="28440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2019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3358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7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75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12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4" grpId="0" animBg="1"/>
      <p:bldP spid="1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6213351" y="3862178"/>
            <a:ext cx="414367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13351" y="2994348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工作完成情况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213351" y="3941998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57758" y="3941998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6213351" y="4316430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8357758" y="4316430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44799" y="1708340"/>
            <a:ext cx="3828393" cy="4080857"/>
            <a:chOff x="999059" y="1708340"/>
            <a:chExt cx="3828393" cy="4080857"/>
          </a:xfrm>
        </p:grpSpPr>
        <p:grpSp>
          <p:nvGrpSpPr>
            <p:cNvPr id="15" name="组合 14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6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rgbClr val="4D4D4D"/>
                  </a:solidFill>
                  <a:cs typeface="Arial" panose="020B0604020202020204" pitchFamily="34" charset="0"/>
                </a:rPr>
                <a:t>02</a:t>
              </a:r>
              <a:endParaRPr lang="zh-CN" altLang="en-US" sz="180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矩形 259"/>
            <p:cNvSpPr>
              <a:spLocks noChangeArrowheads="1"/>
            </p:cNvSpPr>
            <p:nvPr/>
          </p:nvSpPr>
          <p:spPr bwMode="auto">
            <a:xfrm>
              <a:off x="2438403" y="3696145"/>
              <a:ext cx="1392558" cy="1021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章节</a:t>
              </a:r>
              <a:endParaRPr lang="en-US" altLang="zh-CN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>
                <a:buNone/>
              </a:pPr>
              <a:r>
                <a:rPr lang="en-US" altLang="zh-CN" dirty="0">
                  <a:solidFill>
                    <a:schemeClr val="bg1"/>
                  </a:solidFill>
                  <a:cs typeface="Arial" panose="020B0604020202020204" pitchFamily="34" charset="0"/>
                </a:rPr>
                <a:t>PART</a:t>
              </a:r>
              <a:endParaRPr lang="en-US" altLang="zh-CN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260730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15"/>
          <p:cNvSpPr txBox="1"/>
          <p:nvPr/>
        </p:nvSpPr>
        <p:spPr>
          <a:xfrm>
            <a:off x="689805" y="1651417"/>
            <a:ext cx="258780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5" name="TextBox 16"/>
          <p:cNvSpPr txBox="1"/>
          <p:nvPr/>
        </p:nvSpPr>
        <p:spPr>
          <a:xfrm>
            <a:off x="697909" y="1330685"/>
            <a:ext cx="18756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26" name="TextBox 15"/>
          <p:cNvSpPr txBox="1"/>
          <p:nvPr/>
        </p:nvSpPr>
        <p:spPr>
          <a:xfrm>
            <a:off x="6466414" y="1651417"/>
            <a:ext cx="258780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7" name="TextBox 16"/>
          <p:cNvSpPr txBox="1"/>
          <p:nvPr/>
        </p:nvSpPr>
        <p:spPr>
          <a:xfrm>
            <a:off x="6474518" y="1330685"/>
            <a:ext cx="18756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32" name="矩形 31"/>
          <p:cNvSpPr/>
          <p:nvPr/>
        </p:nvSpPr>
        <p:spPr>
          <a:xfrm>
            <a:off x="3536812" y="2574185"/>
            <a:ext cx="2865432" cy="144877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69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344447" y="2574185"/>
            <a:ext cx="2865432" cy="144877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69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32995" y="4088660"/>
            <a:ext cx="2865432" cy="144877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69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440629" y="4088660"/>
            <a:ext cx="2865432" cy="144877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69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Box 15"/>
          <p:cNvSpPr txBox="1"/>
          <p:nvPr/>
        </p:nvSpPr>
        <p:spPr>
          <a:xfrm>
            <a:off x="1028561" y="4761405"/>
            <a:ext cx="2113134" cy="3480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46" name="TextBox 16"/>
          <p:cNvSpPr txBox="1"/>
          <p:nvPr/>
        </p:nvSpPr>
        <p:spPr>
          <a:xfrm>
            <a:off x="1022386" y="4440642"/>
            <a:ext cx="16333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5695" y="3333822"/>
            <a:ext cx="2113134" cy="3480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89520" y="3013059"/>
            <a:ext cx="16333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18" name="TextBox 15"/>
          <p:cNvSpPr txBox="1"/>
          <p:nvPr/>
        </p:nvSpPr>
        <p:spPr>
          <a:xfrm>
            <a:off x="6897516" y="4789397"/>
            <a:ext cx="2113134" cy="3480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19" name="TextBox 16"/>
          <p:cNvSpPr txBox="1"/>
          <p:nvPr/>
        </p:nvSpPr>
        <p:spPr>
          <a:xfrm>
            <a:off x="6891341" y="4468634"/>
            <a:ext cx="16333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20" name="TextBox 15"/>
          <p:cNvSpPr txBox="1"/>
          <p:nvPr/>
        </p:nvSpPr>
        <p:spPr>
          <a:xfrm>
            <a:off x="9790006" y="3268507"/>
            <a:ext cx="2113134" cy="3480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21" name="TextBox 16"/>
          <p:cNvSpPr txBox="1"/>
          <p:nvPr/>
        </p:nvSpPr>
        <p:spPr>
          <a:xfrm>
            <a:off x="9783831" y="2947744"/>
            <a:ext cx="16333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22" name="TextBox 15"/>
          <p:cNvSpPr txBox="1"/>
          <p:nvPr/>
        </p:nvSpPr>
        <p:spPr>
          <a:xfrm>
            <a:off x="3566355" y="5937667"/>
            <a:ext cx="258780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3" name="TextBox 16"/>
          <p:cNvSpPr txBox="1"/>
          <p:nvPr/>
        </p:nvSpPr>
        <p:spPr>
          <a:xfrm>
            <a:off x="3574459" y="5616935"/>
            <a:ext cx="18756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29" name="TextBox 15"/>
          <p:cNvSpPr txBox="1"/>
          <p:nvPr/>
        </p:nvSpPr>
        <p:spPr>
          <a:xfrm>
            <a:off x="9342964" y="5937667"/>
            <a:ext cx="258780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30" name="TextBox 16"/>
          <p:cNvSpPr txBox="1"/>
          <p:nvPr/>
        </p:nvSpPr>
        <p:spPr>
          <a:xfrm>
            <a:off x="9351068" y="5616935"/>
            <a:ext cx="18756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34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2019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4773191" y="743527"/>
            <a:ext cx="306004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2019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E7482E6A-71CB-4A4E-8864-90805CE41C62}"/>
              </a:ext>
            </a:extLst>
          </p:cNvPr>
          <p:cNvSpPr/>
          <p:nvPr/>
        </p:nvSpPr>
        <p:spPr>
          <a:xfrm>
            <a:off x="658543" y="2574185"/>
            <a:ext cx="2865432" cy="1448778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927" b="-15927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69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FF264D4B-7E14-4A1F-B426-68AB26416B52}"/>
              </a:ext>
            </a:extLst>
          </p:cNvPr>
          <p:cNvSpPr/>
          <p:nvPr/>
        </p:nvSpPr>
        <p:spPr>
          <a:xfrm>
            <a:off x="6466177" y="2574185"/>
            <a:ext cx="2865432" cy="1448778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927" b="-15927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69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="" xmlns:a16="http://schemas.microsoft.com/office/drawing/2014/main" id="{1A4043DE-BE34-4B62-97C8-D1F659DB8FE1}"/>
              </a:ext>
            </a:extLst>
          </p:cNvPr>
          <p:cNvSpPr/>
          <p:nvPr/>
        </p:nvSpPr>
        <p:spPr>
          <a:xfrm>
            <a:off x="3562360" y="4088660"/>
            <a:ext cx="2865432" cy="1448778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927" b="-15927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69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="" xmlns:a16="http://schemas.microsoft.com/office/drawing/2014/main" id="{C4388646-3318-43D1-B9B1-D0116CCC85EE}"/>
              </a:ext>
            </a:extLst>
          </p:cNvPr>
          <p:cNvSpPr/>
          <p:nvPr/>
        </p:nvSpPr>
        <p:spPr>
          <a:xfrm>
            <a:off x="9369995" y="4088660"/>
            <a:ext cx="2865432" cy="1448778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927" b="-15927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69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570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50"/>
                            </p:stCondLst>
                            <p:childTnLst>
                              <p:par>
                                <p:cTn id="3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6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100"/>
                            </p:stCondLst>
                            <p:childTnLst>
                              <p:par>
                                <p:cTn id="4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150"/>
                            </p:stCondLst>
                            <p:childTnLst>
                              <p:par>
                                <p:cTn id="5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200"/>
                            </p:stCondLst>
                            <p:childTnLst>
                              <p:par>
                                <p:cTn id="6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250"/>
                            </p:stCondLst>
                            <p:childTnLst>
                              <p:par>
                                <p:cTn id="7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300"/>
                            </p:stCondLst>
                            <p:childTnLst>
                              <p:par>
                                <p:cTn id="8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35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850"/>
                            </p:stCondLst>
                            <p:childTnLst>
                              <p:par>
                                <p:cTn id="9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9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400"/>
                            </p:stCondLst>
                            <p:childTnLst>
                              <p:par>
                                <p:cTn id="10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900"/>
                            </p:stCondLst>
                            <p:childTnLst>
                              <p:par>
                                <p:cTn id="1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3400"/>
                            </p:stCondLst>
                            <p:childTnLst>
                              <p:par>
                                <p:cTn id="1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3900"/>
                            </p:stCondLst>
                            <p:childTnLst>
                              <p:par>
                                <p:cTn id="1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32" grpId="0" animBg="1"/>
      <p:bldP spid="40" grpId="0" animBg="1"/>
      <p:bldP spid="41" grpId="0" animBg="1"/>
      <p:bldP spid="43" grpId="0" animBg="1"/>
      <p:bldP spid="45" grpId="0"/>
      <p:bldP spid="46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9" grpId="0"/>
      <p:bldP spid="30" grpId="0"/>
      <p:bldP spid="38" grpId="0" animBg="1"/>
      <p:bldP spid="39" grpId="0" animBg="1"/>
      <p:bldP spid="47" grpId="0" animBg="1"/>
      <p:bldP spid="4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208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4"/>
</p:tagLst>
</file>

<file path=ppt/theme/theme1.xml><?xml version="1.0" encoding="utf-8"?>
<a:theme xmlns:a="http://schemas.openxmlformats.org/drawingml/2006/main" name="自定义设计方案">
  <a:themeElements>
    <a:clrScheme name="自定义 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4754"/>
      </a:accent1>
      <a:accent2>
        <a:srgbClr val="00939F"/>
      </a:accent2>
      <a:accent3>
        <a:srgbClr val="F6AA26"/>
      </a:accent3>
      <a:accent4>
        <a:srgbClr val="EA552B"/>
      </a:accent4>
      <a:accent5>
        <a:srgbClr val="956134"/>
      </a:accent5>
      <a:accent6>
        <a:srgbClr val="394754"/>
      </a:accent6>
      <a:hlink>
        <a:srgbClr val="00939F"/>
      </a:hlink>
      <a:folHlink>
        <a:srgbClr val="F6AA2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4152</Words>
  <Application>Microsoft Office PowerPoint</Application>
  <PresentationFormat>自定义</PresentationFormat>
  <Paragraphs>271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Meiryo</vt:lpstr>
      <vt:lpstr>宋体</vt:lpstr>
      <vt:lpstr>微软雅黑</vt:lpstr>
      <vt:lpstr>Arial</vt:lpstr>
      <vt:lpstr>Calibri</vt:lpstr>
      <vt:lpstr>Calibri Light</vt:lpstr>
      <vt:lpstr>Wingdings</vt:lpstr>
      <vt:lpstr>自定义设计方案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bt208</dc:title>
  <dc:creator/>
  <cp:lastModifiedBy/>
  <cp:revision>1</cp:revision>
  <dcterms:created xsi:type="dcterms:W3CDTF">2016-11-28T19:55:50Z</dcterms:created>
  <dcterms:modified xsi:type="dcterms:W3CDTF">2019-07-02T16:29:59Z</dcterms:modified>
</cp:coreProperties>
</file>