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83" r:id="rId16"/>
    <p:sldId id="269" r:id="rId17"/>
    <p:sldId id="281" r:id="rId18"/>
    <p:sldId id="280" r:id="rId19"/>
    <p:sldId id="282" r:id="rId20"/>
    <p:sldId id="284" r:id="rId21"/>
    <p:sldId id="285" r:id="rId22"/>
    <p:sldId id="274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4F"/>
    <a:srgbClr val="818BA5"/>
    <a:srgbClr val="3C4353"/>
    <a:srgbClr val="FFCA25"/>
    <a:srgbClr val="A5A5A5"/>
    <a:srgbClr val="ED5F48"/>
    <a:srgbClr val="FFFFF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270" autoAdjust="0"/>
  </p:normalViewPr>
  <p:slideViewPr>
    <p:cSldViewPr snapToGrid="0">
      <p:cViewPr varScale="1">
        <p:scale>
          <a:sx n="106" d="100"/>
          <a:sy n="106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1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2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rgbClr val="3C4353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7-4D34-82EF-28EFC293150C}"/>
              </c:ext>
            </c:extLst>
          </c:dPt>
          <c:dPt>
            <c:idx val="1"/>
            <c:bubble3D val="0"/>
            <c:explosion val="10"/>
            <c:spPr>
              <a:solidFill>
                <a:srgbClr val="818BA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7C7-4D34-82EF-28EFC293150C}"/>
              </c:ext>
            </c:extLst>
          </c:dPt>
          <c:dPt>
            <c:idx val="2"/>
            <c:bubble3D val="0"/>
            <c:explosion val="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7-4D34-82EF-28EFC293150C}"/>
              </c:ext>
            </c:extLst>
          </c:dPt>
          <c:dPt>
            <c:idx val="3"/>
            <c:bubble3D val="0"/>
            <c:explosion val="5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7C7-4D34-82EF-28EFC293150C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C7-4D34-82EF-28EFC2931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C43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5A-4AA2-83B7-407D1BEF20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CA2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5A-4AA2-83B7-407D1BEF20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45A-4AA2-83B7-407D1BEF2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739088"/>
        <c:axId val="232739648"/>
      </c:barChart>
      <c:catAx>
        <c:axId val="23273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defRPr>
            </a:pPr>
            <a:endParaRPr lang="zh-CN"/>
          </a:p>
        </c:txPr>
        <c:crossAx val="232739648"/>
        <c:crosses val="autoZero"/>
        <c:auto val="1"/>
        <c:lblAlgn val="ctr"/>
        <c:lblOffset val="100"/>
        <c:noMultiLvlLbl val="0"/>
      </c:catAx>
      <c:valAx>
        <c:axId val="2327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cs typeface="+mn-cs"/>
              </a:defRPr>
            </a:pPr>
            <a:endParaRPr lang="zh-CN"/>
          </a:p>
        </c:txPr>
        <c:crossAx val="23273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仓耳今楷05-6763 W05" panose="02020400000000000000" pitchFamily="18" charset="-122"/>
          <a:ea typeface="仓耳今楷05-6763 W05" panose="02020400000000000000" pitchFamily="18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A2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C6-4E71-B59E-9699F81E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2741328"/>
        <c:axId val="232740208"/>
      </c:barChart>
      <c:catAx>
        <c:axId val="23274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2740208"/>
        <c:crosses val="autoZero"/>
        <c:auto val="1"/>
        <c:lblAlgn val="ctr"/>
        <c:lblOffset val="100"/>
        <c:noMultiLvlLbl val="0"/>
      </c:catAx>
      <c:valAx>
        <c:axId val="2327402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274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37B3-E840-4D75-B0D0-23BFEE55B9CC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C35F1-108E-45EE-BF7D-C597E655C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0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0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5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1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8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5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55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47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78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34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00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43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13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4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3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4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9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5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9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9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5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1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3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6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19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21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78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xmlns="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xmlns="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xmlns="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xmlns="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xmlns="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xmlns="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xmlns="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xmlns="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xmlns="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AEA67E4-D8BF-4AB8-A0FA-03F893425A2D}"/>
              </a:ext>
            </a:extLst>
          </p:cNvPr>
          <p:cNvSpPr txBox="1"/>
          <p:nvPr/>
        </p:nvSpPr>
        <p:spPr>
          <a:xfrm>
            <a:off x="4064813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1FA1612C-E1A2-4AA7-937F-F459B0A72E6D}"/>
              </a:ext>
            </a:extLst>
          </p:cNvPr>
          <p:cNvSpPr txBox="1"/>
          <p:nvPr/>
        </p:nvSpPr>
        <p:spPr>
          <a:xfrm>
            <a:off x="4884746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0319D994-4301-47C3-916B-2566D0C1E0A1}"/>
              </a:ext>
            </a:extLst>
          </p:cNvPr>
          <p:cNvSpPr txBox="1"/>
          <p:nvPr/>
        </p:nvSpPr>
        <p:spPr>
          <a:xfrm>
            <a:off x="5704679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1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06CDF7BD-46DC-494B-96AF-ECC60AF4A3CE}"/>
              </a:ext>
            </a:extLst>
          </p:cNvPr>
          <p:cNvSpPr txBox="1"/>
          <p:nvPr/>
        </p:nvSpPr>
        <p:spPr>
          <a:xfrm>
            <a:off x="6524612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9</a:t>
            </a:r>
            <a:endParaRPr lang="zh-CN" altLang="en-US" sz="60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99404385-AC93-405F-A553-BEE1D3257D1B}"/>
              </a:ext>
            </a:extLst>
          </p:cNvPr>
          <p:cNvSpPr txBox="1"/>
          <p:nvPr/>
        </p:nvSpPr>
        <p:spPr>
          <a:xfrm>
            <a:off x="4467316" y="2086852"/>
            <a:ext cx="152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12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7767950B-EFD0-4D11-BBF5-B6DABAD262CA}"/>
              </a:ext>
            </a:extLst>
          </p:cNvPr>
          <p:cNvSpPr txBox="1"/>
          <p:nvPr/>
        </p:nvSpPr>
        <p:spPr>
          <a:xfrm>
            <a:off x="6047196" y="2086852"/>
            <a:ext cx="102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sz="1200" dirty="0"/>
              <a:t>REPORT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1C6A7FE-C514-47CA-8A8F-8E5C4734BC8B}"/>
              </a:ext>
            </a:extLst>
          </p:cNvPr>
          <p:cNvGrpSpPr/>
          <p:nvPr/>
        </p:nvGrpSpPr>
        <p:grpSpPr>
          <a:xfrm>
            <a:off x="4216840" y="1298036"/>
            <a:ext cx="4788656" cy="1879940"/>
            <a:chOff x="4118217" y="1536289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xmlns="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4118217" y="3069087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xmlns="" id="{DADC4E4F-E48E-469C-AECA-6851391D632C}"/>
                </a:ext>
              </a:extLst>
            </p:cNvPr>
            <p:cNvCxnSpPr/>
            <p:nvPr/>
          </p:nvCxnSpPr>
          <p:spPr>
            <a:xfrm flipV="1">
              <a:off x="4601042" y="2748654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xmlns="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5184445" y="2748654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xmlns="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116" y="2907675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xmlns="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6040324" y="2905231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xmlns="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8233" y="2529617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xmlns="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5432645" y="3069087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xmlns="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6957750" y="3069087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xmlns="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7084514" y="1536289"/>
              <a:ext cx="2079021" cy="1027987"/>
            </a:xfrm>
            <a:prstGeom prst="rect">
              <a:avLst/>
            </a:prstGeom>
          </p:spPr>
        </p:pic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61AFF15C-5C98-45BD-AA92-36B7EB015C89}"/>
              </a:ext>
            </a:extLst>
          </p:cNvPr>
          <p:cNvSpPr txBox="1"/>
          <p:nvPr/>
        </p:nvSpPr>
        <p:spPr>
          <a:xfrm>
            <a:off x="1516814" y="3234223"/>
            <a:ext cx="914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工作总结及工作计划</a:t>
            </a:r>
          </a:p>
        </p:txBody>
      </p:sp>
      <p:sp>
        <p:nvSpPr>
          <p:cNvPr id="147" name="菱形 146">
            <a:extLst>
              <a:ext uri="{FF2B5EF4-FFF2-40B4-BE49-F238E27FC236}">
                <a16:creationId xmlns:a16="http://schemas.microsoft.com/office/drawing/2014/main" xmlns="" id="{3FF95739-F584-4B09-889E-B51203B4348B}"/>
              </a:ext>
            </a:extLst>
          </p:cNvPr>
          <p:cNvSpPr/>
          <p:nvPr/>
        </p:nvSpPr>
        <p:spPr>
          <a:xfrm>
            <a:off x="3698928" y="5171919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菱形 147">
            <a:extLst>
              <a:ext uri="{FF2B5EF4-FFF2-40B4-BE49-F238E27FC236}">
                <a16:creationId xmlns:a16="http://schemas.microsoft.com/office/drawing/2014/main" xmlns="" id="{188EB2AD-F7A0-4D93-9D43-AA4D795220D6}"/>
              </a:ext>
            </a:extLst>
          </p:cNvPr>
          <p:cNvSpPr/>
          <p:nvPr/>
        </p:nvSpPr>
        <p:spPr>
          <a:xfrm>
            <a:off x="6465123" y="5171919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xmlns="" id="{00CCCCAE-6243-47F8-93CE-C9A0D187DF28}"/>
              </a:ext>
            </a:extLst>
          </p:cNvPr>
          <p:cNvSpPr txBox="1"/>
          <p:nvPr/>
        </p:nvSpPr>
        <p:spPr>
          <a:xfrm>
            <a:off x="3966355" y="5116545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汇报部门：</a:t>
            </a:r>
            <a:r>
              <a:rPr lang="en-US" altLang="zh-CN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XX</a:t>
            </a:r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部门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xmlns="" id="{10CDCD9D-51C0-4011-AFE5-88F8DAE9A5CB}"/>
              </a:ext>
            </a:extLst>
          </p:cNvPr>
          <p:cNvSpPr txBox="1"/>
          <p:nvPr/>
        </p:nvSpPr>
        <p:spPr>
          <a:xfrm>
            <a:off x="6691087" y="5120560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</a:t>
            </a:r>
            <a:r>
              <a:rPr lang="zh-CN" altLang="en-US" dirty="0" smtClean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：优品</a:t>
            </a:r>
            <a:r>
              <a:rPr lang="en-US" altLang="zh-CN" dirty="0" smtClean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PPT</a:t>
            </a:r>
            <a:endParaRPr lang="zh-CN" altLang="en-US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3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46" grpId="0"/>
      <p:bldP spid="147" grpId="0" animBg="1"/>
      <p:bldP spid="148" grpId="0" animBg="1"/>
      <p:bldP spid="149" grpId="0"/>
      <p:bldP spid="150" grpId="0"/>
    </p:bldLst>
  </p:timing>
  <p:extLst mod="1">
    <p:ext uri="{E180D4A7-C9FB-4DFB-919C-405C955672EB}">
      <p14:showEvtLst xmlns:p14="http://schemas.microsoft.com/office/powerpoint/2010/main">
        <p14:playEvt time="663" objId="15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10056539" y="5861813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8240008" y="587703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02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83003089-1AB6-4412-B043-8414B9CD24FE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1F2CF6E-8161-411B-8CE4-448B49B4261D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07BB6B7-FB42-470F-B5B4-118B173A445B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992D35F2-E8F1-466F-B270-20674B325310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6222F86F-22E0-4109-A778-A18D907E17FE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FC455C5E-0C86-4B63-B48B-434569D52340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050EA9F0-DF57-41D0-AB78-010757591785}"/>
              </a:ext>
            </a:extLst>
          </p:cNvPr>
          <p:cNvSpPr txBox="1"/>
          <p:nvPr/>
        </p:nvSpPr>
        <p:spPr>
          <a:xfrm>
            <a:off x="9020027" y="2864916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38AE2906-6A5D-4BB8-933C-E16EE2BCE3CE}"/>
              </a:ext>
            </a:extLst>
          </p:cNvPr>
          <p:cNvSpPr txBox="1"/>
          <p:nvPr/>
        </p:nvSpPr>
        <p:spPr>
          <a:xfrm>
            <a:off x="8624176" y="3380917"/>
            <a:ext cx="2529311" cy="144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B8F5BEDD-BFD3-413D-84ED-515A2159E5BA}"/>
              </a:ext>
            </a:extLst>
          </p:cNvPr>
          <p:cNvSpPr txBox="1"/>
          <p:nvPr/>
        </p:nvSpPr>
        <p:spPr>
          <a:xfrm>
            <a:off x="1457872" y="2864916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9F963A0B-92FC-43F8-A373-23370788280C}"/>
              </a:ext>
            </a:extLst>
          </p:cNvPr>
          <p:cNvSpPr txBox="1"/>
          <p:nvPr/>
        </p:nvSpPr>
        <p:spPr>
          <a:xfrm>
            <a:off x="1062021" y="3380917"/>
            <a:ext cx="2529311" cy="144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xmlns="" id="{A04177F4-9A91-4075-8DAB-E8838D8C103B}"/>
              </a:ext>
            </a:extLst>
          </p:cNvPr>
          <p:cNvGrpSpPr/>
          <p:nvPr/>
        </p:nvGrpSpPr>
        <p:grpSpPr>
          <a:xfrm>
            <a:off x="3710432" y="2187107"/>
            <a:ext cx="4698542" cy="3135147"/>
            <a:chOff x="3710432" y="2187107"/>
            <a:chExt cx="4698542" cy="3135147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xmlns="" id="{557D78D5-E454-4DC4-913A-487119EE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404" y="2187107"/>
              <a:ext cx="4668490" cy="3112327"/>
            </a:xfrm>
            <a:prstGeom prst="rect">
              <a:avLst/>
            </a:prstGeom>
          </p:spPr>
        </p:pic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xmlns="" id="{25009938-368F-4E37-A927-4D9C2943FDFA}"/>
                </a:ext>
              </a:extLst>
            </p:cNvPr>
            <p:cNvSpPr/>
            <p:nvPr/>
          </p:nvSpPr>
          <p:spPr>
            <a:xfrm>
              <a:off x="3710432" y="2187107"/>
              <a:ext cx="4698542" cy="313514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663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2" grpId="0"/>
      <p:bldP spid="103" grpId="0"/>
      <p:bldP spid="104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10051027" y="5877033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8215180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02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97523A4-3A25-42DB-88CB-B69667FEFE7D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EF34A07E-C197-40CC-A352-CE8C43406A65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4EB842B9-CD7B-4FD2-8BB1-2195E7157208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E3129863-7916-4D77-9922-199E7FB4B466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C15C3161-894A-4E17-AC2F-5900476CB567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9DCC8DAD-2AAC-439C-969C-BDB8102E78F1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xmlns="" id="{74D4FDE5-F59E-4F00-AE84-BAE981747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32635"/>
              </p:ext>
            </p:extLst>
          </p:nvPr>
        </p:nvGraphicFramePr>
        <p:xfrm>
          <a:off x="3580009" y="2366906"/>
          <a:ext cx="4518993" cy="3001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xmlns="" id="{C566D5A2-B1FC-4C3D-B188-B7337F388E03}"/>
              </a:ext>
            </a:extLst>
          </p:cNvPr>
          <p:cNvCxnSpPr>
            <a:cxnSpLocks/>
          </p:cNvCxnSpPr>
          <p:nvPr/>
        </p:nvCxnSpPr>
        <p:spPr>
          <a:xfrm rot="10800000">
            <a:off x="3543334" y="2299835"/>
            <a:ext cx="1888860" cy="508530"/>
          </a:xfrm>
          <a:prstGeom prst="bentConnector3">
            <a:avLst>
              <a:gd name="adj1" fmla="val 100"/>
            </a:avLst>
          </a:prstGeom>
          <a:ln w="25400"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17C80814-2E65-4A5F-B895-E7EFE5B200A3}"/>
              </a:ext>
            </a:extLst>
          </p:cNvPr>
          <p:cNvSpPr txBox="1"/>
          <p:nvPr/>
        </p:nvSpPr>
        <p:spPr>
          <a:xfrm>
            <a:off x="1866619" y="2095946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7E2149AD-315B-4D9B-9938-A8130F821C5C}"/>
              </a:ext>
            </a:extLst>
          </p:cNvPr>
          <p:cNvSpPr txBox="1"/>
          <p:nvPr/>
        </p:nvSpPr>
        <p:spPr>
          <a:xfrm>
            <a:off x="681312" y="2622708"/>
            <a:ext cx="356266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xmlns="" id="{EC479B7D-2B82-4068-AC6F-1A05E9C9E1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43973" y="4653722"/>
            <a:ext cx="814590" cy="580680"/>
          </a:xfrm>
          <a:prstGeom prst="bentConnector3">
            <a:avLst>
              <a:gd name="adj1" fmla="val -1449"/>
            </a:avLst>
          </a:prstGeom>
          <a:ln w="25400"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99607DCF-1E0C-4CC3-A976-4BA8B080D896}"/>
              </a:ext>
            </a:extLst>
          </p:cNvPr>
          <p:cNvSpPr txBox="1"/>
          <p:nvPr/>
        </p:nvSpPr>
        <p:spPr>
          <a:xfrm>
            <a:off x="1886808" y="448239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xmlns="" id="{B1E89513-17AF-4E91-BC19-01487F8AE02F}"/>
              </a:ext>
            </a:extLst>
          </p:cNvPr>
          <p:cNvSpPr txBox="1"/>
          <p:nvPr/>
        </p:nvSpPr>
        <p:spPr>
          <a:xfrm>
            <a:off x="662973" y="5015103"/>
            <a:ext cx="356266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xmlns="" id="{DEF186C1-FADD-4F2F-B964-62B40B5CE42A}"/>
              </a:ext>
            </a:extLst>
          </p:cNvPr>
          <p:cNvCxnSpPr>
            <a:cxnSpLocks/>
          </p:cNvCxnSpPr>
          <p:nvPr/>
        </p:nvCxnSpPr>
        <p:spPr>
          <a:xfrm flipV="1">
            <a:off x="6473900" y="2263514"/>
            <a:ext cx="2181521" cy="1089704"/>
          </a:xfrm>
          <a:prstGeom prst="bentConnector3">
            <a:avLst>
              <a:gd name="adj1" fmla="val 225"/>
            </a:avLst>
          </a:prstGeom>
          <a:ln w="25400">
            <a:solidFill>
              <a:srgbClr val="FFC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xmlns="" id="{3EAF7A45-F6C8-410A-B6B0-8A735D5841AD}"/>
              </a:ext>
            </a:extLst>
          </p:cNvPr>
          <p:cNvSpPr txBox="1"/>
          <p:nvPr/>
        </p:nvSpPr>
        <p:spPr>
          <a:xfrm>
            <a:off x="9087005" y="2060436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40233262-F4A6-442D-AF74-6AAA100322B6}"/>
              </a:ext>
            </a:extLst>
          </p:cNvPr>
          <p:cNvSpPr txBox="1"/>
          <p:nvPr/>
        </p:nvSpPr>
        <p:spPr>
          <a:xfrm>
            <a:off x="7901698" y="2587198"/>
            <a:ext cx="356266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xmlns="" id="{05ED85BB-A690-4BA1-BEB5-C8D05626D21C}"/>
              </a:ext>
            </a:extLst>
          </p:cNvPr>
          <p:cNvCxnSpPr/>
          <p:nvPr/>
        </p:nvCxnSpPr>
        <p:spPr>
          <a:xfrm>
            <a:off x="6465265" y="4560388"/>
            <a:ext cx="1337246" cy="714422"/>
          </a:xfrm>
          <a:prstGeom prst="bentConnector3">
            <a:avLst>
              <a:gd name="adj1" fmla="val 140"/>
            </a:avLst>
          </a:prstGeom>
          <a:ln w="25400">
            <a:solidFill>
              <a:srgbClr val="FFC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xmlns="" id="{FCF293C8-AE06-4678-9148-EAC56AC56B36}"/>
              </a:ext>
            </a:extLst>
          </p:cNvPr>
          <p:cNvSpPr txBox="1"/>
          <p:nvPr/>
        </p:nvSpPr>
        <p:spPr>
          <a:xfrm>
            <a:off x="9142823" y="444892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62519AEC-4222-485C-B223-9E06E2664210}"/>
              </a:ext>
            </a:extLst>
          </p:cNvPr>
          <p:cNvSpPr txBox="1"/>
          <p:nvPr/>
        </p:nvSpPr>
        <p:spPr>
          <a:xfrm>
            <a:off x="7957516" y="4975689"/>
            <a:ext cx="356266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4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Graphic spid="105" grpId="0">
        <p:bldAsOne/>
      </p:bldGraphic>
      <p:bldP spid="112" grpId="0"/>
      <p:bldP spid="113" grpId="0"/>
      <p:bldP spid="119" grpId="0"/>
      <p:bldP spid="120" grpId="0"/>
      <p:bldP spid="128" grpId="0"/>
      <p:bldP spid="129" grpId="0"/>
      <p:bldP spid="133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994757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8179262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02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10CC3821-1ACF-4F71-B3FF-1684DF2E3E47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EC675BE7-5A47-4D88-BC9E-60713511B7B8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50282CE2-2823-4007-9648-0D3E16EBA050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B8C6DB4D-435C-47A7-B7DA-0D23A39C967C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39957EB3-7435-47CA-A522-C45186AF421A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E4C77376-DE4E-4C81-99D7-845FFA346830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72030F9-BB46-4A5B-8CCC-8F0DD4D24195}"/>
              </a:ext>
            </a:extLst>
          </p:cNvPr>
          <p:cNvSpPr/>
          <p:nvPr/>
        </p:nvSpPr>
        <p:spPr>
          <a:xfrm>
            <a:off x="6091084" y="2376562"/>
            <a:ext cx="4380313" cy="2935940"/>
          </a:xfrm>
          <a:prstGeom prst="rect">
            <a:avLst/>
          </a:prstGeom>
          <a:noFill/>
          <a:ln w="63500">
            <a:solidFill>
              <a:srgbClr val="3C4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6F64E7DE-84DA-4E82-B869-B551D5CE9768}"/>
              </a:ext>
            </a:extLst>
          </p:cNvPr>
          <p:cNvGrpSpPr/>
          <p:nvPr/>
        </p:nvGrpSpPr>
        <p:grpSpPr>
          <a:xfrm>
            <a:off x="6610765" y="2892798"/>
            <a:ext cx="4062711" cy="2695154"/>
            <a:chOff x="6610765" y="2892798"/>
            <a:chExt cx="4062711" cy="2695154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xmlns="" id="{0EE07B9B-5A24-446B-817D-BEC8054F3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745" y="2892798"/>
              <a:ext cx="4042731" cy="269515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E8981C78-D6B9-4442-80B7-5681D550CCAF}"/>
                </a:ext>
              </a:extLst>
            </p:cNvPr>
            <p:cNvSpPr/>
            <p:nvPr/>
          </p:nvSpPr>
          <p:spPr>
            <a:xfrm>
              <a:off x="6610765" y="2892798"/>
              <a:ext cx="4062711" cy="26951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AA788EC0-3EBD-456C-AAC4-060A80712BBB}"/>
              </a:ext>
            </a:extLst>
          </p:cNvPr>
          <p:cNvSpPr txBox="1"/>
          <p:nvPr/>
        </p:nvSpPr>
        <p:spPr>
          <a:xfrm>
            <a:off x="1198844" y="248721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85DC8831-3986-47ED-A875-EDF53992E246}"/>
              </a:ext>
            </a:extLst>
          </p:cNvPr>
          <p:cNvSpPr/>
          <p:nvPr/>
        </p:nvSpPr>
        <p:spPr>
          <a:xfrm>
            <a:off x="2886650" y="2740819"/>
            <a:ext cx="1735356" cy="52387"/>
          </a:xfrm>
          <a:prstGeom prst="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A4ADAC10-071E-463C-BCC0-18E7E90CF437}"/>
              </a:ext>
            </a:extLst>
          </p:cNvPr>
          <p:cNvSpPr txBox="1"/>
          <p:nvPr/>
        </p:nvSpPr>
        <p:spPr>
          <a:xfrm>
            <a:off x="1144978" y="3531157"/>
            <a:ext cx="4000907" cy="144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单击此处添加内容，内容要与标题相符，可以直接复制粘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5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 animBg="1"/>
      <p:bldP spid="95" grpId="0"/>
      <p:bldP spid="96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10041315" y="5888123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88123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88123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8224939" y="588812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02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34D1A1F2-4EB1-4F55-8FFB-27E56190E058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5CDC4137-B449-41AD-9468-7348913D791E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BF815D16-D4FF-497B-84BC-B74F3A812090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040D49D5-0163-40A3-9961-D354B149B669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CA921106-D328-4190-8AC9-7229E30296BD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3DA4F15C-DF68-45D7-A7D1-29FAA04DC6A8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aphicFrame>
        <p:nvGraphicFramePr>
          <p:cNvPr id="92" name="图表 91">
            <a:extLst>
              <a:ext uri="{FF2B5EF4-FFF2-40B4-BE49-F238E27FC236}">
                <a16:creationId xmlns:a16="http://schemas.microsoft.com/office/drawing/2014/main" xmlns="" id="{EC4FD123-D2D8-4ECA-9872-0A63107CE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428426"/>
              </p:ext>
            </p:extLst>
          </p:nvPr>
        </p:nvGraphicFramePr>
        <p:xfrm>
          <a:off x="1050178" y="2109390"/>
          <a:ext cx="5822330" cy="3587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E4223319-182E-4882-A388-7CEA3A4EA3C6}"/>
              </a:ext>
            </a:extLst>
          </p:cNvPr>
          <p:cNvSpPr/>
          <p:nvPr/>
        </p:nvSpPr>
        <p:spPr>
          <a:xfrm>
            <a:off x="7191673" y="1439851"/>
            <a:ext cx="120445" cy="486196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E34175D9-DB31-472C-9611-889945B91C30}"/>
              </a:ext>
            </a:extLst>
          </p:cNvPr>
          <p:cNvSpPr txBox="1"/>
          <p:nvPr/>
        </p:nvSpPr>
        <p:spPr>
          <a:xfrm>
            <a:off x="7356219" y="146438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1DC66542-F663-4DCC-9943-02B4D1FCAF4D}"/>
              </a:ext>
            </a:extLst>
          </p:cNvPr>
          <p:cNvSpPr txBox="1"/>
          <p:nvPr/>
        </p:nvSpPr>
        <p:spPr>
          <a:xfrm>
            <a:off x="7176752" y="1963590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009FFB4F-5A1B-4E59-A90A-B6D2DE71005C}"/>
              </a:ext>
            </a:extLst>
          </p:cNvPr>
          <p:cNvSpPr/>
          <p:nvPr/>
        </p:nvSpPr>
        <p:spPr>
          <a:xfrm>
            <a:off x="7243580" y="2918471"/>
            <a:ext cx="120445" cy="486196"/>
          </a:xfrm>
          <a:prstGeom prst="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A284ACFB-D182-448A-A97F-3F7159573534}"/>
              </a:ext>
            </a:extLst>
          </p:cNvPr>
          <p:cNvSpPr txBox="1"/>
          <p:nvPr/>
        </p:nvSpPr>
        <p:spPr>
          <a:xfrm>
            <a:off x="7408126" y="294300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C54B050A-E88B-4954-9E42-709B78269753}"/>
              </a:ext>
            </a:extLst>
          </p:cNvPr>
          <p:cNvSpPr txBox="1"/>
          <p:nvPr/>
        </p:nvSpPr>
        <p:spPr>
          <a:xfrm>
            <a:off x="7228659" y="3442210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918F1C0D-37FE-4023-954C-268C7F20CCD7}"/>
              </a:ext>
            </a:extLst>
          </p:cNvPr>
          <p:cNvSpPr/>
          <p:nvPr/>
        </p:nvSpPr>
        <p:spPr>
          <a:xfrm>
            <a:off x="7243580" y="4413697"/>
            <a:ext cx="120445" cy="48619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374A2FD8-54E9-49C5-A440-320650E42918}"/>
              </a:ext>
            </a:extLst>
          </p:cNvPr>
          <p:cNvSpPr txBox="1"/>
          <p:nvPr/>
        </p:nvSpPr>
        <p:spPr>
          <a:xfrm>
            <a:off x="7408126" y="443822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B7980E9C-D45E-4B53-95E4-89BD839E7AA0}"/>
              </a:ext>
            </a:extLst>
          </p:cNvPr>
          <p:cNvSpPr txBox="1"/>
          <p:nvPr/>
        </p:nvSpPr>
        <p:spPr>
          <a:xfrm>
            <a:off x="7228659" y="4937436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89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Graphic spid="92" grpId="0">
        <p:bldAsOne/>
      </p:bldGraphic>
      <p:bldP spid="93" grpId="0" animBg="1"/>
      <p:bldP spid="94" grpId="0"/>
      <p:bldP spid="95" grpId="0"/>
      <p:bldP spid="96" grpId="0" animBg="1"/>
      <p:bldP spid="97" grpId="0"/>
      <p:bldP spid="98" grpId="0"/>
      <p:bldP spid="99" grpId="0" animBg="1"/>
      <p:bldP spid="100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xmlns="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C4353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项目成果展示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D7E4FDD-2E7B-4009-8690-F7FF6DF267C3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xmlns="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EBF13057-E80C-4BB5-ACEF-71864E1E3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1270" y="3577863"/>
              <a:ext cx="773902" cy="6547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4832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B44ED033-3BDB-47C4-8BCB-B30277C375AD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7A75C764-C8A9-4588-AD10-44F0837F64D7}"/>
              </a:ext>
            </a:extLst>
          </p:cNvPr>
          <p:cNvGrpSpPr/>
          <p:nvPr/>
        </p:nvGrpSpPr>
        <p:grpSpPr>
          <a:xfrm>
            <a:off x="1162725" y="2550373"/>
            <a:ext cx="4357688" cy="2898037"/>
            <a:chOff x="1162725" y="2550373"/>
            <a:chExt cx="4357688" cy="2898037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xmlns="" id="{9179E3F1-0F7C-441E-856F-4B1458FA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25" y="2550373"/>
              <a:ext cx="4347490" cy="2898037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6686EF16-890A-4B03-A4EB-5985AA38239C}"/>
                </a:ext>
              </a:extLst>
            </p:cNvPr>
            <p:cNvSpPr/>
            <p:nvPr/>
          </p:nvSpPr>
          <p:spPr>
            <a:xfrm>
              <a:off x="1162725" y="2561208"/>
              <a:ext cx="4357688" cy="2886992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箭头: V 形 93">
            <a:extLst>
              <a:ext uri="{FF2B5EF4-FFF2-40B4-BE49-F238E27FC236}">
                <a16:creationId xmlns:a16="http://schemas.microsoft.com/office/drawing/2014/main" xmlns="" id="{4DD6D7DB-026F-4510-871A-D6D1AF93D244}"/>
              </a:ext>
            </a:extLst>
          </p:cNvPr>
          <p:cNvSpPr/>
          <p:nvPr/>
        </p:nvSpPr>
        <p:spPr>
          <a:xfrm rot="5400000">
            <a:off x="6407906" y="2046608"/>
            <a:ext cx="461667" cy="739968"/>
          </a:xfrm>
          <a:prstGeom prst="chevron">
            <a:avLst>
              <a:gd name="adj" fmla="val 50001"/>
            </a:avLst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437C7409-41F8-4095-803F-8744A37EF5AB}"/>
              </a:ext>
            </a:extLst>
          </p:cNvPr>
          <p:cNvSpPr txBox="1"/>
          <p:nvPr/>
        </p:nvSpPr>
        <p:spPr>
          <a:xfrm>
            <a:off x="7270491" y="191944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24BF2270-65FF-4D33-8C36-369B67D203F3}"/>
              </a:ext>
            </a:extLst>
          </p:cNvPr>
          <p:cNvSpPr txBox="1"/>
          <p:nvPr/>
        </p:nvSpPr>
        <p:spPr>
          <a:xfrm>
            <a:off x="7091024" y="2316834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7" name="箭头: V 形 96">
            <a:extLst>
              <a:ext uri="{FF2B5EF4-FFF2-40B4-BE49-F238E27FC236}">
                <a16:creationId xmlns:a16="http://schemas.microsoft.com/office/drawing/2014/main" xmlns="" id="{541FEF44-4E11-4991-98AB-23A1ACF0509D}"/>
              </a:ext>
            </a:extLst>
          </p:cNvPr>
          <p:cNvSpPr/>
          <p:nvPr/>
        </p:nvSpPr>
        <p:spPr>
          <a:xfrm rot="5400000">
            <a:off x="6423812" y="3416365"/>
            <a:ext cx="461667" cy="739968"/>
          </a:xfrm>
          <a:prstGeom prst="chevron">
            <a:avLst>
              <a:gd name="adj" fmla="val 50001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B5505355-0512-42A9-948E-1BB83484EEE9}"/>
              </a:ext>
            </a:extLst>
          </p:cNvPr>
          <p:cNvSpPr txBox="1"/>
          <p:nvPr/>
        </p:nvSpPr>
        <p:spPr>
          <a:xfrm>
            <a:off x="7270491" y="3269606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ADA2CA0A-D5D0-4657-AD77-E8840413FB0D}"/>
              </a:ext>
            </a:extLst>
          </p:cNvPr>
          <p:cNvSpPr txBox="1"/>
          <p:nvPr/>
        </p:nvSpPr>
        <p:spPr>
          <a:xfrm>
            <a:off x="7091024" y="3666998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0" name="箭头: V 形 99">
            <a:extLst>
              <a:ext uri="{FF2B5EF4-FFF2-40B4-BE49-F238E27FC236}">
                <a16:creationId xmlns:a16="http://schemas.microsoft.com/office/drawing/2014/main" xmlns="" id="{F5209A93-A442-4CF5-BECB-FEC2A3B0BE29}"/>
              </a:ext>
            </a:extLst>
          </p:cNvPr>
          <p:cNvSpPr/>
          <p:nvPr/>
        </p:nvSpPr>
        <p:spPr>
          <a:xfrm rot="5400000">
            <a:off x="6424473" y="4786122"/>
            <a:ext cx="461667" cy="739968"/>
          </a:xfrm>
          <a:prstGeom prst="chevron">
            <a:avLst>
              <a:gd name="adj" fmla="val 5000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AC2D440A-8C68-4DFB-A06D-DBF84248AB84}"/>
              </a:ext>
            </a:extLst>
          </p:cNvPr>
          <p:cNvSpPr txBox="1"/>
          <p:nvPr/>
        </p:nvSpPr>
        <p:spPr>
          <a:xfrm>
            <a:off x="7356219" y="468116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43A96425-E022-41B0-A47E-826DB2EF14FB}"/>
              </a:ext>
            </a:extLst>
          </p:cNvPr>
          <p:cNvSpPr txBox="1"/>
          <p:nvPr/>
        </p:nvSpPr>
        <p:spPr>
          <a:xfrm>
            <a:off x="7176752" y="5078554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61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4" grpId="0" animBg="1"/>
      <p:bldP spid="95" grpId="0"/>
      <p:bldP spid="96" grpId="0"/>
      <p:bldP spid="97" grpId="0" animBg="1"/>
      <p:bldP spid="98" grpId="0"/>
      <p:bldP spid="99" grpId="0"/>
      <p:bldP spid="100" grpId="0" animBg="1"/>
      <p:bldP spid="101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B44ED033-3BDB-47C4-8BCB-B30277C375AD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aphicFrame>
        <p:nvGraphicFramePr>
          <p:cNvPr id="92" name="图表 91">
            <a:extLst>
              <a:ext uri="{FF2B5EF4-FFF2-40B4-BE49-F238E27FC236}">
                <a16:creationId xmlns:a16="http://schemas.microsoft.com/office/drawing/2014/main" xmlns="" id="{460DF7D2-E9F7-41D1-8C0B-67648D5B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384091"/>
              </p:ext>
            </p:extLst>
          </p:nvPr>
        </p:nvGraphicFramePr>
        <p:xfrm>
          <a:off x="6593903" y="2346564"/>
          <a:ext cx="3898707" cy="284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D462EB93-3FBE-4C4E-B910-9A8F07ECC388}"/>
              </a:ext>
            </a:extLst>
          </p:cNvPr>
          <p:cNvSpPr txBox="1"/>
          <p:nvPr/>
        </p:nvSpPr>
        <p:spPr>
          <a:xfrm>
            <a:off x="1439395" y="227384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D0D33A20-7D38-4D4E-97D1-CAAAF00D37E4}"/>
              </a:ext>
            </a:extLst>
          </p:cNvPr>
          <p:cNvSpPr txBox="1"/>
          <p:nvPr/>
        </p:nvSpPr>
        <p:spPr>
          <a:xfrm>
            <a:off x="1249686" y="2789845"/>
            <a:ext cx="438031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A3E41048-206F-4412-A0EE-1368A9C3A353}"/>
              </a:ext>
            </a:extLst>
          </p:cNvPr>
          <p:cNvSpPr txBox="1"/>
          <p:nvPr/>
        </p:nvSpPr>
        <p:spPr>
          <a:xfrm>
            <a:off x="1439395" y="403200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B8C55335-2D83-47A0-A0F6-72325D359253}"/>
              </a:ext>
            </a:extLst>
          </p:cNvPr>
          <p:cNvSpPr txBox="1"/>
          <p:nvPr/>
        </p:nvSpPr>
        <p:spPr>
          <a:xfrm>
            <a:off x="1249686" y="4548003"/>
            <a:ext cx="438031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36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Graphic spid="92" grpId="0">
        <p:bldAsOne/>
      </p:bldGraphic>
      <p:bldP spid="94" grpId="0"/>
      <p:bldP spid="95" grpId="0"/>
      <p:bldP spid="96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B44ED033-3BDB-47C4-8BCB-B30277C375AD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AD443F83-949B-4CCF-82B4-2F59D9481E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43" y="2688588"/>
            <a:ext cx="5843482" cy="2979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" name="矩形: 剪去单角 91">
            <a:extLst>
              <a:ext uri="{FF2B5EF4-FFF2-40B4-BE49-F238E27FC236}">
                <a16:creationId xmlns:a16="http://schemas.microsoft.com/office/drawing/2014/main" xmlns="" id="{A607CEEB-01AD-4AFA-B7C2-4769656998A2}"/>
              </a:ext>
            </a:extLst>
          </p:cNvPr>
          <p:cNvSpPr/>
          <p:nvPr/>
        </p:nvSpPr>
        <p:spPr>
          <a:xfrm>
            <a:off x="899151" y="2405634"/>
            <a:ext cx="6019740" cy="3311606"/>
          </a:xfrm>
          <a:prstGeom prst="snip1Rect">
            <a:avLst>
              <a:gd name="adj" fmla="val 50000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EA357B76-0B3F-4296-AA44-D268137166E9}"/>
              </a:ext>
            </a:extLst>
          </p:cNvPr>
          <p:cNvSpPr txBox="1"/>
          <p:nvPr/>
        </p:nvSpPr>
        <p:spPr>
          <a:xfrm>
            <a:off x="1387463" y="272835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D2255811-1A6A-4BF9-A5EB-ED347B4EE3F9}"/>
              </a:ext>
            </a:extLst>
          </p:cNvPr>
          <p:cNvSpPr txBox="1"/>
          <p:nvPr/>
        </p:nvSpPr>
        <p:spPr>
          <a:xfrm>
            <a:off x="1207996" y="3125750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2A88526D-5277-471F-BFF5-D8714D774E36}"/>
              </a:ext>
            </a:extLst>
          </p:cNvPr>
          <p:cNvSpPr txBox="1"/>
          <p:nvPr/>
        </p:nvSpPr>
        <p:spPr>
          <a:xfrm>
            <a:off x="1403938" y="424755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374E1410-F990-40E2-A35E-1506AD7B4E22}"/>
              </a:ext>
            </a:extLst>
          </p:cNvPr>
          <p:cNvSpPr txBox="1"/>
          <p:nvPr/>
        </p:nvSpPr>
        <p:spPr>
          <a:xfrm>
            <a:off x="1224471" y="4644950"/>
            <a:ext cx="4034609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2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2" grpId="0" animBg="1"/>
      <p:bldP spid="93" grpId="0"/>
      <p:bldP spid="94" grpId="0"/>
      <p:bldP spid="95" grpId="0"/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B44ED033-3BDB-47C4-8BCB-B30277C375AD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xmlns="" id="{BB6D1F98-E7BF-4A2C-9D10-CE85CBD53F38}"/>
              </a:ext>
            </a:extLst>
          </p:cNvPr>
          <p:cNvSpPr/>
          <p:nvPr/>
        </p:nvSpPr>
        <p:spPr>
          <a:xfrm>
            <a:off x="4291418" y="2237145"/>
            <a:ext cx="1462127" cy="1462127"/>
          </a:xfrm>
          <a:prstGeom prst="ellipse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S</a:t>
            </a:r>
            <a:endParaRPr lang="zh-CN" altLang="en-US" sz="88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xmlns="" id="{D0B407BC-16CD-4360-856B-D9889B5C474D}"/>
              </a:ext>
            </a:extLst>
          </p:cNvPr>
          <p:cNvSpPr/>
          <p:nvPr/>
        </p:nvSpPr>
        <p:spPr>
          <a:xfrm>
            <a:off x="6429442" y="2237145"/>
            <a:ext cx="1462127" cy="1462127"/>
          </a:xfrm>
          <a:prstGeom prst="ellipse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W</a:t>
            </a:r>
            <a:endParaRPr lang="zh-CN" altLang="en-US" sz="88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xmlns="" id="{BBA232E5-730E-4418-976A-8C72BCC8D368}"/>
              </a:ext>
            </a:extLst>
          </p:cNvPr>
          <p:cNvSpPr/>
          <p:nvPr/>
        </p:nvSpPr>
        <p:spPr>
          <a:xfrm>
            <a:off x="4291418" y="4197834"/>
            <a:ext cx="1462127" cy="1462127"/>
          </a:xfrm>
          <a:prstGeom prst="ellipse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0</a:t>
            </a:r>
            <a:endParaRPr lang="zh-CN" altLang="en-US" sz="88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xmlns="" id="{4E1C438F-A1D9-4932-AB7A-762C92B25B28}"/>
              </a:ext>
            </a:extLst>
          </p:cNvPr>
          <p:cNvSpPr/>
          <p:nvPr/>
        </p:nvSpPr>
        <p:spPr>
          <a:xfrm>
            <a:off x="6429442" y="4197834"/>
            <a:ext cx="1462127" cy="1462127"/>
          </a:xfrm>
          <a:prstGeom prst="ellipse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T</a:t>
            </a:r>
            <a:endParaRPr lang="zh-CN" altLang="en-US" sz="88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2FE6192D-651A-4842-9FE9-B1ED50E469C6}"/>
              </a:ext>
            </a:extLst>
          </p:cNvPr>
          <p:cNvSpPr txBox="1"/>
          <p:nvPr/>
        </p:nvSpPr>
        <p:spPr>
          <a:xfrm>
            <a:off x="8795382" y="2205959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775CFBED-5EA9-4962-A1AD-8F44BAE3AD93}"/>
              </a:ext>
            </a:extLst>
          </p:cNvPr>
          <p:cNvSpPr txBox="1"/>
          <p:nvPr/>
        </p:nvSpPr>
        <p:spPr>
          <a:xfrm>
            <a:off x="8341708" y="2660788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D5433C4B-0C05-4C8A-8CB2-6B97D47BA0B6}"/>
              </a:ext>
            </a:extLst>
          </p:cNvPr>
          <p:cNvSpPr txBox="1"/>
          <p:nvPr/>
        </p:nvSpPr>
        <p:spPr>
          <a:xfrm>
            <a:off x="8795381" y="4322952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12D896F8-2BAC-410C-8127-8BC939B2E80A}"/>
              </a:ext>
            </a:extLst>
          </p:cNvPr>
          <p:cNvSpPr txBox="1"/>
          <p:nvPr/>
        </p:nvSpPr>
        <p:spPr>
          <a:xfrm>
            <a:off x="8353618" y="4766190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4EC7FE1C-DD8C-4070-B18F-07590BE0D996}"/>
              </a:ext>
            </a:extLst>
          </p:cNvPr>
          <p:cNvSpPr txBox="1"/>
          <p:nvPr/>
        </p:nvSpPr>
        <p:spPr>
          <a:xfrm>
            <a:off x="1500824" y="232676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3DEA3AA7-ABD9-4A3A-9752-DABE4F925E68}"/>
              </a:ext>
            </a:extLst>
          </p:cNvPr>
          <p:cNvSpPr txBox="1"/>
          <p:nvPr/>
        </p:nvSpPr>
        <p:spPr>
          <a:xfrm>
            <a:off x="1025251" y="2781063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5E7E47D5-5611-4937-BD38-30319C4CCE37}"/>
              </a:ext>
            </a:extLst>
          </p:cNvPr>
          <p:cNvSpPr txBox="1"/>
          <p:nvPr/>
        </p:nvSpPr>
        <p:spPr>
          <a:xfrm>
            <a:off x="1616986" y="430452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BBEE389C-F67A-45D7-ABBC-AB972143A313}"/>
              </a:ext>
            </a:extLst>
          </p:cNvPr>
          <p:cNvSpPr txBox="1"/>
          <p:nvPr/>
        </p:nvSpPr>
        <p:spPr>
          <a:xfrm>
            <a:off x="1092484" y="4766190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7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100" grpId="0"/>
      <p:bldP spid="101" grpId="0"/>
      <p:bldP spid="102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7DA71EC-24FC-4724-AFB1-DA9F02044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744C48F4-858A-48EC-A2D3-F946F01C6DE3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89B278D-ED5B-4679-8C8C-548E3381436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EB1CD33F-DD64-4B6A-BEC4-872544D99CBA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A088EB0-E1D3-4BE4-B18D-7429ABF93833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5DEA9D9-4993-40F3-8461-520AF78498C6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3725C335-BB48-4FD7-89D2-BD200C73AC39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E241EEA7-A121-43BF-961D-675F51DB2074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FA3FA-9BDF-4092-A786-95CC31FCCE72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A2C34EF-620B-4E76-9D2A-36AAD6B262B5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9F170EF-361A-4472-9567-D67FB4B31F37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D285D5F4-139A-4727-99DD-7E0CA697DD5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09786FBD-82FE-4136-82F0-AEBB31A6E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8DE7B774-A914-4B63-A8FA-F7A46673E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7D347AA2-8D54-48B5-9673-5C4DCE452517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073040E1-3443-4BE6-90BA-9CF5EBC9968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7BD0E84C-0A31-49D1-BD19-67F7EAAB6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AFFAD639-AFE2-4A77-9022-F52792E4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EE4ED427-4534-4BDD-97E4-CCBBC604090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9F3FAFE9-B85F-488C-8D66-0D45A613BA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C4813406-B39C-4A99-A521-FEE23DE5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E257812B-5DE3-4072-A31B-21F52ABEF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4DB0718-8944-4A5C-92F2-40B80FA31DDB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3DE555BE-9A60-4AFA-87D1-93D979776B8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5A593525-A187-4E03-BB73-4AA4F5882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C170D313-BCD9-498C-87C1-1D4575A45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B338F504-6A98-4DBB-ADEB-5F5F77665A73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96B2BA35-8180-47A3-B8C6-626AAA40826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9CC2959-8C59-461C-A30B-5B4AC9798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8396CC35-8AFC-4545-880B-2C26B99E1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02652834-5F63-4892-8D49-F31E0E8417F5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7D1BCF58-DAA2-419B-99C7-3A1BDE17A9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C01D6958-32AB-4655-89BD-E3CF180C0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E220ED50-9B98-4CAB-A4BC-FEF91D860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921B87F8-DBAB-4562-BE2F-0F58536B7E36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E0D43E8F-E856-4FA0-A7EF-3E96382D6BA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DEBC98EF-AA72-4B09-95AA-BB7A98CF1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239C29DC-CF57-4674-90A1-7C59B7A96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F89A8661-5D91-49E8-BF33-CF891817885C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3296D356-3080-423F-8312-6F9A20D3086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EBDE5DCF-0CDA-4B3E-9464-105509050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F8A6BD4A-6F68-4730-83FD-0D52164FE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0D1F3E3B-5519-4827-A8F0-D03500681542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317DA292-985D-4892-B38B-CB2C516DE38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0EAD06B4-5790-4E7D-9733-16885048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D1F01AD3-57C2-4B00-B64E-35C6EBA2A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20B16753-EEC9-404E-8EB7-AEDC5508D2DD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4195D013-8338-4569-8988-CB99E01CF97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794C318D-1F05-4487-A1E4-66E11A536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DBE5F9BB-CB60-4A87-8918-91081B3A3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6D16899C-998F-43CB-88AB-E0F378F7DA92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EFED3D69-A0B0-4995-9522-ED79860C57A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422F27EF-95C6-423F-868B-EE713C823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89847A5-08C4-478C-BDF5-739D1E6A4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AAF88B7D-DD7F-46A3-AC67-1D17094AAC9E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13A179A-80E3-4E26-9B01-B299B7926A8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3CC5B890-20E3-4350-811F-068D9DF8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9DBAE405-F8D0-4A78-9266-6E23ABCAD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E9B3804F-42A1-412C-825C-449AAAE82405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48B5FB30-BD4C-4C56-8D27-289DF5B1A61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BAFCB367-1AAE-4482-A995-02B946AFD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0F71151A-8E75-4D05-A95E-84A5A41A4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A8948021-8C43-4F16-B881-CB567350FBB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654896E5-FE25-40E1-9D6C-2DFCA139B45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9C1B16B5-18A8-4EBA-9729-01F5BD157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58653E3E-06C0-43C3-9D6B-9BFBAA03C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B7FFDE9E-4FE0-44C3-BD3B-E3F411BC159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C35056A4-FC2A-40BE-9327-136ECCFB8F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8078E029-6535-401E-8AA4-846964393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2729F390-22AF-4281-B96F-361B1B8D6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E6A18EDB-2B39-4E9A-A40E-91BFB3169A3D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A4CAD2C8-C009-48D8-9E75-3349CE6673B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E26EFC56-9712-4F32-81C4-AA1F14A4A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DD8E9E5A-C731-4366-9442-A97A92795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E752F1C5-D743-4C24-9F1C-58DC676A64D3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43FD7AE-9D96-426C-AA8B-302677EF64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A5DE204C-022B-4081-A30B-59004F879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1CE14400-60F1-4A60-B7CD-8882FF025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FF275C7E-A98E-4457-825D-9DD3BBDB11D5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89C5B8D6-9E2F-4324-8E59-938C9130A0D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38933299-6556-4715-8A6A-BCB4A21CF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92381086-2395-45AC-9FD2-371285964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1">
            <a:extLst>
              <a:ext uri="{FF2B5EF4-FFF2-40B4-BE49-F238E27FC236}">
                <a16:creationId xmlns:a16="http://schemas.microsoft.com/office/drawing/2014/main" xmlns="" id="{79E23B6D-C5E3-45B3-A944-42DB713B953D}"/>
              </a:ext>
            </a:extLst>
          </p:cNvPr>
          <p:cNvGrpSpPr/>
          <p:nvPr/>
        </p:nvGrpSpPr>
        <p:grpSpPr>
          <a:xfrm flipH="1">
            <a:off x="7359402" y="1935514"/>
            <a:ext cx="4380314" cy="2986972"/>
            <a:chOff x="-9564688" y="3656013"/>
            <a:chExt cx="7418388" cy="5561012"/>
          </a:xfrm>
        </p:grpSpPr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xmlns="" id="{99EE487C-38CE-4AAB-A6AA-D8CAEAEF9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6849219" y="3656013"/>
              <a:ext cx="1552575" cy="2362200"/>
            </a:xfrm>
            <a:custGeom>
              <a:avLst/>
              <a:gdLst>
                <a:gd name="T0" fmla="*/ 630 w 978"/>
                <a:gd name="T1" fmla="*/ 284 h 1488"/>
                <a:gd name="T2" fmla="*/ 626 w 978"/>
                <a:gd name="T3" fmla="*/ 234 h 1488"/>
                <a:gd name="T4" fmla="*/ 672 w 978"/>
                <a:gd name="T5" fmla="*/ 202 h 1488"/>
                <a:gd name="T6" fmla="*/ 740 w 978"/>
                <a:gd name="T7" fmla="*/ 230 h 1488"/>
                <a:gd name="T8" fmla="*/ 796 w 978"/>
                <a:gd name="T9" fmla="*/ 298 h 1488"/>
                <a:gd name="T10" fmla="*/ 804 w 978"/>
                <a:gd name="T11" fmla="*/ 394 h 1488"/>
                <a:gd name="T12" fmla="*/ 772 w 978"/>
                <a:gd name="T13" fmla="*/ 460 h 1488"/>
                <a:gd name="T14" fmla="*/ 642 w 978"/>
                <a:gd name="T15" fmla="*/ 518 h 1488"/>
                <a:gd name="T16" fmla="*/ 528 w 978"/>
                <a:gd name="T17" fmla="*/ 494 h 1488"/>
                <a:gd name="T18" fmla="*/ 418 w 978"/>
                <a:gd name="T19" fmla="*/ 398 h 1488"/>
                <a:gd name="T20" fmla="*/ 380 w 978"/>
                <a:gd name="T21" fmla="*/ 254 h 1488"/>
                <a:gd name="T22" fmla="*/ 422 w 978"/>
                <a:gd name="T23" fmla="*/ 116 h 1488"/>
                <a:gd name="T24" fmla="*/ 520 w 978"/>
                <a:gd name="T25" fmla="*/ 28 h 1488"/>
                <a:gd name="T26" fmla="*/ 632 w 978"/>
                <a:gd name="T27" fmla="*/ 0 h 1488"/>
                <a:gd name="T28" fmla="*/ 762 w 978"/>
                <a:gd name="T29" fmla="*/ 22 h 1488"/>
                <a:gd name="T30" fmla="*/ 886 w 978"/>
                <a:gd name="T31" fmla="*/ 114 h 1488"/>
                <a:gd name="T32" fmla="*/ 966 w 978"/>
                <a:gd name="T33" fmla="*/ 264 h 1488"/>
                <a:gd name="T34" fmla="*/ 968 w 978"/>
                <a:gd name="T35" fmla="*/ 436 h 1488"/>
                <a:gd name="T36" fmla="*/ 858 w 978"/>
                <a:gd name="T37" fmla="*/ 622 h 1488"/>
                <a:gd name="T38" fmla="*/ 628 w 978"/>
                <a:gd name="T39" fmla="*/ 792 h 1488"/>
                <a:gd name="T40" fmla="*/ 254 w 978"/>
                <a:gd name="T41" fmla="*/ 1000 h 1488"/>
                <a:gd name="T42" fmla="*/ 154 w 978"/>
                <a:gd name="T43" fmla="*/ 1086 h 1488"/>
                <a:gd name="T44" fmla="*/ 100 w 978"/>
                <a:gd name="T45" fmla="*/ 1194 h 1488"/>
                <a:gd name="T46" fmla="*/ 124 w 978"/>
                <a:gd name="T47" fmla="*/ 1312 h 1488"/>
                <a:gd name="T48" fmla="*/ 228 w 978"/>
                <a:gd name="T49" fmla="*/ 1380 h 1488"/>
                <a:gd name="T50" fmla="*/ 298 w 978"/>
                <a:gd name="T51" fmla="*/ 1370 h 1488"/>
                <a:gd name="T52" fmla="*/ 338 w 978"/>
                <a:gd name="T53" fmla="*/ 1310 h 1488"/>
                <a:gd name="T54" fmla="*/ 330 w 978"/>
                <a:gd name="T55" fmla="*/ 1270 h 1488"/>
                <a:gd name="T56" fmla="*/ 276 w 978"/>
                <a:gd name="T57" fmla="*/ 1244 h 1488"/>
                <a:gd name="T58" fmla="*/ 226 w 978"/>
                <a:gd name="T59" fmla="*/ 1228 h 1488"/>
                <a:gd name="T60" fmla="*/ 212 w 978"/>
                <a:gd name="T61" fmla="*/ 1182 h 1488"/>
                <a:gd name="T62" fmla="*/ 250 w 978"/>
                <a:gd name="T63" fmla="*/ 1140 h 1488"/>
                <a:gd name="T64" fmla="*/ 364 w 978"/>
                <a:gd name="T65" fmla="*/ 1164 h 1488"/>
                <a:gd name="T66" fmla="*/ 430 w 978"/>
                <a:gd name="T67" fmla="*/ 1254 h 1488"/>
                <a:gd name="T68" fmla="*/ 426 w 978"/>
                <a:gd name="T69" fmla="*/ 1366 h 1488"/>
                <a:gd name="T70" fmla="*/ 350 w 978"/>
                <a:gd name="T71" fmla="*/ 1462 h 1488"/>
                <a:gd name="T72" fmla="*/ 208 w 978"/>
                <a:gd name="T73" fmla="*/ 1482 h 1488"/>
                <a:gd name="T74" fmla="*/ 114 w 978"/>
                <a:gd name="T75" fmla="*/ 1442 h 1488"/>
                <a:gd name="T76" fmla="*/ 44 w 978"/>
                <a:gd name="T77" fmla="*/ 1372 h 1488"/>
                <a:gd name="T78" fmla="*/ 4 w 978"/>
                <a:gd name="T79" fmla="*/ 1260 h 1488"/>
                <a:gd name="T80" fmla="*/ 8 w 978"/>
                <a:gd name="T81" fmla="*/ 1156 h 1488"/>
                <a:gd name="T82" fmla="*/ 60 w 978"/>
                <a:gd name="T83" fmla="*/ 1044 h 1488"/>
                <a:gd name="T84" fmla="*/ 206 w 978"/>
                <a:gd name="T85" fmla="*/ 908 h 1488"/>
                <a:gd name="T86" fmla="*/ 528 w 978"/>
                <a:gd name="T87" fmla="*/ 730 h 1488"/>
                <a:gd name="T88" fmla="*/ 792 w 978"/>
                <a:gd name="T89" fmla="*/ 544 h 1488"/>
                <a:gd name="T90" fmla="*/ 866 w 978"/>
                <a:gd name="T91" fmla="*/ 432 h 1488"/>
                <a:gd name="T92" fmla="*/ 878 w 978"/>
                <a:gd name="T93" fmla="*/ 316 h 1488"/>
                <a:gd name="T94" fmla="*/ 830 w 978"/>
                <a:gd name="T95" fmla="*/ 206 h 1488"/>
                <a:gd name="T96" fmla="*/ 746 w 978"/>
                <a:gd name="T97" fmla="*/ 130 h 1488"/>
                <a:gd name="T98" fmla="*/ 640 w 978"/>
                <a:gd name="T99" fmla="*/ 106 h 1488"/>
                <a:gd name="T100" fmla="*/ 514 w 978"/>
                <a:gd name="T101" fmla="*/ 160 h 1488"/>
                <a:gd name="T102" fmla="*/ 478 w 978"/>
                <a:gd name="T103" fmla="*/ 240 h 1488"/>
                <a:gd name="T104" fmla="*/ 484 w 978"/>
                <a:gd name="T105" fmla="*/ 306 h 1488"/>
                <a:gd name="T106" fmla="*/ 558 w 978"/>
                <a:gd name="T107" fmla="*/ 394 h 1488"/>
                <a:gd name="T108" fmla="*/ 650 w 978"/>
                <a:gd name="T109" fmla="*/ 412 h 1488"/>
                <a:gd name="T110" fmla="*/ 700 w 978"/>
                <a:gd name="T111" fmla="*/ 388 h 1488"/>
                <a:gd name="T112" fmla="*/ 708 w 978"/>
                <a:gd name="T113" fmla="*/ 352 h 1488"/>
                <a:gd name="T114" fmla="*/ 674 w 978"/>
                <a:gd name="T115" fmla="*/ 310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8" h="1488">
                  <a:moveTo>
                    <a:pt x="660" y="306"/>
                  </a:moveTo>
                  <a:lnTo>
                    <a:pt x="660" y="306"/>
                  </a:lnTo>
                  <a:lnTo>
                    <a:pt x="650" y="304"/>
                  </a:lnTo>
                  <a:lnTo>
                    <a:pt x="642" y="298"/>
                  </a:lnTo>
                  <a:lnTo>
                    <a:pt x="634" y="292"/>
                  </a:lnTo>
                  <a:lnTo>
                    <a:pt x="630" y="284"/>
                  </a:lnTo>
                  <a:lnTo>
                    <a:pt x="626" y="274"/>
                  </a:lnTo>
                  <a:lnTo>
                    <a:pt x="622" y="264"/>
                  </a:lnTo>
                  <a:lnTo>
                    <a:pt x="622" y="254"/>
                  </a:lnTo>
                  <a:lnTo>
                    <a:pt x="622" y="244"/>
                  </a:lnTo>
                  <a:lnTo>
                    <a:pt x="622" y="244"/>
                  </a:lnTo>
                  <a:lnTo>
                    <a:pt x="626" y="234"/>
                  </a:lnTo>
                  <a:lnTo>
                    <a:pt x="630" y="224"/>
                  </a:lnTo>
                  <a:lnTo>
                    <a:pt x="638" y="216"/>
                  </a:lnTo>
                  <a:lnTo>
                    <a:pt x="644" y="210"/>
                  </a:lnTo>
                  <a:lnTo>
                    <a:pt x="652" y="206"/>
                  </a:lnTo>
                  <a:lnTo>
                    <a:pt x="662" y="204"/>
                  </a:lnTo>
                  <a:lnTo>
                    <a:pt x="672" y="202"/>
                  </a:lnTo>
                  <a:lnTo>
                    <a:pt x="682" y="204"/>
                  </a:lnTo>
                  <a:lnTo>
                    <a:pt x="682" y="204"/>
                  </a:lnTo>
                  <a:lnTo>
                    <a:pt x="696" y="208"/>
                  </a:lnTo>
                  <a:lnTo>
                    <a:pt x="712" y="214"/>
                  </a:lnTo>
                  <a:lnTo>
                    <a:pt x="726" y="222"/>
                  </a:lnTo>
                  <a:lnTo>
                    <a:pt x="740" y="230"/>
                  </a:lnTo>
                  <a:lnTo>
                    <a:pt x="752" y="238"/>
                  </a:lnTo>
                  <a:lnTo>
                    <a:pt x="762" y="248"/>
                  </a:lnTo>
                  <a:lnTo>
                    <a:pt x="772" y="260"/>
                  </a:lnTo>
                  <a:lnTo>
                    <a:pt x="782" y="272"/>
                  </a:lnTo>
                  <a:lnTo>
                    <a:pt x="790" y="284"/>
                  </a:lnTo>
                  <a:lnTo>
                    <a:pt x="796" y="298"/>
                  </a:lnTo>
                  <a:lnTo>
                    <a:pt x="802" y="312"/>
                  </a:lnTo>
                  <a:lnTo>
                    <a:pt x="806" y="328"/>
                  </a:lnTo>
                  <a:lnTo>
                    <a:pt x="808" y="344"/>
                  </a:lnTo>
                  <a:lnTo>
                    <a:pt x="808" y="360"/>
                  </a:lnTo>
                  <a:lnTo>
                    <a:pt x="806" y="376"/>
                  </a:lnTo>
                  <a:lnTo>
                    <a:pt x="804" y="394"/>
                  </a:lnTo>
                  <a:lnTo>
                    <a:pt x="804" y="394"/>
                  </a:lnTo>
                  <a:lnTo>
                    <a:pt x="800" y="412"/>
                  </a:lnTo>
                  <a:lnTo>
                    <a:pt x="792" y="428"/>
                  </a:lnTo>
                  <a:lnTo>
                    <a:pt x="784" y="444"/>
                  </a:lnTo>
                  <a:lnTo>
                    <a:pt x="772" y="460"/>
                  </a:lnTo>
                  <a:lnTo>
                    <a:pt x="772" y="460"/>
                  </a:lnTo>
                  <a:lnTo>
                    <a:pt x="756" y="476"/>
                  </a:lnTo>
                  <a:lnTo>
                    <a:pt x="738" y="488"/>
                  </a:lnTo>
                  <a:lnTo>
                    <a:pt x="718" y="500"/>
                  </a:lnTo>
                  <a:lnTo>
                    <a:pt x="696" y="508"/>
                  </a:lnTo>
                  <a:lnTo>
                    <a:pt x="670" y="514"/>
                  </a:lnTo>
                  <a:lnTo>
                    <a:pt x="642" y="518"/>
                  </a:lnTo>
                  <a:lnTo>
                    <a:pt x="614" y="516"/>
                  </a:lnTo>
                  <a:lnTo>
                    <a:pt x="582" y="512"/>
                  </a:lnTo>
                  <a:lnTo>
                    <a:pt x="582" y="512"/>
                  </a:lnTo>
                  <a:lnTo>
                    <a:pt x="564" y="506"/>
                  </a:lnTo>
                  <a:lnTo>
                    <a:pt x="546" y="502"/>
                  </a:lnTo>
                  <a:lnTo>
                    <a:pt x="528" y="494"/>
                  </a:lnTo>
                  <a:lnTo>
                    <a:pt x="512" y="486"/>
                  </a:lnTo>
                  <a:lnTo>
                    <a:pt x="498" y="478"/>
                  </a:lnTo>
                  <a:lnTo>
                    <a:pt x="484" y="468"/>
                  </a:lnTo>
                  <a:lnTo>
                    <a:pt x="458" y="448"/>
                  </a:lnTo>
                  <a:lnTo>
                    <a:pt x="436" y="424"/>
                  </a:lnTo>
                  <a:lnTo>
                    <a:pt x="418" y="398"/>
                  </a:lnTo>
                  <a:lnTo>
                    <a:pt x="404" y="370"/>
                  </a:lnTo>
                  <a:lnTo>
                    <a:pt x="392" y="340"/>
                  </a:lnTo>
                  <a:lnTo>
                    <a:pt x="392" y="340"/>
                  </a:lnTo>
                  <a:lnTo>
                    <a:pt x="384" y="312"/>
                  </a:lnTo>
                  <a:lnTo>
                    <a:pt x="380" y="284"/>
                  </a:lnTo>
                  <a:lnTo>
                    <a:pt x="380" y="254"/>
                  </a:lnTo>
                  <a:lnTo>
                    <a:pt x="382" y="226"/>
                  </a:lnTo>
                  <a:lnTo>
                    <a:pt x="382" y="226"/>
                  </a:lnTo>
                  <a:lnTo>
                    <a:pt x="388" y="196"/>
                  </a:lnTo>
                  <a:lnTo>
                    <a:pt x="396" y="168"/>
                  </a:lnTo>
                  <a:lnTo>
                    <a:pt x="406" y="142"/>
                  </a:lnTo>
                  <a:lnTo>
                    <a:pt x="422" y="116"/>
                  </a:lnTo>
                  <a:lnTo>
                    <a:pt x="422" y="116"/>
                  </a:lnTo>
                  <a:lnTo>
                    <a:pt x="440" y="90"/>
                  </a:lnTo>
                  <a:lnTo>
                    <a:pt x="464" y="66"/>
                  </a:lnTo>
                  <a:lnTo>
                    <a:pt x="490" y="46"/>
                  </a:lnTo>
                  <a:lnTo>
                    <a:pt x="504" y="36"/>
                  </a:lnTo>
                  <a:lnTo>
                    <a:pt x="520" y="28"/>
                  </a:lnTo>
                  <a:lnTo>
                    <a:pt x="536" y="20"/>
                  </a:lnTo>
                  <a:lnTo>
                    <a:pt x="554" y="14"/>
                  </a:lnTo>
                  <a:lnTo>
                    <a:pt x="572" y="10"/>
                  </a:lnTo>
                  <a:lnTo>
                    <a:pt x="592" y="6"/>
                  </a:lnTo>
                  <a:lnTo>
                    <a:pt x="610" y="2"/>
                  </a:lnTo>
                  <a:lnTo>
                    <a:pt x="632" y="0"/>
                  </a:lnTo>
                  <a:lnTo>
                    <a:pt x="654" y="0"/>
                  </a:lnTo>
                  <a:lnTo>
                    <a:pt x="676" y="2"/>
                  </a:lnTo>
                  <a:lnTo>
                    <a:pt x="676" y="2"/>
                  </a:lnTo>
                  <a:lnTo>
                    <a:pt x="704" y="4"/>
                  </a:lnTo>
                  <a:lnTo>
                    <a:pt x="734" y="12"/>
                  </a:lnTo>
                  <a:lnTo>
                    <a:pt x="762" y="22"/>
                  </a:lnTo>
                  <a:lnTo>
                    <a:pt x="788" y="36"/>
                  </a:lnTo>
                  <a:lnTo>
                    <a:pt x="816" y="52"/>
                  </a:lnTo>
                  <a:lnTo>
                    <a:pt x="840" y="70"/>
                  </a:lnTo>
                  <a:lnTo>
                    <a:pt x="864" y="92"/>
                  </a:lnTo>
                  <a:lnTo>
                    <a:pt x="886" y="114"/>
                  </a:lnTo>
                  <a:lnTo>
                    <a:pt x="886" y="114"/>
                  </a:lnTo>
                  <a:lnTo>
                    <a:pt x="908" y="140"/>
                  </a:lnTo>
                  <a:lnTo>
                    <a:pt x="926" y="170"/>
                  </a:lnTo>
                  <a:lnTo>
                    <a:pt x="942" y="200"/>
                  </a:lnTo>
                  <a:lnTo>
                    <a:pt x="956" y="230"/>
                  </a:lnTo>
                  <a:lnTo>
                    <a:pt x="956" y="230"/>
                  </a:lnTo>
                  <a:lnTo>
                    <a:pt x="966" y="264"/>
                  </a:lnTo>
                  <a:lnTo>
                    <a:pt x="974" y="300"/>
                  </a:lnTo>
                  <a:lnTo>
                    <a:pt x="978" y="336"/>
                  </a:lnTo>
                  <a:lnTo>
                    <a:pt x="978" y="372"/>
                  </a:lnTo>
                  <a:lnTo>
                    <a:pt x="978" y="372"/>
                  </a:lnTo>
                  <a:lnTo>
                    <a:pt x="974" y="404"/>
                  </a:lnTo>
                  <a:lnTo>
                    <a:pt x="968" y="436"/>
                  </a:lnTo>
                  <a:lnTo>
                    <a:pt x="958" y="466"/>
                  </a:lnTo>
                  <a:lnTo>
                    <a:pt x="946" y="498"/>
                  </a:lnTo>
                  <a:lnTo>
                    <a:pt x="930" y="530"/>
                  </a:lnTo>
                  <a:lnTo>
                    <a:pt x="910" y="560"/>
                  </a:lnTo>
                  <a:lnTo>
                    <a:pt x="886" y="590"/>
                  </a:lnTo>
                  <a:lnTo>
                    <a:pt x="858" y="622"/>
                  </a:lnTo>
                  <a:lnTo>
                    <a:pt x="858" y="622"/>
                  </a:lnTo>
                  <a:lnTo>
                    <a:pt x="818" y="660"/>
                  </a:lnTo>
                  <a:lnTo>
                    <a:pt x="774" y="696"/>
                  </a:lnTo>
                  <a:lnTo>
                    <a:pt x="728" y="728"/>
                  </a:lnTo>
                  <a:lnTo>
                    <a:pt x="680" y="760"/>
                  </a:lnTo>
                  <a:lnTo>
                    <a:pt x="628" y="792"/>
                  </a:lnTo>
                  <a:lnTo>
                    <a:pt x="578" y="820"/>
                  </a:lnTo>
                  <a:lnTo>
                    <a:pt x="470" y="878"/>
                  </a:lnTo>
                  <a:lnTo>
                    <a:pt x="470" y="878"/>
                  </a:lnTo>
                  <a:lnTo>
                    <a:pt x="362" y="938"/>
                  </a:lnTo>
                  <a:lnTo>
                    <a:pt x="308" y="968"/>
                  </a:lnTo>
                  <a:lnTo>
                    <a:pt x="254" y="1000"/>
                  </a:lnTo>
                  <a:lnTo>
                    <a:pt x="254" y="1000"/>
                  </a:lnTo>
                  <a:lnTo>
                    <a:pt x="230" y="1016"/>
                  </a:lnTo>
                  <a:lnTo>
                    <a:pt x="208" y="1034"/>
                  </a:lnTo>
                  <a:lnTo>
                    <a:pt x="188" y="1050"/>
                  </a:lnTo>
                  <a:lnTo>
                    <a:pt x="170" y="1068"/>
                  </a:lnTo>
                  <a:lnTo>
                    <a:pt x="154" y="1086"/>
                  </a:lnTo>
                  <a:lnTo>
                    <a:pt x="140" y="1104"/>
                  </a:lnTo>
                  <a:lnTo>
                    <a:pt x="128" y="1122"/>
                  </a:lnTo>
                  <a:lnTo>
                    <a:pt x="118" y="1140"/>
                  </a:lnTo>
                  <a:lnTo>
                    <a:pt x="118" y="1140"/>
                  </a:lnTo>
                  <a:lnTo>
                    <a:pt x="108" y="1168"/>
                  </a:lnTo>
                  <a:lnTo>
                    <a:pt x="100" y="1194"/>
                  </a:lnTo>
                  <a:lnTo>
                    <a:pt x="98" y="1220"/>
                  </a:lnTo>
                  <a:lnTo>
                    <a:pt x="100" y="1246"/>
                  </a:lnTo>
                  <a:lnTo>
                    <a:pt x="100" y="1246"/>
                  </a:lnTo>
                  <a:lnTo>
                    <a:pt x="104" y="1268"/>
                  </a:lnTo>
                  <a:lnTo>
                    <a:pt x="114" y="1290"/>
                  </a:lnTo>
                  <a:lnTo>
                    <a:pt x="124" y="1312"/>
                  </a:lnTo>
                  <a:lnTo>
                    <a:pt x="138" y="1330"/>
                  </a:lnTo>
                  <a:lnTo>
                    <a:pt x="138" y="1330"/>
                  </a:lnTo>
                  <a:lnTo>
                    <a:pt x="158" y="1346"/>
                  </a:lnTo>
                  <a:lnTo>
                    <a:pt x="178" y="1360"/>
                  </a:lnTo>
                  <a:lnTo>
                    <a:pt x="202" y="1372"/>
                  </a:lnTo>
                  <a:lnTo>
                    <a:pt x="228" y="1380"/>
                  </a:lnTo>
                  <a:lnTo>
                    <a:pt x="228" y="1380"/>
                  </a:lnTo>
                  <a:lnTo>
                    <a:pt x="244" y="1382"/>
                  </a:lnTo>
                  <a:lnTo>
                    <a:pt x="260" y="1382"/>
                  </a:lnTo>
                  <a:lnTo>
                    <a:pt x="274" y="1380"/>
                  </a:lnTo>
                  <a:lnTo>
                    <a:pt x="286" y="1376"/>
                  </a:lnTo>
                  <a:lnTo>
                    <a:pt x="298" y="1370"/>
                  </a:lnTo>
                  <a:lnTo>
                    <a:pt x="308" y="1364"/>
                  </a:lnTo>
                  <a:lnTo>
                    <a:pt x="318" y="1356"/>
                  </a:lnTo>
                  <a:lnTo>
                    <a:pt x="324" y="1346"/>
                  </a:lnTo>
                  <a:lnTo>
                    <a:pt x="324" y="1346"/>
                  </a:lnTo>
                  <a:lnTo>
                    <a:pt x="334" y="1328"/>
                  </a:lnTo>
                  <a:lnTo>
                    <a:pt x="338" y="1310"/>
                  </a:lnTo>
                  <a:lnTo>
                    <a:pt x="338" y="1310"/>
                  </a:lnTo>
                  <a:lnTo>
                    <a:pt x="338" y="1292"/>
                  </a:lnTo>
                  <a:lnTo>
                    <a:pt x="338" y="1284"/>
                  </a:lnTo>
                  <a:lnTo>
                    <a:pt x="334" y="1278"/>
                  </a:lnTo>
                  <a:lnTo>
                    <a:pt x="334" y="1278"/>
                  </a:lnTo>
                  <a:lnTo>
                    <a:pt x="330" y="1270"/>
                  </a:lnTo>
                  <a:lnTo>
                    <a:pt x="326" y="1264"/>
                  </a:lnTo>
                  <a:lnTo>
                    <a:pt x="318" y="1258"/>
                  </a:lnTo>
                  <a:lnTo>
                    <a:pt x="310" y="1254"/>
                  </a:lnTo>
                  <a:lnTo>
                    <a:pt x="300" y="1250"/>
                  </a:lnTo>
                  <a:lnTo>
                    <a:pt x="288" y="1246"/>
                  </a:lnTo>
                  <a:lnTo>
                    <a:pt x="276" y="1244"/>
                  </a:lnTo>
                  <a:lnTo>
                    <a:pt x="260" y="1244"/>
                  </a:lnTo>
                  <a:lnTo>
                    <a:pt x="260" y="1244"/>
                  </a:lnTo>
                  <a:lnTo>
                    <a:pt x="250" y="1244"/>
                  </a:lnTo>
                  <a:lnTo>
                    <a:pt x="242" y="1240"/>
                  </a:lnTo>
                  <a:lnTo>
                    <a:pt x="234" y="1236"/>
                  </a:lnTo>
                  <a:lnTo>
                    <a:pt x="226" y="1228"/>
                  </a:lnTo>
                  <a:lnTo>
                    <a:pt x="220" y="1222"/>
                  </a:lnTo>
                  <a:lnTo>
                    <a:pt x="216" y="1212"/>
                  </a:lnTo>
                  <a:lnTo>
                    <a:pt x="212" y="1202"/>
                  </a:lnTo>
                  <a:lnTo>
                    <a:pt x="212" y="1192"/>
                  </a:lnTo>
                  <a:lnTo>
                    <a:pt x="212" y="1192"/>
                  </a:lnTo>
                  <a:lnTo>
                    <a:pt x="212" y="1182"/>
                  </a:lnTo>
                  <a:lnTo>
                    <a:pt x="216" y="1172"/>
                  </a:lnTo>
                  <a:lnTo>
                    <a:pt x="220" y="1162"/>
                  </a:lnTo>
                  <a:lnTo>
                    <a:pt x="226" y="1154"/>
                  </a:lnTo>
                  <a:lnTo>
                    <a:pt x="232" y="1148"/>
                  </a:lnTo>
                  <a:lnTo>
                    <a:pt x="240" y="1144"/>
                  </a:lnTo>
                  <a:lnTo>
                    <a:pt x="250" y="1140"/>
                  </a:lnTo>
                  <a:lnTo>
                    <a:pt x="260" y="1140"/>
                  </a:lnTo>
                  <a:lnTo>
                    <a:pt x="260" y="1140"/>
                  </a:lnTo>
                  <a:lnTo>
                    <a:pt x="290" y="1140"/>
                  </a:lnTo>
                  <a:lnTo>
                    <a:pt x="318" y="1146"/>
                  </a:lnTo>
                  <a:lnTo>
                    <a:pt x="342" y="1154"/>
                  </a:lnTo>
                  <a:lnTo>
                    <a:pt x="364" y="1164"/>
                  </a:lnTo>
                  <a:lnTo>
                    <a:pt x="382" y="1178"/>
                  </a:lnTo>
                  <a:lnTo>
                    <a:pt x="398" y="1194"/>
                  </a:lnTo>
                  <a:lnTo>
                    <a:pt x="412" y="1212"/>
                  </a:lnTo>
                  <a:lnTo>
                    <a:pt x="422" y="1232"/>
                  </a:lnTo>
                  <a:lnTo>
                    <a:pt x="422" y="1232"/>
                  </a:lnTo>
                  <a:lnTo>
                    <a:pt x="430" y="1254"/>
                  </a:lnTo>
                  <a:lnTo>
                    <a:pt x="436" y="1276"/>
                  </a:lnTo>
                  <a:lnTo>
                    <a:pt x="436" y="1298"/>
                  </a:lnTo>
                  <a:lnTo>
                    <a:pt x="436" y="1322"/>
                  </a:lnTo>
                  <a:lnTo>
                    <a:pt x="436" y="1322"/>
                  </a:lnTo>
                  <a:lnTo>
                    <a:pt x="432" y="1344"/>
                  </a:lnTo>
                  <a:lnTo>
                    <a:pt x="426" y="1366"/>
                  </a:lnTo>
                  <a:lnTo>
                    <a:pt x="416" y="1388"/>
                  </a:lnTo>
                  <a:lnTo>
                    <a:pt x="404" y="1408"/>
                  </a:lnTo>
                  <a:lnTo>
                    <a:pt x="404" y="1408"/>
                  </a:lnTo>
                  <a:lnTo>
                    <a:pt x="388" y="1428"/>
                  </a:lnTo>
                  <a:lnTo>
                    <a:pt x="370" y="1446"/>
                  </a:lnTo>
                  <a:lnTo>
                    <a:pt x="350" y="1462"/>
                  </a:lnTo>
                  <a:lnTo>
                    <a:pt x="326" y="1474"/>
                  </a:lnTo>
                  <a:lnTo>
                    <a:pt x="300" y="1482"/>
                  </a:lnTo>
                  <a:lnTo>
                    <a:pt x="272" y="1486"/>
                  </a:lnTo>
                  <a:lnTo>
                    <a:pt x="242" y="1488"/>
                  </a:lnTo>
                  <a:lnTo>
                    <a:pt x="226" y="1486"/>
                  </a:lnTo>
                  <a:lnTo>
                    <a:pt x="208" y="1482"/>
                  </a:lnTo>
                  <a:lnTo>
                    <a:pt x="208" y="1482"/>
                  </a:lnTo>
                  <a:lnTo>
                    <a:pt x="188" y="1478"/>
                  </a:lnTo>
                  <a:lnTo>
                    <a:pt x="168" y="1470"/>
                  </a:lnTo>
                  <a:lnTo>
                    <a:pt x="150" y="1462"/>
                  </a:lnTo>
                  <a:lnTo>
                    <a:pt x="132" y="1454"/>
                  </a:lnTo>
                  <a:lnTo>
                    <a:pt x="114" y="1442"/>
                  </a:lnTo>
                  <a:lnTo>
                    <a:pt x="98" y="1430"/>
                  </a:lnTo>
                  <a:lnTo>
                    <a:pt x="84" y="1418"/>
                  </a:lnTo>
                  <a:lnTo>
                    <a:pt x="70" y="1402"/>
                  </a:lnTo>
                  <a:lnTo>
                    <a:pt x="70" y="1402"/>
                  </a:lnTo>
                  <a:lnTo>
                    <a:pt x="56" y="1388"/>
                  </a:lnTo>
                  <a:lnTo>
                    <a:pt x="44" y="1372"/>
                  </a:lnTo>
                  <a:lnTo>
                    <a:pt x="34" y="1354"/>
                  </a:lnTo>
                  <a:lnTo>
                    <a:pt x="26" y="1338"/>
                  </a:lnTo>
                  <a:lnTo>
                    <a:pt x="18" y="1320"/>
                  </a:lnTo>
                  <a:lnTo>
                    <a:pt x="12" y="1300"/>
                  </a:lnTo>
                  <a:lnTo>
                    <a:pt x="6" y="1280"/>
                  </a:lnTo>
                  <a:lnTo>
                    <a:pt x="4" y="1260"/>
                  </a:lnTo>
                  <a:lnTo>
                    <a:pt x="4" y="1260"/>
                  </a:lnTo>
                  <a:lnTo>
                    <a:pt x="2" y="1240"/>
                  </a:lnTo>
                  <a:lnTo>
                    <a:pt x="0" y="1220"/>
                  </a:lnTo>
                  <a:lnTo>
                    <a:pt x="2" y="1198"/>
                  </a:lnTo>
                  <a:lnTo>
                    <a:pt x="4" y="1178"/>
                  </a:lnTo>
                  <a:lnTo>
                    <a:pt x="8" y="1156"/>
                  </a:lnTo>
                  <a:lnTo>
                    <a:pt x="14" y="1134"/>
                  </a:lnTo>
                  <a:lnTo>
                    <a:pt x="22" y="1114"/>
                  </a:lnTo>
                  <a:lnTo>
                    <a:pt x="32" y="1092"/>
                  </a:lnTo>
                  <a:lnTo>
                    <a:pt x="32" y="1092"/>
                  </a:lnTo>
                  <a:lnTo>
                    <a:pt x="44" y="1068"/>
                  </a:lnTo>
                  <a:lnTo>
                    <a:pt x="60" y="1044"/>
                  </a:lnTo>
                  <a:lnTo>
                    <a:pt x="78" y="1020"/>
                  </a:lnTo>
                  <a:lnTo>
                    <a:pt x="98" y="996"/>
                  </a:lnTo>
                  <a:lnTo>
                    <a:pt x="120" y="974"/>
                  </a:lnTo>
                  <a:lnTo>
                    <a:pt x="146" y="952"/>
                  </a:lnTo>
                  <a:lnTo>
                    <a:pt x="174" y="930"/>
                  </a:lnTo>
                  <a:lnTo>
                    <a:pt x="206" y="908"/>
                  </a:lnTo>
                  <a:lnTo>
                    <a:pt x="206" y="908"/>
                  </a:lnTo>
                  <a:lnTo>
                    <a:pt x="260" y="876"/>
                  </a:lnTo>
                  <a:lnTo>
                    <a:pt x="316" y="844"/>
                  </a:lnTo>
                  <a:lnTo>
                    <a:pt x="426" y="784"/>
                  </a:lnTo>
                  <a:lnTo>
                    <a:pt x="426" y="784"/>
                  </a:lnTo>
                  <a:lnTo>
                    <a:pt x="528" y="730"/>
                  </a:lnTo>
                  <a:lnTo>
                    <a:pt x="578" y="702"/>
                  </a:lnTo>
                  <a:lnTo>
                    <a:pt x="626" y="672"/>
                  </a:lnTo>
                  <a:lnTo>
                    <a:pt x="672" y="644"/>
                  </a:lnTo>
                  <a:lnTo>
                    <a:pt x="714" y="612"/>
                  </a:lnTo>
                  <a:lnTo>
                    <a:pt x="754" y="580"/>
                  </a:lnTo>
                  <a:lnTo>
                    <a:pt x="792" y="544"/>
                  </a:lnTo>
                  <a:lnTo>
                    <a:pt x="792" y="544"/>
                  </a:lnTo>
                  <a:lnTo>
                    <a:pt x="812" y="522"/>
                  </a:lnTo>
                  <a:lnTo>
                    <a:pt x="830" y="500"/>
                  </a:lnTo>
                  <a:lnTo>
                    <a:pt x="844" y="476"/>
                  </a:lnTo>
                  <a:lnTo>
                    <a:pt x="856" y="454"/>
                  </a:lnTo>
                  <a:lnTo>
                    <a:pt x="866" y="432"/>
                  </a:lnTo>
                  <a:lnTo>
                    <a:pt x="874" y="410"/>
                  </a:lnTo>
                  <a:lnTo>
                    <a:pt x="878" y="388"/>
                  </a:lnTo>
                  <a:lnTo>
                    <a:pt x="880" y="366"/>
                  </a:lnTo>
                  <a:lnTo>
                    <a:pt x="880" y="366"/>
                  </a:lnTo>
                  <a:lnTo>
                    <a:pt x="880" y="340"/>
                  </a:lnTo>
                  <a:lnTo>
                    <a:pt x="878" y="316"/>
                  </a:lnTo>
                  <a:lnTo>
                    <a:pt x="872" y="292"/>
                  </a:lnTo>
                  <a:lnTo>
                    <a:pt x="866" y="270"/>
                  </a:lnTo>
                  <a:lnTo>
                    <a:pt x="866" y="270"/>
                  </a:lnTo>
                  <a:lnTo>
                    <a:pt x="856" y="248"/>
                  </a:lnTo>
                  <a:lnTo>
                    <a:pt x="844" y="226"/>
                  </a:lnTo>
                  <a:lnTo>
                    <a:pt x="830" y="206"/>
                  </a:lnTo>
                  <a:lnTo>
                    <a:pt x="816" y="186"/>
                  </a:lnTo>
                  <a:lnTo>
                    <a:pt x="816" y="186"/>
                  </a:lnTo>
                  <a:lnTo>
                    <a:pt x="800" y="170"/>
                  </a:lnTo>
                  <a:lnTo>
                    <a:pt x="784" y="156"/>
                  </a:lnTo>
                  <a:lnTo>
                    <a:pt x="766" y="142"/>
                  </a:lnTo>
                  <a:lnTo>
                    <a:pt x="746" y="130"/>
                  </a:lnTo>
                  <a:lnTo>
                    <a:pt x="728" y="120"/>
                  </a:lnTo>
                  <a:lnTo>
                    <a:pt x="708" y="114"/>
                  </a:lnTo>
                  <a:lnTo>
                    <a:pt x="688" y="108"/>
                  </a:lnTo>
                  <a:lnTo>
                    <a:pt x="670" y="106"/>
                  </a:lnTo>
                  <a:lnTo>
                    <a:pt x="670" y="106"/>
                  </a:lnTo>
                  <a:lnTo>
                    <a:pt x="640" y="106"/>
                  </a:lnTo>
                  <a:lnTo>
                    <a:pt x="612" y="108"/>
                  </a:lnTo>
                  <a:lnTo>
                    <a:pt x="588" y="114"/>
                  </a:lnTo>
                  <a:lnTo>
                    <a:pt x="564" y="122"/>
                  </a:lnTo>
                  <a:lnTo>
                    <a:pt x="546" y="132"/>
                  </a:lnTo>
                  <a:lnTo>
                    <a:pt x="528" y="146"/>
                  </a:lnTo>
                  <a:lnTo>
                    <a:pt x="514" y="160"/>
                  </a:lnTo>
                  <a:lnTo>
                    <a:pt x="502" y="176"/>
                  </a:lnTo>
                  <a:lnTo>
                    <a:pt x="502" y="176"/>
                  </a:lnTo>
                  <a:lnTo>
                    <a:pt x="494" y="190"/>
                  </a:lnTo>
                  <a:lnTo>
                    <a:pt x="486" y="206"/>
                  </a:lnTo>
                  <a:lnTo>
                    <a:pt x="482" y="222"/>
                  </a:lnTo>
                  <a:lnTo>
                    <a:pt x="478" y="240"/>
                  </a:lnTo>
                  <a:lnTo>
                    <a:pt x="478" y="240"/>
                  </a:lnTo>
                  <a:lnTo>
                    <a:pt x="478" y="256"/>
                  </a:lnTo>
                  <a:lnTo>
                    <a:pt x="478" y="274"/>
                  </a:lnTo>
                  <a:lnTo>
                    <a:pt x="480" y="290"/>
                  </a:lnTo>
                  <a:lnTo>
                    <a:pt x="484" y="306"/>
                  </a:lnTo>
                  <a:lnTo>
                    <a:pt x="484" y="306"/>
                  </a:lnTo>
                  <a:lnTo>
                    <a:pt x="492" y="324"/>
                  </a:lnTo>
                  <a:lnTo>
                    <a:pt x="500" y="340"/>
                  </a:lnTo>
                  <a:lnTo>
                    <a:pt x="512" y="356"/>
                  </a:lnTo>
                  <a:lnTo>
                    <a:pt x="524" y="370"/>
                  </a:lnTo>
                  <a:lnTo>
                    <a:pt x="540" y="382"/>
                  </a:lnTo>
                  <a:lnTo>
                    <a:pt x="558" y="394"/>
                  </a:lnTo>
                  <a:lnTo>
                    <a:pt x="578" y="402"/>
                  </a:lnTo>
                  <a:lnTo>
                    <a:pt x="600" y="408"/>
                  </a:lnTo>
                  <a:lnTo>
                    <a:pt x="600" y="408"/>
                  </a:lnTo>
                  <a:lnTo>
                    <a:pt x="618" y="410"/>
                  </a:lnTo>
                  <a:lnTo>
                    <a:pt x="634" y="412"/>
                  </a:lnTo>
                  <a:lnTo>
                    <a:pt x="650" y="412"/>
                  </a:lnTo>
                  <a:lnTo>
                    <a:pt x="662" y="410"/>
                  </a:lnTo>
                  <a:lnTo>
                    <a:pt x="674" y="406"/>
                  </a:lnTo>
                  <a:lnTo>
                    <a:pt x="684" y="402"/>
                  </a:lnTo>
                  <a:lnTo>
                    <a:pt x="692" y="396"/>
                  </a:lnTo>
                  <a:lnTo>
                    <a:pt x="700" y="388"/>
                  </a:lnTo>
                  <a:lnTo>
                    <a:pt x="700" y="388"/>
                  </a:lnTo>
                  <a:lnTo>
                    <a:pt x="706" y="380"/>
                  </a:lnTo>
                  <a:lnTo>
                    <a:pt x="710" y="370"/>
                  </a:lnTo>
                  <a:lnTo>
                    <a:pt x="710" y="370"/>
                  </a:lnTo>
                  <a:lnTo>
                    <a:pt x="710" y="362"/>
                  </a:lnTo>
                  <a:lnTo>
                    <a:pt x="708" y="352"/>
                  </a:lnTo>
                  <a:lnTo>
                    <a:pt x="708" y="352"/>
                  </a:lnTo>
                  <a:lnTo>
                    <a:pt x="704" y="338"/>
                  </a:lnTo>
                  <a:lnTo>
                    <a:pt x="702" y="330"/>
                  </a:lnTo>
                  <a:lnTo>
                    <a:pt x="698" y="326"/>
                  </a:lnTo>
                  <a:lnTo>
                    <a:pt x="694" y="320"/>
                  </a:lnTo>
                  <a:lnTo>
                    <a:pt x="686" y="316"/>
                  </a:lnTo>
                  <a:lnTo>
                    <a:pt x="674" y="310"/>
                  </a:lnTo>
                  <a:lnTo>
                    <a:pt x="660" y="306"/>
                  </a:lnTo>
                  <a:lnTo>
                    <a:pt x="660" y="306"/>
                  </a:lnTo>
                  <a:close/>
                </a:path>
              </a:pathLst>
            </a:custGeom>
            <a:solidFill>
              <a:srgbClr val="FFD9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xmlns="" id="{B81C9950-6233-4407-B1D1-A0A70E6D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75338" y="6051550"/>
              <a:ext cx="1814513" cy="1746250"/>
            </a:xfrm>
            <a:custGeom>
              <a:avLst/>
              <a:gdLst>
                <a:gd name="T0" fmla="*/ 983 w 1143"/>
                <a:gd name="T1" fmla="*/ 164 h 1100"/>
                <a:gd name="T2" fmla="*/ 937 w 1143"/>
                <a:gd name="T3" fmla="*/ 124 h 1100"/>
                <a:gd name="T4" fmla="*/ 891 w 1143"/>
                <a:gd name="T5" fmla="*/ 90 h 1100"/>
                <a:gd name="T6" fmla="*/ 839 w 1143"/>
                <a:gd name="T7" fmla="*/ 62 h 1100"/>
                <a:gd name="T8" fmla="*/ 787 w 1143"/>
                <a:gd name="T9" fmla="*/ 40 h 1100"/>
                <a:gd name="T10" fmla="*/ 733 w 1143"/>
                <a:gd name="T11" fmla="*/ 22 h 1100"/>
                <a:gd name="T12" fmla="*/ 679 w 1143"/>
                <a:gd name="T13" fmla="*/ 8 h 1100"/>
                <a:gd name="T14" fmla="*/ 623 w 1143"/>
                <a:gd name="T15" fmla="*/ 2 h 1100"/>
                <a:gd name="T16" fmla="*/ 567 w 1143"/>
                <a:gd name="T17" fmla="*/ 0 h 1100"/>
                <a:gd name="T18" fmla="*/ 511 w 1143"/>
                <a:gd name="T19" fmla="*/ 4 h 1100"/>
                <a:gd name="T20" fmla="*/ 457 w 1143"/>
                <a:gd name="T21" fmla="*/ 12 h 1100"/>
                <a:gd name="T22" fmla="*/ 401 w 1143"/>
                <a:gd name="T23" fmla="*/ 26 h 1100"/>
                <a:gd name="T24" fmla="*/ 349 w 1143"/>
                <a:gd name="T25" fmla="*/ 46 h 1100"/>
                <a:gd name="T26" fmla="*/ 297 w 1143"/>
                <a:gd name="T27" fmla="*/ 72 h 1100"/>
                <a:gd name="T28" fmla="*/ 249 w 1143"/>
                <a:gd name="T29" fmla="*/ 102 h 1100"/>
                <a:gd name="T30" fmla="*/ 201 w 1143"/>
                <a:gd name="T31" fmla="*/ 136 h 1100"/>
                <a:gd name="T32" fmla="*/ 157 w 1143"/>
                <a:gd name="T33" fmla="*/ 178 h 1100"/>
                <a:gd name="T34" fmla="*/ 137 w 1143"/>
                <a:gd name="T35" fmla="*/ 200 h 1100"/>
                <a:gd name="T36" fmla="*/ 101 w 1143"/>
                <a:gd name="T37" fmla="*/ 244 h 1100"/>
                <a:gd name="T38" fmla="*/ 71 w 1143"/>
                <a:gd name="T39" fmla="*/ 292 h 1100"/>
                <a:gd name="T40" fmla="*/ 45 w 1143"/>
                <a:gd name="T41" fmla="*/ 340 h 1100"/>
                <a:gd name="T42" fmla="*/ 25 w 1143"/>
                <a:gd name="T43" fmla="*/ 390 h 1100"/>
                <a:gd name="T44" fmla="*/ 12 w 1143"/>
                <a:gd name="T45" fmla="*/ 440 h 1100"/>
                <a:gd name="T46" fmla="*/ 4 w 1143"/>
                <a:gd name="T47" fmla="*/ 492 h 1100"/>
                <a:gd name="T48" fmla="*/ 0 w 1143"/>
                <a:gd name="T49" fmla="*/ 542 h 1100"/>
                <a:gd name="T50" fmla="*/ 2 w 1143"/>
                <a:gd name="T51" fmla="*/ 594 h 1100"/>
                <a:gd name="T52" fmla="*/ 10 w 1143"/>
                <a:gd name="T53" fmla="*/ 644 h 1100"/>
                <a:gd name="T54" fmla="*/ 21 w 1143"/>
                <a:gd name="T55" fmla="*/ 696 h 1100"/>
                <a:gd name="T56" fmla="*/ 39 w 1143"/>
                <a:gd name="T57" fmla="*/ 746 h 1100"/>
                <a:gd name="T58" fmla="*/ 63 w 1143"/>
                <a:gd name="T59" fmla="*/ 794 h 1100"/>
                <a:gd name="T60" fmla="*/ 91 w 1143"/>
                <a:gd name="T61" fmla="*/ 842 h 1100"/>
                <a:gd name="T62" fmla="*/ 125 w 1143"/>
                <a:gd name="T63" fmla="*/ 888 h 1100"/>
                <a:gd name="T64" fmla="*/ 163 w 1143"/>
                <a:gd name="T65" fmla="*/ 932 h 1100"/>
                <a:gd name="T66" fmla="*/ 183 w 1143"/>
                <a:gd name="T67" fmla="*/ 952 h 1100"/>
                <a:gd name="T68" fmla="*/ 229 w 1143"/>
                <a:gd name="T69" fmla="*/ 992 h 1100"/>
                <a:gd name="T70" fmla="*/ 279 w 1143"/>
                <a:gd name="T71" fmla="*/ 1024 h 1100"/>
                <a:gd name="T72" fmla="*/ 333 w 1143"/>
                <a:gd name="T73" fmla="*/ 1052 h 1100"/>
                <a:gd name="T74" fmla="*/ 391 w 1143"/>
                <a:gd name="T75" fmla="*/ 1072 h 1100"/>
                <a:gd name="T76" fmla="*/ 449 w 1143"/>
                <a:gd name="T77" fmla="*/ 1086 h 1100"/>
                <a:gd name="T78" fmla="*/ 509 w 1143"/>
                <a:gd name="T79" fmla="*/ 1096 h 1100"/>
                <a:gd name="T80" fmla="*/ 571 w 1143"/>
                <a:gd name="T81" fmla="*/ 1100 h 1100"/>
                <a:gd name="T82" fmla="*/ 631 w 1143"/>
                <a:gd name="T83" fmla="*/ 1098 h 1100"/>
                <a:gd name="T84" fmla="*/ 691 w 1143"/>
                <a:gd name="T85" fmla="*/ 1092 h 1100"/>
                <a:gd name="T86" fmla="*/ 747 w 1143"/>
                <a:gd name="T87" fmla="*/ 1080 h 1100"/>
                <a:gd name="T88" fmla="*/ 803 w 1143"/>
                <a:gd name="T89" fmla="*/ 1064 h 1100"/>
                <a:gd name="T90" fmla="*/ 855 w 1143"/>
                <a:gd name="T91" fmla="*/ 1042 h 1100"/>
                <a:gd name="T92" fmla="*/ 903 w 1143"/>
                <a:gd name="T93" fmla="*/ 1016 h 1100"/>
                <a:gd name="T94" fmla="*/ 947 w 1143"/>
                <a:gd name="T95" fmla="*/ 986 h 1100"/>
                <a:gd name="T96" fmla="*/ 985 w 1143"/>
                <a:gd name="T97" fmla="*/ 950 h 1100"/>
                <a:gd name="T98" fmla="*/ 1015 w 1143"/>
                <a:gd name="T99" fmla="*/ 912 h 1100"/>
                <a:gd name="T100" fmla="*/ 1043 w 1143"/>
                <a:gd name="T101" fmla="*/ 870 h 1100"/>
                <a:gd name="T102" fmla="*/ 1087 w 1143"/>
                <a:gd name="T103" fmla="*/ 780 h 1100"/>
                <a:gd name="T104" fmla="*/ 1121 w 1143"/>
                <a:gd name="T105" fmla="*/ 686 h 1100"/>
                <a:gd name="T106" fmla="*/ 1139 w 1143"/>
                <a:gd name="T107" fmla="*/ 588 h 1100"/>
                <a:gd name="T108" fmla="*/ 1141 w 1143"/>
                <a:gd name="T109" fmla="*/ 490 h 1100"/>
                <a:gd name="T110" fmla="*/ 1135 w 1143"/>
                <a:gd name="T111" fmla="*/ 440 h 1100"/>
                <a:gd name="T112" fmla="*/ 1123 w 1143"/>
                <a:gd name="T113" fmla="*/ 392 h 1100"/>
                <a:gd name="T114" fmla="*/ 1107 w 1143"/>
                <a:gd name="T115" fmla="*/ 344 h 1100"/>
                <a:gd name="T116" fmla="*/ 1085 w 1143"/>
                <a:gd name="T117" fmla="*/ 298 h 1100"/>
                <a:gd name="T118" fmla="*/ 1057 w 1143"/>
                <a:gd name="T119" fmla="*/ 252 h 1100"/>
                <a:gd name="T120" fmla="*/ 1023 w 1143"/>
                <a:gd name="T121" fmla="*/ 208 h 1100"/>
                <a:gd name="T122" fmla="*/ 983 w 1143"/>
                <a:gd name="T123" fmla="*/ 164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3" h="1100">
                  <a:moveTo>
                    <a:pt x="983" y="164"/>
                  </a:moveTo>
                  <a:lnTo>
                    <a:pt x="983" y="164"/>
                  </a:lnTo>
                  <a:lnTo>
                    <a:pt x="961" y="144"/>
                  </a:lnTo>
                  <a:lnTo>
                    <a:pt x="937" y="124"/>
                  </a:lnTo>
                  <a:lnTo>
                    <a:pt x="915" y="108"/>
                  </a:lnTo>
                  <a:lnTo>
                    <a:pt x="891" y="90"/>
                  </a:lnTo>
                  <a:lnTo>
                    <a:pt x="865" y="76"/>
                  </a:lnTo>
                  <a:lnTo>
                    <a:pt x="839" y="62"/>
                  </a:lnTo>
                  <a:lnTo>
                    <a:pt x="815" y="50"/>
                  </a:lnTo>
                  <a:lnTo>
                    <a:pt x="787" y="40"/>
                  </a:lnTo>
                  <a:lnTo>
                    <a:pt x="761" y="30"/>
                  </a:lnTo>
                  <a:lnTo>
                    <a:pt x="733" y="22"/>
                  </a:lnTo>
                  <a:lnTo>
                    <a:pt x="707" y="14"/>
                  </a:lnTo>
                  <a:lnTo>
                    <a:pt x="679" y="8"/>
                  </a:lnTo>
                  <a:lnTo>
                    <a:pt x="651" y="4"/>
                  </a:lnTo>
                  <a:lnTo>
                    <a:pt x="623" y="2"/>
                  </a:lnTo>
                  <a:lnTo>
                    <a:pt x="595" y="0"/>
                  </a:lnTo>
                  <a:lnTo>
                    <a:pt x="567" y="0"/>
                  </a:lnTo>
                  <a:lnTo>
                    <a:pt x="539" y="2"/>
                  </a:lnTo>
                  <a:lnTo>
                    <a:pt x="511" y="4"/>
                  </a:lnTo>
                  <a:lnTo>
                    <a:pt x="483" y="8"/>
                  </a:lnTo>
                  <a:lnTo>
                    <a:pt x="457" y="12"/>
                  </a:lnTo>
                  <a:lnTo>
                    <a:pt x="429" y="18"/>
                  </a:lnTo>
                  <a:lnTo>
                    <a:pt x="401" y="26"/>
                  </a:lnTo>
                  <a:lnTo>
                    <a:pt x="375" y="36"/>
                  </a:lnTo>
                  <a:lnTo>
                    <a:pt x="349" y="46"/>
                  </a:lnTo>
                  <a:lnTo>
                    <a:pt x="323" y="58"/>
                  </a:lnTo>
                  <a:lnTo>
                    <a:pt x="297" y="72"/>
                  </a:lnTo>
                  <a:lnTo>
                    <a:pt x="273" y="86"/>
                  </a:lnTo>
                  <a:lnTo>
                    <a:pt x="249" y="102"/>
                  </a:lnTo>
                  <a:lnTo>
                    <a:pt x="225" y="118"/>
                  </a:lnTo>
                  <a:lnTo>
                    <a:pt x="201" y="136"/>
                  </a:lnTo>
                  <a:lnTo>
                    <a:pt x="179" y="156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37" y="200"/>
                  </a:lnTo>
                  <a:lnTo>
                    <a:pt x="119" y="222"/>
                  </a:lnTo>
                  <a:lnTo>
                    <a:pt x="101" y="244"/>
                  </a:lnTo>
                  <a:lnTo>
                    <a:pt x="85" y="268"/>
                  </a:lnTo>
                  <a:lnTo>
                    <a:pt x="71" y="292"/>
                  </a:lnTo>
                  <a:lnTo>
                    <a:pt x="57" y="316"/>
                  </a:lnTo>
                  <a:lnTo>
                    <a:pt x="45" y="340"/>
                  </a:lnTo>
                  <a:lnTo>
                    <a:pt x="35" y="364"/>
                  </a:lnTo>
                  <a:lnTo>
                    <a:pt x="25" y="390"/>
                  </a:lnTo>
                  <a:lnTo>
                    <a:pt x="17" y="414"/>
                  </a:lnTo>
                  <a:lnTo>
                    <a:pt x="12" y="440"/>
                  </a:lnTo>
                  <a:lnTo>
                    <a:pt x="8" y="466"/>
                  </a:lnTo>
                  <a:lnTo>
                    <a:pt x="4" y="492"/>
                  </a:lnTo>
                  <a:lnTo>
                    <a:pt x="2" y="516"/>
                  </a:lnTo>
                  <a:lnTo>
                    <a:pt x="0" y="542"/>
                  </a:lnTo>
                  <a:lnTo>
                    <a:pt x="0" y="568"/>
                  </a:lnTo>
                  <a:lnTo>
                    <a:pt x="2" y="594"/>
                  </a:lnTo>
                  <a:lnTo>
                    <a:pt x="6" y="620"/>
                  </a:lnTo>
                  <a:lnTo>
                    <a:pt x="10" y="644"/>
                  </a:lnTo>
                  <a:lnTo>
                    <a:pt x="15" y="670"/>
                  </a:lnTo>
                  <a:lnTo>
                    <a:pt x="21" y="696"/>
                  </a:lnTo>
                  <a:lnTo>
                    <a:pt x="31" y="720"/>
                  </a:lnTo>
                  <a:lnTo>
                    <a:pt x="39" y="746"/>
                  </a:lnTo>
                  <a:lnTo>
                    <a:pt x="51" y="770"/>
                  </a:lnTo>
                  <a:lnTo>
                    <a:pt x="63" y="794"/>
                  </a:lnTo>
                  <a:lnTo>
                    <a:pt x="77" y="818"/>
                  </a:lnTo>
                  <a:lnTo>
                    <a:pt x="91" y="842"/>
                  </a:lnTo>
                  <a:lnTo>
                    <a:pt x="107" y="864"/>
                  </a:lnTo>
                  <a:lnTo>
                    <a:pt x="125" y="888"/>
                  </a:lnTo>
                  <a:lnTo>
                    <a:pt x="143" y="910"/>
                  </a:lnTo>
                  <a:lnTo>
                    <a:pt x="163" y="932"/>
                  </a:lnTo>
                  <a:lnTo>
                    <a:pt x="183" y="952"/>
                  </a:lnTo>
                  <a:lnTo>
                    <a:pt x="183" y="952"/>
                  </a:lnTo>
                  <a:lnTo>
                    <a:pt x="207" y="974"/>
                  </a:lnTo>
                  <a:lnTo>
                    <a:pt x="229" y="992"/>
                  </a:lnTo>
                  <a:lnTo>
                    <a:pt x="255" y="1008"/>
                  </a:lnTo>
                  <a:lnTo>
                    <a:pt x="279" y="1024"/>
                  </a:lnTo>
                  <a:lnTo>
                    <a:pt x="307" y="1038"/>
                  </a:lnTo>
                  <a:lnTo>
                    <a:pt x="333" y="1052"/>
                  </a:lnTo>
                  <a:lnTo>
                    <a:pt x="361" y="1062"/>
                  </a:lnTo>
                  <a:lnTo>
                    <a:pt x="391" y="1072"/>
                  </a:lnTo>
                  <a:lnTo>
                    <a:pt x="419" y="1080"/>
                  </a:lnTo>
                  <a:lnTo>
                    <a:pt x="449" y="1086"/>
                  </a:lnTo>
                  <a:lnTo>
                    <a:pt x="479" y="1092"/>
                  </a:lnTo>
                  <a:lnTo>
                    <a:pt x="509" y="1096"/>
                  </a:lnTo>
                  <a:lnTo>
                    <a:pt x="539" y="1098"/>
                  </a:lnTo>
                  <a:lnTo>
                    <a:pt x="571" y="1100"/>
                  </a:lnTo>
                  <a:lnTo>
                    <a:pt x="601" y="1100"/>
                  </a:lnTo>
                  <a:lnTo>
                    <a:pt x="631" y="1098"/>
                  </a:lnTo>
                  <a:lnTo>
                    <a:pt x="661" y="1096"/>
                  </a:lnTo>
                  <a:lnTo>
                    <a:pt x="691" y="1092"/>
                  </a:lnTo>
                  <a:lnTo>
                    <a:pt x="719" y="1086"/>
                  </a:lnTo>
                  <a:lnTo>
                    <a:pt x="747" y="1080"/>
                  </a:lnTo>
                  <a:lnTo>
                    <a:pt x="775" y="1072"/>
                  </a:lnTo>
                  <a:lnTo>
                    <a:pt x="803" y="1064"/>
                  </a:lnTo>
                  <a:lnTo>
                    <a:pt x="829" y="1054"/>
                  </a:lnTo>
                  <a:lnTo>
                    <a:pt x="855" y="1042"/>
                  </a:lnTo>
                  <a:lnTo>
                    <a:pt x="879" y="1030"/>
                  </a:lnTo>
                  <a:lnTo>
                    <a:pt x="903" y="1016"/>
                  </a:lnTo>
                  <a:lnTo>
                    <a:pt x="925" y="1002"/>
                  </a:lnTo>
                  <a:lnTo>
                    <a:pt x="947" y="986"/>
                  </a:lnTo>
                  <a:lnTo>
                    <a:pt x="967" y="968"/>
                  </a:lnTo>
                  <a:lnTo>
                    <a:pt x="985" y="950"/>
                  </a:lnTo>
                  <a:lnTo>
                    <a:pt x="1001" y="932"/>
                  </a:lnTo>
                  <a:lnTo>
                    <a:pt x="1015" y="912"/>
                  </a:lnTo>
                  <a:lnTo>
                    <a:pt x="1015" y="912"/>
                  </a:lnTo>
                  <a:lnTo>
                    <a:pt x="1043" y="870"/>
                  </a:lnTo>
                  <a:lnTo>
                    <a:pt x="1067" y="826"/>
                  </a:lnTo>
                  <a:lnTo>
                    <a:pt x="1087" y="780"/>
                  </a:lnTo>
                  <a:lnTo>
                    <a:pt x="1107" y="734"/>
                  </a:lnTo>
                  <a:lnTo>
                    <a:pt x="1121" y="686"/>
                  </a:lnTo>
                  <a:lnTo>
                    <a:pt x="1131" y="638"/>
                  </a:lnTo>
                  <a:lnTo>
                    <a:pt x="1139" y="588"/>
                  </a:lnTo>
                  <a:lnTo>
                    <a:pt x="1143" y="540"/>
                  </a:lnTo>
                  <a:lnTo>
                    <a:pt x="1141" y="490"/>
                  </a:lnTo>
                  <a:lnTo>
                    <a:pt x="1139" y="466"/>
                  </a:lnTo>
                  <a:lnTo>
                    <a:pt x="1135" y="440"/>
                  </a:lnTo>
                  <a:lnTo>
                    <a:pt x="1129" y="416"/>
                  </a:lnTo>
                  <a:lnTo>
                    <a:pt x="1123" y="392"/>
                  </a:lnTo>
                  <a:lnTo>
                    <a:pt x="1115" y="368"/>
                  </a:lnTo>
                  <a:lnTo>
                    <a:pt x="1107" y="344"/>
                  </a:lnTo>
                  <a:lnTo>
                    <a:pt x="1097" y="320"/>
                  </a:lnTo>
                  <a:lnTo>
                    <a:pt x="1085" y="298"/>
                  </a:lnTo>
                  <a:lnTo>
                    <a:pt x="1071" y="274"/>
                  </a:lnTo>
                  <a:lnTo>
                    <a:pt x="1057" y="252"/>
                  </a:lnTo>
                  <a:lnTo>
                    <a:pt x="1041" y="230"/>
                  </a:lnTo>
                  <a:lnTo>
                    <a:pt x="1023" y="208"/>
                  </a:lnTo>
                  <a:lnTo>
                    <a:pt x="1003" y="186"/>
                  </a:lnTo>
                  <a:lnTo>
                    <a:pt x="983" y="164"/>
                  </a:lnTo>
                  <a:lnTo>
                    <a:pt x="983" y="164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xmlns="" id="{52F904DD-7988-4134-A5E9-9FA13714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15113" y="6407150"/>
              <a:ext cx="1287463" cy="1282700"/>
            </a:xfrm>
            <a:custGeom>
              <a:avLst/>
              <a:gdLst>
                <a:gd name="T0" fmla="*/ 811 w 811"/>
                <a:gd name="T1" fmla="*/ 0 h 808"/>
                <a:gd name="T2" fmla="*/ 0 w 811"/>
                <a:gd name="T3" fmla="*/ 18 h 808"/>
                <a:gd name="T4" fmla="*/ 0 w 811"/>
                <a:gd name="T5" fmla="*/ 808 h 808"/>
                <a:gd name="T6" fmla="*/ 775 w 811"/>
                <a:gd name="T7" fmla="*/ 792 h 808"/>
                <a:gd name="T8" fmla="*/ 811 w 811"/>
                <a:gd name="T9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808">
                  <a:moveTo>
                    <a:pt x="811" y="0"/>
                  </a:moveTo>
                  <a:lnTo>
                    <a:pt x="0" y="18"/>
                  </a:lnTo>
                  <a:lnTo>
                    <a:pt x="0" y="808"/>
                  </a:lnTo>
                  <a:lnTo>
                    <a:pt x="775" y="79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E6D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xmlns="" id="{ED8EC12B-8847-489F-8FC2-76E3263D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6963" y="6175375"/>
              <a:ext cx="2344738" cy="1622425"/>
            </a:xfrm>
            <a:custGeom>
              <a:avLst/>
              <a:gdLst>
                <a:gd name="T0" fmla="*/ 839 w 1477"/>
                <a:gd name="T1" fmla="*/ 132 h 1022"/>
                <a:gd name="T2" fmla="*/ 821 w 1477"/>
                <a:gd name="T3" fmla="*/ 78 h 1022"/>
                <a:gd name="T4" fmla="*/ 793 w 1477"/>
                <a:gd name="T5" fmla="*/ 38 h 1022"/>
                <a:gd name="T6" fmla="*/ 757 w 1477"/>
                <a:gd name="T7" fmla="*/ 14 h 1022"/>
                <a:gd name="T8" fmla="*/ 715 w 1477"/>
                <a:gd name="T9" fmla="*/ 0 h 1022"/>
                <a:gd name="T10" fmla="*/ 667 w 1477"/>
                <a:gd name="T11" fmla="*/ 0 h 1022"/>
                <a:gd name="T12" fmla="*/ 615 w 1477"/>
                <a:gd name="T13" fmla="*/ 12 h 1022"/>
                <a:gd name="T14" fmla="*/ 561 w 1477"/>
                <a:gd name="T15" fmla="*/ 36 h 1022"/>
                <a:gd name="T16" fmla="*/ 507 w 1477"/>
                <a:gd name="T17" fmla="*/ 70 h 1022"/>
                <a:gd name="T18" fmla="*/ 479 w 1477"/>
                <a:gd name="T19" fmla="*/ 90 h 1022"/>
                <a:gd name="T20" fmla="*/ 365 w 1477"/>
                <a:gd name="T21" fmla="*/ 154 h 1022"/>
                <a:gd name="T22" fmla="*/ 233 w 1477"/>
                <a:gd name="T23" fmla="*/ 226 h 1022"/>
                <a:gd name="T24" fmla="*/ 148 w 1477"/>
                <a:gd name="T25" fmla="*/ 278 h 1022"/>
                <a:gd name="T26" fmla="*/ 76 w 1477"/>
                <a:gd name="T27" fmla="*/ 330 h 1022"/>
                <a:gd name="T28" fmla="*/ 34 w 1477"/>
                <a:gd name="T29" fmla="*/ 372 h 1022"/>
                <a:gd name="T30" fmla="*/ 16 w 1477"/>
                <a:gd name="T31" fmla="*/ 402 h 1022"/>
                <a:gd name="T32" fmla="*/ 4 w 1477"/>
                <a:gd name="T33" fmla="*/ 430 h 1022"/>
                <a:gd name="T34" fmla="*/ 0 w 1477"/>
                <a:gd name="T35" fmla="*/ 460 h 1022"/>
                <a:gd name="T36" fmla="*/ 2 w 1477"/>
                <a:gd name="T37" fmla="*/ 476 h 1022"/>
                <a:gd name="T38" fmla="*/ 10 w 1477"/>
                <a:gd name="T39" fmla="*/ 572 h 1022"/>
                <a:gd name="T40" fmla="*/ 24 w 1477"/>
                <a:gd name="T41" fmla="*/ 802 h 1022"/>
                <a:gd name="T42" fmla="*/ 36 w 1477"/>
                <a:gd name="T43" fmla="*/ 898 h 1022"/>
                <a:gd name="T44" fmla="*/ 48 w 1477"/>
                <a:gd name="T45" fmla="*/ 938 h 1022"/>
                <a:gd name="T46" fmla="*/ 54 w 1477"/>
                <a:gd name="T47" fmla="*/ 946 h 1022"/>
                <a:gd name="T48" fmla="*/ 455 w 1477"/>
                <a:gd name="T49" fmla="*/ 938 h 1022"/>
                <a:gd name="T50" fmla="*/ 507 w 1477"/>
                <a:gd name="T51" fmla="*/ 968 h 1022"/>
                <a:gd name="T52" fmla="*/ 565 w 1477"/>
                <a:gd name="T53" fmla="*/ 990 h 1022"/>
                <a:gd name="T54" fmla="*/ 629 w 1477"/>
                <a:gd name="T55" fmla="*/ 1008 h 1022"/>
                <a:gd name="T56" fmla="*/ 699 w 1477"/>
                <a:gd name="T57" fmla="*/ 1020 h 1022"/>
                <a:gd name="T58" fmla="*/ 771 w 1477"/>
                <a:gd name="T59" fmla="*/ 1022 h 1022"/>
                <a:gd name="T60" fmla="*/ 849 w 1477"/>
                <a:gd name="T61" fmla="*/ 1018 h 1022"/>
                <a:gd name="T62" fmla="*/ 927 w 1477"/>
                <a:gd name="T63" fmla="*/ 1004 h 1022"/>
                <a:gd name="T64" fmla="*/ 1005 w 1477"/>
                <a:gd name="T65" fmla="*/ 982 h 1022"/>
                <a:gd name="T66" fmla="*/ 1023 w 1477"/>
                <a:gd name="T67" fmla="*/ 976 h 1022"/>
                <a:gd name="T68" fmla="*/ 1091 w 1477"/>
                <a:gd name="T69" fmla="*/ 964 h 1022"/>
                <a:gd name="T70" fmla="*/ 1251 w 1477"/>
                <a:gd name="T71" fmla="*/ 942 h 1022"/>
                <a:gd name="T72" fmla="*/ 1297 w 1477"/>
                <a:gd name="T73" fmla="*/ 930 h 1022"/>
                <a:gd name="T74" fmla="*/ 1333 w 1477"/>
                <a:gd name="T75" fmla="*/ 912 h 1022"/>
                <a:gd name="T76" fmla="*/ 1357 w 1477"/>
                <a:gd name="T77" fmla="*/ 890 h 1022"/>
                <a:gd name="T78" fmla="*/ 1377 w 1477"/>
                <a:gd name="T79" fmla="*/ 848 h 1022"/>
                <a:gd name="T80" fmla="*/ 1417 w 1477"/>
                <a:gd name="T81" fmla="*/ 756 h 1022"/>
                <a:gd name="T82" fmla="*/ 1449 w 1477"/>
                <a:gd name="T83" fmla="*/ 652 h 1022"/>
                <a:gd name="T84" fmla="*/ 1469 w 1477"/>
                <a:gd name="T85" fmla="*/ 546 h 1022"/>
                <a:gd name="T86" fmla="*/ 1477 w 1477"/>
                <a:gd name="T87" fmla="*/ 440 h 1022"/>
                <a:gd name="T88" fmla="*/ 1471 w 1477"/>
                <a:gd name="T89" fmla="*/ 366 h 1022"/>
                <a:gd name="T90" fmla="*/ 1463 w 1477"/>
                <a:gd name="T91" fmla="*/ 318 h 1022"/>
                <a:gd name="T92" fmla="*/ 1449 w 1477"/>
                <a:gd name="T93" fmla="*/ 274 h 1022"/>
                <a:gd name="T94" fmla="*/ 1429 w 1477"/>
                <a:gd name="T95" fmla="*/ 234 h 1022"/>
                <a:gd name="T96" fmla="*/ 1405 w 1477"/>
                <a:gd name="T97" fmla="*/ 200 h 1022"/>
                <a:gd name="T98" fmla="*/ 1373 w 1477"/>
                <a:gd name="T99" fmla="*/ 170 h 1022"/>
                <a:gd name="T100" fmla="*/ 1355 w 1477"/>
                <a:gd name="T101" fmla="*/ 158 h 1022"/>
                <a:gd name="T102" fmla="*/ 1335 w 1477"/>
                <a:gd name="T103" fmla="*/ 148 h 1022"/>
                <a:gd name="T104" fmla="*/ 1275 w 1477"/>
                <a:gd name="T105" fmla="*/ 138 h 1022"/>
                <a:gd name="T106" fmla="*/ 1197 w 1477"/>
                <a:gd name="T107" fmla="*/ 136 h 1022"/>
                <a:gd name="T108" fmla="*/ 1067 w 1477"/>
                <a:gd name="T109" fmla="*/ 140 h 1022"/>
                <a:gd name="T110" fmla="*/ 911 w 1477"/>
                <a:gd name="T111" fmla="*/ 148 h 1022"/>
                <a:gd name="T112" fmla="*/ 861 w 1477"/>
                <a:gd name="T113" fmla="*/ 144 h 1022"/>
                <a:gd name="T114" fmla="*/ 845 w 1477"/>
                <a:gd name="T115" fmla="*/ 138 h 1022"/>
                <a:gd name="T116" fmla="*/ 839 w 1477"/>
                <a:gd name="T117" fmla="*/ 13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7" h="1022">
                  <a:moveTo>
                    <a:pt x="839" y="132"/>
                  </a:moveTo>
                  <a:lnTo>
                    <a:pt x="839" y="132"/>
                  </a:lnTo>
                  <a:lnTo>
                    <a:pt x="831" y="102"/>
                  </a:lnTo>
                  <a:lnTo>
                    <a:pt x="821" y="78"/>
                  </a:lnTo>
                  <a:lnTo>
                    <a:pt x="809" y="56"/>
                  </a:lnTo>
                  <a:lnTo>
                    <a:pt x="793" y="38"/>
                  </a:lnTo>
                  <a:lnTo>
                    <a:pt x="777" y="24"/>
                  </a:lnTo>
                  <a:lnTo>
                    <a:pt x="757" y="14"/>
                  </a:lnTo>
                  <a:lnTo>
                    <a:pt x="737" y="6"/>
                  </a:lnTo>
                  <a:lnTo>
                    <a:pt x="715" y="0"/>
                  </a:lnTo>
                  <a:lnTo>
                    <a:pt x="691" y="0"/>
                  </a:lnTo>
                  <a:lnTo>
                    <a:pt x="667" y="0"/>
                  </a:lnTo>
                  <a:lnTo>
                    <a:pt x="641" y="6"/>
                  </a:lnTo>
                  <a:lnTo>
                    <a:pt x="615" y="12"/>
                  </a:lnTo>
                  <a:lnTo>
                    <a:pt x="589" y="24"/>
                  </a:lnTo>
                  <a:lnTo>
                    <a:pt x="561" y="36"/>
                  </a:lnTo>
                  <a:lnTo>
                    <a:pt x="535" y="52"/>
                  </a:lnTo>
                  <a:lnTo>
                    <a:pt x="507" y="70"/>
                  </a:lnTo>
                  <a:lnTo>
                    <a:pt x="507" y="70"/>
                  </a:lnTo>
                  <a:lnTo>
                    <a:pt x="479" y="90"/>
                  </a:lnTo>
                  <a:lnTo>
                    <a:pt x="445" y="112"/>
                  </a:lnTo>
                  <a:lnTo>
                    <a:pt x="365" y="154"/>
                  </a:lnTo>
                  <a:lnTo>
                    <a:pt x="277" y="202"/>
                  </a:lnTo>
                  <a:lnTo>
                    <a:pt x="233" y="226"/>
                  </a:lnTo>
                  <a:lnTo>
                    <a:pt x="190" y="252"/>
                  </a:lnTo>
                  <a:lnTo>
                    <a:pt x="148" y="278"/>
                  </a:lnTo>
                  <a:lnTo>
                    <a:pt x="110" y="304"/>
                  </a:lnTo>
                  <a:lnTo>
                    <a:pt x="76" y="330"/>
                  </a:lnTo>
                  <a:lnTo>
                    <a:pt x="48" y="358"/>
                  </a:lnTo>
                  <a:lnTo>
                    <a:pt x="34" y="372"/>
                  </a:lnTo>
                  <a:lnTo>
                    <a:pt x="24" y="388"/>
                  </a:lnTo>
                  <a:lnTo>
                    <a:pt x="16" y="402"/>
                  </a:lnTo>
                  <a:lnTo>
                    <a:pt x="8" y="416"/>
                  </a:lnTo>
                  <a:lnTo>
                    <a:pt x="4" y="430"/>
                  </a:lnTo>
                  <a:lnTo>
                    <a:pt x="0" y="446"/>
                  </a:lnTo>
                  <a:lnTo>
                    <a:pt x="0" y="460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6" y="512"/>
                  </a:lnTo>
                  <a:lnTo>
                    <a:pt x="10" y="572"/>
                  </a:lnTo>
                  <a:lnTo>
                    <a:pt x="18" y="724"/>
                  </a:lnTo>
                  <a:lnTo>
                    <a:pt x="24" y="802"/>
                  </a:lnTo>
                  <a:lnTo>
                    <a:pt x="32" y="870"/>
                  </a:lnTo>
                  <a:lnTo>
                    <a:pt x="36" y="898"/>
                  </a:lnTo>
                  <a:lnTo>
                    <a:pt x="42" y="922"/>
                  </a:lnTo>
                  <a:lnTo>
                    <a:pt x="48" y="938"/>
                  </a:lnTo>
                  <a:lnTo>
                    <a:pt x="52" y="944"/>
                  </a:lnTo>
                  <a:lnTo>
                    <a:pt x="54" y="946"/>
                  </a:lnTo>
                  <a:lnTo>
                    <a:pt x="455" y="938"/>
                  </a:lnTo>
                  <a:lnTo>
                    <a:pt x="455" y="938"/>
                  </a:lnTo>
                  <a:lnTo>
                    <a:pt x="481" y="954"/>
                  </a:lnTo>
                  <a:lnTo>
                    <a:pt x="507" y="968"/>
                  </a:lnTo>
                  <a:lnTo>
                    <a:pt x="535" y="980"/>
                  </a:lnTo>
                  <a:lnTo>
                    <a:pt x="565" y="990"/>
                  </a:lnTo>
                  <a:lnTo>
                    <a:pt x="595" y="1000"/>
                  </a:lnTo>
                  <a:lnTo>
                    <a:pt x="629" y="1008"/>
                  </a:lnTo>
                  <a:lnTo>
                    <a:pt x="663" y="1014"/>
                  </a:lnTo>
                  <a:lnTo>
                    <a:pt x="699" y="1020"/>
                  </a:lnTo>
                  <a:lnTo>
                    <a:pt x="735" y="1022"/>
                  </a:lnTo>
                  <a:lnTo>
                    <a:pt x="771" y="1022"/>
                  </a:lnTo>
                  <a:lnTo>
                    <a:pt x="809" y="1022"/>
                  </a:lnTo>
                  <a:lnTo>
                    <a:pt x="849" y="1018"/>
                  </a:lnTo>
                  <a:lnTo>
                    <a:pt x="887" y="1012"/>
                  </a:lnTo>
                  <a:lnTo>
                    <a:pt x="927" y="1004"/>
                  </a:lnTo>
                  <a:lnTo>
                    <a:pt x="967" y="994"/>
                  </a:lnTo>
                  <a:lnTo>
                    <a:pt x="1005" y="982"/>
                  </a:lnTo>
                  <a:lnTo>
                    <a:pt x="1005" y="982"/>
                  </a:lnTo>
                  <a:lnTo>
                    <a:pt x="1023" y="976"/>
                  </a:lnTo>
                  <a:lnTo>
                    <a:pt x="1045" y="972"/>
                  </a:lnTo>
                  <a:lnTo>
                    <a:pt x="1091" y="964"/>
                  </a:lnTo>
                  <a:lnTo>
                    <a:pt x="1199" y="950"/>
                  </a:lnTo>
                  <a:lnTo>
                    <a:pt x="1251" y="942"/>
                  </a:lnTo>
                  <a:lnTo>
                    <a:pt x="1275" y="936"/>
                  </a:lnTo>
                  <a:lnTo>
                    <a:pt x="1297" y="930"/>
                  </a:lnTo>
                  <a:lnTo>
                    <a:pt x="1317" y="922"/>
                  </a:lnTo>
                  <a:lnTo>
                    <a:pt x="1333" y="912"/>
                  </a:lnTo>
                  <a:lnTo>
                    <a:pt x="1347" y="902"/>
                  </a:lnTo>
                  <a:lnTo>
                    <a:pt x="1357" y="890"/>
                  </a:lnTo>
                  <a:lnTo>
                    <a:pt x="1357" y="890"/>
                  </a:lnTo>
                  <a:lnTo>
                    <a:pt x="1377" y="848"/>
                  </a:lnTo>
                  <a:lnTo>
                    <a:pt x="1399" y="804"/>
                  </a:lnTo>
                  <a:lnTo>
                    <a:pt x="1417" y="756"/>
                  </a:lnTo>
                  <a:lnTo>
                    <a:pt x="1435" y="704"/>
                  </a:lnTo>
                  <a:lnTo>
                    <a:pt x="1449" y="652"/>
                  </a:lnTo>
                  <a:lnTo>
                    <a:pt x="1461" y="600"/>
                  </a:lnTo>
                  <a:lnTo>
                    <a:pt x="1469" y="546"/>
                  </a:lnTo>
                  <a:lnTo>
                    <a:pt x="1475" y="492"/>
                  </a:lnTo>
                  <a:lnTo>
                    <a:pt x="1477" y="440"/>
                  </a:lnTo>
                  <a:lnTo>
                    <a:pt x="1475" y="390"/>
                  </a:lnTo>
                  <a:lnTo>
                    <a:pt x="1471" y="366"/>
                  </a:lnTo>
                  <a:lnTo>
                    <a:pt x="1467" y="342"/>
                  </a:lnTo>
                  <a:lnTo>
                    <a:pt x="1463" y="318"/>
                  </a:lnTo>
                  <a:lnTo>
                    <a:pt x="1457" y="296"/>
                  </a:lnTo>
                  <a:lnTo>
                    <a:pt x="1449" y="274"/>
                  </a:lnTo>
                  <a:lnTo>
                    <a:pt x="1439" y="254"/>
                  </a:lnTo>
                  <a:lnTo>
                    <a:pt x="1429" y="234"/>
                  </a:lnTo>
                  <a:lnTo>
                    <a:pt x="1417" y="216"/>
                  </a:lnTo>
                  <a:lnTo>
                    <a:pt x="1405" y="200"/>
                  </a:lnTo>
                  <a:lnTo>
                    <a:pt x="1389" y="184"/>
                  </a:lnTo>
                  <a:lnTo>
                    <a:pt x="1373" y="170"/>
                  </a:lnTo>
                  <a:lnTo>
                    <a:pt x="1355" y="158"/>
                  </a:lnTo>
                  <a:lnTo>
                    <a:pt x="1355" y="158"/>
                  </a:lnTo>
                  <a:lnTo>
                    <a:pt x="1345" y="152"/>
                  </a:lnTo>
                  <a:lnTo>
                    <a:pt x="1335" y="148"/>
                  </a:lnTo>
                  <a:lnTo>
                    <a:pt x="1307" y="142"/>
                  </a:lnTo>
                  <a:lnTo>
                    <a:pt x="1275" y="138"/>
                  </a:lnTo>
                  <a:lnTo>
                    <a:pt x="1237" y="136"/>
                  </a:lnTo>
                  <a:lnTo>
                    <a:pt x="1197" y="136"/>
                  </a:lnTo>
                  <a:lnTo>
                    <a:pt x="1153" y="136"/>
                  </a:lnTo>
                  <a:lnTo>
                    <a:pt x="1067" y="140"/>
                  </a:lnTo>
                  <a:lnTo>
                    <a:pt x="983" y="146"/>
                  </a:lnTo>
                  <a:lnTo>
                    <a:pt x="911" y="148"/>
                  </a:lnTo>
                  <a:lnTo>
                    <a:pt x="883" y="146"/>
                  </a:lnTo>
                  <a:lnTo>
                    <a:pt x="861" y="144"/>
                  </a:lnTo>
                  <a:lnTo>
                    <a:pt x="853" y="142"/>
                  </a:lnTo>
                  <a:lnTo>
                    <a:pt x="845" y="138"/>
                  </a:lnTo>
                  <a:lnTo>
                    <a:pt x="841" y="136"/>
                  </a:lnTo>
                  <a:lnTo>
                    <a:pt x="839" y="132"/>
                  </a:lnTo>
                  <a:lnTo>
                    <a:pt x="839" y="132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xmlns="" id="{781804EB-3890-43C1-9743-691DCE94C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49925" y="6156325"/>
              <a:ext cx="901700" cy="1006475"/>
            </a:xfrm>
            <a:custGeom>
              <a:avLst/>
              <a:gdLst>
                <a:gd name="T0" fmla="*/ 560 w 568"/>
                <a:gd name="T1" fmla="*/ 128 h 634"/>
                <a:gd name="T2" fmla="*/ 540 w 568"/>
                <a:gd name="T3" fmla="*/ 82 h 634"/>
                <a:gd name="T4" fmla="*/ 512 w 568"/>
                <a:gd name="T5" fmla="*/ 44 h 634"/>
                <a:gd name="T6" fmla="*/ 474 w 568"/>
                <a:gd name="T7" fmla="*/ 18 h 634"/>
                <a:gd name="T8" fmla="*/ 430 w 568"/>
                <a:gd name="T9" fmla="*/ 4 h 634"/>
                <a:gd name="T10" fmla="*/ 382 w 568"/>
                <a:gd name="T11" fmla="*/ 0 h 634"/>
                <a:gd name="T12" fmla="*/ 328 w 568"/>
                <a:gd name="T13" fmla="*/ 8 h 634"/>
                <a:gd name="T14" fmla="*/ 274 w 568"/>
                <a:gd name="T15" fmla="*/ 30 h 634"/>
                <a:gd name="T16" fmla="*/ 216 w 568"/>
                <a:gd name="T17" fmla="*/ 62 h 634"/>
                <a:gd name="T18" fmla="*/ 188 w 568"/>
                <a:gd name="T19" fmla="*/ 82 h 634"/>
                <a:gd name="T20" fmla="*/ 138 w 568"/>
                <a:gd name="T21" fmla="*/ 130 h 634"/>
                <a:gd name="T22" fmla="*/ 92 w 568"/>
                <a:gd name="T23" fmla="*/ 182 h 634"/>
                <a:gd name="T24" fmla="*/ 56 w 568"/>
                <a:gd name="T25" fmla="*/ 240 h 634"/>
                <a:gd name="T26" fmla="*/ 28 w 568"/>
                <a:gd name="T27" fmla="*/ 300 h 634"/>
                <a:gd name="T28" fmla="*/ 10 w 568"/>
                <a:gd name="T29" fmla="*/ 360 h 634"/>
                <a:gd name="T30" fmla="*/ 0 w 568"/>
                <a:gd name="T31" fmla="*/ 420 h 634"/>
                <a:gd name="T32" fmla="*/ 2 w 568"/>
                <a:gd name="T33" fmla="*/ 478 h 634"/>
                <a:gd name="T34" fmla="*/ 8 w 568"/>
                <a:gd name="T35" fmla="*/ 504 h 634"/>
                <a:gd name="T36" fmla="*/ 28 w 568"/>
                <a:gd name="T37" fmla="*/ 552 h 634"/>
                <a:gd name="T38" fmla="*/ 56 w 568"/>
                <a:gd name="T39" fmla="*/ 590 h 634"/>
                <a:gd name="T40" fmla="*/ 92 w 568"/>
                <a:gd name="T41" fmla="*/ 616 h 634"/>
                <a:gd name="T42" fmla="*/ 136 w 568"/>
                <a:gd name="T43" fmla="*/ 630 h 634"/>
                <a:gd name="T44" fmla="*/ 186 w 568"/>
                <a:gd name="T45" fmla="*/ 634 h 634"/>
                <a:gd name="T46" fmla="*/ 238 w 568"/>
                <a:gd name="T47" fmla="*/ 624 h 634"/>
                <a:gd name="T48" fmla="*/ 294 w 568"/>
                <a:gd name="T49" fmla="*/ 604 h 634"/>
                <a:gd name="T50" fmla="*/ 352 w 568"/>
                <a:gd name="T51" fmla="*/ 572 h 634"/>
                <a:gd name="T52" fmla="*/ 378 w 568"/>
                <a:gd name="T53" fmla="*/ 550 h 634"/>
                <a:gd name="T54" fmla="*/ 430 w 568"/>
                <a:gd name="T55" fmla="*/ 504 h 634"/>
                <a:gd name="T56" fmla="*/ 474 w 568"/>
                <a:gd name="T57" fmla="*/ 452 h 634"/>
                <a:gd name="T58" fmla="*/ 510 w 568"/>
                <a:gd name="T59" fmla="*/ 394 h 634"/>
                <a:gd name="T60" fmla="*/ 540 w 568"/>
                <a:gd name="T61" fmla="*/ 334 h 634"/>
                <a:gd name="T62" fmla="*/ 558 w 568"/>
                <a:gd name="T63" fmla="*/ 272 h 634"/>
                <a:gd name="T64" fmla="*/ 566 w 568"/>
                <a:gd name="T65" fmla="*/ 212 h 634"/>
                <a:gd name="T66" fmla="*/ 564 w 568"/>
                <a:gd name="T67" fmla="*/ 156 h 634"/>
                <a:gd name="T68" fmla="*/ 560 w 568"/>
                <a:gd name="T69" fmla="*/ 128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8" h="634">
                  <a:moveTo>
                    <a:pt x="560" y="128"/>
                  </a:moveTo>
                  <a:lnTo>
                    <a:pt x="560" y="128"/>
                  </a:lnTo>
                  <a:lnTo>
                    <a:pt x="550" y="104"/>
                  </a:lnTo>
                  <a:lnTo>
                    <a:pt x="540" y="82"/>
                  </a:lnTo>
                  <a:lnTo>
                    <a:pt x="526" y="62"/>
                  </a:lnTo>
                  <a:lnTo>
                    <a:pt x="512" y="44"/>
                  </a:lnTo>
                  <a:lnTo>
                    <a:pt x="494" y="30"/>
                  </a:lnTo>
                  <a:lnTo>
                    <a:pt x="474" y="18"/>
                  </a:lnTo>
                  <a:lnTo>
                    <a:pt x="454" y="10"/>
                  </a:lnTo>
                  <a:lnTo>
                    <a:pt x="430" y="4"/>
                  </a:lnTo>
                  <a:lnTo>
                    <a:pt x="406" y="0"/>
                  </a:lnTo>
                  <a:lnTo>
                    <a:pt x="382" y="0"/>
                  </a:lnTo>
                  <a:lnTo>
                    <a:pt x="356" y="4"/>
                  </a:lnTo>
                  <a:lnTo>
                    <a:pt x="328" y="8"/>
                  </a:lnTo>
                  <a:lnTo>
                    <a:pt x="302" y="18"/>
                  </a:lnTo>
                  <a:lnTo>
                    <a:pt x="274" y="30"/>
                  </a:lnTo>
                  <a:lnTo>
                    <a:pt x="244" y="44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188" y="82"/>
                  </a:lnTo>
                  <a:lnTo>
                    <a:pt x="162" y="106"/>
                  </a:lnTo>
                  <a:lnTo>
                    <a:pt x="138" y="130"/>
                  </a:lnTo>
                  <a:lnTo>
                    <a:pt x="114" y="156"/>
                  </a:lnTo>
                  <a:lnTo>
                    <a:pt x="92" y="182"/>
                  </a:lnTo>
                  <a:lnTo>
                    <a:pt x="74" y="210"/>
                  </a:lnTo>
                  <a:lnTo>
                    <a:pt x="56" y="240"/>
                  </a:lnTo>
                  <a:lnTo>
                    <a:pt x="42" y="270"/>
                  </a:lnTo>
                  <a:lnTo>
                    <a:pt x="28" y="300"/>
                  </a:lnTo>
                  <a:lnTo>
                    <a:pt x="18" y="330"/>
                  </a:lnTo>
                  <a:lnTo>
                    <a:pt x="10" y="360"/>
                  </a:lnTo>
                  <a:lnTo>
                    <a:pt x="4" y="390"/>
                  </a:lnTo>
                  <a:lnTo>
                    <a:pt x="0" y="420"/>
                  </a:lnTo>
                  <a:lnTo>
                    <a:pt x="0" y="450"/>
                  </a:lnTo>
                  <a:lnTo>
                    <a:pt x="2" y="478"/>
                  </a:lnTo>
                  <a:lnTo>
                    <a:pt x="8" y="504"/>
                  </a:lnTo>
                  <a:lnTo>
                    <a:pt x="8" y="504"/>
                  </a:lnTo>
                  <a:lnTo>
                    <a:pt x="16" y="530"/>
                  </a:lnTo>
                  <a:lnTo>
                    <a:pt x="28" y="552"/>
                  </a:lnTo>
                  <a:lnTo>
                    <a:pt x="40" y="572"/>
                  </a:lnTo>
                  <a:lnTo>
                    <a:pt x="56" y="590"/>
                  </a:lnTo>
                  <a:lnTo>
                    <a:pt x="74" y="604"/>
                  </a:lnTo>
                  <a:lnTo>
                    <a:pt x="92" y="616"/>
                  </a:lnTo>
                  <a:lnTo>
                    <a:pt x="114" y="624"/>
                  </a:lnTo>
                  <a:lnTo>
                    <a:pt x="136" y="630"/>
                  </a:lnTo>
                  <a:lnTo>
                    <a:pt x="160" y="632"/>
                  </a:lnTo>
                  <a:lnTo>
                    <a:pt x="186" y="634"/>
                  </a:lnTo>
                  <a:lnTo>
                    <a:pt x="212" y="630"/>
                  </a:lnTo>
                  <a:lnTo>
                    <a:pt x="238" y="624"/>
                  </a:lnTo>
                  <a:lnTo>
                    <a:pt x="266" y="616"/>
                  </a:lnTo>
                  <a:lnTo>
                    <a:pt x="294" y="604"/>
                  </a:lnTo>
                  <a:lnTo>
                    <a:pt x="322" y="590"/>
                  </a:lnTo>
                  <a:lnTo>
                    <a:pt x="352" y="572"/>
                  </a:lnTo>
                  <a:lnTo>
                    <a:pt x="352" y="572"/>
                  </a:lnTo>
                  <a:lnTo>
                    <a:pt x="378" y="550"/>
                  </a:lnTo>
                  <a:lnTo>
                    <a:pt x="406" y="528"/>
                  </a:lnTo>
                  <a:lnTo>
                    <a:pt x="430" y="504"/>
                  </a:lnTo>
                  <a:lnTo>
                    <a:pt x="454" y="478"/>
                  </a:lnTo>
                  <a:lnTo>
                    <a:pt x="474" y="452"/>
                  </a:lnTo>
                  <a:lnTo>
                    <a:pt x="494" y="422"/>
                  </a:lnTo>
                  <a:lnTo>
                    <a:pt x="510" y="394"/>
                  </a:lnTo>
                  <a:lnTo>
                    <a:pt x="526" y="364"/>
                  </a:lnTo>
                  <a:lnTo>
                    <a:pt x="540" y="334"/>
                  </a:lnTo>
                  <a:lnTo>
                    <a:pt x="550" y="304"/>
                  </a:lnTo>
                  <a:lnTo>
                    <a:pt x="558" y="272"/>
                  </a:lnTo>
                  <a:lnTo>
                    <a:pt x="564" y="242"/>
                  </a:lnTo>
                  <a:lnTo>
                    <a:pt x="566" y="212"/>
                  </a:lnTo>
                  <a:lnTo>
                    <a:pt x="568" y="184"/>
                  </a:lnTo>
                  <a:lnTo>
                    <a:pt x="564" y="156"/>
                  </a:lnTo>
                  <a:lnTo>
                    <a:pt x="560" y="128"/>
                  </a:lnTo>
                  <a:lnTo>
                    <a:pt x="560" y="128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xmlns="" id="{C867BF5F-CA3F-424D-87BD-9B9B2FAB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15113" y="6407150"/>
              <a:ext cx="1287463" cy="777875"/>
            </a:xfrm>
            <a:custGeom>
              <a:avLst/>
              <a:gdLst>
                <a:gd name="T0" fmla="*/ 811 w 811"/>
                <a:gd name="T1" fmla="*/ 0 h 490"/>
                <a:gd name="T2" fmla="*/ 0 w 811"/>
                <a:gd name="T3" fmla="*/ 18 h 490"/>
                <a:gd name="T4" fmla="*/ 0 w 811"/>
                <a:gd name="T5" fmla="*/ 490 h 490"/>
                <a:gd name="T6" fmla="*/ 735 w 811"/>
                <a:gd name="T7" fmla="*/ 474 h 490"/>
                <a:gd name="T8" fmla="*/ 811 w 811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490">
                  <a:moveTo>
                    <a:pt x="811" y="0"/>
                  </a:moveTo>
                  <a:lnTo>
                    <a:pt x="0" y="18"/>
                  </a:lnTo>
                  <a:lnTo>
                    <a:pt x="0" y="490"/>
                  </a:lnTo>
                  <a:lnTo>
                    <a:pt x="735" y="474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xmlns="" id="{69DC2F3B-0A33-4F5F-9F18-B64056E79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69088" y="6299200"/>
              <a:ext cx="654050" cy="1511300"/>
            </a:xfrm>
            <a:custGeom>
              <a:avLst/>
              <a:gdLst>
                <a:gd name="T0" fmla="*/ 412 w 412"/>
                <a:gd name="T1" fmla="*/ 0 h 952"/>
                <a:gd name="T2" fmla="*/ 412 w 412"/>
                <a:gd name="T3" fmla="*/ 942 h 952"/>
                <a:gd name="T4" fmla="*/ 0 w 412"/>
                <a:gd name="T5" fmla="*/ 952 h 952"/>
                <a:gd name="T6" fmla="*/ 0 w 412"/>
                <a:gd name="T7" fmla="*/ 10 h 952"/>
                <a:gd name="T8" fmla="*/ 412 w 412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952">
                  <a:moveTo>
                    <a:pt x="412" y="0"/>
                  </a:moveTo>
                  <a:lnTo>
                    <a:pt x="412" y="942"/>
                  </a:lnTo>
                  <a:lnTo>
                    <a:pt x="0" y="952"/>
                  </a:lnTo>
                  <a:lnTo>
                    <a:pt x="0" y="1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xmlns="" id="{3B5E7A78-1AED-4740-AE0B-012812C3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69088" y="7045325"/>
              <a:ext cx="654050" cy="765175"/>
            </a:xfrm>
            <a:custGeom>
              <a:avLst/>
              <a:gdLst>
                <a:gd name="T0" fmla="*/ 412 w 412"/>
                <a:gd name="T1" fmla="*/ 0 h 482"/>
                <a:gd name="T2" fmla="*/ 412 w 412"/>
                <a:gd name="T3" fmla="*/ 476 h 482"/>
                <a:gd name="T4" fmla="*/ 0 w 412"/>
                <a:gd name="T5" fmla="*/ 482 h 482"/>
                <a:gd name="T6" fmla="*/ 0 w 412"/>
                <a:gd name="T7" fmla="*/ 6 h 482"/>
                <a:gd name="T8" fmla="*/ 412 w 412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482">
                  <a:moveTo>
                    <a:pt x="412" y="0"/>
                  </a:moveTo>
                  <a:lnTo>
                    <a:pt x="412" y="476"/>
                  </a:lnTo>
                  <a:lnTo>
                    <a:pt x="0" y="482"/>
                  </a:lnTo>
                  <a:lnTo>
                    <a:pt x="0" y="6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xmlns="" id="{54417E5B-7202-48C0-8FF5-66A040594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64688" y="6210300"/>
              <a:ext cx="2997200" cy="1689100"/>
            </a:xfrm>
            <a:custGeom>
              <a:avLst/>
              <a:gdLst>
                <a:gd name="T0" fmla="*/ 0 w 1888"/>
                <a:gd name="T1" fmla="*/ 0 h 1064"/>
                <a:gd name="T2" fmla="*/ 0 w 1888"/>
                <a:gd name="T3" fmla="*/ 1052 h 1064"/>
                <a:gd name="T4" fmla="*/ 1888 w 1888"/>
                <a:gd name="T5" fmla="*/ 1064 h 1064"/>
                <a:gd name="T6" fmla="*/ 1888 w 1888"/>
                <a:gd name="T7" fmla="*/ 12 h 1064"/>
                <a:gd name="T8" fmla="*/ 0 w 1888"/>
                <a:gd name="T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8" h="1064">
                  <a:moveTo>
                    <a:pt x="0" y="0"/>
                  </a:moveTo>
                  <a:lnTo>
                    <a:pt x="0" y="1052"/>
                  </a:lnTo>
                  <a:lnTo>
                    <a:pt x="1888" y="1064"/>
                  </a:lnTo>
                  <a:lnTo>
                    <a:pt x="188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7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xmlns="" id="{F85FFD85-7DBB-40CD-A88B-0FAE5128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64688" y="7051675"/>
              <a:ext cx="2997200" cy="847725"/>
            </a:xfrm>
            <a:custGeom>
              <a:avLst/>
              <a:gdLst>
                <a:gd name="T0" fmla="*/ 0 w 1888"/>
                <a:gd name="T1" fmla="*/ 0 h 534"/>
                <a:gd name="T2" fmla="*/ 0 w 1888"/>
                <a:gd name="T3" fmla="*/ 528 h 534"/>
                <a:gd name="T4" fmla="*/ 1888 w 1888"/>
                <a:gd name="T5" fmla="*/ 534 h 534"/>
                <a:gd name="T6" fmla="*/ 1888 w 1888"/>
                <a:gd name="T7" fmla="*/ 6 h 534"/>
                <a:gd name="T8" fmla="*/ 0 w 1888"/>
                <a:gd name="T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8" h="534">
                  <a:moveTo>
                    <a:pt x="0" y="0"/>
                  </a:moveTo>
                  <a:lnTo>
                    <a:pt x="0" y="528"/>
                  </a:lnTo>
                  <a:lnTo>
                    <a:pt x="1888" y="534"/>
                  </a:lnTo>
                  <a:lnTo>
                    <a:pt x="1888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6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xmlns="" id="{0462E489-D001-4B9C-8FF9-6F70DC71C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98875" y="3657600"/>
              <a:ext cx="1552575" cy="2362200"/>
            </a:xfrm>
            <a:custGeom>
              <a:avLst/>
              <a:gdLst>
                <a:gd name="T0" fmla="*/ 630 w 978"/>
                <a:gd name="T1" fmla="*/ 284 h 1488"/>
                <a:gd name="T2" fmla="*/ 626 w 978"/>
                <a:gd name="T3" fmla="*/ 234 h 1488"/>
                <a:gd name="T4" fmla="*/ 672 w 978"/>
                <a:gd name="T5" fmla="*/ 202 h 1488"/>
                <a:gd name="T6" fmla="*/ 740 w 978"/>
                <a:gd name="T7" fmla="*/ 230 h 1488"/>
                <a:gd name="T8" fmla="*/ 796 w 978"/>
                <a:gd name="T9" fmla="*/ 298 h 1488"/>
                <a:gd name="T10" fmla="*/ 804 w 978"/>
                <a:gd name="T11" fmla="*/ 394 h 1488"/>
                <a:gd name="T12" fmla="*/ 772 w 978"/>
                <a:gd name="T13" fmla="*/ 460 h 1488"/>
                <a:gd name="T14" fmla="*/ 642 w 978"/>
                <a:gd name="T15" fmla="*/ 518 h 1488"/>
                <a:gd name="T16" fmla="*/ 528 w 978"/>
                <a:gd name="T17" fmla="*/ 494 h 1488"/>
                <a:gd name="T18" fmla="*/ 418 w 978"/>
                <a:gd name="T19" fmla="*/ 398 h 1488"/>
                <a:gd name="T20" fmla="*/ 380 w 978"/>
                <a:gd name="T21" fmla="*/ 254 h 1488"/>
                <a:gd name="T22" fmla="*/ 422 w 978"/>
                <a:gd name="T23" fmla="*/ 116 h 1488"/>
                <a:gd name="T24" fmla="*/ 520 w 978"/>
                <a:gd name="T25" fmla="*/ 28 h 1488"/>
                <a:gd name="T26" fmla="*/ 632 w 978"/>
                <a:gd name="T27" fmla="*/ 0 h 1488"/>
                <a:gd name="T28" fmla="*/ 762 w 978"/>
                <a:gd name="T29" fmla="*/ 22 h 1488"/>
                <a:gd name="T30" fmla="*/ 886 w 978"/>
                <a:gd name="T31" fmla="*/ 114 h 1488"/>
                <a:gd name="T32" fmla="*/ 966 w 978"/>
                <a:gd name="T33" fmla="*/ 264 h 1488"/>
                <a:gd name="T34" fmla="*/ 968 w 978"/>
                <a:gd name="T35" fmla="*/ 436 h 1488"/>
                <a:gd name="T36" fmla="*/ 858 w 978"/>
                <a:gd name="T37" fmla="*/ 622 h 1488"/>
                <a:gd name="T38" fmla="*/ 628 w 978"/>
                <a:gd name="T39" fmla="*/ 792 h 1488"/>
                <a:gd name="T40" fmla="*/ 254 w 978"/>
                <a:gd name="T41" fmla="*/ 1000 h 1488"/>
                <a:gd name="T42" fmla="*/ 154 w 978"/>
                <a:gd name="T43" fmla="*/ 1086 h 1488"/>
                <a:gd name="T44" fmla="*/ 100 w 978"/>
                <a:gd name="T45" fmla="*/ 1194 h 1488"/>
                <a:gd name="T46" fmla="*/ 124 w 978"/>
                <a:gd name="T47" fmla="*/ 1312 h 1488"/>
                <a:gd name="T48" fmla="*/ 228 w 978"/>
                <a:gd name="T49" fmla="*/ 1380 h 1488"/>
                <a:gd name="T50" fmla="*/ 298 w 978"/>
                <a:gd name="T51" fmla="*/ 1370 h 1488"/>
                <a:gd name="T52" fmla="*/ 338 w 978"/>
                <a:gd name="T53" fmla="*/ 1310 h 1488"/>
                <a:gd name="T54" fmla="*/ 330 w 978"/>
                <a:gd name="T55" fmla="*/ 1270 h 1488"/>
                <a:gd name="T56" fmla="*/ 276 w 978"/>
                <a:gd name="T57" fmla="*/ 1244 h 1488"/>
                <a:gd name="T58" fmla="*/ 226 w 978"/>
                <a:gd name="T59" fmla="*/ 1228 h 1488"/>
                <a:gd name="T60" fmla="*/ 212 w 978"/>
                <a:gd name="T61" fmla="*/ 1182 h 1488"/>
                <a:gd name="T62" fmla="*/ 250 w 978"/>
                <a:gd name="T63" fmla="*/ 1140 h 1488"/>
                <a:gd name="T64" fmla="*/ 364 w 978"/>
                <a:gd name="T65" fmla="*/ 1164 h 1488"/>
                <a:gd name="T66" fmla="*/ 430 w 978"/>
                <a:gd name="T67" fmla="*/ 1254 h 1488"/>
                <a:gd name="T68" fmla="*/ 426 w 978"/>
                <a:gd name="T69" fmla="*/ 1366 h 1488"/>
                <a:gd name="T70" fmla="*/ 350 w 978"/>
                <a:gd name="T71" fmla="*/ 1462 h 1488"/>
                <a:gd name="T72" fmla="*/ 208 w 978"/>
                <a:gd name="T73" fmla="*/ 1482 h 1488"/>
                <a:gd name="T74" fmla="*/ 114 w 978"/>
                <a:gd name="T75" fmla="*/ 1442 h 1488"/>
                <a:gd name="T76" fmla="*/ 44 w 978"/>
                <a:gd name="T77" fmla="*/ 1372 h 1488"/>
                <a:gd name="T78" fmla="*/ 4 w 978"/>
                <a:gd name="T79" fmla="*/ 1260 h 1488"/>
                <a:gd name="T80" fmla="*/ 8 w 978"/>
                <a:gd name="T81" fmla="*/ 1156 h 1488"/>
                <a:gd name="T82" fmla="*/ 60 w 978"/>
                <a:gd name="T83" fmla="*/ 1044 h 1488"/>
                <a:gd name="T84" fmla="*/ 206 w 978"/>
                <a:gd name="T85" fmla="*/ 908 h 1488"/>
                <a:gd name="T86" fmla="*/ 528 w 978"/>
                <a:gd name="T87" fmla="*/ 730 h 1488"/>
                <a:gd name="T88" fmla="*/ 792 w 978"/>
                <a:gd name="T89" fmla="*/ 544 h 1488"/>
                <a:gd name="T90" fmla="*/ 866 w 978"/>
                <a:gd name="T91" fmla="*/ 432 h 1488"/>
                <a:gd name="T92" fmla="*/ 878 w 978"/>
                <a:gd name="T93" fmla="*/ 316 h 1488"/>
                <a:gd name="T94" fmla="*/ 830 w 978"/>
                <a:gd name="T95" fmla="*/ 206 h 1488"/>
                <a:gd name="T96" fmla="*/ 746 w 978"/>
                <a:gd name="T97" fmla="*/ 130 h 1488"/>
                <a:gd name="T98" fmla="*/ 640 w 978"/>
                <a:gd name="T99" fmla="*/ 106 h 1488"/>
                <a:gd name="T100" fmla="*/ 514 w 978"/>
                <a:gd name="T101" fmla="*/ 160 h 1488"/>
                <a:gd name="T102" fmla="*/ 478 w 978"/>
                <a:gd name="T103" fmla="*/ 240 h 1488"/>
                <a:gd name="T104" fmla="*/ 484 w 978"/>
                <a:gd name="T105" fmla="*/ 306 h 1488"/>
                <a:gd name="T106" fmla="*/ 558 w 978"/>
                <a:gd name="T107" fmla="*/ 394 h 1488"/>
                <a:gd name="T108" fmla="*/ 650 w 978"/>
                <a:gd name="T109" fmla="*/ 412 h 1488"/>
                <a:gd name="T110" fmla="*/ 700 w 978"/>
                <a:gd name="T111" fmla="*/ 388 h 1488"/>
                <a:gd name="T112" fmla="*/ 708 w 978"/>
                <a:gd name="T113" fmla="*/ 352 h 1488"/>
                <a:gd name="T114" fmla="*/ 674 w 978"/>
                <a:gd name="T115" fmla="*/ 310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8" h="1488">
                  <a:moveTo>
                    <a:pt x="660" y="306"/>
                  </a:moveTo>
                  <a:lnTo>
                    <a:pt x="660" y="306"/>
                  </a:lnTo>
                  <a:lnTo>
                    <a:pt x="650" y="304"/>
                  </a:lnTo>
                  <a:lnTo>
                    <a:pt x="642" y="298"/>
                  </a:lnTo>
                  <a:lnTo>
                    <a:pt x="634" y="292"/>
                  </a:lnTo>
                  <a:lnTo>
                    <a:pt x="630" y="284"/>
                  </a:lnTo>
                  <a:lnTo>
                    <a:pt x="626" y="274"/>
                  </a:lnTo>
                  <a:lnTo>
                    <a:pt x="622" y="264"/>
                  </a:lnTo>
                  <a:lnTo>
                    <a:pt x="622" y="254"/>
                  </a:lnTo>
                  <a:lnTo>
                    <a:pt x="622" y="244"/>
                  </a:lnTo>
                  <a:lnTo>
                    <a:pt x="622" y="244"/>
                  </a:lnTo>
                  <a:lnTo>
                    <a:pt x="626" y="234"/>
                  </a:lnTo>
                  <a:lnTo>
                    <a:pt x="630" y="224"/>
                  </a:lnTo>
                  <a:lnTo>
                    <a:pt x="638" y="216"/>
                  </a:lnTo>
                  <a:lnTo>
                    <a:pt x="644" y="210"/>
                  </a:lnTo>
                  <a:lnTo>
                    <a:pt x="652" y="206"/>
                  </a:lnTo>
                  <a:lnTo>
                    <a:pt x="662" y="204"/>
                  </a:lnTo>
                  <a:lnTo>
                    <a:pt x="672" y="202"/>
                  </a:lnTo>
                  <a:lnTo>
                    <a:pt x="682" y="204"/>
                  </a:lnTo>
                  <a:lnTo>
                    <a:pt x="682" y="204"/>
                  </a:lnTo>
                  <a:lnTo>
                    <a:pt x="696" y="208"/>
                  </a:lnTo>
                  <a:lnTo>
                    <a:pt x="712" y="214"/>
                  </a:lnTo>
                  <a:lnTo>
                    <a:pt x="726" y="222"/>
                  </a:lnTo>
                  <a:lnTo>
                    <a:pt x="740" y="230"/>
                  </a:lnTo>
                  <a:lnTo>
                    <a:pt x="752" y="238"/>
                  </a:lnTo>
                  <a:lnTo>
                    <a:pt x="762" y="248"/>
                  </a:lnTo>
                  <a:lnTo>
                    <a:pt x="772" y="260"/>
                  </a:lnTo>
                  <a:lnTo>
                    <a:pt x="782" y="272"/>
                  </a:lnTo>
                  <a:lnTo>
                    <a:pt x="790" y="284"/>
                  </a:lnTo>
                  <a:lnTo>
                    <a:pt x="796" y="298"/>
                  </a:lnTo>
                  <a:lnTo>
                    <a:pt x="802" y="312"/>
                  </a:lnTo>
                  <a:lnTo>
                    <a:pt x="806" y="328"/>
                  </a:lnTo>
                  <a:lnTo>
                    <a:pt x="808" y="344"/>
                  </a:lnTo>
                  <a:lnTo>
                    <a:pt x="808" y="360"/>
                  </a:lnTo>
                  <a:lnTo>
                    <a:pt x="806" y="376"/>
                  </a:lnTo>
                  <a:lnTo>
                    <a:pt x="804" y="394"/>
                  </a:lnTo>
                  <a:lnTo>
                    <a:pt x="804" y="394"/>
                  </a:lnTo>
                  <a:lnTo>
                    <a:pt x="800" y="412"/>
                  </a:lnTo>
                  <a:lnTo>
                    <a:pt x="792" y="428"/>
                  </a:lnTo>
                  <a:lnTo>
                    <a:pt x="784" y="444"/>
                  </a:lnTo>
                  <a:lnTo>
                    <a:pt x="772" y="460"/>
                  </a:lnTo>
                  <a:lnTo>
                    <a:pt x="772" y="460"/>
                  </a:lnTo>
                  <a:lnTo>
                    <a:pt x="756" y="476"/>
                  </a:lnTo>
                  <a:lnTo>
                    <a:pt x="738" y="488"/>
                  </a:lnTo>
                  <a:lnTo>
                    <a:pt x="718" y="500"/>
                  </a:lnTo>
                  <a:lnTo>
                    <a:pt x="696" y="508"/>
                  </a:lnTo>
                  <a:lnTo>
                    <a:pt x="670" y="514"/>
                  </a:lnTo>
                  <a:lnTo>
                    <a:pt x="642" y="518"/>
                  </a:lnTo>
                  <a:lnTo>
                    <a:pt x="614" y="516"/>
                  </a:lnTo>
                  <a:lnTo>
                    <a:pt x="582" y="512"/>
                  </a:lnTo>
                  <a:lnTo>
                    <a:pt x="582" y="512"/>
                  </a:lnTo>
                  <a:lnTo>
                    <a:pt x="564" y="506"/>
                  </a:lnTo>
                  <a:lnTo>
                    <a:pt x="546" y="502"/>
                  </a:lnTo>
                  <a:lnTo>
                    <a:pt x="528" y="494"/>
                  </a:lnTo>
                  <a:lnTo>
                    <a:pt x="512" y="486"/>
                  </a:lnTo>
                  <a:lnTo>
                    <a:pt x="498" y="478"/>
                  </a:lnTo>
                  <a:lnTo>
                    <a:pt x="484" y="468"/>
                  </a:lnTo>
                  <a:lnTo>
                    <a:pt x="458" y="448"/>
                  </a:lnTo>
                  <a:lnTo>
                    <a:pt x="436" y="424"/>
                  </a:lnTo>
                  <a:lnTo>
                    <a:pt x="418" y="398"/>
                  </a:lnTo>
                  <a:lnTo>
                    <a:pt x="404" y="370"/>
                  </a:lnTo>
                  <a:lnTo>
                    <a:pt x="392" y="340"/>
                  </a:lnTo>
                  <a:lnTo>
                    <a:pt x="392" y="340"/>
                  </a:lnTo>
                  <a:lnTo>
                    <a:pt x="384" y="312"/>
                  </a:lnTo>
                  <a:lnTo>
                    <a:pt x="380" y="284"/>
                  </a:lnTo>
                  <a:lnTo>
                    <a:pt x="380" y="254"/>
                  </a:lnTo>
                  <a:lnTo>
                    <a:pt x="382" y="226"/>
                  </a:lnTo>
                  <a:lnTo>
                    <a:pt x="382" y="226"/>
                  </a:lnTo>
                  <a:lnTo>
                    <a:pt x="388" y="196"/>
                  </a:lnTo>
                  <a:lnTo>
                    <a:pt x="396" y="168"/>
                  </a:lnTo>
                  <a:lnTo>
                    <a:pt x="406" y="142"/>
                  </a:lnTo>
                  <a:lnTo>
                    <a:pt x="422" y="116"/>
                  </a:lnTo>
                  <a:lnTo>
                    <a:pt x="422" y="116"/>
                  </a:lnTo>
                  <a:lnTo>
                    <a:pt x="440" y="90"/>
                  </a:lnTo>
                  <a:lnTo>
                    <a:pt x="464" y="66"/>
                  </a:lnTo>
                  <a:lnTo>
                    <a:pt x="490" y="46"/>
                  </a:lnTo>
                  <a:lnTo>
                    <a:pt x="504" y="36"/>
                  </a:lnTo>
                  <a:lnTo>
                    <a:pt x="520" y="28"/>
                  </a:lnTo>
                  <a:lnTo>
                    <a:pt x="536" y="20"/>
                  </a:lnTo>
                  <a:lnTo>
                    <a:pt x="554" y="14"/>
                  </a:lnTo>
                  <a:lnTo>
                    <a:pt x="572" y="10"/>
                  </a:lnTo>
                  <a:lnTo>
                    <a:pt x="592" y="6"/>
                  </a:lnTo>
                  <a:lnTo>
                    <a:pt x="610" y="2"/>
                  </a:lnTo>
                  <a:lnTo>
                    <a:pt x="632" y="0"/>
                  </a:lnTo>
                  <a:lnTo>
                    <a:pt x="654" y="0"/>
                  </a:lnTo>
                  <a:lnTo>
                    <a:pt x="676" y="2"/>
                  </a:lnTo>
                  <a:lnTo>
                    <a:pt x="676" y="2"/>
                  </a:lnTo>
                  <a:lnTo>
                    <a:pt x="704" y="4"/>
                  </a:lnTo>
                  <a:lnTo>
                    <a:pt x="734" y="12"/>
                  </a:lnTo>
                  <a:lnTo>
                    <a:pt x="762" y="22"/>
                  </a:lnTo>
                  <a:lnTo>
                    <a:pt x="788" y="36"/>
                  </a:lnTo>
                  <a:lnTo>
                    <a:pt x="816" y="52"/>
                  </a:lnTo>
                  <a:lnTo>
                    <a:pt x="840" y="70"/>
                  </a:lnTo>
                  <a:lnTo>
                    <a:pt x="864" y="92"/>
                  </a:lnTo>
                  <a:lnTo>
                    <a:pt x="886" y="114"/>
                  </a:lnTo>
                  <a:lnTo>
                    <a:pt x="886" y="114"/>
                  </a:lnTo>
                  <a:lnTo>
                    <a:pt x="908" y="140"/>
                  </a:lnTo>
                  <a:lnTo>
                    <a:pt x="926" y="170"/>
                  </a:lnTo>
                  <a:lnTo>
                    <a:pt x="942" y="200"/>
                  </a:lnTo>
                  <a:lnTo>
                    <a:pt x="956" y="230"/>
                  </a:lnTo>
                  <a:lnTo>
                    <a:pt x="956" y="230"/>
                  </a:lnTo>
                  <a:lnTo>
                    <a:pt x="966" y="264"/>
                  </a:lnTo>
                  <a:lnTo>
                    <a:pt x="974" y="300"/>
                  </a:lnTo>
                  <a:lnTo>
                    <a:pt x="978" y="336"/>
                  </a:lnTo>
                  <a:lnTo>
                    <a:pt x="978" y="372"/>
                  </a:lnTo>
                  <a:lnTo>
                    <a:pt x="978" y="372"/>
                  </a:lnTo>
                  <a:lnTo>
                    <a:pt x="974" y="404"/>
                  </a:lnTo>
                  <a:lnTo>
                    <a:pt x="968" y="436"/>
                  </a:lnTo>
                  <a:lnTo>
                    <a:pt x="958" y="466"/>
                  </a:lnTo>
                  <a:lnTo>
                    <a:pt x="946" y="498"/>
                  </a:lnTo>
                  <a:lnTo>
                    <a:pt x="930" y="530"/>
                  </a:lnTo>
                  <a:lnTo>
                    <a:pt x="910" y="560"/>
                  </a:lnTo>
                  <a:lnTo>
                    <a:pt x="886" y="590"/>
                  </a:lnTo>
                  <a:lnTo>
                    <a:pt x="858" y="622"/>
                  </a:lnTo>
                  <a:lnTo>
                    <a:pt x="858" y="622"/>
                  </a:lnTo>
                  <a:lnTo>
                    <a:pt x="818" y="660"/>
                  </a:lnTo>
                  <a:lnTo>
                    <a:pt x="774" y="696"/>
                  </a:lnTo>
                  <a:lnTo>
                    <a:pt x="728" y="728"/>
                  </a:lnTo>
                  <a:lnTo>
                    <a:pt x="680" y="760"/>
                  </a:lnTo>
                  <a:lnTo>
                    <a:pt x="628" y="792"/>
                  </a:lnTo>
                  <a:lnTo>
                    <a:pt x="578" y="820"/>
                  </a:lnTo>
                  <a:lnTo>
                    <a:pt x="470" y="878"/>
                  </a:lnTo>
                  <a:lnTo>
                    <a:pt x="470" y="878"/>
                  </a:lnTo>
                  <a:lnTo>
                    <a:pt x="362" y="938"/>
                  </a:lnTo>
                  <a:lnTo>
                    <a:pt x="308" y="968"/>
                  </a:lnTo>
                  <a:lnTo>
                    <a:pt x="254" y="1000"/>
                  </a:lnTo>
                  <a:lnTo>
                    <a:pt x="254" y="1000"/>
                  </a:lnTo>
                  <a:lnTo>
                    <a:pt x="230" y="1016"/>
                  </a:lnTo>
                  <a:lnTo>
                    <a:pt x="208" y="1034"/>
                  </a:lnTo>
                  <a:lnTo>
                    <a:pt x="188" y="1050"/>
                  </a:lnTo>
                  <a:lnTo>
                    <a:pt x="170" y="1068"/>
                  </a:lnTo>
                  <a:lnTo>
                    <a:pt x="154" y="1086"/>
                  </a:lnTo>
                  <a:lnTo>
                    <a:pt x="140" y="1104"/>
                  </a:lnTo>
                  <a:lnTo>
                    <a:pt x="128" y="1122"/>
                  </a:lnTo>
                  <a:lnTo>
                    <a:pt x="118" y="1140"/>
                  </a:lnTo>
                  <a:lnTo>
                    <a:pt x="118" y="1140"/>
                  </a:lnTo>
                  <a:lnTo>
                    <a:pt x="108" y="1168"/>
                  </a:lnTo>
                  <a:lnTo>
                    <a:pt x="100" y="1194"/>
                  </a:lnTo>
                  <a:lnTo>
                    <a:pt x="98" y="1220"/>
                  </a:lnTo>
                  <a:lnTo>
                    <a:pt x="100" y="1246"/>
                  </a:lnTo>
                  <a:lnTo>
                    <a:pt x="100" y="1246"/>
                  </a:lnTo>
                  <a:lnTo>
                    <a:pt x="104" y="1268"/>
                  </a:lnTo>
                  <a:lnTo>
                    <a:pt x="114" y="1290"/>
                  </a:lnTo>
                  <a:lnTo>
                    <a:pt x="124" y="1312"/>
                  </a:lnTo>
                  <a:lnTo>
                    <a:pt x="138" y="1330"/>
                  </a:lnTo>
                  <a:lnTo>
                    <a:pt x="138" y="1330"/>
                  </a:lnTo>
                  <a:lnTo>
                    <a:pt x="158" y="1346"/>
                  </a:lnTo>
                  <a:lnTo>
                    <a:pt x="178" y="1360"/>
                  </a:lnTo>
                  <a:lnTo>
                    <a:pt x="202" y="1372"/>
                  </a:lnTo>
                  <a:lnTo>
                    <a:pt x="228" y="1380"/>
                  </a:lnTo>
                  <a:lnTo>
                    <a:pt x="228" y="1380"/>
                  </a:lnTo>
                  <a:lnTo>
                    <a:pt x="244" y="1382"/>
                  </a:lnTo>
                  <a:lnTo>
                    <a:pt x="260" y="1382"/>
                  </a:lnTo>
                  <a:lnTo>
                    <a:pt x="274" y="1380"/>
                  </a:lnTo>
                  <a:lnTo>
                    <a:pt x="286" y="1376"/>
                  </a:lnTo>
                  <a:lnTo>
                    <a:pt x="298" y="1370"/>
                  </a:lnTo>
                  <a:lnTo>
                    <a:pt x="308" y="1364"/>
                  </a:lnTo>
                  <a:lnTo>
                    <a:pt x="318" y="1356"/>
                  </a:lnTo>
                  <a:lnTo>
                    <a:pt x="324" y="1346"/>
                  </a:lnTo>
                  <a:lnTo>
                    <a:pt x="324" y="1346"/>
                  </a:lnTo>
                  <a:lnTo>
                    <a:pt x="334" y="1328"/>
                  </a:lnTo>
                  <a:lnTo>
                    <a:pt x="338" y="1310"/>
                  </a:lnTo>
                  <a:lnTo>
                    <a:pt x="338" y="1310"/>
                  </a:lnTo>
                  <a:lnTo>
                    <a:pt x="338" y="1292"/>
                  </a:lnTo>
                  <a:lnTo>
                    <a:pt x="338" y="1284"/>
                  </a:lnTo>
                  <a:lnTo>
                    <a:pt x="334" y="1278"/>
                  </a:lnTo>
                  <a:lnTo>
                    <a:pt x="334" y="1278"/>
                  </a:lnTo>
                  <a:lnTo>
                    <a:pt x="330" y="1270"/>
                  </a:lnTo>
                  <a:lnTo>
                    <a:pt x="326" y="1264"/>
                  </a:lnTo>
                  <a:lnTo>
                    <a:pt x="318" y="1258"/>
                  </a:lnTo>
                  <a:lnTo>
                    <a:pt x="310" y="1254"/>
                  </a:lnTo>
                  <a:lnTo>
                    <a:pt x="300" y="1250"/>
                  </a:lnTo>
                  <a:lnTo>
                    <a:pt x="288" y="1246"/>
                  </a:lnTo>
                  <a:lnTo>
                    <a:pt x="276" y="1244"/>
                  </a:lnTo>
                  <a:lnTo>
                    <a:pt x="260" y="1244"/>
                  </a:lnTo>
                  <a:lnTo>
                    <a:pt x="260" y="1244"/>
                  </a:lnTo>
                  <a:lnTo>
                    <a:pt x="250" y="1244"/>
                  </a:lnTo>
                  <a:lnTo>
                    <a:pt x="242" y="1240"/>
                  </a:lnTo>
                  <a:lnTo>
                    <a:pt x="234" y="1236"/>
                  </a:lnTo>
                  <a:lnTo>
                    <a:pt x="226" y="1228"/>
                  </a:lnTo>
                  <a:lnTo>
                    <a:pt x="220" y="1222"/>
                  </a:lnTo>
                  <a:lnTo>
                    <a:pt x="216" y="1212"/>
                  </a:lnTo>
                  <a:lnTo>
                    <a:pt x="212" y="1202"/>
                  </a:lnTo>
                  <a:lnTo>
                    <a:pt x="212" y="1192"/>
                  </a:lnTo>
                  <a:lnTo>
                    <a:pt x="212" y="1192"/>
                  </a:lnTo>
                  <a:lnTo>
                    <a:pt x="212" y="1182"/>
                  </a:lnTo>
                  <a:lnTo>
                    <a:pt x="216" y="1172"/>
                  </a:lnTo>
                  <a:lnTo>
                    <a:pt x="220" y="1162"/>
                  </a:lnTo>
                  <a:lnTo>
                    <a:pt x="226" y="1154"/>
                  </a:lnTo>
                  <a:lnTo>
                    <a:pt x="232" y="1148"/>
                  </a:lnTo>
                  <a:lnTo>
                    <a:pt x="240" y="1144"/>
                  </a:lnTo>
                  <a:lnTo>
                    <a:pt x="250" y="1140"/>
                  </a:lnTo>
                  <a:lnTo>
                    <a:pt x="260" y="1140"/>
                  </a:lnTo>
                  <a:lnTo>
                    <a:pt x="260" y="1140"/>
                  </a:lnTo>
                  <a:lnTo>
                    <a:pt x="290" y="1140"/>
                  </a:lnTo>
                  <a:lnTo>
                    <a:pt x="318" y="1146"/>
                  </a:lnTo>
                  <a:lnTo>
                    <a:pt x="342" y="1154"/>
                  </a:lnTo>
                  <a:lnTo>
                    <a:pt x="364" y="1164"/>
                  </a:lnTo>
                  <a:lnTo>
                    <a:pt x="382" y="1178"/>
                  </a:lnTo>
                  <a:lnTo>
                    <a:pt x="398" y="1194"/>
                  </a:lnTo>
                  <a:lnTo>
                    <a:pt x="412" y="1212"/>
                  </a:lnTo>
                  <a:lnTo>
                    <a:pt x="422" y="1232"/>
                  </a:lnTo>
                  <a:lnTo>
                    <a:pt x="422" y="1232"/>
                  </a:lnTo>
                  <a:lnTo>
                    <a:pt x="430" y="1254"/>
                  </a:lnTo>
                  <a:lnTo>
                    <a:pt x="436" y="1276"/>
                  </a:lnTo>
                  <a:lnTo>
                    <a:pt x="436" y="1298"/>
                  </a:lnTo>
                  <a:lnTo>
                    <a:pt x="436" y="1322"/>
                  </a:lnTo>
                  <a:lnTo>
                    <a:pt x="436" y="1322"/>
                  </a:lnTo>
                  <a:lnTo>
                    <a:pt x="432" y="1344"/>
                  </a:lnTo>
                  <a:lnTo>
                    <a:pt x="426" y="1366"/>
                  </a:lnTo>
                  <a:lnTo>
                    <a:pt x="416" y="1388"/>
                  </a:lnTo>
                  <a:lnTo>
                    <a:pt x="404" y="1408"/>
                  </a:lnTo>
                  <a:lnTo>
                    <a:pt x="404" y="1408"/>
                  </a:lnTo>
                  <a:lnTo>
                    <a:pt x="388" y="1428"/>
                  </a:lnTo>
                  <a:lnTo>
                    <a:pt x="370" y="1446"/>
                  </a:lnTo>
                  <a:lnTo>
                    <a:pt x="350" y="1462"/>
                  </a:lnTo>
                  <a:lnTo>
                    <a:pt x="326" y="1474"/>
                  </a:lnTo>
                  <a:lnTo>
                    <a:pt x="300" y="1482"/>
                  </a:lnTo>
                  <a:lnTo>
                    <a:pt x="272" y="1486"/>
                  </a:lnTo>
                  <a:lnTo>
                    <a:pt x="242" y="1488"/>
                  </a:lnTo>
                  <a:lnTo>
                    <a:pt x="226" y="1486"/>
                  </a:lnTo>
                  <a:lnTo>
                    <a:pt x="208" y="1482"/>
                  </a:lnTo>
                  <a:lnTo>
                    <a:pt x="208" y="1482"/>
                  </a:lnTo>
                  <a:lnTo>
                    <a:pt x="188" y="1478"/>
                  </a:lnTo>
                  <a:lnTo>
                    <a:pt x="168" y="1470"/>
                  </a:lnTo>
                  <a:lnTo>
                    <a:pt x="150" y="1462"/>
                  </a:lnTo>
                  <a:lnTo>
                    <a:pt x="132" y="1454"/>
                  </a:lnTo>
                  <a:lnTo>
                    <a:pt x="114" y="1442"/>
                  </a:lnTo>
                  <a:lnTo>
                    <a:pt x="98" y="1430"/>
                  </a:lnTo>
                  <a:lnTo>
                    <a:pt x="84" y="1418"/>
                  </a:lnTo>
                  <a:lnTo>
                    <a:pt x="70" y="1402"/>
                  </a:lnTo>
                  <a:lnTo>
                    <a:pt x="70" y="1402"/>
                  </a:lnTo>
                  <a:lnTo>
                    <a:pt x="56" y="1388"/>
                  </a:lnTo>
                  <a:lnTo>
                    <a:pt x="44" y="1372"/>
                  </a:lnTo>
                  <a:lnTo>
                    <a:pt x="34" y="1354"/>
                  </a:lnTo>
                  <a:lnTo>
                    <a:pt x="26" y="1338"/>
                  </a:lnTo>
                  <a:lnTo>
                    <a:pt x="18" y="1320"/>
                  </a:lnTo>
                  <a:lnTo>
                    <a:pt x="12" y="1300"/>
                  </a:lnTo>
                  <a:lnTo>
                    <a:pt x="6" y="1280"/>
                  </a:lnTo>
                  <a:lnTo>
                    <a:pt x="4" y="1260"/>
                  </a:lnTo>
                  <a:lnTo>
                    <a:pt x="4" y="1260"/>
                  </a:lnTo>
                  <a:lnTo>
                    <a:pt x="2" y="1240"/>
                  </a:lnTo>
                  <a:lnTo>
                    <a:pt x="0" y="1220"/>
                  </a:lnTo>
                  <a:lnTo>
                    <a:pt x="2" y="1198"/>
                  </a:lnTo>
                  <a:lnTo>
                    <a:pt x="4" y="1178"/>
                  </a:lnTo>
                  <a:lnTo>
                    <a:pt x="8" y="1156"/>
                  </a:lnTo>
                  <a:lnTo>
                    <a:pt x="14" y="1134"/>
                  </a:lnTo>
                  <a:lnTo>
                    <a:pt x="22" y="1114"/>
                  </a:lnTo>
                  <a:lnTo>
                    <a:pt x="32" y="1092"/>
                  </a:lnTo>
                  <a:lnTo>
                    <a:pt x="32" y="1092"/>
                  </a:lnTo>
                  <a:lnTo>
                    <a:pt x="44" y="1068"/>
                  </a:lnTo>
                  <a:lnTo>
                    <a:pt x="60" y="1044"/>
                  </a:lnTo>
                  <a:lnTo>
                    <a:pt x="78" y="1020"/>
                  </a:lnTo>
                  <a:lnTo>
                    <a:pt x="98" y="996"/>
                  </a:lnTo>
                  <a:lnTo>
                    <a:pt x="120" y="974"/>
                  </a:lnTo>
                  <a:lnTo>
                    <a:pt x="146" y="952"/>
                  </a:lnTo>
                  <a:lnTo>
                    <a:pt x="174" y="930"/>
                  </a:lnTo>
                  <a:lnTo>
                    <a:pt x="206" y="908"/>
                  </a:lnTo>
                  <a:lnTo>
                    <a:pt x="206" y="908"/>
                  </a:lnTo>
                  <a:lnTo>
                    <a:pt x="260" y="876"/>
                  </a:lnTo>
                  <a:lnTo>
                    <a:pt x="316" y="844"/>
                  </a:lnTo>
                  <a:lnTo>
                    <a:pt x="426" y="784"/>
                  </a:lnTo>
                  <a:lnTo>
                    <a:pt x="426" y="784"/>
                  </a:lnTo>
                  <a:lnTo>
                    <a:pt x="528" y="730"/>
                  </a:lnTo>
                  <a:lnTo>
                    <a:pt x="578" y="702"/>
                  </a:lnTo>
                  <a:lnTo>
                    <a:pt x="626" y="672"/>
                  </a:lnTo>
                  <a:lnTo>
                    <a:pt x="672" y="644"/>
                  </a:lnTo>
                  <a:lnTo>
                    <a:pt x="714" y="612"/>
                  </a:lnTo>
                  <a:lnTo>
                    <a:pt x="754" y="580"/>
                  </a:lnTo>
                  <a:lnTo>
                    <a:pt x="792" y="544"/>
                  </a:lnTo>
                  <a:lnTo>
                    <a:pt x="792" y="544"/>
                  </a:lnTo>
                  <a:lnTo>
                    <a:pt x="812" y="522"/>
                  </a:lnTo>
                  <a:lnTo>
                    <a:pt x="830" y="500"/>
                  </a:lnTo>
                  <a:lnTo>
                    <a:pt x="844" y="476"/>
                  </a:lnTo>
                  <a:lnTo>
                    <a:pt x="856" y="454"/>
                  </a:lnTo>
                  <a:lnTo>
                    <a:pt x="866" y="432"/>
                  </a:lnTo>
                  <a:lnTo>
                    <a:pt x="874" y="410"/>
                  </a:lnTo>
                  <a:lnTo>
                    <a:pt x="878" y="388"/>
                  </a:lnTo>
                  <a:lnTo>
                    <a:pt x="880" y="366"/>
                  </a:lnTo>
                  <a:lnTo>
                    <a:pt x="880" y="366"/>
                  </a:lnTo>
                  <a:lnTo>
                    <a:pt x="880" y="340"/>
                  </a:lnTo>
                  <a:lnTo>
                    <a:pt x="878" y="316"/>
                  </a:lnTo>
                  <a:lnTo>
                    <a:pt x="872" y="292"/>
                  </a:lnTo>
                  <a:lnTo>
                    <a:pt x="866" y="270"/>
                  </a:lnTo>
                  <a:lnTo>
                    <a:pt x="866" y="270"/>
                  </a:lnTo>
                  <a:lnTo>
                    <a:pt x="856" y="248"/>
                  </a:lnTo>
                  <a:lnTo>
                    <a:pt x="844" y="226"/>
                  </a:lnTo>
                  <a:lnTo>
                    <a:pt x="830" y="206"/>
                  </a:lnTo>
                  <a:lnTo>
                    <a:pt x="816" y="186"/>
                  </a:lnTo>
                  <a:lnTo>
                    <a:pt x="816" y="186"/>
                  </a:lnTo>
                  <a:lnTo>
                    <a:pt x="800" y="170"/>
                  </a:lnTo>
                  <a:lnTo>
                    <a:pt x="784" y="156"/>
                  </a:lnTo>
                  <a:lnTo>
                    <a:pt x="766" y="142"/>
                  </a:lnTo>
                  <a:lnTo>
                    <a:pt x="746" y="130"/>
                  </a:lnTo>
                  <a:lnTo>
                    <a:pt x="728" y="120"/>
                  </a:lnTo>
                  <a:lnTo>
                    <a:pt x="708" y="114"/>
                  </a:lnTo>
                  <a:lnTo>
                    <a:pt x="688" y="108"/>
                  </a:lnTo>
                  <a:lnTo>
                    <a:pt x="670" y="106"/>
                  </a:lnTo>
                  <a:lnTo>
                    <a:pt x="670" y="106"/>
                  </a:lnTo>
                  <a:lnTo>
                    <a:pt x="640" y="106"/>
                  </a:lnTo>
                  <a:lnTo>
                    <a:pt x="612" y="108"/>
                  </a:lnTo>
                  <a:lnTo>
                    <a:pt x="588" y="114"/>
                  </a:lnTo>
                  <a:lnTo>
                    <a:pt x="564" y="122"/>
                  </a:lnTo>
                  <a:lnTo>
                    <a:pt x="546" y="132"/>
                  </a:lnTo>
                  <a:lnTo>
                    <a:pt x="528" y="146"/>
                  </a:lnTo>
                  <a:lnTo>
                    <a:pt x="514" y="160"/>
                  </a:lnTo>
                  <a:lnTo>
                    <a:pt x="502" y="176"/>
                  </a:lnTo>
                  <a:lnTo>
                    <a:pt x="502" y="176"/>
                  </a:lnTo>
                  <a:lnTo>
                    <a:pt x="494" y="190"/>
                  </a:lnTo>
                  <a:lnTo>
                    <a:pt x="486" y="206"/>
                  </a:lnTo>
                  <a:lnTo>
                    <a:pt x="482" y="222"/>
                  </a:lnTo>
                  <a:lnTo>
                    <a:pt x="478" y="240"/>
                  </a:lnTo>
                  <a:lnTo>
                    <a:pt x="478" y="240"/>
                  </a:lnTo>
                  <a:lnTo>
                    <a:pt x="478" y="256"/>
                  </a:lnTo>
                  <a:lnTo>
                    <a:pt x="478" y="274"/>
                  </a:lnTo>
                  <a:lnTo>
                    <a:pt x="480" y="290"/>
                  </a:lnTo>
                  <a:lnTo>
                    <a:pt x="484" y="306"/>
                  </a:lnTo>
                  <a:lnTo>
                    <a:pt x="484" y="306"/>
                  </a:lnTo>
                  <a:lnTo>
                    <a:pt x="492" y="324"/>
                  </a:lnTo>
                  <a:lnTo>
                    <a:pt x="500" y="340"/>
                  </a:lnTo>
                  <a:lnTo>
                    <a:pt x="512" y="356"/>
                  </a:lnTo>
                  <a:lnTo>
                    <a:pt x="524" y="370"/>
                  </a:lnTo>
                  <a:lnTo>
                    <a:pt x="540" y="382"/>
                  </a:lnTo>
                  <a:lnTo>
                    <a:pt x="558" y="394"/>
                  </a:lnTo>
                  <a:lnTo>
                    <a:pt x="578" y="402"/>
                  </a:lnTo>
                  <a:lnTo>
                    <a:pt x="600" y="408"/>
                  </a:lnTo>
                  <a:lnTo>
                    <a:pt x="600" y="408"/>
                  </a:lnTo>
                  <a:lnTo>
                    <a:pt x="618" y="410"/>
                  </a:lnTo>
                  <a:lnTo>
                    <a:pt x="634" y="412"/>
                  </a:lnTo>
                  <a:lnTo>
                    <a:pt x="650" y="412"/>
                  </a:lnTo>
                  <a:lnTo>
                    <a:pt x="662" y="410"/>
                  </a:lnTo>
                  <a:lnTo>
                    <a:pt x="674" y="406"/>
                  </a:lnTo>
                  <a:lnTo>
                    <a:pt x="684" y="402"/>
                  </a:lnTo>
                  <a:lnTo>
                    <a:pt x="692" y="396"/>
                  </a:lnTo>
                  <a:lnTo>
                    <a:pt x="700" y="388"/>
                  </a:lnTo>
                  <a:lnTo>
                    <a:pt x="700" y="388"/>
                  </a:lnTo>
                  <a:lnTo>
                    <a:pt x="706" y="380"/>
                  </a:lnTo>
                  <a:lnTo>
                    <a:pt x="710" y="370"/>
                  </a:lnTo>
                  <a:lnTo>
                    <a:pt x="710" y="370"/>
                  </a:lnTo>
                  <a:lnTo>
                    <a:pt x="710" y="362"/>
                  </a:lnTo>
                  <a:lnTo>
                    <a:pt x="708" y="352"/>
                  </a:lnTo>
                  <a:lnTo>
                    <a:pt x="708" y="352"/>
                  </a:lnTo>
                  <a:lnTo>
                    <a:pt x="704" y="338"/>
                  </a:lnTo>
                  <a:lnTo>
                    <a:pt x="702" y="330"/>
                  </a:lnTo>
                  <a:lnTo>
                    <a:pt x="698" y="326"/>
                  </a:lnTo>
                  <a:lnTo>
                    <a:pt x="694" y="320"/>
                  </a:lnTo>
                  <a:lnTo>
                    <a:pt x="686" y="316"/>
                  </a:lnTo>
                  <a:lnTo>
                    <a:pt x="674" y="310"/>
                  </a:lnTo>
                  <a:lnTo>
                    <a:pt x="660" y="306"/>
                  </a:lnTo>
                  <a:lnTo>
                    <a:pt x="660" y="306"/>
                  </a:lnTo>
                  <a:close/>
                </a:path>
              </a:pathLst>
            </a:cu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xmlns="" id="{9EDABE2C-FDF1-4CE1-BAA4-76E0008D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60900" y="5876925"/>
              <a:ext cx="349250" cy="2136775"/>
            </a:xfrm>
            <a:prstGeom prst="rect">
              <a:avLst/>
            </a:pr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xmlns="" id="{A233BA22-072D-46B6-A48D-8135D29C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60900" y="5876925"/>
              <a:ext cx="79375" cy="2136775"/>
            </a:xfrm>
            <a:prstGeom prst="rect">
              <a:avLst/>
            </a:pr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8" name="Picture 18">
              <a:extLst>
                <a:ext uri="{FF2B5EF4-FFF2-40B4-BE49-F238E27FC236}">
                  <a16:creationId xmlns:a16="http://schemas.microsoft.com/office/drawing/2014/main" xmlns="" id="{243AA08C-D3A9-4395-BE48-A6F185640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511675" y="5959475"/>
              <a:ext cx="20955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xmlns="" id="{42CECE4C-CE48-444B-BE6A-2F8618CD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8250" y="5448300"/>
              <a:ext cx="1123950" cy="561975"/>
            </a:xfrm>
            <a:custGeom>
              <a:avLst/>
              <a:gdLst>
                <a:gd name="T0" fmla="*/ 708 w 708"/>
                <a:gd name="T1" fmla="*/ 0 h 354"/>
                <a:gd name="T2" fmla="*/ 708 w 708"/>
                <a:gd name="T3" fmla="*/ 0 h 354"/>
                <a:gd name="T4" fmla="*/ 706 w 708"/>
                <a:gd name="T5" fmla="*/ 36 h 354"/>
                <a:gd name="T6" fmla="*/ 700 w 708"/>
                <a:gd name="T7" fmla="*/ 70 h 354"/>
                <a:gd name="T8" fmla="*/ 692 w 708"/>
                <a:gd name="T9" fmla="*/ 104 h 354"/>
                <a:gd name="T10" fmla="*/ 680 w 708"/>
                <a:gd name="T11" fmla="*/ 138 h 354"/>
                <a:gd name="T12" fmla="*/ 664 w 708"/>
                <a:gd name="T13" fmla="*/ 168 h 354"/>
                <a:gd name="T14" fmla="*/ 646 w 708"/>
                <a:gd name="T15" fmla="*/ 198 h 354"/>
                <a:gd name="T16" fmla="*/ 626 w 708"/>
                <a:gd name="T17" fmla="*/ 224 h 354"/>
                <a:gd name="T18" fmla="*/ 604 w 708"/>
                <a:gd name="T19" fmla="*/ 250 h 354"/>
                <a:gd name="T20" fmla="*/ 578 w 708"/>
                <a:gd name="T21" fmla="*/ 272 h 354"/>
                <a:gd name="T22" fmla="*/ 552 w 708"/>
                <a:gd name="T23" fmla="*/ 292 h 354"/>
                <a:gd name="T24" fmla="*/ 522 w 708"/>
                <a:gd name="T25" fmla="*/ 310 h 354"/>
                <a:gd name="T26" fmla="*/ 492 w 708"/>
                <a:gd name="T27" fmla="*/ 326 h 354"/>
                <a:gd name="T28" fmla="*/ 458 w 708"/>
                <a:gd name="T29" fmla="*/ 338 h 354"/>
                <a:gd name="T30" fmla="*/ 424 w 708"/>
                <a:gd name="T31" fmla="*/ 346 h 354"/>
                <a:gd name="T32" fmla="*/ 390 w 708"/>
                <a:gd name="T33" fmla="*/ 352 h 354"/>
                <a:gd name="T34" fmla="*/ 354 w 708"/>
                <a:gd name="T35" fmla="*/ 354 h 354"/>
                <a:gd name="T36" fmla="*/ 354 w 708"/>
                <a:gd name="T37" fmla="*/ 354 h 354"/>
                <a:gd name="T38" fmla="*/ 318 w 708"/>
                <a:gd name="T39" fmla="*/ 352 h 354"/>
                <a:gd name="T40" fmla="*/ 282 w 708"/>
                <a:gd name="T41" fmla="*/ 346 h 354"/>
                <a:gd name="T42" fmla="*/ 248 w 708"/>
                <a:gd name="T43" fmla="*/ 338 h 354"/>
                <a:gd name="T44" fmla="*/ 216 w 708"/>
                <a:gd name="T45" fmla="*/ 326 h 354"/>
                <a:gd name="T46" fmla="*/ 186 w 708"/>
                <a:gd name="T47" fmla="*/ 310 h 354"/>
                <a:gd name="T48" fmla="*/ 156 w 708"/>
                <a:gd name="T49" fmla="*/ 292 h 354"/>
                <a:gd name="T50" fmla="*/ 128 w 708"/>
                <a:gd name="T51" fmla="*/ 272 h 354"/>
                <a:gd name="T52" fmla="*/ 104 w 708"/>
                <a:gd name="T53" fmla="*/ 250 h 354"/>
                <a:gd name="T54" fmla="*/ 80 w 708"/>
                <a:gd name="T55" fmla="*/ 224 h 354"/>
                <a:gd name="T56" fmla="*/ 60 w 708"/>
                <a:gd name="T57" fmla="*/ 198 h 354"/>
                <a:gd name="T58" fmla="*/ 42 w 708"/>
                <a:gd name="T59" fmla="*/ 168 h 354"/>
                <a:gd name="T60" fmla="*/ 28 w 708"/>
                <a:gd name="T61" fmla="*/ 138 h 354"/>
                <a:gd name="T62" fmla="*/ 16 w 708"/>
                <a:gd name="T63" fmla="*/ 104 h 354"/>
                <a:gd name="T64" fmla="*/ 8 w 708"/>
                <a:gd name="T65" fmla="*/ 70 h 354"/>
                <a:gd name="T66" fmla="*/ 2 w 708"/>
                <a:gd name="T67" fmla="*/ 36 h 354"/>
                <a:gd name="T68" fmla="*/ 0 w 708"/>
                <a:gd name="T69" fmla="*/ 0 h 354"/>
                <a:gd name="T70" fmla="*/ 708 w 708"/>
                <a:gd name="T7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8" h="354">
                  <a:moveTo>
                    <a:pt x="708" y="0"/>
                  </a:moveTo>
                  <a:lnTo>
                    <a:pt x="708" y="0"/>
                  </a:lnTo>
                  <a:lnTo>
                    <a:pt x="706" y="36"/>
                  </a:lnTo>
                  <a:lnTo>
                    <a:pt x="700" y="70"/>
                  </a:lnTo>
                  <a:lnTo>
                    <a:pt x="692" y="104"/>
                  </a:lnTo>
                  <a:lnTo>
                    <a:pt x="680" y="138"/>
                  </a:lnTo>
                  <a:lnTo>
                    <a:pt x="664" y="168"/>
                  </a:lnTo>
                  <a:lnTo>
                    <a:pt x="646" y="198"/>
                  </a:lnTo>
                  <a:lnTo>
                    <a:pt x="626" y="224"/>
                  </a:lnTo>
                  <a:lnTo>
                    <a:pt x="604" y="250"/>
                  </a:lnTo>
                  <a:lnTo>
                    <a:pt x="578" y="272"/>
                  </a:lnTo>
                  <a:lnTo>
                    <a:pt x="552" y="292"/>
                  </a:lnTo>
                  <a:lnTo>
                    <a:pt x="522" y="310"/>
                  </a:lnTo>
                  <a:lnTo>
                    <a:pt x="492" y="326"/>
                  </a:lnTo>
                  <a:lnTo>
                    <a:pt x="458" y="338"/>
                  </a:lnTo>
                  <a:lnTo>
                    <a:pt x="424" y="346"/>
                  </a:lnTo>
                  <a:lnTo>
                    <a:pt x="390" y="352"/>
                  </a:lnTo>
                  <a:lnTo>
                    <a:pt x="354" y="354"/>
                  </a:lnTo>
                  <a:lnTo>
                    <a:pt x="354" y="354"/>
                  </a:lnTo>
                  <a:lnTo>
                    <a:pt x="318" y="352"/>
                  </a:lnTo>
                  <a:lnTo>
                    <a:pt x="282" y="346"/>
                  </a:lnTo>
                  <a:lnTo>
                    <a:pt x="248" y="338"/>
                  </a:lnTo>
                  <a:lnTo>
                    <a:pt x="216" y="326"/>
                  </a:lnTo>
                  <a:lnTo>
                    <a:pt x="186" y="310"/>
                  </a:lnTo>
                  <a:lnTo>
                    <a:pt x="156" y="292"/>
                  </a:lnTo>
                  <a:lnTo>
                    <a:pt x="128" y="272"/>
                  </a:lnTo>
                  <a:lnTo>
                    <a:pt x="104" y="250"/>
                  </a:lnTo>
                  <a:lnTo>
                    <a:pt x="80" y="224"/>
                  </a:lnTo>
                  <a:lnTo>
                    <a:pt x="60" y="198"/>
                  </a:lnTo>
                  <a:lnTo>
                    <a:pt x="42" y="168"/>
                  </a:lnTo>
                  <a:lnTo>
                    <a:pt x="28" y="138"/>
                  </a:lnTo>
                  <a:lnTo>
                    <a:pt x="16" y="104"/>
                  </a:lnTo>
                  <a:lnTo>
                    <a:pt x="8" y="70"/>
                  </a:lnTo>
                  <a:lnTo>
                    <a:pt x="2" y="36"/>
                  </a:lnTo>
                  <a:lnTo>
                    <a:pt x="0" y="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xmlns="" id="{7D357CA3-9910-4FFF-A424-972D9008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8250" y="5448300"/>
              <a:ext cx="676275" cy="561975"/>
            </a:xfrm>
            <a:custGeom>
              <a:avLst/>
              <a:gdLst>
                <a:gd name="T0" fmla="*/ 426 w 426"/>
                <a:gd name="T1" fmla="*/ 346 h 354"/>
                <a:gd name="T2" fmla="*/ 426 w 426"/>
                <a:gd name="T3" fmla="*/ 346 h 354"/>
                <a:gd name="T4" fmla="*/ 390 w 426"/>
                <a:gd name="T5" fmla="*/ 352 h 354"/>
                <a:gd name="T6" fmla="*/ 354 w 426"/>
                <a:gd name="T7" fmla="*/ 354 h 354"/>
                <a:gd name="T8" fmla="*/ 354 w 426"/>
                <a:gd name="T9" fmla="*/ 354 h 354"/>
                <a:gd name="T10" fmla="*/ 318 w 426"/>
                <a:gd name="T11" fmla="*/ 352 h 354"/>
                <a:gd name="T12" fmla="*/ 282 w 426"/>
                <a:gd name="T13" fmla="*/ 346 h 354"/>
                <a:gd name="T14" fmla="*/ 248 w 426"/>
                <a:gd name="T15" fmla="*/ 338 h 354"/>
                <a:gd name="T16" fmla="*/ 216 w 426"/>
                <a:gd name="T17" fmla="*/ 326 h 354"/>
                <a:gd name="T18" fmla="*/ 186 w 426"/>
                <a:gd name="T19" fmla="*/ 310 h 354"/>
                <a:gd name="T20" fmla="*/ 156 w 426"/>
                <a:gd name="T21" fmla="*/ 292 h 354"/>
                <a:gd name="T22" fmla="*/ 128 w 426"/>
                <a:gd name="T23" fmla="*/ 272 h 354"/>
                <a:gd name="T24" fmla="*/ 104 w 426"/>
                <a:gd name="T25" fmla="*/ 250 h 354"/>
                <a:gd name="T26" fmla="*/ 80 w 426"/>
                <a:gd name="T27" fmla="*/ 224 h 354"/>
                <a:gd name="T28" fmla="*/ 60 w 426"/>
                <a:gd name="T29" fmla="*/ 198 h 354"/>
                <a:gd name="T30" fmla="*/ 42 w 426"/>
                <a:gd name="T31" fmla="*/ 168 h 354"/>
                <a:gd name="T32" fmla="*/ 28 w 426"/>
                <a:gd name="T33" fmla="*/ 138 h 354"/>
                <a:gd name="T34" fmla="*/ 16 w 426"/>
                <a:gd name="T35" fmla="*/ 104 h 354"/>
                <a:gd name="T36" fmla="*/ 8 w 426"/>
                <a:gd name="T37" fmla="*/ 70 h 354"/>
                <a:gd name="T38" fmla="*/ 2 w 426"/>
                <a:gd name="T39" fmla="*/ 36 h 354"/>
                <a:gd name="T40" fmla="*/ 0 w 426"/>
                <a:gd name="T41" fmla="*/ 0 h 354"/>
                <a:gd name="T42" fmla="*/ 40 w 426"/>
                <a:gd name="T43" fmla="*/ 0 h 354"/>
                <a:gd name="T44" fmla="*/ 40 w 426"/>
                <a:gd name="T45" fmla="*/ 0 h 354"/>
                <a:gd name="T46" fmla="*/ 54 w 426"/>
                <a:gd name="T47" fmla="*/ 40 h 354"/>
                <a:gd name="T48" fmla="*/ 68 w 426"/>
                <a:gd name="T49" fmla="*/ 80 h 354"/>
                <a:gd name="T50" fmla="*/ 84 w 426"/>
                <a:gd name="T51" fmla="*/ 116 h 354"/>
                <a:gd name="T52" fmla="*/ 100 w 426"/>
                <a:gd name="T53" fmla="*/ 152 h 354"/>
                <a:gd name="T54" fmla="*/ 118 w 426"/>
                <a:gd name="T55" fmla="*/ 184 h 354"/>
                <a:gd name="T56" fmla="*/ 138 w 426"/>
                <a:gd name="T57" fmla="*/ 214 h 354"/>
                <a:gd name="T58" fmla="*/ 160 w 426"/>
                <a:gd name="T59" fmla="*/ 242 h 354"/>
                <a:gd name="T60" fmla="*/ 182 w 426"/>
                <a:gd name="T61" fmla="*/ 266 h 354"/>
                <a:gd name="T62" fmla="*/ 206 w 426"/>
                <a:gd name="T63" fmla="*/ 288 h 354"/>
                <a:gd name="T64" fmla="*/ 232 w 426"/>
                <a:gd name="T65" fmla="*/ 306 h 354"/>
                <a:gd name="T66" fmla="*/ 260 w 426"/>
                <a:gd name="T67" fmla="*/ 322 h 354"/>
                <a:gd name="T68" fmla="*/ 290 w 426"/>
                <a:gd name="T69" fmla="*/ 334 h 354"/>
                <a:gd name="T70" fmla="*/ 320 w 426"/>
                <a:gd name="T71" fmla="*/ 342 h 354"/>
                <a:gd name="T72" fmla="*/ 354 w 426"/>
                <a:gd name="T73" fmla="*/ 348 h 354"/>
                <a:gd name="T74" fmla="*/ 388 w 426"/>
                <a:gd name="T75" fmla="*/ 348 h 354"/>
                <a:gd name="T76" fmla="*/ 426 w 426"/>
                <a:gd name="T77" fmla="*/ 346 h 354"/>
                <a:gd name="T78" fmla="*/ 426 w 426"/>
                <a:gd name="T79" fmla="*/ 34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6" h="354">
                  <a:moveTo>
                    <a:pt x="426" y="346"/>
                  </a:moveTo>
                  <a:lnTo>
                    <a:pt x="426" y="346"/>
                  </a:lnTo>
                  <a:lnTo>
                    <a:pt x="390" y="352"/>
                  </a:lnTo>
                  <a:lnTo>
                    <a:pt x="354" y="354"/>
                  </a:lnTo>
                  <a:lnTo>
                    <a:pt x="354" y="354"/>
                  </a:lnTo>
                  <a:lnTo>
                    <a:pt x="318" y="352"/>
                  </a:lnTo>
                  <a:lnTo>
                    <a:pt x="282" y="346"/>
                  </a:lnTo>
                  <a:lnTo>
                    <a:pt x="248" y="338"/>
                  </a:lnTo>
                  <a:lnTo>
                    <a:pt x="216" y="326"/>
                  </a:lnTo>
                  <a:lnTo>
                    <a:pt x="186" y="310"/>
                  </a:lnTo>
                  <a:lnTo>
                    <a:pt x="156" y="292"/>
                  </a:lnTo>
                  <a:lnTo>
                    <a:pt x="128" y="272"/>
                  </a:lnTo>
                  <a:lnTo>
                    <a:pt x="104" y="250"/>
                  </a:lnTo>
                  <a:lnTo>
                    <a:pt x="80" y="224"/>
                  </a:lnTo>
                  <a:lnTo>
                    <a:pt x="60" y="198"/>
                  </a:lnTo>
                  <a:lnTo>
                    <a:pt x="42" y="168"/>
                  </a:lnTo>
                  <a:lnTo>
                    <a:pt x="28" y="138"/>
                  </a:lnTo>
                  <a:lnTo>
                    <a:pt x="16" y="104"/>
                  </a:lnTo>
                  <a:lnTo>
                    <a:pt x="8" y="70"/>
                  </a:lnTo>
                  <a:lnTo>
                    <a:pt x="2" y="3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4" y="40"/>
                  </a:lnTo>
                  <a:lnTo>
                    <a:pt x="68" y="80"/>
                  </a:lnTo>
                  <a:lnTo>
                    <a:pt x="84" y="116"/>
                  </a:lnTo>
                  <a:lnTo>
                    <a:pt x="100" y="152"/>
                  </a:lnTo>
                  <a:lnTo>
                    <a:pt x="118" y="184"/>
                  </a:lnTo>
                  <a:lnTo>
                    <a:pt x="138" y="214"/>
                  </a:lnTo>
                  <a:lnTo>
                    <a:pt x="160" y="242"/>
                  </a:lnTo>
                  <a:lnTo>
                    <a:pt x="182" y="266"/>
                  </a:lnTo>
                  <a:lnTo>
                    <a:pt x="206" y="288"/>
                  </a:lnTo>
                  <a:lnTo>
                    <a:pt x="232" y="306"/>
                  </a:lnTo>
                  <a:lnTo>
                    <a:pt x="260" y="322"/>
                  </a:lnTo>
                  <a:lnTo>
                    <a:pt x="290" y="334"/>
                  </a:lnTo>
                  <a:lnTo>
                    <a:pt x="320" y="342"/>
                  </a:lnTo>
                  <a:lnTo>
                    <a:pt x="354" y="348"/>
                  </a:lnTo>
                  <a:lnTo>
                    <a:pt x="388" y="348"/>
                  </a:lnTo>
                  <a:lnTo>
                    <a:pt x="426" y="346"/>
                  </a:lnTo>
                  <a:lnTo>
                    <a:pt x="426" y="346"/>
                  </a:lnTo>
                  <a:close/>
                </a:path>
              </a:pathLst>
            </a:cu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xmlns="" id="{C79EDBD2-1617-4169-A252-CB12A008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67250" y="5448300"/>
              <a:ext cx="742950" cy="549275"/>
            </a:xfrm>
            <a:custGeom>
              <a:avLst/>
              <a:gdLst>
                <a:gd name="T0" fmla="*/ 468 w 468"/>
                <a:gd name="T1" fmla="*/ 0 h 346"/>
                <a:gd name="T2" fmla="*/ 468 w 468"/>
                <a:gd name="T3" fmla="*/ 0 h 346"/>
                <a:gd name="T4" fmla="*/ 466 w 468"/>
                <a:gd name="T5" fmla="*/ 32 h 346"/>
                <a:gd name="T6" fmla="*/ 462 w 468"/>
                <a:gd name="T7" fmla="*/ 62 h 346"/>
                <a:gd name="T8" fmla="*/ 454 w 468"/>
                <a:gd name="T9" fmla="*/ 92 h 346"/>
                <a:gd name="T10" fmla="*/ 446 w 468"/>
                <a:gd name="T11" fmla="*/ 120 h 346"/>
                <a:gd name="T12" fmla="*/ 434 w 468"/>
                <a:gd name="T13" fmla="*/ 148 h 346"/>
                <a:gd name="T14" fmla="*/ 420 w 468"/>
                <a:gd name="T15" fmla="*/ 176 h 346"/>
                <a:gd name="T16" fmla="*/ 404 w 468"/>
                <a:gd name="T17" fmla="*/ 200 h 346"/>
                <a:gd name="T18" fmla="*/ 386 w 468"/>
                <a:gd name="T19" fmla="*/ 224 h 346"/>
                <a:gd name="T20" fmla="*/ 366 w 468"/>
                <a:gd name="T21" fmla="*/ 246 h 346"/>
                <a:gd name="T22" fmla="*/ 346 w 468"/>
                <a:gd name="T23" fmla="*/ 266 h 346"/>
                <a:gd name="T24" fmla="*/ 322 w 468"/>
                <a:gd name="T25" fmla="*/ 286 h 346"/>
                <a:gd name="T26" fmla="*/ 298 w 468"/>
                <a:gd name="T27" fmla="*/ 302 h 346"/>
                <a:gd name="T28" fmla="*/ 272 w 468"/>
                <a:gd name="T29" fmla="*/ 316 h 346"/>
                <a:gd name="T30" fmla="*/ 244 w 468"/>
                <a:gd name="T31" fmla="*/ 328 h 346"/>
                <a:gd name="T32" fmla="*/ 216 w 468"/>
                <a:gd name="T33" fmla="*/ 338 h 346"/>
                <a:gd name="T34" fmla="*/ 186 w 468"/>
                <a:gd name="T35" fmla="*/ 346 h 346"/>
                <a:gd name="T36" fmla="*/ 186 w 468"/>
                <a:gd name="T37" fmla="*/ 346 h 346"/>
                <a:gd name="T38" fmla="*/ 166 w 468"/>
                <a:gd name="T39" fmla="*/ 338 h 346"/>
                <a:gd name="T40" fmla="*/ 148 w 468"/>
                <a:gd name="T41" fmla="*/ 328 h 346"/>
                <a:gd name="T42" fmla="*/ 128 w 468"/>
                <a:gd name="T43" fmla="*/ 316 h 346"/>
                <a:gd name="T44" fmla="*/ 112 w 468"/>
                <a:gd name="T45" fmla="*/ 302 h 346"/>
                <a:gd name="T46" fmla="*/ 96 w 468"/>
                <a:gd name="T47" fmla="*/ 286 h 346"/>
                <a:gd name="T48" fmla="*/ 80 w 468"/>
                <a:gd name="T49" fmla="*/ 266 h 346"/>
                <a:gd name="T50" fmla="*/ 66 w 468"/>
                <a:gd name="T51" fmla="*/ 246 h 346"/>
                <a:gd name="T52" fmla="*/ 52 w 468"/>
                <a:gd name="T53" fmla="*/ 224 h 346"/>
                <a:gd name="T54" fmla="*/ 40 w 468"/>
                <a:gd name="T55" fmla="*/ 200 h 346"/>
                <a:gd name="T56" fmla="*/ 30 w 468"/>
                <a:gd name="T57" fmla="*/ 176 h 346"/>
                <a:gd name="T58" fmla="*/ 22 w 468"/>
                <a:gd name="T59" fmla="*/ 148 h 346"/>
                <a:gd name="T60" fmla="*/ 14 w 468"/>
                <a:gd name="T61" fmla="*/ 120 h 346"/>
                <a:gd name="T62" fmla="*/ 8 w 468"/>
                <a:gd name="T63" fmla="*/ 92 h 346"/>
                <a:gd name="T64" fmla="*/ 2 w 468"/>
                <a:gd name="T65" fmla="*/ 62 h 346"/>
                <a:gd name="T66" fmla="*/ 0 w 468"/>
                <a:gd name="T67" fmla="*/ 32 h 346"/>
                <a:gd name="T68" fmla="*/ 0 w 468"/>
                <a:gd name="T69" fmla="*/ 0 h 346"/>
                <a:gd name="T70" fmla="*/ 468 w 468"/>
                <a:gd name="T71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346">
                  <a:moveTo>
                    <a:pt x="468" y="0"/>
                  </a:moveTo>
                  <a:lnTo>
                    <a:pt x="468" y="0"/>
                  </a:lnTo>
                  <a:lnTo>
                    <a:pt x="466" y="32"/>
                  </a:lnTo>
                  <a:lnTo>
                    <a:pt x="462" y="62"/>
                  </a:lnTo>
                  <a:lnTo>
                    <a:pt x="454" y="92"/>
                  </a:lnTo>
                  <a:lnTo>
                    <a:pt x="446" y="120"/>
                  </a:lnTo>
                  <a:lnTo>
                    <a:pt x="434" y="148"/>
                  </a:lnTo>
                  <a:lnTo>
                    <a:pt x="420" y="176"/>
                  </a:lnTo>
                  <a:lnTo>
                    <a:pt x="404" y="200"/>
                  </a:lnTo>
                  <a:lnTo>
                    <a:pt x="386" y="224"/>
                  </a:lnTo>
                  <a:lnTo>
                    <a:pt x="366" y="246"/>
                  </a:lnTo>
                  <a:lnTo>
                    <a:pt x="346" y="266"/>
                  </a:lnTo>
                  <a:lnTo>
                    <a:pt x="322" y="286"/>
                  </a:lnTo>
                  <a:lnTo>
                    <a:pt x="298" y="302"/>
                  </a:lnTo>
                  <a:lnTo>
                    <a:pt x="272" y="316"/>
                  </a:lnTo>
                  <a:lnTo>
                    <a:pt x="244" y="328"/>
                  </a:lnTo>
                  <a:lnTo>
                    <a:pt x="216" y="338"/>
                  </a:lnTo>
                  <a:lnTo>
                    <a:pt x="186" y="346"/>
                  </a:lnTo>
                  <a:lnTo>
                    <a:pt x="186" y="346"/>
                  </a:lnTo>
                  <a:lnTo>
                    <a:pt x="166" y="338"/>
                  </a:lnTo>
                  <a:lnTo>
                    <a:pt x="148" y="328"/>
                  </a:lnTo>
                  <a:lnTo>
                    <a:pt x="128" y="316"/>
                  </a:lnTo>
                  <a:lnTo>
                    <a:pt x="112" y="302"/>
                  </a:lnTo>
                  <a:lnTo>
                    <a:pt x="96" y="286"/>
                  </a:lnTo>
                  <a:lnTo>
                    <a:pt x="80" y="266"/>
                  </a:lnTo>
                  <a:lnTo>
                    <a:pt x="66" y="246"/>
                  </a:lnTo>
                  <a:lnTo>
                    <a:pt x="52" y="224"/>
                  </a:lnTo>
                  <a:lnTo>
                    <a:pt x="40" y="200"/>
                  </a:lnTo>
                  <a:lnTo>
                    <a:pt x="30" y="176"/>
                  </a:lnTo>
                  <a:lnTo>
                    <a:pt x="22" y="148"/>
                  </a:lnTo>
                  <a:lnTo>
                    <a:pt x="14" y="120"/>
                  </a:lnTo>
                  <a:lnTo>
                    <a:pt x="8" y="92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xmlns="" id="{35A09417-BBB0-4945-BF99-7D09EAF0E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00725" y="4343400"/>
              <a:ext cx="2628900" cy="1314450"/>
            </a:xfrm>
            <a:custGeom>
              <a:avLst/>
              <a:gdLst>
                <a:gd name="T0" fmla="*/ 1656 w 1656"/>
                <a:gd name="T1" fmla="*/ 0 h 828"/>
                <a:gd name="T2" fmla="*/ 1650 w 1656"/>
                <a:gd name="T3" fmla="*/ 84 h 828"/>
                <a:gd name="T4" fmla="*/ 1638 w 1656"/>
                <a:gd name="T5" fmla="*/ 166 h 828"/>
                <a:gd name="T6" fmla="*/ 1618 w 1656"/>
                <a:gd name="T7" fmla="*/ 246 h 828"/>
                <a:gd name="T8" fmla="*/ 1590 w 1656"/>
                <a:gd name="T9" fmla="*/ 322 h 828"/>
                <a:gd name="T10" fmla="*/ 1556 w 1656"/>
                <a:gd name="T11" fmla="*/ 394 h 828"/>
                <a:gd name="T12" fmla="*/ 1514 w 1656"/>
                <a:gd name="T13" fmla="*/ 462 h 828"/>
                <a:gd name="T14" fmla="*/ 1466 w 1656"/>
                <a:gd name="T15" fmla="*/ 526 h 828"/>
                <a:gd name="T16" fmla="*/ 1412 w 1656"/>
                <a:gd name="T17" fmla="*/ 584 h 828"/>
                <a:gd name="T18" fmla="*/ 1354 w 1656"/>
                <a:gd name="T19" fmla="*/ 638 h 828"/>
                <a:gd name="T20" fmla="*/ 1290 w 1656"/>
                <a:gd name="T21" fmla="*/ 686 h 828"/>
                <a:gd name="T22" fmla="*/ 1222 w 1656"/>
                <a:gd name="T23" fmla="*/ 728 h 828"/>
                <a:gd name="T24" fmla="*/ 1150 w 1656"/>
                <a:gd name="T25" fmla="*/ 762 h 828"/>
                <a:gd name="T26" fmla="*/ 1074 w 1656"/>
                <a:gd name="T27" fmla="*/ 790 h 828"/>
                <a:gd name="T28" fmla="*/ 994 w 1656"/>
                <a:gd name="T29" fmla="*/ 810 h 828"/>
                <a:gd name="T30" fmla="*/ 912 w 1656"/>
                <a:gd name="T31" fmla="*/ 822 h 828"/>
                <a:gd name="T32" fmla="*/ 828 w 1656"/>
                <a:gd name="T33" fmla="*/ 828 h 828"/>
                <a:gd name="T34" fmla="*/ 786 w 1656"/>
                <a:gd name="T35" fmla="*/ 826 h 828"/>
                <a:gd name="T36" fmla="*/ 702 w 1656"/>
                <a:gd name="T37" fmla="*/ 818 h 828"/>
                <a:gd name="T38" fmla="*/ 620 w 1656"/>
                <a:gd name="T39" fmla="*/ 802 h 828"/>
                <a:gd name="T40" fmla="*/ 544 w 1656"/>
                <a:gd name="T41" fmla="*/ 776 h 828"/>
                <a:gd name="T42" fmla="*/ 468 w 1656"/>
                <a:gd name="T43" fmla="*/ 746 h 828"/>
                <a:gd name="T44" fmla="*/ 398 w 1656"/>
                <a:gd name="T45" fmla="*/ 708 h 828"/>
                <a:gd name="T46" fmla="*/ 332 w 1656"/>
                <a:gd name="T47" fmla="*/ 662 h 828"/>
                <a:gd name="T48" fmla="*/ 272 w 1656"/>
                <a:gd name="T49" fmla="*/ 612 h 828"/>
                <a:gd name="T50" fmla="*/ 216 w 1656"/>
                <a:gd name="T51" fmla="*/ 556 h 828"/>
                <a:gd name="T52" fmla="*/ 164 w 1656"/>
                <a:gd name="T53" fmla="*/ 494 h 828"/>
                <a:gd name="T54" fmla="*/ 120 w 1656"/>
                <a:gd name="T55" fmla="*/ 428 h 828"/>
                <a:gd name="T56" fmla="*/ 82 w 1656"/>
                <a:gd name="T57" fmla="*/ 358 h 828"/>
                <a:gd name="T58" fmla="*/ 50 w 1656"/>
                <a:gd name="T59" fmla="*/ 284 h 828"/>
                <a:gd name="T60" fmla="*/ 26 w 1656"/>
                <a:gd name="T61" fmla="*/ 206 h 828"/>
                <a:gd name="T62" fmla="*/ 10 w 1656"/>
                <a:gd name="T63" fmla="*/ 126 h 828"/>
                <a:gd name="T64" fmla="*/ 2 w 1656"/>
                <a:gd name="T65" fmla="*/ 42 h 828"/>
                <a:gd name="T66" fmla="*/ 1656 w 1656"/>
                <a:gd name="T6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6" h="828">
                  <a:moveTo>
                    <a:pt x="1656" y="0"/>
                  </a:moveTo>
                  <a:lnTo>
                    <a:pt x="1656" y="0"/>
                  </a:lnTo>
                  <a:lnTo>
                    <a:pt x="1654" y="42"/>
                  </a:lnTo>
                  <a:lnTo>
                    <a:pt x="1650" y="84"/>
                  </a:lnTo>
                  <a:lnTo>
                    <a:pt x="1646" y="126"/>
                  </a:lnTo>
                  <a:lnTo>
                    <a:pt x="1638" y="166"/>
                  </a:lnTo>
                  <a:lnTo>
                    <a:pt x="1630" y="206"/>
                  </a:lnTo>
                  <a:lnTo>
                    <a:pt x="1618" y="246"/>
                  </a:lnTo>
                  <a:lnTo>
                    <a:pt x="1604" y="284"/>
                  </a:lnTo>
                  <a:lnTo>
                    <a:pt x="1590" y="322"/>
                  </a:lnTo>
                  <a:lnTo>
                    <a:pt x="1574" y="358"/>
                  </a:lnTo>
                  <a:lnTo>
                    <a:pt x="1556" y="394"/>
                  </a:lnTo>
                  <a:lnTo>
                    <a:pt x="1536" y="428"/>
                  </a:lnTo>
                  <a:lnTo>
                    <a:pt x="1514" y="462"/>
                  </a:lnTo>
                  <a:lnTo>
                    <a:pt x="1490" y="494"/>
                  </a:lnTo>
                  <a:lnTo>
                    <a:pt x="1466" y="526"/>
                  </a:lnTo>
                  <a:lnTo>
                    <a:pt x="1440" y="556"/>
                  </a:lnTo>
                  <a:lnTo>
                    <a:pt x="1412" y="584"/>
                  </a:lnTo>
                  <a:lnTo>
                    <a:pt x="1384" y="612"/>
                  </a:lnTo>
                  <a:lnTo>
                    <a:pt x="1354" y="638"/>
                  </a:lnTo>
                  <a:lnTo>
                    <a:pt x="1322" y="662"/>
                  </a:lnTo>
                  <a:lnTo>
                    <a:pt x="1290" y="686"/>
                  </a:lnTo>
                  <a:lnTo>
                    <a:pt x="1256" y="708"/>
                  </a:lnTo>
                  <a:lnTo>
                    <a:pt x="1222" y="728"/>
                  </a:lnTo>
                  <a:lnTo>
                    <a:pt x="1186" y="746"/>
                  </a:lnTo>
                  <a:lnTo>
                    <a:pt x="1150" y="762"/>
                  </a:lnTo>
                  <a:lnTo>
                    <a:pt x="1112" y="776"/>
                  </a:lnTo>
                  <a:lnTo>
                    <a:pt x="1074" y="790"/>
                  </a:lnTo>
                  <a:lnTo>
                    <a:pt x="1034" y="802"/>
                  </a:lnTo>
                  <a:lnTo>
                    <a:pt x="994" y="810"/>
                  </a:lnTo>
                  <a:lnTo>
                    <a:pt x="954" y="818"/>
                  </a:lnTo>
                  <a:lnTo>
                    <a:pt x="912" y="822"/>
                  </a:lnTo>
                  <a:lnTo>
                    <a:pt x="870" y="826"/>
                  </a:lnTo>
                  <a:lnTo>
                    <a:pt x="828" y="828"/>
                  </a:lnTo>
                  <a:lnTo>
                    <a:pt x="828" y="828"/>
                  </a:lnTo>
                  <a:lnTo>
                    <a:pt x="786" y="826"/>
                  </a:lnTo>
                  <a:lnTo>
                    <a:pt x="744" y="822"/>
                  </a:lnTo>
                  <a:lnTo>
                    <a:pt x="702" y="818"/>
                  </a:lnTo>
                  <a:lnTo>
                    <a:pt x="660" y="810"/>
                  </a:lnTo>
                  <a:lnTo>
                    <a:pt x="620" y="802"/>
                  </a:lnTo>
                  <a:lnTo>
                    <a:pt x="582" y="790"/>
                  </a:lnTo>
                  <a:lnTo>
                    <a:pt x="544" y="776"/>
                  </a:lnTo>
                  <a:lnTo>
                    <a:pt x="506" y="762"/>
                  </a:lnTo>
                  <a:lnTo>
                    <a:pt x="468" y="746"/>
                  </a:lnTo>
                  <a:lnTo>
                    <a:pt x="434" y="728"/>
                  </a:lnTo>
                  <a:lnTo>
                    <a:pt x="398" y="708"/>
                  </a:lnTo>
                  <a:lnTo>
                    <a:pt x="366" y="686"/>
                  </a:lnTo>
                  <a:lnTo>
                    <a:pt x="332" y="662"/>
                  </a:lnTo>
                  <a:lnTo>
                    <a:pt x="302" y="638"/>
                  </a:lnTo>
                  <a:lnTo>
                    <a:pt x="272" y="612"/>
                  </a:lnTo>
                  <a:lnTo>
                    <a:pt x="242" y="584"/>
                  </a:lnTo>
                  <a:lnTo>
                    <a:pt x="216" y="556"/>
                  </a:lnTo>
                  <a:lnTo>
                    <a:pt x="190" y="526"/>
                  </a:lnTo>
                  <a:lnTo>
                    <a:pt x="164" y="494"/>
                  </a:lnTo>
                  <a:lnTo>
                    <a:pt x="142" y="462"/>
                  </a:lnTo>
                  <a:lnTo>
                    <a:pt x="120" y="428"/>
                  </a:lnTo>
                  <a:lnTo>
                    <a:pt x="100" y="394"/>
                  </a:lnTo>
                  <a:lnTo>
                    <a:pt x="82" y="358"/>
                  </a:lnTo>
                  <a:lnTo>
                    <a:pt x="66" y="322"/>
                  </a:lnTo>
                  <a:lnTo>
                    <a:pt x="50" y="284"/>
                  </a:lnTo>
                  <a:lnTo>
                    <a:pt x="38" y="246"/>
                  </a:lnTo>
                  <a:lnTo>
                    <a:pt x="26" y="206"/>
                  </a:lnTo>
                  <a:lnTo>
                    <a:pt x="18" y="166"/>
                  </a:lnTo>
                  <a:lnTo>
                    <a:pt x="10" y="126"/>
                  </a:lnTo>
                  <a:lnTo>
                    <a:pt x="4" y="84"/>
                  </a:lnTo>
                  <a:lnTo>
                    <a:pt x="2" y="42"/>
                  </a:lnTo>
                  <a:lnTo>
                    <a:pt x="0" y="0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xmlns="" id="{BD14E999-5CB2-4673-8571-69E1843A9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00725" y="4343400"/>
              <a:ext cx="1168400" cy="1304925"/>
            </a:xfrm>
            <a:custGeom>
              <a:avLst/>
              <a:gdLst>
                <a:gd name="T0" fmla="*/ 736 w 736"/>
                <a:gd name="T1" fmla="*/ 822 h 822"/>
                <a:gd name="T2" fmla="*/ 736 w 736"/>
                <a:gd name="T3" fmla="*/ 822 h 822"/>
                <a:gd name="T4" fmla="*/ 698 w 736"/>
                <a:gd name="T5" fmla="*/ 816 h 822"/>
                <a:gd name="T6" fmla="*/ 660 w 736"/>
                <a:gd name="T7" fmla="*/ 810 h 822"/>
                <a:gd name="T8" fmla="*/ 622 w 736"/>
                <a:gd name="T9" fmla="*/ 802 h 822"/>
                <a:gd name="T10" fmla="*/ 586 w 736"/>
                <a:gd name="T11" fmla="*/ 792 h 822"/>
                <a:gd name="T12" fmla="*/ 550 w 736"/>
                <a:gd name="T13" fmla="*/ 780 h 822"/>
                <a:gd name="T14" fmla="*/ 514 w 736"/>
                <a:gd name="T15" fmla="*/ 766 h 822"/>
                <a:gd name="T16" fmla="*/ 480 w 736"/>
                <a:gd name="T17" fmla="*/ 750 h 822"/>
                <a:gd name="T18" fmla="*/ 446 w 736"/>
                <a:gd name="T19" fmla="*/ 734 h 822"/>
                <a:gd name="T20" fmla="*/ 414 w 736"/>
                <a:gd name="T21" fmla="*/ 716 h 822"/>
                <a:gd name="T22" fmla="*/ 382 w 736"/>
                <a:gd name="T23" fmla="*/ 696 h 822"/>
                <a:gd name="T24" fmla="*/ 352 w 736"/>
                <a:gd name="T25" fmla="*/ 676 h 822"/>
                <a:gd name="T26" fmla="*/ 322 w 736"/>
                <a:gd name="T27" fmla="*/ 654 h 822"/>
                <a:gd name="T28" fmla="*/ 292 w 736"/>
                <a:gd name="T29" fmla="*/ 630 h 822"/>
                <a:gd name="T30" fmla="*/ 264 w 736"/>
                <a:gd name="T31" fmla="*/ 606 h 822"/>
                <a:gd name="T32" fmla="*/ 238 w 736"/>
                <a:gd name="T33" fmla="*/ 580 h 822"/>
                <a:gd name="T34" fmla="*/ 212 w 736"/>
                <a:gd name="T35" fmla="*/ 554 h 822"/>
                <a:gd name="T36" fmla="*/ 188 w 736"/>
                <a:gd name="T37" fmla="*/ 526 h 822"/>
                <a:gd name="T38" fmla="*/ 166 w 736"/>
                <a:gd name="T39" fmla="*/ 496 h 822"/>
                <a:gd name="T40" fmla="*/ 144 w 736"/>
                <a:gd name="T41" fmla="*/ 466 h 822"/>
                <a:gd name="T42" fmla="*/ 124 w 736"/>
                <a:gd name="T43" fmla="*/ 436 h 822"/>
                <a:gd name="T44" fmla="*/ 106 w 736"/>
                <a:gd name="T45" fmla="*/ 404 h 822"/>
                <a:gd name="T46" fmla="*/ 88 w 736"/>
                <a:gd name="T47" fmla="*/ 370 h 822"/>
                <a:gd name="T48" fmla="*/ 72 w 736"/>
                <a:gd name="T49" fmla="*/ 336 h 822"/>
                <a:gd name="T50" fmla="*/ 58 w 736"/>
                <a:gd name="T51" fmla="*/ 302 h 822"/>
                <a:gd name="T52" fmla="*/ 44 w 736"/>
                <a:gd name="T53" fmla="*/ 266 h 822"/>
                <a:gd name="T54" fmla="*/ 32 w 736"/>
                <a:gd name="T55" fmla="*/ 230 h 822"/>
                <a:gd name="T56" fmla="*/ 22 w 736"/>
                <a:gd name="T57" fmla="*/ 194 h 822"/>
                <a:gd name="T58" fmla="*/ 14 w 736"/>
                <a:gd name="T59" fmla="*/ 156 h 822"/>
                <a:gd name="T60" fmla="*/ 8 w 736"/>
                <a:gd name="T61" fmla="*/ 118 h 822"/>
                <a:gd name="T62" fmla="*/ 4 w 736"/>
                <a:gd name="T63" fmla="*/ 78 h 822"/>
                <a:gd name="T64" fmla="*/ 2 w 736"/>
                <a:gd name="T65" fmla="*/ 40 h 822"/>
                <a:gd name="T66" fmla="*/ 0 w 736"/>
                <a:gd name="T67" fmla="*/ 0 h 822"/>
                <a:gd name="T68" fmla="*/ 76 w 736"/>
                <a:gd name="T69" fmla="*/ 0 h 822"/>
                <a:gd name="T70" fmla="*/ 76 w 736"/>
                <a:gd name="T71" fmla="*/ 0 h 822"/>
                <a:gd name="T72" fmla="*/ 94 w 736"/>
                <a:gd name="T73" fmla="*/ 72 h 822"/>
                <a:gd name="T74" fmla="*/ 114 w 736"/>
                <a:gd name="T75" fmla="*/ 144 h 822"/>
                <a:gd name="T76" fmla="*/ 138 w 736"/>
                <a:gd name="T77" fmla="*/ 214 h 822"/>
                <a:gd name="T78" fmla="*/ 162 w 736"/>
                <a:gd name="T79" fmla="*/ 284 h 822"/>
                <a:gd name="T80" fmla="*/ 192 w 736"/>
                <a:gd name="T81" fmla="*/ 350 h 822"/>
                <a:gd name="T82" fmla="*/ 224 w 736"/>
                <a:gd name="T83" fmla="*/ 414 h 822"/>
                <a:gd name="T84" fmla="*/ 258 w 736"/>
                <a:gd name="T85" fmla="*/ 476 h 822"/>
                <a:gd name="T86" fmla="*/ 276 w 736"/>
                <a:gd name="T87" fmla="*/ 506 h 822"/>
                <a:gd name="T88" fmla="*/ 296 w 736"/>
                <a:gd name="T89" fmla="*/ 534 h 822"/>
                <a:gd name="T90" fmla="*/ 316 w 736"/>
                <a:gd name="T91" fmla="*/ 562 h 822"/>
                <a:gd name="T92" fmla="*/ 338 w 736"/>
                <a:gd name="T93" fmla="*/ 588 h 822"/>
                <a:gd name="T94" fmla="*/ 360 w 736"/>
                <a:gd name="T95" fmla="*/ 614 h 822"/>
                <a:gd name="T96" fmla="*/ 382 w 736"/>
                <a:gd name="T97" fmla="*/ 638 h 822"/>
                <a:gd name="T98" fmla="*/ 406 w 736"/>
                <a:gd name="T99" fmla="*/ 660 h 822"/>
                <a:gd name="T100" fmla="*/ 432 w 736"/>
                <a:gd name="T101" fmla="*/ 682 h 822"/>
                <a:gd name="T102" fmla="*/ 458 w 736"/>
                <a:gd name="T103" fmla="*/ 704 h 822"/>
                <a:gd name="T104" fmla="*/ 484 w 736"/>
                <a:gd name="T105" fmla="*/ 722 h 822"/>
                <a:gd name="T106" fmla="*/ 512 w 736"/>
                <a:gd name="T107" fmla="*/ 740 h 822"/>
                <a:gd name="T108" fmla="*/ 540 w 736"/>
                <a:gd name="T109" fmla="*/ 756 h 822"/>
                <a:gd name="T110" fmla="*/ 570 w 736"/>
                <a:gd name="T111" fmla="*/ 772 h 822"/>
                <a:gd name="T112" fmla="*/ 602 w 736"/>
                <a:gd name="T113" fmla="*/ 786 h 822"/>
                <a:gd name="T114" fmla="*/ 634 w 736"/>
                <a:gd name="T115" fmla="*/ 796 h 822"/>
                <a:gd name="T116" fmla="*/ 666 w 736"/>
                <a:gd name="T117" fmla="*/ 808 h 822"/>
                <a:gd name="T118" fmla="*/ 700 w 736"/>
                <a:gd name="T119" fmla="*/ 816 h 822"/>
                <a:gd name="T120" fmla="*/ 736 w 736"/>
                <a:gd name="T121" fmla="*/ 822 h 822"/>
                <a:gd name="T122" fmla="*/ 736 w 736"/>
                <a:gd name="T123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6" h="822">
                  <a:moveTo>
                    <a:pt x="736" y="822"/>
                  </a:moveTo>
                  <a:lnTo>
                    <a:pt x="736" y="822"/>
                  </a:lnTo>
                  <a:lnTo>
                    <a:pt x="698" y="816"/>
                  </a:lnTo>
                  <a:lnTo>
                    <a:pt x="660" y="810"/>
                  </a:lnTo>
                  <a:lnTo>
                    <a:pt x="622" y="802"/>
                  </a:lnTo>
                  <a:lnTo>
                    <a:pt x="586" y="792"/>
                  </a:lnTo>
                  <a:lnTo>
                    <a:pt x="550" y="780"/>
                  </a:lnTo>
                  <a:lnTo>
                    <a:pt x="514" y="766"/>
                  </a:lnTo>
                  <a:lnTo>
                    <a:pt x="480" y="750"/>
                  </a:lnTo>
                  <a:lnTo>
                    <a:pt x="446" y="734"/>
                  </a:lnTo>
                  <a:lnTo>
                    <a:pt x="414" y="716"/>
                  </a:lnTo>
                  <a:lnTo>
                    <a:pt x="382" y="696"/>
                  </a:lnTo>
                  <a:lnTo>
                    <a:pt x="352" y="676"/>
                  </a:lnTo>
                  <a:lnTo>
                    <a:pt x="322" y="654"/>
                  </a:lnTo>
                  <a:lnTo>
                    <a:pt x="292" y="630"/>
                  </a:lnTo>
                  <a:lnTo>
                    <a:pt x="264" y="606"/>
                  </a:lnTo>
                  <a:lnTo>
                    <a:pt x="238" y="580"/>
                  </a:lnTo>
                  <a:lnTo>
                    <a:pt x="212" y="554"/>
                  </a:lnTo>
                  <a:lnTo>
                    <a:pt x="188" y="526"/>
                  </a:lnTo>
                  <a:lnTo>
                    <a:pt x="166" y="496"/>
                  </a:lnTo>
                  <a:lnTo>
                    <a:pt x="144" y="466"/>
                  </a:lnTo>
                  <a:lnTo>
                    <a:pt x="124" y="436"/>
                  </a:lnTo>
                  <a:lnTo>
                    <a:pt x="106" y="404"/>
                  </a:lnTo>
                  <a:lnTo>
                    <a:pt x="88" y="370"/>
                  </a:lnTo>
                  <a:lnTo>
                    <a:pt x="72" y="336"/>
                  </a:lnTo>
                  <a:lnTo>
                    <a:pt x="58" y="302"/>
                  </a:lnTo>
                  <a:lnTo>
                    <a:pt x="44" y="266"/>
                  </a:lnTo>
                  <a:lnTo>
                    <a:pt x="32" y="230"/>
                  </a:lnTo>
                  <a:lnTo>
                    <a:pt x="22" y="194"/>
                  </a:lnTo>
                  <a:lnTo>
                    <a:pt x="14" y="156"/>
                  </a:lnTo>
                  <a:lnTo>
                    <a:pt x="8" y="118"/>
                  </a:lnTo>
                  <a:lnTo>
                    <a:pt x="4" y="78"/>
                  </a:lnTo>
                  <a:lnTo>
                    <a:pt x="2" y="4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4" y="72"/>
                  </a:lnTo>
                  <a:lnTo>
                    <a:pt x="114" y="144"/>
                  </a:lnTo>
                  <a:lnTo>
                    <a:pt x="138" y="214"/>
                  </a:lnTo>
                  <a:lnTo>
                    <a:pt x="162" y="284"/>
                  </a:lnTo>
                  <a:lnTo>
                    <a:pt x="192" y="350"/>
                  </a:lnTo>
                  <a:lnTo>
                    <a:pt x="224" y="414"/>
                  </a:lnTo>
                  <a:lnTo>
                    <a:pt x="258" y="476"/>
                  </a:lnTo>
                  <a:lnTo>
                    <a:pt x="276" y="506"/>
                  </a:lnTo>
                  <a:lnTo>
                    <a:pt x="296" y="534"/>
                  </a:lnTo>
                  <a:lnTo>
                    <a:pt x="316" y="562"/>
                  </a:lnTo>
                  <a:lnTo>
                    <a:pt x="338" y="588"/>
                  </a:lnTo>
                  <a:lnTo>
                    <a:pt x="360" y="614"/>
                  </a:lnTo>
                  <a:lnTo>
                    <a:pt x="382" y="638"/>
                  </a:lnTo>
                  <a:lnTo>
                    <a:pt x="406" y="660"/>
                  </a:lnTo>
                  <a:lnTo>
                    <a:pt x="432" y="682"/>
                  </a:lnTo>
                  <a:lnTo>
                    <a:pt x="458" y="704"/>
                  </a:lnTo>
                  <a:lnTo>
                    <a:pt x="484" y="722"/>
                  </a:lnTo>
                  <a:lnTo>
                    <a:pt x="512" y="740"/>
                  </a:lnTo>
                  <a:lnTo>
                    <a:pt x="540" y="756"/>
                  </a:lnTo>
                  <a:lnTo>
                    <a:pt x="570" y="772"/>
                  </a:lnTo>
                  <a:lnTo>
                    <a:pt x="602" y="786"/>
                  </a:lnTo>
                  <a:lnTo>
                    <a:pt x="634" y="796"/>
                  </a:lnTo>
                  <a:lnTo>
                    <a:pt x="666" y="808"/>
                  </a:lnTo>
                  <a:lnTo>
                    <a:pt x="700" y="816"/>
                  </a:lnTo>
                  <a:lnTo>
                    <a:pt x="736" y="822"/>
                  </a:lnTo>
                  <a:lnTo>
                    <a:pt x="736" y="822"/>
                  </a:lnTo>
                  <a:close/>
                </a:path>
              </a:pathLst>
            </a:cu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xmlns="" id="{7E065B9B-8273-4C80-B710-0A8123D3A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5425" y="4343400"/>
              <a:ext cx="2133600" cy="1314450"/>
            </a:xfrm>
            <a:custGeom>
              <a:avLst/>
              <a:gdLst>
                <a:gd name="T0" fmla="*/ 424 w 1344"/>
                <a:gd name="T1" fmla="*/ 822 h 828"/>
                <a:gd name="T2" fmla="*/ 424 w 1344"/>
                <a:gd name="T3" fmla="*/ 822 h 828"/>
                <a:gd name="T4" fmla="*/ 378 w 1344"/>
                <a:gd name="T5" fmla="*/ 794 h 828"/>
                <a:gd name="T6" fmla="*/ 334 w 1344"/>
                <a:gd name="T7" fmla="*/ 762 h 828"/>
                <a:gd name="T8" fmla="*/ 292 w 1344"/>
                <a:gd name="T9" fmla="*/ 728 h 828"/>
                <a:gd name="T10" fmla="*/ 252 w 1344"/>
                <a:gd name="T11" fmla="*/ 688 h 828"/>
                <a:gd name="T12" fmla="*/ 216 w 1344"/>
                <a:gd name="T13" fmla="*/ 646 h 828"/>
                <a:gd name="T14" fmla="*/ 180 w 1344"/>
                <a:gd name="T15" fmla="*/ 600 h 828"/>
                <a:gd name="T16" fmla="*/ 148 w 1344"/>
                <a:gd name="T17" fmla="*/ 550 h 828"/>
                <a:gd name="T18" fmla="*/ 118 w 1344"/>
                <a:gd name="T19" fmla="*/ 498 h 828"/>
                <a:gd name="T20" fmla="*/ 92 w 1344"/>
                <a:gd name="T21" fmla="*/ 444 h 828"/>
                <a:gd name="T22" fmla="*/ 68 w 1344"/>
                <a:gd name="T23" fmla="*/ 386 h 828"/>
                <a:gd name="T24" fmla="*/ 48 w 1344"/>
                <a:gd name="T25" fmla="*/ 326 h 828"/>
                <a:gd name="T26" fmla="*/ 32 w 1344"/>
                <a:gd name="T27" fmla="*/ 264 h 828"/>
                <a:gd name="T28" fmla="*/ 18 w 1344"/>
                <a:gd name="T29" fmla="*/ 200 h 828"/>
                <a:gd name="T30" fmla="*/ 8 w 1344"/>
                <a:gd name="T31" fmla="*/ 136 h 828"/>
                <a:gd name="T32" fmla="*/ 2 w 1344"/>
                <a:gd name="T33" fmla="*/ 68 h 828"/>
                <a:gd name="T34" fmla="*/ 0 w 1344"/>
                <a:gd name="T35" fmla="*/ 0 h 828"/>
                <a:gd name="T36" fmla="*/ 1344 w 1344"/>
                <a:gd name="T37" fmla="*/ 0 h 828"/>
                <a:gd name="T38" fmla="*/ 1344 w 1344"/>
                <a:gd name="T39" fmla="*/ 0 h 828"/>
                <a:gd name="T40" fmla="*/ 1342 w 1344"/>
                <a:gd name="T41" fmla="*/ 42 h 828"/>
                <a:gd name="T42" fmla="*/ 1338 w 1344"/>
                <a:gd name="T43" fmla="*/ 84 h 828"/>
                <a:gd name="T44" fmla="*/ 1334 w 1344"/>
                <a:gd name="T45" fmla="*/ 126 h 828"/>
                <a:gd name="T46" fmla="*/ 1326 w 1344"/>
                <a:gd name="T47" fmla="*/ 166 h 828"/>
                <a:gd name="T48" fmla="*/ 1318 w 1344"/>
                <a:gd name="T49" fmla="*/ 206 h 828"/>
                <a:gd name="T50" fmla="*/ 1306 w 1344"/>
                <a:gd name="T51" fmla="*/ 246 h 828"/>
                <a:gd name="T52" fmla="*/ 1292 w 1344"/>
                <a:gd name="T53" fmla="*/ 284 h 828"/>
                <a:gd name="T54" fmla="*/ 1278 w 1344"/>
                <a:gd name="T55" fmla="*/ 322 h 828"/>
                <a:gd name="T56" fmla="*/ 1262 w 1344"/>
                <a:gd name="T57" fmla="*/ 358 h 828"/>
                <a:gd name="T58" fmla="*/ 1244 w 1344"/>
                <a:gd name="T59" fmla="*/ 394 h 828"/>
                <a:gd name="T60" fmla="*/ 1224 w 1344"/>
                <a:gd name="T61" fmla="*/ 428 h 828"/>
                <a:gd name="T62" fmla="*/ 1202 w 1344"/>
                <a:gd name="T63" fmla="*/ 462 h 828"/>
                <a:gd name="T64" fmla="*/ 1178 w 1344"/>
                <a:gd name="T65" fmla="*/ 494 h 828"/>
                <a:gd name="T66" fmla="*/ 1154 w 1344"/>
                <a:gd name="T67" fmla="*/ 526 h 828"/>
                <a:gd name="T68" fmla="*/ 1128 w 1344"/>
                <a:gd name="T69" fmla="*/ 556 h 828"/>
                <a:gd name="T70" fmla="*/ 1100 w 1344"/>
                <a:gd name="T71" fmla="*/ 584 h 828"/>
                <a:gd name="T72" fmla="*/ 1072 w 1344"/>
                <a:gd name="T73" fmla="*/ 612 h 828"/>
                <a:gd name="T74" fmla="*/ 1042 w 1344"/>
                <a:gd name="T75" fmla="*/ 638 h 828"/>
                <a:gd name="T76" fmla="*/ 1010 w 1344"/>
                <a:gd name="T77" fmla="*/ 662 h 828"/>
                <a:gd name="T78" fmla="*/ 978 w 1344"/>
                <a:gd name="T79" fmla="*/ 686 h 828"/>
                <a:gd name="T80" fmla="*/ 944 w 1344"/>
                <a:gd name="T81" fmla="*/ 708 h 828"/>
                <a:gd name="T82" fmla="*/ 910 w 1344"/>
                <a:gd name="T83" fmla="*/ 728 h 828"/>
                <a:gd name="T84" fmla="*/ 874 w 1344"/>
                <a:gd name="T85" fmla="*/ 746 h 828"/>
                <a:gd name="T86" fmla="*/ 838 w 1344"/>
                <a:gd name="T87" fmla="*/ 762 h 828"/>
                <a:gd name="T88" fmla="*/ 800 w 1344"/>
                <a:gd name="T89" fmla="*/ 776 h 828"/>
                <a:gd name="T90" fmla="*/ 762 w 1344"/>
                <a:gd name="T91" fmla="*/ 790 h 828"/>
                <a:gd name="T92" fmla="*/ 722 w 1344"/>
                <a:gd name="T93" fmla="*/ 802 h 828"/>
                <a:gd name="T94" fmla="*/ 682 w 1344"/>
                <a:gd name="T95" fmla="*/ 810 h 828"/>
                <a:gd name="T96" fmla="*/ 642 w 1344"/>
                <a:gd name="T97" fmla="*/ 818 h 828"/>
                <a:gd name="T98" fmla="*/ 600 w 1344"/>
                <a:gd name="T99" fmla="*/ 822 h 828"/>
                <a:gd name="T100" fmla="*/ 558 w 1344"/>
                <a:gd name="T101" fmla="*/ 826 h 828"/>
                <a:gd name="T102" fmla="*/ 516 w 1344"/>
                <a:gd name="T103" fmla="*/ 828 h 828"/>
                <a:gd name="T104" fmla="*/ 516 w 1344"/>
                <a:gd name="T105" fmla="*/ 828 h 828"/>
                <a:gd name="T106" fmla="*/ 470 w 1344"/>
                <a:gd name="T107" fmla="*/ 826 h 828"/>
                <a:gd name="T108" fmla="*/ 424 w 1344"/>
                <a:gd name="T109" fmla="*/ 822 h 828"/>
                <a:gd name="T110" fmla="*/ 424 w 1344"/>
                <a:gd name="T111" fmla="*/ 822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44" h="828">
                  <a:moveTo>
                    <a:pt x="424" y="822"/>
                  </a:moveTo>
                  <a:lnTo>
                    <a:pt x="424" y="822"/>
                  </a:lnTo>
                  <a:lnTo>
                    <a:pt x="378" y="794"/>
                  </a:lnTo>
                  <a:lnTo>
                    <a:pt x="334" y="762"/>
                  </a:lnTo>
                  <a:lnTo>
                    <a:pt x="292" y="728"/>
                  </a:lnTo>
                  <a:lnTo>
                    <a:pt x="252" y="688"/>
                  </a:lnTo>
                  <a:lnTo>
                    <a:pt x="216" y="646"/>
                  </a:lnTo>
                  <a:lnTo>
                    <a:pt x="180" y="600"/>
                  </a:lnTo>
                  <a:lnTo>
                    <a:pt x="148" y="550"/>
                  </a:lnTo>
                  <a:lnTo>
                    <a:pt x="118" y="498"/>
                  </a:lnTo>
                  <a:lnTo>
                    <a:pt x="92" y="444"/>
                  </a:lnTo>
                  <a:lnTo>
                    <a:pt x="68" y="386"/>
                  </a:lnTo>
                  <a:lnTo>
                    <a:pt x="48" y="326"/>
                  </a:lnTo>
                  <a:lnTo>
                    <a:pt x="32" y="264"/>
                  </a:lnTo>
                  <a:lnTo>
                    <a:pt x="18" y="200"/>
                  </a:lnTo>
                  <a:lnTo>
                    <a:pt x="8" y="136"/>
                  </a:lnTo>
                  <a:lnTo>
                    <a:pt x="2" y="68"/>
                  </a:lnTo>
                  <a:lnTo>
                    <a:pt x="0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42" y="42"/>
                  </a:lnTo>
                  <a:lnTo>
                    <a:pt x="1338" y="84"/>
                  </a:lnTo>
                  <a:lnTo>
                    <a:pt x="1334" y="126"/>
                  </a:lnTo>
                  <a:lnTo>
                    <a:pt x="1326" y="166"/>
                  </a:lnTo>
                  <a:lnTo>
                    <a:pt x="1318" y="206"/>
                  </a:lnTo>
                  <a:lnTo>
                    <a:pt x="1306" y="246"/>
                  </a:lnTo>
                  <a:lnTo>
                    <a:pt x="1292" y="284"/>
                  </a:lnTo>
                  <a:lnTo>
                    <a:pt x="1278" y="322"/>
                  </a:lnTo>
                  <a:lnTo>
                    <a:pt x="1262" y="358"/>
                  </a:lnTo>
                  <a:lnTo>
                    <a:pt x="1244" y="394"/>
                  </a:lnTo>
                  <a:lnTo>
                    <a:pt x="1224" y="428"/>
                  </a:lnTo>
                  <a:lnTo>
                    <a:pt x="1202" y="462"/>
                  </a:lnTo>
                  <a:lnTo>
                    <a:pt x="1178" y="494"/>
                  </a:lnTo>
                  <a:lnTo>
                    <a:pt x="1154" y="526"/>
                  </a:lnTo>
                  <a:lnTo>
                    <a:pt x="1128" y="556"/>
                  </a:lnTo>
                  <a:lnTo>
                    <a:pt x="1100" y="584"/>
                  </a:lnTo>
                  <a:lnTo>
                    <a:pt x="1072" y="612"/>
                  </a:lnTo>
                  <a:lnTo>
                    <a:pt x="1042" y="638"/>
                  </a:lnTo>
                  <a:lnTo>
                    <a:pt x="1010" y="662"/>
                  </a:lnTo>
                  <a:lnTo>
                    <a:pt x="978" y="686"/>
                  </a:lnTo>
                  <a:lnTo>
                    <a:pt x="944" y="708"/>
                  </a:lnTo>
                  <a:lnTo>
                    <a:pt x="910" y="728"/>
                  </a:lnTo>
                  <a:lnTo>
                    <a:pt x="874" y="746"/>
                  </a:lnTo>
                  <a:lnTo>
                    <a:pt x="838" y="762"/>
                  </a:lnTo>
                  <a:lnTo>
                    <a:pt x="800" y="776"/>
                  </a:lnTo>
                  <a:lnTo>
                    <a:pt x="762" y="790"/>
                  </a:lnTo>
                  <a:lnTo>
                    <a:pt x="722" y="802"/>
                  </a:lnTo>
                  <a:lnTo>
                    <a:pt x="682" y="810"/>
                  </a:lnTo>
                  <a:lnTo>
                    <a:pt x="642" y="818"/>
                  </a:lnTo>
                  <a:lnTo>
                    <a:pt x="600" y="822"/>
                  </a:lnTo>
                  <a:lnTo>
                    <a:pt x="558" y="826"/>
                  </a:lnTo>
                  <a:lnTo>
                    <a:pt x="516" y="828"/>
                  </a:lnTo>
                  <a:lnTo>
                    <a:pt x="516" y="828"/>
                  </a:lnTo>
                  <a:lnTo>
                    <a:pt x="470" y="826"/>
                  </a:lnTo>
                  <a:lnTo>
                    <a:pt x="424" y="822"/>
                  </a:lnTo>
                  <a:lnTo>
                    <a:pt x="424" y="822"/>
                  </a:lnTo>
                  <a:close/>
                </a:path>
              </a:pathLst>
            </a:cu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xmlns="" id="{388FBB37-C76F-4517-97BB-052CAB2B4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8250" y="7731125"/>
              <a:ext cx="1123950" cy="561975"/>
            </a:xfrm>
            <a:custGeom>
              <a:avLst/>
              <a:gdLst>
                <a:gd name="T0" fmla="*/ 708 w 708"/>
                <a:gd name="T1" fmla="*/ 354 h 354"/>
                <a:gd name="T2" fmla="*/ 708 w 708"/>
                <a:gd name="T3" fmla="*/ 354 h 354"/>
                <a:gd name="T4" fmla="*/ 706 w 708"/>
                <a:gd name="T5" fmla="*/ 318 h 354"/>
                <a:gd name="T6" fmla="*/ 700 w 708"/>
                <a:gd name="T7" fmla="*/ 282 h 354"/>
                <a:gd name="T8" fmla="*/ 692 w 708"/>
                <a:gd name="T9" fmla="*/ 248 h 354"/>
                <a:gd name="T10" fmla="*/ 680 w 708"/>
                <a:gd name="T11" fmla="*/ 216 h 354"/>
                <a:gd name="T12" fmla="*/ 664 w 708"/>
                <a:gd name="T13" fmla="*/ 186 h 354"/>
                <a:gd name="T14" fmla="*/ 646 w 708"/>
                <a:gd name="T15" fmla="*/ 156 h 354"/>
                <a:gd name="T16" fmla="*/ 626 w 708"/>
                <a:gd name="T17" fmla="*/ 130 h 354"/>
                <a:gd name="T18" fmla="*/ 604 w 708"/>
                <a:gd name="T19" fmla="*/ 104 h 354"/>
                <a:gd name="T20" fmla="*/ 578 w 708"/>
                <a:gd name="T21" fmla="*/ 82 h 354"/>
                <a:gd name="T22" fmla="*/ 552 w 708"/>
                <a:gd name="T23" fmla="*/ 60 h 354"/>
                <a:gd name="T24" fmla="*/ 522 w 708"/>
                <a:gd name="T25" fmla="*/ 44 h 354"/>
                <a:gd name="T26" fmla="*/ 492 w 708"/>
                <a:gd name="T27" fmla="*/ 28 h 354"/>
                <a:gd name="T28" fmla="*/ 458 w 708"/>
                <a:gd name="T29" fmla="*/ 16 h 354"/>
                <a:gd name="T30" fmla="*/ 424 w 708"/>
                <a:gd name="T31" fmla="*/ 8 h 354"/>
                <a:gd name="T32" fmla="*/ 390 w 708"/>
                <a:gd name="T33" fmla="*/ 2 h 354"/>
                <a:gd name="T34" fmla="*/ 354 w 708"/>
                <a:gd name="T35" fmla="*/ 0 h 354"/>
                <a:gd name="T36" fmla="*/ 354 w 708"/>
                <a:gd name="T37" fmla="*/ 0 h 354"/>
                <a:gd name="T38" fmla="*/ 318 w 708"/>
                <a:gd name="T39" fmla="*/ 2 h 354"/>
                <a:gd name="T40" fmla="*/ 282 w 708"/>
                <a:gd name="T41" fmla="*/ 8 h 354"/>
                <a:gd name="T42" fmla="*/ 248 w 708"/>
                <a:gd name="T43" fmla="*/ 16 h 354"/>
                <a:gd name="T44" fmla="*/ 216 w 708"/>
                <a:gd name="T45" fmla="*/ 28 h 354"/>
                <a:gd name="T46" fmla="*/ 186 w 708"/>
                <a:gd name="T47" fmla="*/ 44 h 354"/>
                <a:gd name="T48" fmla="*/ 156 w 708"/>
                <a:gd name="T49" fmla="*/ 60 h 354"/>
                <a:gd name="T50" fmla="*/ 128 w 708"/>
                <a:gd name="T51" fmla="*/ 82 h 354"/>
                <a:gd name="T52" fmla="*/ 104 w 708"/>
                <a:gd name="T53" fmla="*/ 104 h 354"/>
                <a:gd name="T54" fmla="*/ 80 w 708"/>
                <a:gd name="T55" fmla="*/ 130 h 354"/>
                <a:gd name="T56" fmla="*/ 60 w 708"/>
                <a:gd name="T57" fmla="*/ 156 h 354"/>
                <a:gd name="T58" fmla="*/ 42 w 708"/>
                <a:gd name="T59" fmla="*/ 186 h 354"/>
                <a:gd name="T60" fmla="*/ 28 w 708"/>
                <a:gd name="T61" fmla="*/ 216 h 354"/>
                <a:gd name="T62" fmla="*/ 16 w 708"/>
                <a:gd name="T63" fmla="*/ 248 h 354"/>
                <a:gd name="T64" fmla="*/ 8 w 708"/>
                <a:gd name="T65" fmla="*/ 282 h 354"/>
                <a:gd name="T66" fmla="*/ 2 w 708"/>
                <a:gd name="T67" fmla="*/ 318 h 354"/>
                <a:gd name="T68" fmla="*/ 0 w 708"/>
                <a:gd name="T69" fmla="*/ 354 h 354"/>
                <a:gd name="T70" fmla="*/ 708 w 708"/>
                <a:gd name="T71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8" h="354">
                  <a:moveTo>
                    <a:pt x="708" y="354"/>
                  </a:moveTo>
                  <a:lnTo>
                    <a:pt x="708" y="354"/>
                  </a:lnTo>
                  <a:lnTo>
                    <a:pt x="706" y="318"/>
                  </a:lnTo>
                  <a:lnTo>
                    <a:pt x="700" y="282"/>
                  </a:lnTo>
                  <a:lnTo>
                    <a:pt x="692" y="248"/>
                  </a:lnTo>
                  <a:lnTo>
                    <a:pt x="680" y="216"/>
                  </a:lnTo>
                  <a:lnTo>
                    <a:pt x="664" y="186"/>
                  </a:lnTo>
                  <a:lnTo>
                    <a:pt x="646" y="156"/>
                  </a:lnTo>
                  <a:lnTo>
                    <a:pt x="626" y="130"/>
                  </a:lnTo>
                  <a:lnTo>
                    <a:pt x="604" y="104"/>
                  </a:lnTo>
                  <a:lnTo>
                    <a:pt x="578" y="82"/>
                  </a:lnTo>
                  <a:lnTo>
                    <a:pt x="552" y="60"/>
                  </a:lnTo>
                  <a:lnTo>
                    <a:pt x="522" y="44"/>
                  </a:lnTo>
                  <a:lnTo>
                    <a:pt x="492" y="28"/>
                  </a:lnTo>
                  <a:lnTo>
                    <a:pt x="458" y="16"/>
                  </a:lnTo>
                  <a:lnTo>
                    <a:pt x="424" y="8"/>
                  </a:lnTo>
                  <a:lnTo>
                    <a:pt x="390" y="2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4"/>
                  </a:lnTo>
                  <a:lnTo>
                    <a:pt x="156" y="60"/>
                  </a:lnTo>
                  <a:lnTo>
                    <a:pt x="128" y="82"/>
                  </a:lnTo>
                  <a:lnTo>
                    <a:pt x="104" y="104"/>
                  </a:lnTo>
                  <a:lnTo>
                    <a:pt x="80" y="130"/>
                  </a:lnTo>
                  <a:lnTo>
                    <a:pt x="60" y="156"/>
                  </a:lnTo>
                  <a:lnTo>
                    <a:pt x="42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xmlns="" id="{D59C0DC2-C3A7-465F-BC4A-D1882B717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87900" y="7737475"/>
              <a:ext cx="863600" cy="555625"/>
            </a:xfrm>
            <a:custGeom>
              <a:avLst/>
              <a:gdLst>
                <a:gd name="T0" fmla="*/ 544 w 544"/>
                <a:gd name="T1" fmla="*/ 350 h 350"/>
                <a:gd name="T2" fmla="*/ 544 w 544"/>
                <a:gd name="T3" fmla="*/ 350 h 350"/>
                <a:gd name="T4" fmla="*/ 542 w 544"/>
                <a:gd name="T5" fmla="*/ 316 h 350"/>
                <a:gd name="T6" fmla="*/ 538 w 544"/>
                <a:gd name="T7" fmla="*/ 284 h 350"/>
                <a:gd name="T8" fmla="*/ 530 w 544"/>
                <a:gd name="T9" fmla="*/ 252 h 350"/>
                <a:gd name="T10" fmla="*/ 520 w 544"/>
                <a:gd name="T11" fmla="*/ 222 h 350"/>
                <a:gd name="T12" fmla="*/ 506 w 544"/>
                <a:gd name="T13" fmla="*/ 194 h 350"/>
                <a:gd name="T14" fmla="*/ 492 w 544"/>
                <a:gd name="T15" fmla="*/ 166 h 350"/>
                <a:gd name="T16" fmla="*/ 474 w 544"/>
                <a:gd name="T17" fmla="*/ 140 h 350"/>
                <a:gd name="T18" fmla="*/ 454 w 544"/>
                <a:gd name="T19" fmla="*/ 116 h 350"/>
                <a:gd name="T20" fmla="*/ 432 w 544"/>
                <a:gd name="T21" fmla="*/ 94 h 350"/>
                <a:gd name="T22" fmla="*/ 410 w 544"/>
                <a:gd name="T23" fmla="*/ 74 h 350"/>
                <a:gd name="T24" fmla="*/ 384 w 544"/>
                <a:gd name="T25" fmla="*/ 54 h 350"/>
                <a:gd name="T26" fmla="*/ 358 w 544"/>
                <a:gd name="T27" fmla="*/ 38 h 350"/>
                <a:gd name="T28" fmla="*/ 328 w 544"/>
                <a:gd name="T29" fmla="*/ 24 h 350"/>
                <a:gd name="T30" fmla="*/ 300 w 544"/>
                <a:gd name="T31" fmla="*/ 14 h 350"/>
                <a:gd name="T32" fmla="*/ 268 w 544"/>
                <a:gd name="T33" fmla="*/ 6 h 350"/>
                <a:gd name="T34" fmla="*/ 236 w 544"/>
                <a:gd name="T35" fmla="*/ 0 h 350"/>
                <a:gd name="T36" fmla="*/ 236 w 544"/>
                <a:gd name="T37" fmla="*/ 0 h 350"/>
                <a:gd name="T38" fmla="*/ 212 w 544"/>
                <a:gd name="T39" fmla="*/ 6 h 350"/>
                <a:gd name="T40" fmla="*/ 188 w 544"/>
                <a:gd name="T41" fmla="*/ 14 h 350"/>
                <a:gd name="T42" fmla="*/ 166 w 544"/>
                <a:gd name="T43" fmla="*/ 24 h 350"/>
                <a:gd name="T44" fmla="*/ 144 w 544"/>
                <a:gd name="T45" fmla="*/ 38 h 350"/>
                <a:gd name="T46" fmla="*/ 122 w 544"/>
                <a:gd name="T47" fmla="*/ 54 h 350"/>
                <a:gd name="T48" fmla="*/ 104 w 544"/>
                <a:gd name="T49" fmla="*/ 74 h 350"/>
                <a:gd name="T50" fmla="*/ 86 w 544"/>
                <a:gd name="T51" fmla="*/ 94 h 350"/>
                <a:gd name="T52" fmla="*/ 68 w 544"/>
                <a:gd name="T53" fmla="*/ 116 h 350"/>
                <a:gd name="T54" fmla="*/ 54 w 544"/>
                <a:gd name="T55" fmla="*/ 140 h 350"/>
                <a:gd name="T56" fmla="*/ 40 w 544"/>
                <a:gd name="T57" fmla="*/ 166 h 350"/>
                <a:gd name="T58" fmla="*/ 28 w 544"/>
                <a:gd name="T59" fmla="*/ 194 h 350"/>
                <a:gd name="T60" fmla="*/ 18 w 544"/>
                <a:gd name="T61" fmla="*/ 222 h 350"/>
                <a:gd name="T62" fmla="*/ 12 w 544"/>
                <a:gd name="T63" fmla="*/ 252 h 350"/>
                <a:gd name="T64" fmla="*/ 6 w 544"/>
                <a:gd name="T65" fmla="*/ 284 h 350"/>
                <a:gd name="T66" fmla="*/ 2 w 544"/>
                <a:gd name="T67" fmla="*/ 316 h 350"/>
                <a:gd name="T68" fmla="*/ 0 w 544"/>
                <a:gd name="T69" fmla="*/ 350 h 350"/>
                <a:gd name="T70" fmla="*/ 544 w 544"/>
                <a:gd name="T7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4" h="350">
                  <a:moveTo>
                    <a:pt x="544" y="350"/>
                  </a:moveTo>
                  <a:lnTo>
                    <a:pt x="544" y="350"/>
                  </a:lnTo>
                  <a:lnTo>
                    <a:pt x="542" y="316"/>
                  </a:lnTo>
                  <a:lnTo>
                    <a:pt x="538" y="284"/>
                  </a:lnTo>
                  <a:lnTo>
                    <a:pt x="530" y="252"/>
                  </a:lnTo>
                  <a:lnTo>
                    <a:pt x="520" y="222"/>
                  </a:lnTo>
                  <a:lnTo>
                    <a:pt x="506" y="194"/>
                  </a:lnTo>
                  <a:lnTo>
                    <a:pt x="492" y="166"/>
                  </a:lnTo>
                  <a:lnTo>
                    <a:pt x="474" y="140"/>
                  </a:lnTo>
                  <a:lnTo>
                    <a:pt x="454" y="116"/>
                  </a:lnTo>
                  <a:lnTo>
                    <a:pt x="432" y="94"/>
                  </a:lnTo>
                  <a:lnTo>
                    <a:pt x="410" y="74"/>
                  </a:lnTo>
                  <a:lnTo>
                    <a:pt x="384" y="54"/>
                  </a:lnTo>
                  <a:lnTo>
                    <a:pt x="358" y="38"/>
                  </a:lnTo>
                  <a:lnTo>
                    <a:pt x="328" y="24"/>
                  </a:lnTo>
                  <a:lnTo>
                    <a:pt x="300" y="14"/>
                  </a:lnTo>
                  <a:lnTo>
                    <a:pt x="268" y="6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12" y="6"/>
                  </a:lnTo>
                  <a:lnTo>
                    <a:pt x="188" y="14"/>
                  </a:lnTo>
                  <a:lnTo>
                    <a:pt x="166" y="24"/>
                  </a:lnTo>
                  <a:lnTo>
                    <a:pt x="144" y="38"/>
                  </a:lnTo>
                  <a:lnTo>
                    <a:pt x="122" y="54"/>
                  </a:lnTo>
                  <a:lnTo>
                    <a:pt x="104" y="74"/>
                  </a:lnTo>
                  <a:lnTo>
                    <a:pt x="86" y="94"/>
                  </a:lnTo>
                  <a:lnTo>
                    <a:pt x="68" y="116"/>
                  </a:lnTo>
                  <a:lnTo>
                    <a:pt x="54" y="140"/>
                  </a:lnTo>
                  <a:lnTo>
                    <a:pt x="40" y="166"/>
                  </a:lnTo>
                  <a:lnTo>
                    <a:pt x="28" y="194"/>
                  </a:lnTo>
                  <a:lnTo>
                    <a:pt x="18" y="222"/>
                  </a:lnTo>
                  <a:lnTo>
                    <a:pt x="12" y="252"/>
                  </a:lnTo>
                  <a:lnTo>
                    <a:pt x="6" y="284"/>
                  </a:lnTo>
                  <a:lnTo>
                    <a:pt x="2" y="316"/>
                  </a:lnTo>
                  <a:lnTo>
                    <a:pt x="0" y="350"/>
                  </a:lnTo>
                  <a:lnTo>
                    <a:pt x="544" y="350"/>
                  </a:lnTo>
                  <a:close/>
                </a:path>
              </a:pathLst>
            </a:cu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xmlns="" id="{EF297BDC-90C2-4904-A3CA-36ED76532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8250" y="7731125"/>
              <a:ext cx="561975" cy="561975"/>
            </a:xfrm>
            <a:custGeom>
              <a:avLst/>
              <a:gdLst>
                <a:gd name="T0" fmla="*/ 354 w 354"/>
                <a:gd name="T1" fmla="*/ 0 h 354"/>
                <a:gd name="T2" fmla="*/ 354 w 354"/>
                <a:gd name="T3" fmla="*/ 0 h 354"/>
                <a:gd name="T4" fmla="*/ 318 w 354"/>
                <a:gd name="T5" fmla="*/ 2 h 354"/>
                <a:gd name="T6" fmla="*/ 282 w 354"/>
                <a:gd name="T7" fmla="*/ 8 h 354"/>
                <a:gd name="T8" fmla="*/ 248 w 354"/>
                <a:gd name="T9" fmla="*/ 16 h 354"/>
                <a:gd name="T10" fmla="*/ 216 w 354"/>
                <a:gd name="T11" fmla="*/ 28 h 354"/>
                <a:gd name="T12" fmla="*/ 186 w 354"/>
                <a:gd name="T13" fmla="*/ 44 h 354"/>
                <a:gd name="T14" fmla="*/ 156 w 354"/>
                <a:gd name="T15" fmla="*/ 60 h 354"/>
                <a:gd name="T16" fmla="*/ 128 w 354"/>
                <a:gd name="T17" fmla="*/ 82 h 354"/>
                <a:gd name="T18" fmla="*/ 104 w 354"/>
                <a:gd name="T19" fmla="*/ 104 h 354"/>
                <a:gd name="T20" fmla="*/ 80 w 354"/>
                <a:gd name="T21" fmla="*/ 130 h 354"/>
                <a:gd name="T22" fmla="*/ 60 w 354"/>
                <a:gd name="T23" fmla="*/ 156 h 354"/>
                <a:gd name="T24" fmla="*/ 42 w 354"/>
                <a:gd name="T25" fmla="*/ 186 h 354"/>
                <a:gd name="T26" fmla="*/ 28 w 354"/>
                <a:gd name="T27" fmla="*/ 216 h 354"/>
                <a:gd name="T28" fmla="*/ 16 w 354"/>
                <a:gd name="T29" fmla="*/ 248 h 354"/>
                <a:gd name="T30" fmla="*/ 8 w 354"/>
                <a:gd name="T31" fmla="*/ 282 h 354"/>
                <a:gd name="T32" fmla="*/ 2 w 354"/>
                <a:gd name="T33" fmla="*/ 318 h 354"/>
                <a:gd name="T34" fmla="*/ 0 w 354"/>
                <a:gd name="T35" fmla="*/ 354 h 354"/>
                <a:gd name="T36" fmla="*/ 38 w 354"/>
                <a:gd name="T37" fmla="*/ 354 h 354"/>
                <a:gd name="T38" fmla="*/ 38 w 354"/>
                <a:gd name="T39" fmla="*/ 354 h 354"/>
                <a:gd name="T40" fmla="*/ 50 w 354"/>
                <a:gd name="T41" fmla="*/ 318 h 354"/>
                <a:gd name="T42" fmla="*/ 62 w 354"/>
                <a:gd name="T43" fmla="*/ 286 h 354"/>
                <a:gd name="T44" fmla="*/ 74 w 354"/>
                <a:gd name="T45" fmla="*/ 252 h 354"/>
                <a:gd name="T46" fmla="*/ 90 w 354"/>
                <a:gd name="T47" fmla="*/ 222 h 354"/>
                <a:gd name="T48" fmla="*/ 106 w 354"/>
                <a:gd name="T49" fmla="*/ 192 h 354"/>
                <a:gd name="T50" fmla="*/ 122 w 354"/>
                <a:gd name="T51" fmla="*/ 164 h 354"/>
                <a:gd name="T52" fmla="*/ 140 w 354"/>
                <a:gd name="T53" fmla="*/ 138 h 354"/>
                <a:gd name="T54" fmla="*/ 158 w 354"/>
                <a:gd name="T55" fmla="*/ 114 h 354"/>
                <a:gd name="T56" fmla="*/ 178 w 354"/>
                <a:gd name="T57" fmla="*/ 92 h 354"/>
                <a:gd name="T58" fmla="*/ 200 w 354"/>
                <a:gd name="T59" fmla="*/ 72 h 354"/>
                <a:gd name="T60" fmla="*/ 222 w 354"/>
                <a:gd name="T61" fmla="*/ 54 h 354"/>
                <a:gd name="T62" fmla="*/ 246 w 354"/>
                <a:gd name="T63" fmla="*/ 38 h 354"/>
                <a:gd name="T64" fmla="*/ 272 w 354"/>
                <a:gd name="T65" fmla="*/ 26 h 354"/>
                <a:gd name="T66" fmla="*/ 298 w 354"/>
                <a:gd name="T67" fmla="*/ 14 h 354"/>
                <a:gd name="T68" fmla="*/ 324 w 354"/>
                <a:gd name="T69" fmla="*/ 6 h 354"/>
                <a:gd name="T70" fmla="*/ 354 w 354"/>
                <a:gd name="T71" fmla="*/ 0 h 354"/>
                <a:gd name="T72" fmla="*/ 354 w 354"/>
                <a:gd name="T7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354">
                  <a:moveTo>
                    <a:pt x="354" y="0"/>
                  </a:move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4"/>
                  </a:lnTo>
                  <a:lnTo>
                    <a:pt x="156" y="60"/>
                  </a:lnTo>
                  <a:lnTo>
                    <a:pt x="128" y="82"/>
                  </a:lnTo>
                  <a:lnTo>
                    <a:pt x="104" y="104"/>
                  </a:lnTo>
                  <a:lnTo>
                    <a:pt x="80" y="130"/>
                  </a:lnTo>
                  <a:lnTo>
                    <a:pt x="60" y="156"/>
                  </a:lnTo>
                  <a:lnTo>
                    <a:pt x="42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38" y="354"/>
                  </a:lnTo>
                  <a:lnTo>
                    <a:pt x="38" y="354"/>
                  </a:lnTo>
                  <a:lnTo>
                    <a:pt x="50" y="318"/>
                  </a:lnTo>
                  <a:lnTo>
                    <a:pt x="62" y="286"/>
                  </a:lnTo>
                  <a:lnTo>
                    <a:pt x="74" y="252"/>
                  </a:lnTo>
                  <a:lnTo>
                    <a:pt x="90" y="222"/>
                  </a:lnTo>
                  <a:lnTo>
                    <a:pt x="106" y="192"/>
                  </a:lnTo>
                  <a:lnTo>
                    <a:pt x="122" y="164"/>
                  </a:lnTo>
                  <a:lnTo>
                    <a:pt x="140" y="138"/>
                  </a:lnTo>
                  <a:lnTo>
                    <a:pt x="158" y="114"/>
                  </a:lnTo>
                  <a:lnTo>
                    <a:pt x="178" y="92"/>
                  </a:lnTo>
                  <a:lnTo>
                    <a:pt x="200" y="72"/>
                  </a:lnTo>
                  <a:lnTo>
                    <a:pt x="222" y="54"/>
                  </a:lnTo>
                  <a:lnTo>
                    <a:pt x="246" y="38"/>
                  </a:lnTo>
                  <a:lnTo>
                    <a:pt x="272" y="26"/>
                  </a:lnTo>
                  <a:lnTo>
                    <a:pt x="298" y="14"/>
                  </a:lnTo>
                  <a:lnTo>
                    <a:pt x="324" y="6"/>
                  </a:lnTo>
                  <a:lnTo>
                    <a:pt x="354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xmlns="" id="{A9259C94-34C9-4896-B6F3-F28FD7573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60975" y="8131175"/>
              <a:ext cx="1549400" cy="257175"/>
            </a:xfrm>
            <a:prstGeom prst="rect">
              <a:avLst/>
            </a:pr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xmlns="" id="{B22348E6-77E3-4758-B201-1C294349E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60975" y="8131175"/>
              <a:ext cx="273050" cy="257175"/>
            </a:xfrm>
            <a:prstGeom prst="rect">
              <a:avLst/>
            </a:pr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xmlns="" id="{2295680F-EEAB-4DA7-9766-94E6B3AC3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97550" y="4413250"/>
              <a:ext cx="2622550" cy="120650"/>
            </a:xfrm>
            <a:custGeom>
              <a:avLst/>
              <a:gdLst>
                <a:gd name="T0" fmla="*/ 1652 w 1652"/>
                <a:gd name="T1" fmla="*/ 0 h 76"/>
                <a:gd name="T2" fmla="*/ 1652 w 1652"/>
                <a:gd name="T3" fmla="*/ 0 h 76"/>
                <a:gd name="T4" fmla="*/ 1648 w 1652"/>
                <a:gd name="T5" fmla="*/ 38 h 76"/>
                <a:gd name="T6" fmla="*/ 1644 w 1652"/>
                <a:gd name="T7" fmla="*/ 76 h 76"/>
                <a:gd name="T8" fmla="*/ 8 w 1652"/>
                <a:gd name="T9" fmla="*/ 76 h 76"/>
                <a:gd name="T10" fmla="*/ 8 w 1652"/>
                <a:gd name="T11" fmla="*/ 76 h 76"/>
                <a:gd name="T12" fmla="*/ 2 w 1652"/>
                <a:gd name="T13" fmla="*/ 38 h 76"/>
                <a:gd name="T14" fmla="*/ 0 w 1652"/>
                <a:gd name="T15" fmla="*/ 0 h 76"/>
                <a:gd name="T16" fmla="*/ 1652 w 165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76">
                  <a:moveTo>
                    <a:pt x="1652" y="0"/>
                  </a:moveTo>
                  <a:lnTo>
                    <a:pt x="1652" y="0"/>
                  </a:lnTo>
                  <a:lnTo>
                    <a:pt x="1648" y="38"/>
                  </a:lnTo>
                  <a:lnTo>
                    <a:pt x="1644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38"/>
                  </a:lnTo>
                  <a:lnTo>
                    <a:pt x="0" y="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rgbClr val="F79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31">
              <a:extLst>
                <a:ext uri="{FF2B5EF4-FFF2-40B4-BE49-F238E27FC236}">
                  <a16:creationId xmlns:a16="http://schemas.microsoft.com/office/drawing/2014/main" xmlns="" id="{8D2FD42D-111D-46D4-8720-71522B8D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35663" y="3657600"/>
              <a:ext cx="2897188" cy="755650"/>
            </a:xfrm>
            <a:prstGeom prst="rect">
              <a:avLst/>
            </a:prstGeom>
            <a:solidFill>
              <a:srgbClr val="FFB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32">
              <a:extLst>
                <a:ext uri="{FF2B5EF4-FFF2-40B4-BE49-F238E27FC236}">
                  <a16:creationId xmlns:a16="http://schemas.microsoft.com/office/drawing/2014/main" xmlns="" id="{E8F806E8-1114-4676-AF31-431E42FB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45050" y="3657600"/>
              <a:ext cx="1806575" cy="755650"/>
            </a:xfrm>
            <a:prstGeom prst="rect">
              <a:avLst/>
            </a:pr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xmlns="" id="{101EA193-7CB4-43E9-B0DF-2118C74F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54550" y="8131175"/>
              <a:ext cx="942975" cy="257175"/>
            </a:xfrm>
            <a:prstGeom prst="rect">
              <a:avLst/>
            </a:pr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4" name="Picture 34">
              <a:extLst>
                <a:ext uri="{FF2B5EF4-FFF2-40B4-BE49-F238E27FC236}">
                  <a16:creationId xmlns:a16="http://schemas.microsoft.com/office/drawing/2014/main" xmlns="" id="{6FD527E9-7804-4B06-AE5D-32CA87822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84850" y="8359775"/>
              <a:ext cx="259080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35">
              <a:extLst>
                <a:ext uri="{FF2B5EF4-FFF2-40B4-BE49-F238E27FC236}">
                  <a16:creationId xmlns:a16="http://schemas.microsoft.com/office/drawing/2014/main" xmlns="" id="{048E4590-03A1-4505-923A-AE2ACD95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64238" y="8902700"/>
              <a:ext cx="295116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Rectangle 36">
              <a:extLst>
                <a:ext uri="{FF2B5EF4-FFF2-40B4-BE49-F238E27FC236}">
                  <a16:creationId xmlns:a16="http://schemas.microsoft.com/office/drawing/2014/main" xmlns="" id="{72C0E9F1-B498-4A36-BCEF-DB02F001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700" y="8499475"/>
              <a:ext cx="958850" cy="355600"/>
            </a:xfrm>
            <a:prstGeom prst="rect">
              <a:avLst/>
            </a:prstGeom>
            <a:solidFill>
              <a:srgbClr val="F4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37">
              <a:extLst>
                <a:ext uri="{FF2B5EF4-FFF2-40B4-BE49-F238E27FC236}">
                  <a16:creationId xmlns:a16="http://schemas.microsoft.com/office/drawing/2014/main" xmlns="" id="{31C66040-DCDE-47B2-B068-777C2935D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35663" y="3657600"/>
              <a:ext cx="582613" cy="755650"/>
            </a:xfrm>
            <a:prstGeom prst="rect">
              <a:avLst/>
            </a:prstGeom>
            <a:solidFill>
              <a:srgbClr val="FFD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xmlns="" id="{86AAD69F-0442-488D-9736-80B99E3E8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25975" y="6384925"/>
              <a:ext cx="615950" cy="1231900"/>
            </a:xfrm>
            <a:custGeom>
              <a:avLst/>
              <a:gdLst>
                <a:gd name="T0" fmla="*/ 196 w 388"/>
                <a:gd name="T1" fmla="*/ 0 h 776"/>
                <a:gd name="T2" fmla="*/ 172 w 388"/>
                <a:gd name="T3" fmla="*/ 6 h 776"/>
                <a:gd name="T4" fmla="*/ 148 w 388"/>
                <a:gd name="T5" fmla="*/ 22 h 776"/>
                <a:gd name="T6" fmla="*/ 128 w 388"/>
                <a:gd name="T7" fmla="*/ 48 h 776"/>
                <a:gd name="T8" fmla="*/ 110 w 388"/>
                <a:gd name="T9" fmla="*/ 80 h 776"/>
                <a:gd name="T10" fmla="*/ 96 w 388"/>
                <a:gd name="T11" fmla="*/ 116 h 776"/>
                <a:gd name="T12" fmla="*/ 82 w 388"/>
                <a:gd name="T13" fmla="*/ 174 h 776"/>
                <a:gd name="T14" fmla="*/ 80 w 388"/>
                <a:gd name="T15" fmla="*/ 212 h 776"/>
                <a:gd name="T16" fmla="*/ 80 w 388"/>
                <a:gd name="T17" fmla="*/ 232 h 776"/>
                <a:gd name="T18" fmla="*/ 78 w 388"/>
                <a:gd name="T19" fmla="*/ 266 h 776"/>
                <a:gd name="T20" fmla="*/ 70 w 388"/>
                <a:gd name="T21" fmla="*/ 294 h 776"/>
                <a:gd name="T22" fmla="*/ 44 w 388"/>
                <a:gd name="T23" fmla="*/ 346 h 776"/>
                <a:gd name="T24" fmla="*/ 16 w 388"/>
                <a:gd name="T25" fmla="*/ 398 h 776"/>
                <a:gd name="T26" fmla="*/ 8 w 388"/>
                <a:gd name="T27" fmla="*/ 430 h 776"/>
                <a:gd name="T28" fmla="*/ 6 w 388"/>
                <a:gd name="T29" fmla="*/ 466 h 776"/>
                <a:gd name="T30" fmla="*/ 6 w 388"/>
                <a:gd name="T31" fmla="*/ 504 h 776"/>
                <a:gd name="T32" fmla="*/ 2 w 388"/>
                <a:gd name="T33" fmla="*/ 594 h 776"/>
                <a:gd name="T34" fmla="*/ 0 w 388"/>
                <a:gd name="T35" fmla="*/ 672 h 776"/>
                <a:gd name="T36" fmla="*/ 0 w 388"/>
                <a:gd name="T37" fmla="*/ 700 h 776"/>
                <a:gd name="T38" fmla="*/ 4 w 388"/>
                <a:gd name="T39" fmla="*/ 714 h 776"/>
                <a:gd name="T40" fmla="*/ 14 w 388"/>
                <a:gd name="T41" fmla="*/ 726 h 776"/>
                <a:gd name="T42" fmla="*/ 46 w 388"/>
                <a:gd name="T43" fmla="*/ 746 h 776"/>
                <a:gd name="T44" fmla="*/ 92 w 388"/>
                <a:gd name="T45" fmla="*/ 760 h 776"/>
                <a:gd name="T46" fmla="*/ 146 w 388"/>
                <a:gd name="T47" fmla="*/ 768 h 776"/>
                <a:gd name="T48" fmla="*/ 258 w 388"/>
                <a:gd name="T49" fmla="*/ 776 h 776"/>
                <a:gd name="T50" fmla="*/ 336 w 388"/>
                <a:gd name="T51" fmla="*/ 774 h 776"/>
                <a:gd name="T52" fmla="*/ 342 w 388"/>
                <a:gd name="T53" fmla="*/ 770 h 776"/>
                <a:gd name="T54" fmla="*/ 354 w 388"/>
                <a:gd name="T55" fmla="*/ 752 h 776"/>
                <a:gd name="T56" fmla="*/ 370 w 388"/>
                <a:gd name="T57" fmla="*/ 698 h 776"/>
                <a:gd name="T58" fmla="*/ 384 w 388"/>
                <a:gd name="T59" fmla="*/ 588 h 776"/>
                <a:gd name="T60" fmla="*/ 388 w 388"/>
                <a:gd name="T61" fmla="*/ 450 h 776"/>
                <a:gd name="T62" fmla="*/ 378 w 388"/>
                <a:gd name="T63" fmla="*/ 306 h 776"/>
                <a:gd name="T64" fmla="*/ 368 w 388"/>
                <a:gd name="T65" fmla="*/ 236 h 776"/>
                <a:gd name="T66" fmla="*/ 352 w 388"/>
                <a:gd name="T67" fmla="*/ 170 h 776"/>
                <a:gd name="T68" fmla="*/ 332 w 388"/>
                <a:gd name="T69" fmla="*/ 112 h 776"/>
                <a:gd name="T70" fmla="*/ 306 w 388"/>
                <a:gd name="T71" fmla="*/ 64 h 776"/>
                <a:gd name="T72" fmla="*/ 276 w 388"/>
                <a:gd name="T73" fmla="*/ 28 h 776"/>
                <a:gd name="T74" fmla="*/ 240 w 388"/>
                <a:gd name="T75" fmla="*/ 6 h 776"/>
                <a:gd name="T76" fmla="*/ 196 w 388"/>
                <a:gd name="T7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776">
                  <a:moveTo>
                    <a:pt x="196" y="0"/>
                  </a:moveTo>
                  <a:lnTo>
                    <a:pt x="196" y="0"/>
                  </a:lnTo>
                  <a:lnTo>
                    <a:pt x="184" y="2"/>
                  </a:lnTo>
                  <a:lnTo>
                    <a:pt x="172" y="6"/>
                  </a:lnTo>
                  <a:lnTo>
                    <a:pt x="160" y="14"/>
                  </a:lnTo>
                  <a:lnTo>
                    <a:pt x="148" y="22"/>
                  </a:lnTo>
                  <a:lnTo>
                    <a:pt x="138" y="34"/>
                  </a:lnTo>
                  <a:lnTo>
                    <a:pt x="128" y="48"/>
                  </a:lnTo>
                  <a:lnTo>
                    <a:pt x="120" y="62"/>
                  </a:lnTo>
                  <a:lnTo>
                    <a:pt x="110" y="80"/>
                  </a:lnTo>
                  <a:lnTo>
                    <a:pt x="102" y="96"/>
                  </a:lnTo>
                  <a:lnTo>
                    <a:pt x="96" y="116"/>
                  </a:lnTo>
                  <a:lnTo>
                    <a:pt x="86" y="154"/>
                  </a:lnTo>
                  <a:lnTo>
                    <a:pt x="82" y="174"/>
                  </a:lnTo>
                  <a:lnTo>
                    <a:pt x="80" y="194"/>
                  </a:lnTo>
                  <a:lnTo>
                    <a:pt x="80" y="212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50"/>
                  </a:lnTo>
                  <a:lnTo>
                    <a:pt x="78" y="266"/>
                  </a:lnTo>
                  <a:lnTo>
                    <a:pt x="76" y="280"/>
                  </a:lnTo>
                  <a:lnTo>
                    <a:pt x="70" y="294"/>
                  </a:lnTo>
                  <a:lnTo>
                    <a:pt x="58" y="322"/>
                  </a:lnTo>
                  <a:lnTo>
                    <a:pt x="44" y="346"/>
                  </a:lnTo>
                  <a:lnTo>
                    <a:pt x="30" y="372"/>
                  </a:lnTo>
                  <a:lnTo>
                    <a:pt x="16" y="398"/>
                  </a:lnTo>
                  <a:lnTo>
                    <a:pt x="12" y="414"/>
                  </a:lnTo>
                  <a:lnTo>
                    <a:pt x="8" y="430"/>
                  </a:lnTo>
                  <a:lnTo>
                    <a:pt x="6" y="448"/>
                  </a:lnTo>
                  <a:lnTo>
                    <a:pt x="6" y="466"/>
                  </a:lnTo>
                  <a:lnTo>
                    <a:pt x="6" y="466"/>
                  </a:lnTo>
                  <a:lnTo>
                    <a:pt x="6" y="504"/>
                  </a:lnTo>
                  <a:lnTo>
                    <a:pt x="6" y="536"/>
                  </a:lnTo>
                  <a:lnTo>
                    <a:pt x="2" y="594"/>
                  </a:lnTo>
                  <a:lnTo>
                    <a:pt x="0" y="644"/>
                  </a:lnTo>
                  <a:lnTo>
                    <a:pt x="0" y="672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2" y="708"/>
                  </a:lnTo>
                  <a:lnTo>
                    <a:pt x="4" y="714"/>
                  </a:lnTo>
                  <a:lnTo>
                    <a:pt x="8" y="720"/>
                  </a:lnTo>
                  <a:lnTo>
                    <a:pt x="14" y="726"/>
                  </a:lnTo>
                  <a:lnTo>
                    <a:pt x="28" y="736"/>
                  </a:lnTo>
                  <a:lnTo>
                    <a:pt x="46" y="746"/>
                  </a:lnTo>
                  <a:lnTo>
                    <a:pt x="68" y="754"/>
                  </a:lnTo>
                  <a:lnTo>
                    <a:pt x="92" y="760"/>
                  </a:lnTo>
                  <a:lnTo>
                    <a:pt x="118" y="764"/>
                  </a:lnTo>
                  <a:lnTo>
                    <a:pt x="146" y="768"/>
                  </a:lnTo>
                  <a:lnTo>
                    <a:pt x="202" y="774"/>
                  </a:lnTo>
                  <a:lnTo>
                    <a:pt x="258" y="776"/>
                  </a:lnTo>
                  <a:lnTo>
                    <a:pt x="304" y="776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42" y="770"/>
                  </a:lnTo>
                  <a:lnTo>
                    <a:pt x="348" y="764"/>
                  </a:lnTo>
                  <a:lnTo>
                    <a:pt x="354" y="752"/>
                  </a:lnTo>
                  <a:lnTo>
                    <a:pt x="360" y="738"/>
                  </a:lnTo>
                  <a:lnTo>
                    <a:pt x="370" y="698"/>
                  </a:lnTo>
                  <a:lnTo>
                    <a:pt x="378" y="648"/>
                  </a:lnTo>
                  <a:lnTo>
                    <a:pt x="384" y="588"/>
                  </a:lnTo>
                  <a:lnTo>
                    <a:pt x="386" y="522"/>
                  </a:lnTo>
                  <a:lnTo>
                    <a:pt x="388" y="450"/>
                  </a:lnTo>
                  <a:lnTo>
                    <a:pt x="384" y="378"/>
                  </a:lnTo>
                  <a:lnTo>
                    <a:pt x="378" y="306"/>
                  </a:lnTo>
                  <a:lnTo>
                    <a:pt x="374" y="270"/>
                  </a:lnTo>
                  <a:lnTo>
                    <a:pt x="368" y="236"/>
                  </a:lnTo>
                  <a:lnTo>
                    <a:pt x="360" y="202"/>
                  </a:lnTo>
                  <a:lnTo>
                    <a:pt x="352" y="170"/>
                  </a:lnTo>
                  <a:lnTo>
                    <a:pt x="342" y="140"/>
                  </a:lnTo>
                  <a:lnTo>
                    <a:pt x="332" y="112"/>
                  </a:lnTo>
                  <a:lnTo>
                    <a:pt x="320" y="86"/>
                  </a:lnTo>
                  <a:lnTo>
                    <a:pt x="306" y="64"/>
                  </a:lnTo>
                  <a:lnTo>
                    <a:pt x="292" y="44"/>
                  </a:lnTo>
                  <a:lnTo>
                    <a:pt x="276" y="28"/>
                  </a:lnTo>
                  <a:lnTo>
                    <a:pt x="258" y="14"/>
                  </a:lnTo>
                  <a:lnTo>
                    <a:pt x="240" y="6"/>
                  </a:lnTo>
                  <a:lnTo>
                    <a:pt x="218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xmlns="" id="{C4E140FC-B8BE-471C-8BDA-ECC75782A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02200" y="5991225"/>
              <a:ext cx="1047750" cy="441325"/>
            </a:xfrm>
            <a:custGeom>
              <a:avLst/>
              <a:gdLst>
                <a:gd name="T0" fmla="*/ 660 w 660"/>
                <a:gd name="T1" fmla="*/ 32 h 278"/>
                <a:gd name="T2" fmla="*/ 660 w 660"/>
                <a:gd name="T3" fmla="*/ 32 h 278"/>
                <a:gd name="T4" fmla="*/ 656 w 660"/>
                <a:gd name="T5" fmla="*/ 20 h 278"/>
                <a:gd name="T6" fmla="*/ 652 w 660"/>
                <a:gd name="T7" fmla="*/ 12 h 278"/>
                <a:gd name="T8" fmla="*/ 648 w 660"/>
                <a:gd name="T9" fmla="*/ 6 h 278"/>
                <a:gd name="T10" fmla="*/ 640 w 660"/>
                <a:gd name="T11" fmla="*/ 2 h 278"/>
                <a:gd name="T12" fmla="*/ 632 w 660"/>
                <a:gd name="T13" fmla="*/ 0 h 278"/>
                <a:gd name="T14" fmla="*/ 622 w 660"/>
                <a:gd name="T15" fmla="*/ 0 h 278"/>
                <a:gd name="T16" fmla="*/ 602 w 660"/>
                <a:gd name="T17" fmla="*/ 0 h 278"/>
                <a:gd name="T18" fmla="*/ 116 w 660"/>
                <a:gd name="T19" fmla="*/ 34 h 278"/>
                <a:gd name="T20" fmla="*/ 116 w 660"/>
                <a:gd name="T21" fmla="*/ 34 h 278"/>
                <a:gd name="T22" fmla="*/ 96 w 660"/>
                <a:gd name="T23" fmla="*/ 38 h 278"/>
                <a:gd name="T24" fmla="*/ 76 w 660"/>
                <a:gd name="T25" fmla="*/ 46 h 278"/>
                <a:gd name="T26" fmla="*/ 56 w 660"/>
                <a:gd name="T27" fmla="*/ 58 h 278"/>
                <a:gd name="T28" fmla="*/ 38 w 660"/>
                <a:gd name="T29" fmla="*/ 74 h 278"/>
                <a:gd name="T30" fmla="*/ 22 w 660"/>
                <a:gd name="T31" fmla="*/ 92 h 278"/>
                <a:gd name="T32" fmla="*/ 8 w 660"/>
                <a:gd name="T33" fmla="*/ 112 h 278"/>
                <a:gd name="T34" fmla="*/ 4 w 660"/>
                <a:gd name="T35" fmla="*/ 124 h 278"/>
                <a:gd name="T36" fmla="*/ 2 w 660"/>
                <a:gd name="T37" fmla="*/ 134 h 278"/>
                <a:gd name="T38" fmla="*/ 0 w 660"/>
                <a:gd name="T39" fmla="*/ 146 h 278"/>
                <a:gd name="T40" fmla="*/ 0 w 660"/>
                <a:gd name="T41" fmla="*/ 156 h 278"/>
                <a:gd name="T42" fmla="*/ 0 w 660"/>
                <a:gd name="T43" fmla="*/ 156 h 278"/>
                <a:gd name="T44" fmla="*/ 0 w 660"/>
                <a:gd name="T45" fmla="*/ 156 h 278"/>
                <a:gd name="T46" fmla="*/ 4 w 660"/>
                <a:gd name="T47" fmla="*/ 180 h 278"/>
                <a:gd name="T48" fmla="*/ 10 w 660"/>
                <a:gd name="T49" fmla="*/ 202 h 278"/>
                <a:gd name="T50" fmla="*/ 18 w 660"/>
                <a:gd name="T51" fmla="*/ 222 h 278"/>
                <a:gd name="T52" fmla="*/ 30 w 660"/>
                <a:gd name="T53" fmla="*/ 242 h 278"/>
                <a:gd name="T54" fmla="*/ 44 w 660"/>
                <a:gd name="T55" fmla="*/ 258 h 278"/>
                <a:gd name="T56" fmla="*/ 60 w 660"/>
                <a:gd name="T57" fmla="*/ 268 h 278"/>
                <a:gd name="T58" fmla="*/ 68 w 660"/>
                <a:gd name="T59" fmla="*/ 272 h 278"/>
                <a:gd name="T60" fmla="*/ 76 w 660"/>
                <a:gd name="T61" fmla="*/ 276 h 278"/>
                <a:gd name="T62" fmla="*/ 86 w 660"/>
                <a:gd name="T63" fmla="*/ 278 h 278"/>
                <a:gd name="T64" fmla="*/ 94 w 660"/>
                <a:gd name="T65" fmla="*/ 276 h 278"/>
                <a:gd name="T66" fmla="*/ 526 w 660"/>
                <a:gd name="T67" fmla="*/ 230 h 278"/>
                <a:gd name="T68" fmla="*/ 526 w 660"/>
                <a:gd name="T69" fmla="*/ 230 h 278"/>
                <a:gd name="T70" fmla="*/ 544 w 660"/>
                <a:gd name="T71" fmla="*/ 226 h 278"/>
                <a:gd name="T72" fmla="*/ 560 w 660"/>
                <a:gd name="T73" fmla="*/ 222 h 278"/>
                <a:gd name="T74" fmla="*/ 576 w 660"/>
                <a:gd name="T75" fmla="*/ 214 h 278"/>
                <a:gd name="T76" fmla="*/ 590 w 660"/>
                <a:gd name="T77" fmla="*/ 204 h 278"/>
                <a:gd name="T78" fmla="*/ 602 w 660"/>
                <a:gd name="T79" fmla="*/ 194 h 278"/>
                <a:gd name="T80" fmla="*/ 614 w 660"/>
                <a:gd name="T81" fmla="*/ 182 h 278"/>
                <a:gd name="T82" fmla="*/ 624 w 660"/>
                <a:gd name="T83" fmla="*/ 170 h 278"/>
                <a:gd name="T84" fmla="*/ 632 w 660"/>
                <a:gd name="T85" fmla="*/ 156 h 278"/>
                <a:gd name="T86" fmla="*/ 640 w 660"/>
                <a:gd name="T87" fmla="*/ 140 h 278"/>
                <a:gd name="T88" fmla="*/ 646 w 660"/>
                <a:gd name="T89" fmla="*/ 124 h 278"/>
                <a:gd name="T90" fmla="*/ 652 w 660"/>
                <a:gd name="T91" fmla="*/ 110 h 278"/>
                <a:gd name="T92" fmla="*/ 656 w 660"/>
                <a:gd name="T93" fmla="*/ 94 h 278"/>
                <a:gd name="T94" fmla="*/ 660 w 660"/>
                <a:gd name="T95" fmla="*/ 62 h 278"/>
                <a:gd name="T96" fmla="*/ 660 w 660"/>
                <a:gd name="T97" fmla="*/ 32 h 278"/>
                <a:gd name="T98" fmla="*/ 660 w 660"/>
                <a:gd name="T99" fmla="*/ 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0" h="278">
                  <a:moveTo>
                    <a:pt x="660" y="32"/>
                  </a:moveTo>
                  <a:lnTo>
                    <a:pt x="660" y="32"/>
                  </a:lnTo>
                  <a:lnTo>
                    <a:pt x="656" y="20"/>
                  </a:lnTo>
                  <a:lnTo>
                    <a:pt x="652" y="12"/>
                  </a:lnTo>
                  <a:lnTo>
                    <a:pt x="648" y="6"/>
                  </a:lnTo>
                  <a:lnTo>
                    <a:pt x="640" y="2"/>
                  </a:lnTo>
                  <a:lnTo>
                    <a:pt x="632" y="0"/>
                  </a:lnTo>
                  <a:lnTo>
                    <a:pt x="622" y="0"/>
                  </a:lnTo>
                  <a:lnTo>
                    <a:pt x="602" y="0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96" y="38"/>
                  </a:lnTo>
                  <a:lnTo>
                    <a:pt x="76" y="46"/>
                  </a:lnTo>
                  <a:lnTo>
                    <a:pt x="56" y="58"/>
                  </a:lnTo>
                  <a:lnTo>
                    <a:pt x="38" y="74"/>
                  </a:lnTo>
                  <a:lnTo>
                    <a:pt x="22" y="92"/>
                  </a:lnTo>
                  <a:lnTo>
                    <a:pt x="8" y="112"/>
                  </a:lnTo>
                  <a:lnTo>
                    <a:pt x="4" y="124"/>
                  </a:lnTo>
                  <a:lnTo>
                    <a:pt x="2" y="134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4" y="180"/>
                  </a:lnTo>
                  <a:lnTo>
                    <a:pt x="10" y="202"/>
                  </a:lnTo>
                  <a:lnTo>
                    <a:pt x="18" y="222"/>
                  </a:lnTo>
                  <a:lnTo>
                    <a:pt x="30" y="242"/>
                  </a:lnTo>
                  <a:lnTo>
                    <a:pt x="44" y="258"/>
                  </a:lnTo>
                  <a:lnTo>
                    <a:pt x="60" y="268"/>
                  </a:lnTo>
                  <a:lnTo>
                    <a:pt x="68" y="272"/>
                  </a:lnTo>
                  <a:lnTo>
                    <a:pt x="76" y="276"/>
                  </a:lnTo>
                  <a:lnTo>
                    <a:pt x="86" y="278"/>
                  </a:lnTo>
                  <a:lnTo>
                    <a:pt x="94" y="276"/>
                  </a:lnTo>
                  <a:lnTo>
                    <a:pt x="526" y="230"/>
                  </a:lnTo>
                  <a:lnTo>
                    <a:pt x="526" y="230"/>
                  </a:lnTo>
                  <a:lnTo>
                    <a:pt x="544" y="226"/>
                  </a:lnTo>
                  <a:lnTo>
                    <a:pt x="560" y="222"/>
                  </a:lnTo>
                  <a:lnTo>
                    <a:pt x="576" y="214"/>
                  </a:lnTo>
                  <a:lnTo>
                    <a:pt x="590" y="204"/>
                  </a:lnTo>
                  <a:lnTo>
                    <a:pt x="602" y="194"/>
                  </a:lnTo>
                  <a:lnTo>
                    <a:pt x="614" y="182"/>
                  </a:lnTo>
                  <a:lnTo>
                    <a:pt x="624" y="170"/>
                  </a:lnTo>
                  <a:lnTo>
                    <a:pt x="632" y="156"/>
                  </a:lnTo>
                  <a:lnTo>
                    <a:pt x="640" y="140"/>
                  </a:lnTo>
                  <a:lnTo>
                    <a:pt x="646" y="124"/>
                  </a:lnTo>
                  <a:lnTo>
                    <a:pt x="652" y="110"/>
                  </a:lnTo>
                  <a:lnTo>
                    <a:pt x="656" y="94"/>
                  </a:lnTo>
                  <a:lnTo>
                    <a:pt x="660" y="62"/>
                  </a:lnTo>
                  <a:lnTo>
                    <a:pt x="660" y="32"/>
                  </a:lnTo>
                  <a:lnTo>
                    <a:pt x="660" y="32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xmlns="" id="{38ABDACE-B47C-4D91-8CB6-C62553A86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29225" y="5959475"/>
              <a:ext cx="1374775" cy="425450"/>
            </a:xfrm>
            <a:custGeom>
              <a:avLst/>
              <a:gdLst>
                <a:gd name="T0" fmla="*/ 866 w 866"/>
                <a:gd name="T1" fmla="*/ 52 h 268"/>
                <a:gd name="T2" fmla="*/ 866 w 866"/>
                <a:gd name="T3" fmla="*/ 52 h 268"/>
                <a:gd name="T4" fmla="*/ 862 w 866"/>
                <a:gd name="T5" fmla="*/ 40 h 268"/>
                <a:gd name="T6" fmla="*/ 858 w 866"/>
                <a:gd name="T7" fmla="*/ 30 h 268"/>
                <a:gd name="T8" fmla="*/ 852 w 866"/>
                <a:gd name="T9" fmla="*/ 22 h 268"/>
                <a:gd name="T10" fmla="*/ 844 w 866"/>
                <a:gd name="T11" fmla="*/ 14 h 268"/>
                <a:gd name="T12" fmla="*/ 836 w 866"/>
                <a:gd name="T13" fmla="*/ 8 h 268"/>
                <a:gd name="T14" fmla="*/ 826 w 866"/>
                <a:gd name="T15" fmla="*/ 4 h 268"/>
                <a:gd name="T16" fmla="*/ 814 w 866"/>
                <a:gd name="T17" fmla="*/ 0 h 268"/>
                <a:gd name="T18" fmla="*/ 804 w 866"/>
                <a:gd name="T19" fmla="*/ 0 h 268"/>
                <a:gd name="T20" fmla="*/ 120 w 866"/>
                <a:gd name="T21" fmla="*/ 62 h 268"/>
                <a:gd name="T22" fmla="*/ 120 w 866"/>
                <a:gd name="T23" fmla="*/ 62 h 268"/>
                <a:gd name="T24" fmla="*/ 100 w 866"/>
                <a:gd name="T25" fmla="*/ 64 h 268"/>
                <a:gd name="T26" fmla="*/ 78 w 866"/>
                <a:gd name="T27" fmla="*/ 72 h 268"/>
                <a:gd name="T28" fmla="*/ 56 w 866"/>
                <a:gd name="T29" fmla="*/ 82 h 268"/>
                <a:gd name="T30" fmla="*/ 38 w 866"/>
                <a:gd name="T31" fmla="*/ 96 h 268"/>
                <a:gd name="T32" fmla="*/ 22 w 866"/>
                <a:gd name="T33" fmla="*/ 110 h 268"/>
                <a:gd name="T34" fmla="*/ 8 w 866"/>
                <a:gd name="T35" fmla="*/ 128 h 268"/>
                <a:gd name="T36" fmla="*/ 4 w 866"/>
                <a:gd name="T37" fmla="*/ 136 h 268"/>
                <a:gd name="T38" fmla="*/ 0 w 866"/>
                <a:gd name="T39" fmla="*/ 146 h 268"/>
                <a:gd name="T40" fmla="*/ 0 w 866"/>
                <a:gd name="T41" fmla="*/ 156 h 268"/>
                <a:gd name="T42" fmla="*/ 0 w 866"/>
                <a:gd name="T43" fmla="*/ 166 h 268"/>
                <a:gd name="T44" fmla="*/ 0 w 866"/>
                <a:gd name="T45" fmla="*/ 166 h 268"/>
                <a:gd name="T46" fmla="*/ 0 w 866"/>
                <a:gd name="T47" fmla="*/ 166 h 268"/>
                <a:gd name="T48" fmla="*/ 4 w 866"/>
                <a:gd name="T49" fmla="*/ 186 h 268"/>
                <a:gd name="T50" fmla="*/ 10 w 866"/>
                <a:gd name="T51" fmla="*/ 206 h 268"/>
                <a:gd name="T52" fmla="*/ 22 w 866"/>
                <a:gd name="T53" fmla="*/ 224 h 268"/>
                <a:gd name="T54" fmla="*/ 36 w 866"/>
                <a:gd name="T55" fmla="*/ 238 h 268"/>
                <a:gd name="T56" fmla="*/ 52 w 866"/>
                <a:gd name="T57" fmla="*/ 252 h 268"/>
                <a:gd name="T58" fmla="*/ 70 w 866"/>
                <a:gd name="T59" fmla="*/ 262 h 268"/>
                <a:gd name="T60" fmla="*/ 88 w 866"/>
                <a:gd name="T61" fmla="*/ 266 h 268"/>
                <a:gd name="T62" fmla="*/ 98 w 866"/>
                <a:gd name="T63" fmla="*/ 268 h 268"/>
                <a:gd name="T64" fmla="*/ 108 w 866"/>
                <a:gd name="T65" fmla="*/ 268 h 268"/>
                <a:gd name="T66" fmla="*/ 716 w 866"/>
                <a:gd name="T67" fmla="*/ 206 h 268"/>
                <a:gd name="T68" fmla="*/ 716 w 866"/>
                <a:gd name="T69" fmla="*/ 206 h 268"/>
                <a:gd name="T70" fmla="*/ 734 w 866"/>
                <a:gd name="T71" fmla="*/ 204 h 268"/>
                <a:gd name="T72" fmla="*/ 748 w 866"/>
                <a:gd name="T73" fmla="*/ 200 h 268"/>
                <a:gd name="T74" fmla="*/ 764 w 866"/>
                <a:gd name="T75" fmla="*/ 194 h 268"/>
                <a:gd name="T76" fmla="*/ 778 w 866"/>
                <a:gd name="T77" fmla="*/ 188 h 268"/>
                <a:gd name="T78" fmla="*/ 792 w 866"/>
                <a:gd name="T79" fmla="*/ 180 h 268"/>
                <a:gd name="T80" fmla="*/ 804 w 866"/>
                <a:gd name="T81" fmla="*/ 172 h 268"/>
                <a:gd name="T82" fmla="*/ 816 w 866"/>
                <a:gd name="T83" fmla="*/ 162 h 268"/>
                <a:gd name="T84" fmla="*/ 826 w 866"/>
                <a:gd name="T85" fmla="*/ 152 h 268"/>
                <a:gd name="T86" fmla="*/ 836 w 866"/>
                <a:gd name="T87" fmla="*/ 140 h 268"/>
                <a:gd name="T88" fmla="*/ 844 w 866"/>
                <a:gd name="T89" fmla="*/ 128 h 268"/>
                <a:gd name="T90" fmla="*/ 850 w 866"/>
                <a:gd name="T91" fmla="*/ 116 h 268"/>
                <a:gd name="T92" fmla="*/ 856 w 866"/>
                <a:gd name="T93" fmla="*/ 104 h 268"/>
                <a:gd name="T94" fmla="*/ 862 w 866"/>
                <a:gd name="T95" fmla="*/ 90 h 268"/>
                <a:gd name="T96" fmla="*/ 864 w 866"/>
                <a:gd name="T97" fmla="*/ 78 h 268"/>
                <a:gd name="T98" fmla="*/ 866 w 866"/>
                <a:gd name="T99" fmla="*/ 64 h 268"/>
                <a:gd name="T100" fmla="*/ 866 w 866"/>
                <a:gd name="T101" fmla="*/ 52 h 268"/>
                <a:gd name="T102" fmla="*/ 866 w 866"/>
                <a:gd name="T103" fmla="*/ 5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6" h="268">
                  <a:moveTo>
                    <a:pt x="866" y="52"/>
                  </a:moveTo>
                  <a:lnTo>
                    <a:pt x="866" y="52"/>
                  </a:lnTo>
                  <a:lnTo>
                    <a:pt x="862" y="40"/>
                  </a:lnTo>
                  <a:lnTo>
                    <a:pt x="858" y="30"/>
                  </a:lnTo>
                  <a:lnTo>
                    <a:pt x="852" y="22"/>
                  </a:lnTo>
                  <a:lnTo>
                    <a:pt x="844" y="14"/>
                  </a:lnTo>
                  <a:lnTo>
                    <a:pt x="836" y="8"/>
                  </a:lnTo>
                  <a:lnTo>
                    <a:pt x="826" y="4"/>
                  </a:lnTo>
                  <a:lnTo>
                    <a:pt x="814" y="0"/>
                  </a:lnTo>
                  <a:lnTo>
                    <a:pt x="804" y="0"/>
                  </a:lnTo>
                  <a:lnTo>
                    <a:pt x="120" y="62"/>
                  </a:lnTo>
                  <a:lnTo>
                    <a:pt x="120" y="62"/>
                  </a:lnTo>
                  <a:lnTo>
                    <a:pt x="100" y="64"/>
                  </a:lnTo>
                  <a:lnTo>
                    <a:pt x="78" y="72"/>
                  </a:lnTo>
                  <a:lnTo>
                    <a:pt x="56" y="82"/>
                  </a:lnTo>
                  <a:lnTo>
                    <a:pt x="38" y="96"/>
                  </a:lnTo>
                  <a:lnTo>
                    <a:pt x="22" y="110"/>
                  </a:lnTo>
                  <a:lnTo>
                    <a:pt x="8" y="128"/>
                  </a:lnTo>
                  <a:lnTo>
                    <a:pt x="4" y="136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4" y="186"/>
                  </a:lnTo>
                  <a:lnTo>
                    <a:pt x="10" y="206"/>
                  </a:lnTo>
                  <a:lnTo>
                    <a:pt x="22" y="224"/>
                  </a:lnTo>
                  <a:lnTo>
                    <a:pt x="36" y="238"/>
                  </a:lnTo>
                  <a:lnTo>
                    <a:pt x="52" y="252"/>
                  </a:lnTo>
                  <a:lnTo>
                    <a:pt x="70" y="262"/>
                  </a:lnTo>
                  <a:lnTo>
                    <a:pt x="88" y="266"/>
                  </a:lnTo>
                  <a:lnTo>
                    <a:pt x="98" y="268"/>
                  </a:lnTo>
                  <a:lnTo>
                    <a:pt x="108" y="268"/>
                  </a:lnTo>
                  <a:lnTo>
                    <a:pt x="716" y="206"/>
                  </a:lnTo>
                  <a:lnTo>
                    <a:pt x="716" y="206"/>
                  </a:lnTo>
                  <a:lnTo>
                    <a:pt x="734" y="204"/>
                  </a:lnTo>
                  <a:lnTo>
                    <a:pt x="748" y="200"/>
                  </a:lnTo>
                  <a:lnTo>
                    <a:pt x="764" y="194"/>
                  </a:lnTo>
                  <a:lnTo>
                    <a:pt x="778" y="188"/>
                  </a:lnTo>
                  <a:lnTo>
                    <a:pt x="792" y="180"/>
                  </a:lnTo>
                  <a:lnTo>
                    <a:pt x="804" y="172"/>
                  </a:lnTo>
                  <a:lnTo>
                    <a:pt x="816" y="162"/>
                  </a:lnTo>
                  <a:lnTo>
                    <a:pt x="826" y="152"/>
                  </a:lnTo>
                  <a:lnTo>
                    <a:pt x="836" y="140"/>
                  </a:lnTo>
                  <a:lnTo>
                    <a:pt x="844" y="128"/>
                  </a:lnTo>
                  <a:lnTo>
                    <a:pt x="850" y="116"/>
                  </a:lnTo>
                  <a:lnTo>
                    <a:pt x="856" y="104"/>
                  </a:lnTo>
                  <a:lnTo>
                    <a:pt x="862" y="90"/>
                  </a:lnTo>
                  <a:lnTo>
                    <a:pt x="864" y="78"/>
                  </a:lnTo>
                  <a:lnTo>
                    <a:pt x="866" y="64"/>
                  </a:lnTo>
                  <a:lnTo>
                    <a:pt x="866" y="52"/>
                  </a:lnTo>
                  <a:lnTo>
                    <a:pt x="866" y="52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xmlns="" id="{B06763E8-0442-4655-8FF9-4FF0B9BE8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91000" y="5959475"/>
              <a:ext cx="298450" cy="168275"/>
            </a:xfrm>
            <a:custGeom>
              <a:avLst/>
              <a:gdLst>
                <a:gd name="T0" fmla="*/ 186 w 188"/>
                <a:gd name="T1" fmla="*/ 10 h 106"/>
                <a:gd name="T2" fmla="*/ 186 w 188"/>
                <a:gd name="T3" fmla="*/ 10 h 106"/>
                <a:gd name="T4" fmla="*/ 178 w 188"/>
                <a:gd name="T5" fmla="*/ 6 h 106"/>
                <a:gd name="T6" fmla="*/ 170 w 188"/>
                <a:gd name="T7" fmla="*/ 2 h 106"/>
                <a:gd name="T8" fmla="*/ 160 w 188"/>
                <a:gd name="T9" fmla="*/ 0 h 106"/>
                <a:gd name="T10" fmla="*/ 150 w 188"/>
                <a:gd name="T11" fmla="*/ 0 h 106"/>
                <a:gd name="T12" fmla="*/ 0 w 188"/>
                <a:gd name="T13" fmla="*/ 12 h 106"/>
                <a:gd name="T14" fmla="*/ 0 w 188"/>
                <a:gd name="T15" fmla="*/ 12 h 106"/>
                <a:gd name="T16" fmla="*/ 8 w 188"/>
                <a:gd name="T17" fmla="*/ 38 h 106"/>
                <a:gd name="T18" fmla="*/ 18 w 188"/>
                <a:gd name="T19" fmla="*/ 60 h 106"/>
                <a:gd name="T20" fmla="*/ 30 w 188"/>
                <a:gd name="T21" fmla="*/ 84 h 106"/>
                <a:gd name="T22" fmla="*/ 44 w 188"/>
                <a:gd name="T23" fmla="*/ 106 h 106"/>
                <a:gd name="T24" fmla="*/ 44 w 188"/>
                <a:gd name="T25" fmla="*/ 106 h 106"/>
                <a:gd name="T26" fmla="*/ 70 w 188"/>
                <a:gd name="T27" fmla="*/ 104 h 106"/>
                <a:gd name="T28" fmla="*/ 96 w 188"/>
                <a:gd name="T29" fmla="*/ 100 h 106"/>
                <a:gd name="T30" fmla="*/ 120 w 188"/>
                <a:gd name="T31" fmla="*/ 92 h 106"/>
                <a:gd name="T32" fmla="*/ 144 w 188"/>
                <a:gd name="T33" fmla="*/ 82 h 106"/>
                <a:gd name="T34" fmla="*/ 154 w 188"/>
                <a:gd name="T35" fmla="*/ 74 h 106"/>
                <a:gd name="T36" fmla="*/ 164 w 188"/>
                <a:gd name="T37" fmla="*/ 68 h 106"/>
                <a:gd name="T38" fmla="*/ 172 w 188"/>
                <a:gd name="T39" fmla="*/ 60 h 106"/>
                <a:gd name="T40" fmla="*/ 178 w 188"/>
                <a:gd name="T41" fmla="*/ 52 h 106"/>
                <a:gd name="T42" fmla="*/ 184 w 188"/>
                <a:gd name="T43" fmla="*/ 42 h 106"/>
                <a:gd name="T44" fmla="*/ 186 w 188"/>
                <a:gd name="T45" fmla="*/ 32 h 106"/>
                <a:gd name="T46" fmla="*/ 188 w 188"/>
                <a:gd name="T47" fmla="*/ 22 h 106"/>
                <a:gd name="T48" fmla="*/ 186 w 188"/>
                <a:gd name="T49" fmla="*/ 10 h 106"/>
                <a:gd name="T50" fmla="*/ 186 w 188"/>
                <a:gd name="T51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8" h="106">
                  <a:moveTo>
                    <a:pt x="186" y="10"/>
                  </a:moveTo>
                  <a:lnTo>
                    <a:pt x="186" y="10"/>
                  </a:lnTo>
                  <a:lnTo>
                    <a:pt x="178" y="6"/>
                  </a:lnTo>
                  <a:lnTo>
                    <a:pt x="170" y="2"/>
                  </a:lnTo>
                  <a:lnTo>
                    <a:pt x="160" y="0"/>
                  </a:lnTo>
                  <a:lnTo>
                    <a:pt x="15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" y="38"/>
                  </a:lnTo>
                  <a:lnTo>
                    <a:pt x="18" y="60"/>
                  </a:lnTo>
                  <a:lnTo>
                    <a:pt x="30" y="84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70" y="104"/>
                  </a:lnTo>
                  <a:lnTo>
                    <a:pt x="96" y="100"/>
                  </a:lnTo>
                  <a:lnTo>
                    <a:pt x="120" y="92"/>
                  </a:lnTo>
                  <a:lnTo>
                    <a:pt x="144" y="82"/>
                  </a:lnTo>
                  <a:lnTo>
                    <a:pt x="154" y="74"/>
                  </a:lnTo>
                  <a:lnTo>
                    <a:pt x="164" y="68"/>
                  </a:lnTo>
                  <a:lnTo>
                    <a:pt x="172" y="60"/>
                  </a:lnTo>
                  <a:lnTo>
                    <a:pt x="178" y="52"/>
                  </a:lnTo>
                  <a:lnTo>
                    <a:pt x="184" y="42"/>
                  </a:lnTo>
                  <a:lnTo>
                    <a:pt x="186" y="32"/>
                  </a:lnTo>
                  <a:lnTo>
                    <a:pt x="188" y="22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solidFill>
              <a:srgbClr val="FFE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xmlns="" id="{5BABB3F8-793D-4AD3-97E3-65EE52854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57725" y="6372225"/>
              <a:ext cx="1054100" cy="371475"/>
            </a:xfrm>
            <a:custGeom>
              <a:avLst/>
              <a:gdLst>
                <a:gd name="T0" fmla="*/ 664 w 664"/>
                <a:gd name="T1" fmla="*/ 110 h 234"/>
                <a:gd name="T2" fmla="*/ 664 w 664"/>
                <a:gd name="T3" fmla="*/ 110 h 234"/>
                <a:gd name="T4" fmla="*/ 664 w 664"/>
                <a:gd name="T5" fmla="*/ 126 h 234"/>
                <a:gd name="T6" fmla="*/ 660 w 664"/>
                <a:gd name="T7" fmla="*/ 146 h 234"/>
                <a:gd name="T8" fmla="*/ 652 w 664"/>
                <a:gd name="T9" fmla="*/ 164 h 234"/>
                <a:gd name="T10" fmla="*/ 638 w 664"/>
                <a:gd name="T11" fmla="*/ 182 h 234"/>
                <a:gd name="T12" fmla="*/ 622 w 664"/>
                <a:gd name="T13" fmla="*/ 198 h 234"/>
                <a:gd name="T14" fmla="*/ 612 w 664"/>
                <a:gd name="T15" fmla="*/ 206 h 234"/>
                <a:gd name="T16" fmla="*/ 602 w 664"/>
                <a:gd name="T17" fmla="*/ 212 h 234"/>
                <a:gd name="T18" fmla="*/ 592 w 664"/>
                <a:gd name="T19" fmla="*/ 216 h 234"/>
                <a:gd name="T20" fmla="*/ 580 w 664"/>
                <a:gd name="T21" fmla="*/ 220 h 234"/>
                <a:gd name="T22" fmla="*/ 568 w 664"/>
                <a:gd name="T23" fmla="*/ 222 h 234"/>
                <a:gd name="T24" fmla="*/ 554 w 664"/>
                <a:gd name="T25" fmla="*/ 224 h 234"/>
                <a:gd name="T26" fmla="*/ 114 w 664"/>
                <a:gd name="T27" fmla="*/ 234 h 234"/>
                <a:gd name="T28" fmla="*/ 114 w 664"/>
                <a:gd name="T29" fmla="*/ 234 h 234"/>
                <a:gd name="T30" fmla="*/ 92 w 664"/>
                <a:gd name="T31" fmla="*/ 232 h 234"/>
                <a:gd name="T32" fmla="*/ 70 w 664"/>
                <a:gd name="T33" fmla="*/ 226 h 234"/>
                <a:gd name="T34" fmla="*/ 52 w 664"/>
                <a:gd name="T35" fmla="*/ 216 h 234"/>
                <a:gd name="T36" fmla="*/ 36 w 664"/>
                <a:gd name="T37" fmla="*/ 204 h 234"/>
                <a:gd name="T38" fmla="*/ 22 w 664"/>
                <a:gd name="T39" fmla="*/ 188 h 234"/>
                <a:gd name="T40" fmla="*/ 10 w 664"/>
                <a:gd name="T41" fmla="*/ 170 h 234"/>
                <a:gd name="T42" fmla="*/ 4 w 664"/>
                <a:gd name="T43" fmla="*/ 148 h 234"/>
                <a:gd name="T44" fmla="*/ 0 w 664"/>
                <a:gd name="T45" fmla="*/ 124 h 234"/>
                <a:gd name="T46" fmla="*/ 0 w 664"/>
                <a:gd name="T47" fmla="*/ 124 h 234"/>
                <a:gd name="T48" fmla="*/ 0 w 664"/>
                <a:gd name="T49" fmla="*/ 102 h 234"/>
                <a:gd name="T50" fmla="*/ 6 w 664"/>
                <a:gd name="T51" fmla="*/ 80 h 234"/>
                <a:gd name="T52" fmla="*/ 16 w 664"/>
                <a:gd name="T53" fmla="*/ 62 h 234"/>
                <a:gd name="T54" fmla="*/ 30 w 664"/>
                <a:gd name="T55" fmla="*/ 44 h 234"/>
                <a:gd name="T56" fmla="*/ 46 w 664"/>
                <a:gd name="T57" fmla="*/ 30 h 234"/>
                <a:gd name="T58" fmla="*/ 66 w 664"/>
                <a:gd name="T59" fmla="*/ 20 h 234"/>
                <a:gd name="T60" fmla="*/ 86 w 664"/>
                <a:gd name="T61" fmla="*/ 12 h 234"/>
                <a:gd name="T62" fmla="*/ 108 w 664"/>
                <a:gd name="T63" fmla="*/ 10 h 234"/>
                <a:gd name="T64" fmla="*/ 550 w 664"/>
                <a:gd name="T65" fmla="*/ 0 h 234"/>
                <a:gd name="T66" fmla="*/ 550 w 664"/>
                <a:gd name="T67" fmla="*/ 0 h 234"/>
                <a:gd name="T68" fmla="*/ 572 w 664"/>
                <a:gd name="T69" fmla="*/ 2 h 234"/>
                <a:gd name="T70" fmla="*/ 592 w 664"/>
                <a:gd name="T71" fmla="*/ 8 h 234"/>
                <a:gd name="T72" fmla="*/ 612 w 664"/>
                <a:gd name="T73" fmla="*/ 18 h 234"/>
                <a:gd name="T74" fmla="*/ 630 w 664"/>
                <a:gd name="T75" fmla="*/ 30 h 234"/>
                <a:gd name="T76" fmla="*/ 644 w 664"/>
                <a:gd name="T77" fmla="*/ 48 h 234"/>
                <a:gd name="T78" fmla="*/ 654 w 664"/>
                <a:gd name="T79" fmla="*/ 66 h 234"/>
                <a:gd name="T80" fmla="*/ 662 w 664"/>
                <a:gd name="T81" fmla="*/ 86 h 234"/>
                <a:gd name="T82" fmla="*/ 664 w 664"/>
                <a:gd name="T83" fmla="*/ 110 h 234"/>
                <a:gd name="T84" fmla="*/ 664 w 664"/>
                <a:gd name="T85" fmla="*/ 1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4" h="234">
                  <a:moveTo>
                    <a:pt x="664" y="110"/>
                  </a:moveTo>
                  <a:lnTo>
                    <a:pt x="664" y="110"/>
                  </a:lnTo>
                  <a:lnTo>
                    <a:pt x="664" y="126"/>
                  </a:lnTo>
                  <a:lnTo>
                    <a:pt x="660" y="146"/>
                  </a:lnTo>
                  <a:lnTo>
                    <a:pt x="652" y="164"/>
                  </a:lnTo>
                  <a:lnTo>
                    <a:pt x="638" y="182"/>
                  </a:lnTo>
                  <a:lnTo>
                    <a:pt x="622" y="198"/>
                  </a:lnTo>
                  <a:lnTo>
                    <a:pt x="612" y="206"/>
                  </a:lnTo>
                  <a:lnTo>
                    <a:pt x="602" y="212"/>
                  </a:lnTo>
                  <a:lnTo>
                    <a:pt x="592" y="216"/>
                  </a:lnTo>
                  <a:lnTo>
                    <a:pt x="580" y="220"/>
                  </a:lnTo>
                  <a:lnTo>
                    <a:pt x="568" y="222"/>
                  </a:lnTo>
                  <a:lnTo>
                    <a:pt x="554" y="22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92" y="232"/>
                  </a:lnTo>
                  <a:lnTo>
                    <a:pt x="70" y="226"/>
                  </a:lnTo>
                  <a:lnTo>
                    <a:pt x="52" y="216"/>
                  </a:lnTo>
                  <a:lnTo>
                    <a:pt x="36" y="204"/>
                  </a:lnTo>
                  <a:lnTo>
                    <a:pt x="22" y="188"/>
                  </a:lnTo>
                  <a:lnTo>
                    <a:pt x="10" y="170"/>
                  </a:lnTo>
                  <a:lnTo>
                    <a:pt x="4" y="148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02"/>
                  </a:lnTo>
                  <a:lnTo>
                    <a:pt x="6" y="80"/>
                  </a:lnTo>
                  <a:lnTo>
                    <a:pt x="16" y="62"/>
                  </a:lnTo>
                  <a:lnTo>
                    <a:pt x="30" y="44"/>
                  </a:lnTo>
                  <a:lnTo>
                    <a:pt x="46" y="30"/>
                  </a:lnTo>
                  <a:lnTo>
                    <a:pt x="66" y="20"/>
                  </a:lnTo>
                  <a:lnTo>
                    <a:pt x="86" y="12"/>
                  </a:lnTo>
                  <a:lnTo>
                    <a:pt x="108" y="1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72" y="2"/>
                  </a:lnTo>
                  <a:lnTo>
                    <a:pt x="592" y="8"/>
                  </a:lnTo>
                  <a:lnTo>
                    <a:pt x="612" y="18"/>
                  </a:lnTo>
                  <a:lnTo>
                    <a:pt x="630" y="30"/>
                  </a:lnTo>
                  <a:lnTo>
                    <a:pt x="644" y="48"/>
                  </a:lnTo>
                  <a:lnTo>
                    <a:pt x="654" y="66"/>
                  </a:lnTo>
                  <a:lnTo>
                    <a:pt x="662" y="86"/>
                  </a:lnTo>
                  <a:lnTo>
                    <a:pt x="664" y="110"/>
                  </a:lnTo>
                  <a:lnTo>
                    <a:pt x="664" y="110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xmlns="" id="{F858A0A2-A780-4355-B0AB-4D34AC533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10125" y="6743700"/>
              <a:ext cx="1146175" cy="374650"/>
            </a:xfrm>
            <a:custGeom>
              <a:avLst/>
              <a:gdLst>
                <a:gd name="T0" fmla="*/ 722 w 722"/>
                <a:gd name="T1" fmla="*/ 110 h 236"/>
                <a:gd name="T2" fmla="*/ 722 w 722"/>
                <a:gd name="T3" fmla="*/ 110 h 236"/>
                <a:gd name="T4" fmla="*/ 722 w 722"/>
                <a:gd name="T5" fmla="*/ 128 h 236"/>
                <a:gd name="T6" fmla="*/ 718 w 722"/>
                <a:gd name="T7" fmla="*/ 146 h 236"/>
                <a:gd name="T8" fmla="*/ 710 w 722"/>
                <a:gd name="T9" fmla="*/ 164 h 236"/>
                <a:gd name="T10" fmla="*/ 698 w 722"/>
                <a:gd name="T11" fmla="*/ 182 h 236"/>
                <a:gd name="T12" fmla="*/ 680 w 722"/>
                <a:gd name="T13" fmla="*/ 198 h 236"/>
                <a:gd name="T14" fmla="*/ 672 w 722"/>
                <a:gd name="T15" fmla="*/ 206 h 236"/>
                <a:gd name="T16" fmla="*/ 662 w 722"/>
                <a:gd name="T17" fmla="*/ 212 h 236"/>
                <a:gd name="T18" fmla="*/ 650 w 722"/>
                <a:gd name="T19" fmla="*/ 216 h 236"/>
                <a:gd name="T20" fmla="*/ 638 w 722"/>
                <a:gd name="T21" fmla="*/ 220 h 236"/>
                <a:gd name="T22" fmla="*/ 626 w 722"/>
                <a:gd name="T23" fmla="*/ 224 h 236"/>
                <a:gd name="T24" fmla="*/ 614 w 722"/>
                <a:gd name="T25" fmla="*/ 224 h 236"/>
                <a:gd name="T26" fmla="*/ 114 w 722"/>
                <a:gd name="T27" fmla="*/ 236 h 236"/>
                <a:gd name="T28" fmla="*/ 114 w 722"/>
                <a:gd name="T29" fmla="*/ 236 h 236"/>
                <a:gd name="T30" fmla="*/ 92 w 722"/>
                <a:gd name="T31" fmla="*/ 234 h 236"/>
                <a:gd name="T32" fmla="*/ 72 w 722"/>
                <a:gd name="T33" fmla="*/ 228 h 236"/>
                <a:gd name="T34" fmla="*/ 52 w 722"/>
                <a:gd name="T35" fmla="*/ 218 h 236"/>
                <a:gd name="T36" fmla="*/ 36 w 722"/>
                <a:gd name="T37" fmla="*/ 206 h 236"/>
                <a:gd name="T38" fmla="*/ 22 w 722"/>
                <a:gd name="T39" fmla="*/ 190 h 236"/>
                <a:gd name="T40" fmla="*/ 12 w 722"/>
                <a:gd name="T41" fmla="*/ 172 h 236"/>
                <a:gd name="T42" fmla="*/ 4 w 722"/>
                <a:gd name="T43" fmla="*/ 150 h 236"/>
                <a:gd name="T44" fmla="*/ 0 w 722"/>
                <a:gd name="T45" fmla="*/ 126 h 236"/>
                <a:gd name="T46" fmla="*/ 0 w 722"/>
                <a:gd name="T47" fmla="*/ 126 h 236"/>
                <a:gd name="T48" fmla="*/ 2 w 722"/>
                <a:gd name="T49" fmla="*/ 104 h 236"/>
                <a:gd name="T50" fmla="*/ 8 w 722"/>
                <a:gd name="T51" fmla="*/ 82 h 236"/>
                <a:gd name="T52" fmla="*/ 18 w 722"/>
                <a:gd name="T53" fmla="*/ 64 h 236"/>
                <a:gd name="T54" fmla="*/ 32 w 722"/>
                <a:gd name="T55" fmla="*/ 46 h 236"/>
                <a:gd name="T56" fmla="*/ 48 w 722"/>
                <a:gd name="T57" fmla="*/ 32 h 236"/>
                <a:gd name="T58" fmla="*/ 66 w 722"/>
                <a:gd name="T59" fmla="*/ 22 h 236"/>
                <a:gd name="T60" fmla="*/ 86 w 722"/>
                <a:gd name="T61" fmla="*/ 14 h 236"/>
                <a:gd name="T62" fmla="*/ 110 w 722"/>
                <a:gd name="T63" fmla="*/ 12 h 236"/>
                <a:gd name="T64" fmla="*/ 608 w 722"/>
                <a:gd name="T65" fmla="*/ 0 h 236"/>
                <a:gd name="T66" fmla="*/ 608 w 722"/>
                <a:gd name="T67" fmla="*/ 0 h 236"/>
                <a:gd name="T68" fmla="*/ 630 w 722"/>
                <a:gd name="T69" fmla="*/ 2 h 236"/>
                <a:gd name="T70" fmla="*/ 652 w 722"/>
                <a:gd name="T71" fmla="*/ 8 h 236"/>
                <a:gd name="T72" fmla="*/ 670 w 722"/>
                <a:gd name="T73" fmla="*/ 18 h 236"/>
                <a:gd name="T74" fmla="*/ 688 w 722"/>
                <a:gd name="T75" fmla="*/ 32 h 236"/>
                <a:gd name="T76" fmla="*/ 702 w 722"/>
                <a:gd name="T77" fmla="*/ 48 h 236"/>
                <a:gd name="T78" fmla="*/ 712 w 722"/>
                <a:gd name="T79" fmla="*/ 66 h 236"/>
                <a:gd name="T80" fmla="*/ 720 w 722"/>
                <a:gd name="T81" fmla="*/ 88 h 236"/>
                <a:gd name="T82" fmla="*/ 722 w 722"/>
                <a:gd name="T83" fmla="*/ 110 h 236"/>
                <a:gd name="T84" fmla="*/ 722 w 722"/>
                <a:gd name="T85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2" h="236">
                  <a:moveTo>
                    <a:pt x="722" y="110"/>
                  </a:moveTo>
                  <a:lnTo>
                    <a:pt x="722" y="110"/>
                  </a:lnTo>
                  <a:lnTo>
                    <a:pt x="722" y="128"/>
                  </a:lnTo>
                  <a:lnTo>
                    <a:pt x="718" y="146"/>
                  </a:lnTo>
                  <a:lnTo>
                    <a:pt x="710" y="164"/>
                  </a:lnTo>
                  <a:lnTo>
                    <a:pt x="698" y="182"/>
                  </a:lnTo>
                  <a:lnTo>
                    <a:pt x="680" y="198"/>
                  </a:lnTo>
                  <a:lnTo>
                    <a:pt x="672" y="206"/>
                  </a:lnTo>
                  <a:lnTo>
                    <a:pt x="662" y="212"/>
                  </a:lnTo>
                  <a:lnTo>
                    <a:pt x="650" y="216"/>
                  </a:lnTo>
                  <a:lnTo>
                    <a:pt x="638" y="220"/>
                  </a:lnTo>
                  <a:lnTo>
                    <a:pt x="626" y="224"/>
                  </a:lnTo>
                  <a:lnTo>
                    <a:pt x="614" y="224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2" y="234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6"/>
                  </a:lnTo>
                  <a:lnTo>
                    <a:pt x="22" y="190"/>
                  </a:lnTo>
                  <a:lnTo>
                    <a:pt x="12" y="172"/>
                  </a:lnTo>
                  <a:lnTo>
                    <a:pt x="4" y="15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04"/>
                  </a:lnTo>
                  <a:lnTo>
                    <a:pt x="8" y="82"/>
                  </a:lnTo>
                  <a:lnTo>
                    <a:pt x="18" y="64"/>
                  </a:lnTo>
                  <a:lnTo>
                    <a:pt x="32" y="46"/>
                  </a:lnTo>
                  <a:lnTo>
                    <a:pt x="48" y="32"/>
                  </a:lnTo>
                  <a:lnTo>
                    <a:pt x="66" y="22"/>
                  </a:lnTo>
                  <a:lnTo>
                    <a:pt x="86" y="14"/>
                  </a:lnTo>
                  <a:lnTo>
                    <a:pt x="110" y="12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30" y="2"/>
                  </a:lnTo>
                  <a:lnTo>
                    <a:pt x="652" y="8"/>
                  </a:lnTo>
                  <a:lnTo>
                    <a:pt x="670" y="18"/>
                  </a:lnTo>
                  <a:lnTo>
                    <a:pt x="688" y="32"/>
                  </a:lnTo>
                  <a:lnTo>
                    <a:pt x="702" y="48"/>
                  </a:lnTo>
                  <a:lnTo>
                    <a:pt x="712" y="66"/>
                  </a:lnTo>
                  <a:lnTo>
                    <a:pt x="720" y="88"/>
                  </a:lnTo>
                  <a:lnTo>
                    <a:pt x="722" y="110"/>
                  </a:lnTo>
                  <a:lnTo>
                    <a:pt x="722" y="110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xmlns="" id="{05AE6BC2-F281-4CAD-8653-2104045C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64100" y="7115175"/>
              <a:ext cx="1146175" cy="371475"/>
            </a:xfrm>
            <a:custGeom>
              <a:avLst/>
              <a:gdLst>
                <a:gd name="T0" fmla="*/ 722 w 722"/>
                <a:gd name="T1" fmla="*/ 110 h 234"/>
                <a:gd name="T2" fmla="*/ 722 w 722"/>
                <a:gd name="T3" fmla="*/ 110 h 234"/>
                <a:gd name="T4" fmla="*/ 722 w 722"/>
                <a:gd name="T5" fmla="*/ 126 h 234"/>
                <a:gd name="T6" fmla="*/ 718 w 722"/>
                <a:gd name="T7" fmla="*/ 146 h 234"/>
                <a:gd name="T8" fmla="*/ 708 w 722"/>
                <a:gd name="T9" fmla="*/ 164 h 234"/>
                <a:gd name="T10" fmla="*/ 696 w 722"/>
                <a:gd name="T11" fmla="*/ 182 h 234"/>
                <a:gd name="T12" fmla="*/ 680 w 722"/>
                <a:gd name="T13" fmla="*/ 198 h 234"/>
                <a:gd name="T14" fmla="*/ 670 w 722"/>
                <a:gd name="T15" fmla="*/ 206 h 234"/>
                <a:gd name="T16" fmla="*/ 660 w 722"/>
                <a:gd name="T17" fmla="*/ 212 h 234"/>
                <a:gd name="T18" fmla="*/ 650 w 722"/>
                <a:gd name="T19" fmla="*/ 216 h 234"/>
                <a:gd name="T20" fmla="*/ 638 w 722"/>
                <a:gd name="T21" fmla="*/ 220 h 234"/>
                <a:gd name="T22" fmla="*/ 626 w 722"/>
                <a:gd name="T23" fmla="*/ 222 h 234"/>
                <a:gd name="T24" fmla="*/ 612 w 722"/>
                <a:gd name="T25" fmla="*/ 224 h 234"/>
                <a:gd name="T26" fmla="*/ 114 w 722"/>
                <a:gd name="T27" fmla="*/ 234 h 234"/>
                <a:gd name="T28" fmla="*/ 114 w 722"/>
                <a:gd name="T29" fmla="*/ 234 h 234"/>
                <a:gd name="T30" fmla="*/ 92 w 722"/>
                <a:gd name="T31" fmla="*/ 234 h 234"/>
                <a:gd name="T32" fmla="*/ 70 w 722"/>
                <a:gd name="T33" fmla="*/ 228 h 234"/>
                <a:gd name="T34" fmla="*/ 52 w 722"/>
                <a:gd name="T35" fmla="*/ 218 h 234"/>
                <a:gd name="T36" fmla="*/ 36 w 722"/>
                <a:gd name="T37" fmla="*/ 206 h 234"/>
                <a:gd name="T38" fmla="*/ 22 w 722"/>
                <a:gd name="T39" fmla="*/ 190 h 234"/>
                <a:gd name="T40" fmla="*/ 12 w 722"/>
                <a:gd name="T41" fmla="*/ 170 h 234"/>
                <a:gd name="T42" fmla="*/ 4 w 722"/>
                <a:gd name="T43" fmla="*/ 150 h 234"/>
                <a:gd name="T44" fmla="*/ 0 w 722"/>
                <a:gd name="T45" fmla="*/ 126 h 234"/>
                <a:gd name="T46" fmla="*/ 0 w 722"/>
                <a:gd name="T47" fmla="*/ 126 h 234"/>
                <a:gd name="T48" fmla="*/ 2 w 722"/>
                <a:gd name="T49" fmla="*/ 104 h 234"/>
                <a:gd name="T50" fmla="*/ 8 w 722"/>
                <a:gd name="T51" fmla="*/ 82 h 234"/>
                <a:gd name="T52" fmla="*/ 18 w 722"/>
                <a:gd name="T53" fmla="*/ 62 h 234"/>
                <a:gd name="T54" fmla="*/ 30 w 722"/>
                <a:gd name="T55" fmla="*/ 46 h 234"/>
                <a:gd name="T56" fmla="*/ 46 w 722"/>
                <a:gd name="T57" fmla="*/ 32 h 234"/>
                <a:gd name="T58" fmla="*/ 66 w 722"/>
                <a:gd name="T59" fmla="*/ 20 h 234"/>
                <a:gd name="T60" fmla="*/ 86 w 722"/>
                <a:gd name="T61" fmla="*/ 14 h 234"/>
                <a:gd name="T62" fmla="*/ 108 w 722"/>
                <a:gd name="T63" fmla="*/ 12 h 234"/>
                <a:gd name="T64" fmla="*/ 608 w 722"/>
                <a:gd name="T65" fmla="*/ 0 h 234"/>
                <a:gd name="T66" fmla="*/ 608 w 722"/>
                <a:gd name="T67" fmla="*/ 0 h 234"/>
                <a:gd name="T68" fmla="*/ 630 w 722"/>
                <a:gd name="T69" fmla="*/ 2 h 234"/>
                <a:gd name="T70" fmla="*/ 650 w 722"/>
                <a:gd name="T71" fmla="*/ 8 h 234"/>
                <a:gd name="T72" fmla="*/ 670 w 722"/>
                <a:gd name="T73" fmla="*/ 18 h 234"/>
                <a:gd name="T74" fmla="*/ 686 w 722"/>
                <a:gd name="T75" fmla="*/ 32 h 234"/>
                <a:gd name="T76" fmla="*/ 700 w 722"/>
                <a:gd name="T77" fmla="*/ 48 h 234"/>
                <a:gd name="T78" fmla="*/ 712 w 722"/>
                <a:gd name="T79" fmla="*/ 66 h 234"/>
                <a:gd name="T80" fmla="*/ 718 w 722"/>
                <a:gd name="T81" fmla="*/ 88 h 234"/>
                <a:gd name="T82" fmla="*/ 722 w 722"/>
                <a:gd name="T83" fmla="*/ 110 h 234"/>
                <a:gd name="T84" fmla="*/ 722 w 722"/>
                <a:gd name="T85" fmla="*/ 1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2" h="234">
                  <a:moveTo>
                    <a:pt x="722" y="110"/>
                  </a:moveTo>
                  <a:lnTo>
                    <a:pt x="722" y="110"/>
                  </a:lnTo>
                  <a:lnTo>
                    <a:pt x="722" y="126"/>
                  </a:lnTo>
                  <a:lnTo>
                    <a:pt x="718" y="146"/>
                  </a:lnTo>
                  <a:lnTo>
                    <a:pt x="708" y="164"/>
                  </a:lnTo>
                  <a:lnTo>
                    <a:pt x="696" y="182"/>
                  </a:lnTo>
                  <a:lnTo>
                    <a:pt x="680" y="198"/>
                  </a:lnTo>
                  <a:lnTo>
                    <a:pt x="670" y="206"/>
                  </a:lnTo>
                  <a:lnTo>
                    <a:pt x="660" y="212"/>
                  </a:lnTo>
                  <a:lnTo>
                    <a:pt x="650" y="216"/>
                  </a:lnTo>
                  <a:lnTo>
                    <a:pt x="638" y="220"/>
                  </a:lnTo>
                  <a:lnTo>
                    <a:pt x="626" y="222"/>
                  </a:lnTo>
                  <a:lnTo>
                    <a:pt x="612" y="22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92" y="234"/>
                  </a:lnTo>
                  <a:lnTo>
                    <a:pt x="70" y="228"/>
                  </a:lnTo>
                  <a:lnTo>
                    <a:pt x="52" y="218"/>
                  </a:lnTo>
                  <a:lnTo>
                    <a:pt x="36" y="206"/>
                  </a:lnTo>
                  <a:lnTo>
                    <a:pt x="22" y="190"/>
                  </a:lnTo>
                  <a:lnTo>
                    <a:pt x="12" y="170"/>
                  </a:lnTo>
                  <a:lnTo>
                    <a:pt x="4" y="15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04"/>
                  </a:lnTo>
                  <a:lnTo>
                    <a:pt x="8" y="82"/>
                  </a:lnTo>
                  <a:lnTo>
                    <a:pt x="18" y="62"/>
                  </a:lnTo>
                  <a:lnTo>
                    <a:pt x="30" y="46"/>
                  </a:lnTo>
                  <a:lnTo>
                    <a:pt x="46" y="32"/>
                  </a:lnTo>
                  <a:lnTo>
                    <a:pt x="66" y="20"/>
                  </a:lnTo>
                  <a:lnTo>
                    <a:pt x="86" y="14"/>
                  </a:lnTo>
                  <a:lnTo>
                    <a:pt x="108" y="12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30" y="2"/>
                  </a:lnTo>
                  <a:lnTo>
                    <a:pt x="650" y="8"/>
                  </a:lnTo>
                  <a:lnTo>
                    <a:pt x="670" y="18"/>
                  </a:lnTo>
                  <a:lnTo>
                    <a:pt x="686" y="32"/>
                  </a:lnTo>
                  <a:lnTo>
                    <a:pt x="700" y="48"/>
                  </a:lnTo>
                  <a:lnTo>
                    <a:pt x="712" y="66"/>
                  </a:lnTo>
                  <a:lnTo>
                    <a:pt x="718" y="88"/>
                  </a:lnTo>
                  <a:lnTo>
                    <a:pt x="722" y="110"/>
                  </a:lnTo>
                  <a:lnTo>
                    <a:pt x="722" y="110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xmlns="" id="{6E9815FF-5825-4C14-8783-2B4E2CE94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8850" y="7483475"/>
              <a:ext cx="952500" cy="320675"/>
            </a:xfrm>
            <a:custGeom>
              <a:avLst/>
              <a:gdLst>
                <a:gd name="T0" fmla="*/ 600 w 600"/>
                <a:gd name="T1" fmla="*/ 94 h 202"/>
                <a:gd name="T2" fmla="*/ 600 w 600"/>
                <a:gd name="T3" fmla="*/ 94 h 202"/>
                <a:gd name="T4" fmla="*/ 600 w 600"/>
                <a:gd name="T5" fmla="*/ 110 h 202"/>
                <a:gd name="T6" fmla="*/ 598 w 600"/>
                <a:gd name="T7" fmla="*/ 126 h 202"/>
                <a:gd name="T8" fmla="*/ 590 w 600"/>
                <a:gd name="T9" fmla="*/ 142 h 202"/>
                <a:gd name="T10" fmla="*/ 578 w 600"/>
                <a:gd name="T11" fmla="*/ 158 h 202"/>
                <a:gd name="T12" fmla="*/ 564 w 600"/>
                <a:gd name="T13" fmla="*/ 172 h 202"/>
                <a:gd name="T14" fmla="*/ 548 w 600"/>
                <a:gd name="T15" fmla="*/ 184 h 202"/>
                <a:gd name="T16" fmla="*/ 538 w 600"/>
                <a:gd name="T17" fmla="*/ 188 h 202"/>
                <a:gd name="T18" fmla="*/ 528 w 600"/>
                <a:gd name="T19" fmla="*/ 190 h 202"/>
                <a:gd name="T20" fmla="*/ 518 w 600"/>
                <a:gd name="T21" fmla="*/ 194 h 202"/>
                <a:gd name="T22" fmla="*/ 506 w 600"/>
                <a:gd name="T23" fmla="*/ 194 h 202"/>
                <a:gd name="T24" fmla="*/ 100 w 600"/>
                <a:gd name="T25" fmla="*/ 202 h 202"/>
                <a:gd name="T26" fmla="*/ 100 w 600"/>
                <a:gd name="T27" fmla="*/ 202 h 202"/>
                <a:gd name="T28" fmla="*/ 80 w 600"/>
                <a:gd name="T29" fmla="*/ 202 h 202"/>
                <a:gd name="T30" fmla="*/ 62 w 600"/>
                <a:gd name="T31" fmla="*/ 196 h 202"/>
                <a:gd name="T32" fmla="*/ 46 w 600"/>
                <a:gd name="T33" fmla="*/ 188 h 202"/>
                <a:gd name="T34" fmla="*/ 32 w 600"/>
                <a:gd name="T35" fmla="*/ 178 h 202"/>
                <a:gd name="T36" fmla="*/ 20 w 600"/>
                <a:gd name="T37" fmla="*/ 164 h 202"/>
                <a:gd name="T38" fmla="*/ 10 w 600"/>
                <a:gd name="T39" fmla="*/ 148 h 202"/>
                <a:gd name="T40" fmla="*/ 4 w 600"/>
                <a:gd name="T41" fmla="*/ 128 h 202"/>
                <a:gd name="T42" fmla="*/ 0 w 600"/>
                <a:gd name="T43" fmla="*/ 108 h 202"/>
                <a:gd name="T44" fmla="*/ 0 w 600"/>
                <a:gd name="T45" fmla="*/ 108 h 202"/>
                <a:gd name="T46" fmla="*/ 2 w 600"/>
                <a:gd name="T47" fmla="*/ 88 h 202"/>
                <a:gd name="T48" fmla="*/ 8 w 600"/>
                <a:gd name="T49" fmla="*/ 70 h 202"/>
                <a:gd name="T50" fmla="*/ 16 w 600"/>
                <a:gd name="T51" fmla="*/ 54 h 202"/>
                <a:gd name="T52" fmla="*/ 28 w 600"/>
                <a:gd name="T53" fmla="*/ 40 h 202"/>
                <a:gd name="T54" fmla="*/ 42 w 600"/>
                <a:gd name="T55" fmla="*/ 28 h 202"/>
                <a:gd name="T56" fmla="*/ 58 w 600"/>
                <a:gd name="T57" fmla="*/ 18 h 202"/>
                <a:gd name="T58" fmla="*/ 76 w 600"/>
                <a:gd name="T59" fmla="*/ 12 h 202"/>
                <a:gd name="T60" fmla="*/ 96 w 600"/>
                <a:gd name="T61" fmla="*/ 10 h 202"/>
                <a:gd name="T62" fmla="*/ 502 w 600"/>
                <a:gd name="T63" fmla="*/ 0 h 202"/>
                <a:gd name="T64" fmla="*/ 502 w 600"/>
                <a:gd name="T65" fmla="*/ 0 h 202"/>
                <a:gd name="T66" fmla="*/ 522 w 600"/>
                <a:gd name="T67" fmla="*/ 2 h 202"/>
                <a:gd name="T68" fmla="*/ 540 w 600"/>
                <a:gd name="T69" fmla="*/ 8 h 202"/>
                <a:gd name="T70" fmla="*/ 556 w 600"/>
                <a:gd name="T71" fmla="*/ 16 h 202"/>
                <a:gd name="T72" fmla="*/ 570 w 600"/>
                <a:gd name="T73" fmla="*/ 28 h 202"/>
                <a:gd name="T74" fmla="*/ 582 w 600"/>
                <a:gd name="T75" fmla="*/ 42 h 202"/>
                <a:gd name="T76" fmla="*/ 592 w 600"/>
                <a:gd name="T77" fmla="*/ 58 h 202"/>
                <a:gd name="T78" fmla="*/ 598 w 600"/>
                <a:gd name="T79" fmla="*/ 76 h 202"/>
                <a:gd name="T80" fmla="*/ 600 w 600"/>
                <a:gd name="T81" fmla="*/ 94 h 202"/>
                <a:gd name="T82" fmla="*/ 600 w 600"/>
                <a:gd name="T83" fmla="*/ 9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0" h="202">
                  <a:moveTo>
                    <a:pt x="600" y="94"/>
                  </a:moveTo>
                  <a:lnTo>
                    <a:pt x="600" y="94"/>
                  </a:lnTo>
                  <a:lnTo>
                    <a:pt x="600" y="110"/>
                  </a:lnTo>
                  <a:lnTo>
                    <a:pt x="598" y="126"/>
                  </a:lnTo>
                  <a:lnTo>
                    <a:pt x="590" y="142"/>
                  </a:lnTo>
                  <a:lnTo>
                    <a:pt x="578" y="158"/>
                  </a:lnTo>
                  <a:lnTo>
                    <a:pt x="564" y="172"/>
                  </a:lnTo>
                  <a:lnTo>
                    <a:pt x="548" y="184"/>
                  </a:lnTo>
                  <a:lnTo>
                    <a:pt x="538" y="188"/>
                  </a:lnTo>
                  <a:lnTo>
                    <a:pt x="528" y="190"/>
                  </a:lnTo>
                  <a:lnTo>
                    <a:pt x="518" y="194"/>
                  </a:lnTo>
                  <a:lnTo>
                    <a:pt x="506" y="194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80" y="202"/>
                  </a:lnTo>
                  <a:lnTo>
                    <a:pt x="62" y="196"/>
                  </a:lnTo>
                  <a:lnTo>
                    <a:pt x="46" y="188"/>
                  </a:lnTo>
                  <a:lnTo>
                    <a:pt x="32" y="178"/>
                  </a:lnTo>
                  <a:lnTo>
                    <a:pt x="20" y="164"/>
                  </a:lnTo>
                  <a:lnTo>
                    <a:pt x="10" y="148"/>
                  </a:lnTo>
                  <a:lnTo>
                    <a:pt x="4" y="12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8"/>
                  </a:lnTo>
                  <a:lnTo>
                    <a:pt x="8" y="70"/>
                  </a:lnTo>
                  <a:lnTo>
                    <a:pt x="16" y="54"/>
                  </a:lnTo>
                  <a:lnTo>
                    <a:pt x="28" y="40"/>
                  </a:lnTo>
                  <a:lnTo>
                    <a:pt x="42" y="28"/>
                  </a:lnTo>
                  <a:lnTo>
                    <a:pt x="58" y="18"/>
                  </a:lnTo>
                  <a:lnTo>
                    <a:pt x="76" y="12"/>
                  </a:lnTo>
                  <a:lnTo>
                    <a:pt x="96" y="1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22" y="2"/>
                  </a:lnTo>
                  <a:lnTo>
                    <a:pt x="540" y="8"/>
                  </a:lnTo>
                  <a:lnTo>
                    <a:pt x="556" y="16"/>
                  </a:lnTo>
                  <a:lnTo>
                    <a:pt x="570" y="28"/>
                  </a:lnTo>
                  <a:lnTo>
                    <a:pt x="582" y="42"/>
                  </a:lnTo>
                  <a:lnTo>
                    <a:pt x="592" y="58"/>
                  </a:lnTo>
                  <a:lnTo>
                    <a:pt x="598" y="76"/>
                  </a:lnTo>
                  <a:lnTo>
                    <a:pt x="600" y="94"/>
                  </a:lnTo>
                  <a:lnTo>
                    <a:pt x="600" y="94"/>
                  </a:lnTo>
                  <a:close/>
                </a:path>
              </a:pathLst>
            </a:custGeom>
            <a:solidFill>
              <a:srgbClr val="FDC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xmlns="" id="{01B26C8A-4841-4889-A299-0513D417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6416675"/>
              <a:ext cx="260350" cy="295275"/>
            </a:xfrm>
            <a:custGeom>
              <a:avLst/>
              <a:gdLst>
                <a:gd name="T0" fmla="*/ 122 w 164"/>
                <a:gd name="T1" fmla="*/ 186 h 186"/>
                <a:gd name="T2" fmla="*/ 94 w 164"/>
                <a:gd name="T3" fmla="*/ 186 h 186"/>
                <a:gd name="T4" fmla="*/ 94 w 164"/>
                <a:gd name="T5" fmla="*/ 186 h 186"/>
                <a:gd name="T6" fmla="*/ 72 w 164"/>
                <a:gd name="T7" fmla="*/ 184 h 186"/>
                <a:gd name="T8" fmla="*/ 54 w 164"/>
                <a:gd name="T9" fmla="*/ 180 h 186"/>
                <a:gd name="T10" fmla="*/ 38 w 164"/>
                <a:gd name="T11" fmla="*/ 170 h 186"/>
                <a:gd name="T12" fmla="*/ 24 w 164"/>
                <a:gd name="T13" fmla="*/ 158 h 186"/>
                <a:gd name="T14" fmla="*/ 14 w 164"/>
                <a:gd name="T15" fmla="*/ 146 h 186"/>
                <a:gd name="T16" fmla="*/ 6 w 164"/>
                <a:gd name="T17" fmla="*/ 130 h 186"/>
                <a:gd name="T18" fmla="*/ 2 w 164"/>
                <a:gd name="T19" fmla="*/ 112 h 186"/>
                <a:gd name="T20" fmla="*/ 0 w 164"/>
                <a:gd name="T21" fmla="*/ 96 h 186"/>
                <a:gd name="T22" fmla="*/ 2 w 164"/>
                <a:gd name="T23" fmla="*/ 78 h 186"/>
                <a:gd name="T24" fmla="*/ 6 w 164"/>
                <a:gd name="T25" fmla="*/ 62 h 186"/>
                <a:gd name="T26" fmla="*/ 12 w 164"/>
                <a:gd name="T27" fmla="*/ 46 h 186"/>
                <a:gd name="T28" fmla="*/ 22 w 164"/>
                <a:gd name="T29" fmla="*/ 32 h 186"/>
                <a:gd name="T30" fmla="*/ 34 w 164"/>
                <a:gd name="T31" fmla="*/ 20 h 186"/>
                <a:gd name="T32" fmla="*/ 50 w 164"/>
                <a:gd name="T33" fmla="*/ 10 h 186"/>
                <a:gd name="T34" fmla="*/ 68 w 164"/>
                <a:gd name="T35" fmla="*/ 4 h 186"/>
                <a:gd name="T36" fmla="*/ 90 w 164"/>
                <a:gd name="T37" fmla="*/ 2 h 186"/>
                <a:gd name="T38" fmla="*/ 118 w 164"/>
                <a:gd name="T39" fmla="*/ 0 h 186"/>
                <a:gd name="T40" fmla="*/ 118 w 164"/>
                <a:gd name="T41" fmla="*/ 0 h 186"/>
                <a:gd name="T42" fmla="*/ 128 w 164"/>
                <a:gd name="T43" fmla="*/ 2 h 186"/>
                <a:gd name="T44" fmla="*/ 138 w 164"/>
                <a:gd name="T45" fmla="*/ 8 h 186"/>
                <a:gd name="T46" fmla="*/ 146 w 164"/>
                <a:gd name="T47" fmla="*/ 16 h 186"/>
                <a:gd name="T48" fmla="*/ 152 w 164"/>
                <a:gd name="T49" fmla="*/ 28 h 186"/>
                <a:gd name="T50" fmla="*/ 158 w 164"/>
                <a:gd name="T51" fmla="*/ 42 h 186"/>
                <a:gd name="T52" fmla="*/ 162 w 164"/>
                <a:gd name="T53" fmla="*/ 56 h 186"/>
                <a:gd name="T54" fmla="*/ 164 w 164"/>
                <a:gd name="T55" fmla="*/ 74 h 186"/>
                <a:gd name="T56" fmla="*/ 164 w 164"/>
                <a:gd name="T57" fmla="*/ 90 h 186"/>
                <a:gd name="T58" fmla="*/ 164 w 164"/>
                <a:gd name="T59" fmla="*/ 108 h 186"/>
                <a:gd name="T60" fmla="*/ 162 w 164"/>
                <a:gd name="T61" fmla="*/ 124 h 186"/>
                <a:gd name="T62" fmla="*/ 158 w 164"/>
                <a:gd name="T63" fmla="*/ 140 h 186"/>
                <a:gd name="T64" fmla="*/ 154 w 164"/>
                <a:gd name="T65" fmla="*/ 154 h 186"/>
                <a:gd name="T66" fmla="*/ 148 w 164"/>
                <a:gd name="T67" fmla="*/ 166 h 186"/>
                <a:gd name="T68" fmla="*/ 142 w 164"/>
                <a:gd name="T69" fmla="*/ 176 h 186"/>
                <a:gd name="T70" fmla="*/ 132 w 164"/>
                <a:gd name="T71" fmla="*/ 182 h 186"/>
                <a:gd name="T72" fmla="*/ 122 w 164"/>
                <a:gd name="T73" fmla="*/ 186 h 186"/>
                <a:gd name="T74" fmla="*/ 122 w 164"/>
                <a:gd name="T7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186">
                  <a:moveTo>
                    <a:pt x="122" y="186"/>
                  </a:moveTo>
                  <a:lnTo>
                    <a:pt x="94" y="186"/>
                  </a:lnTo>
                  <a:lnTo>
                    <a:pt x="94" y="186"/>
                  </a:lnTo>
                  <a:lnTo>
                    <a:pt x="72" y="184"/>
                  </a:lnTo>
                  <a:lnTo>
                    <a:pt x="54" y="180"/>
                  </a:lnTo>
                  <a:lnTo>
                    <a:pt x="38" y="170"/>
                  </a:lnTo>
                  <a:lnTo>
                    <a:pt x="24" y="158"/>
                  </a:lnTo>
                  <a:lnTo>
                    <a:pt x="14" y="146"/>
                  </a:lnTo>
                  <a:lnTo>
                    <a:pt x="6" y="130"/>
                  </a:lnTo>
                  <a:lnTo>
                    <a:pt x="2" y="112"/>
                  </a:lnTo>
                  <a:lnTo>
                    <a:pt x="0" y="96"/>
                  </a:lnTo>
                  <a:lnTo>
                    <a:pt x="2" y="78"/>
                  </a:lnTo>
                  <a:lnTo>
                    <a:pt x="6" y="62"/>
                  </a:lnTo>
                  <a:lnTo>
                    <a:pt x="12" y="46"/>
                  </a:lnTo>
                  <a:lnTo>
                    <a:pt x="22" y="32"/>
                  </a:lnTo>
                  <a:lnTo>
                    <a:pt x="34" y="20"/>
                  </a:lnTo>
                  <a:lnTo>
                    <a:pt x="50" y="10"/>
                  </a:lnTo>
                  <a:lnTo>
                    <a:pt x="68" y="4"/>
                  </a:lnTo>
                  <a:lnTo>
                    <a:pt x="90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8" y="2"/>
                  </a:lnTo>
                  <a:lnTo>
                    <a:pt x="138" y="8"/>
                  </a:lnTo>
                  <a:lnTo>
                    <a:pt x="146" y="16"/>
                  </a:lnTo>
                  <a:lnTo>
                    <a:pt x="152" y="28"/>
                  </a:lnTo>
                  <a:lnTo>
                    <a:pt x="158" y="42"/>
                  </a:lnTo>
                  <a:lnTo>
                    <a:pt x="162" y="56"/>
                  </a:lnTo>
                  <a:lnTo>
                    <a:pt x="164" y="74"/>
                  </a:lnTo>
                  <a:lnTo>
                    <a:pt x="164" y="90"/>
                  </a:lnTo>
                  <a:lnTo>
                    <a:pt x="164" y="108"/>
                  </a:lnTo>
                  <a:lnTo>
                    <a:pt x="162" y="124"/>
                  </a:lnTo>
                  <a:lnTo>
                    <a:pt x="158" y="140"/>
                  </a:lnTo>
                  <a:lnTo>
                    <a:pt x="154" y="154"/>
                  </a:lnTo>
                  <a:lnTo>
                    <a:pt x="148" y="166"/>
                  </a:lnTo>
                  <a:lnTo>
                    <a:pt x="142" y="176"/>
                  </a:lnTo>
                  <a:lnTo>
                    <a:pt x="132" y="182"/>
                  </a:lnTo>
                  <a:lnTo>
                    <a:pt x="122" y="186"/>
                  </a:lnTo>
                  <a:lnTo>
                    <a:pt x="122" y="186"/>
                  </a:lnTo>
                  <a:close/>
                </a:path>
              </a:pathLst>
            </a:custGeom>
            <a:solidFill>
              <a:srgbClr val="FFE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xmlns="" id="{CF9B3443-AD12-4A4F-B120-401901EB3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81550" y="6791325"/>
              <a:ext cx="260350" cy="295275"/>
            </a:xfrm>
            <a:custGeom>
              <a:avLst/>
              <a:gdLst>
                <a:gd name="T0" fmla="*/ 122 w 164"/>
                <a:gd name="T1" fmla="*/ 184 h 186"/>
                <a:gd name="T2" fmla="*/ 94 w 164"/>
                <a:gd name="T3" fmla="*/ 186 h 186"/>
                <a:gd name="T4" fmla="*/ 94 w 164"/>
                <a:gd name="T5" fmla="*/ 186 h 186"/>
                <a:gd name="T6" fmla="*/ 72 w 164"/>
                <a:gd name="T7" fmla="*/ 184 h 186"/>
                <a:gd name="T8" fmla="*/ 54 w 164"/>
                <a:gd name="T9" fmla="*/ 178 h 186"/>
                <a:gd name="T10" fmla="*/ 38 w 164"/>
                <a:gd name="T11" fmla="*/ 170 h 186"/>
                <a:gd name="T12" fmla="*/ 24 w 164"/>
                <a:gd name="T13" fmla="*/ 158 h 186"/>
                <a:gd name="T14" fmla="*/ 14 w 164"/>
                <a:gd name="T15" fmla="*/ 144 h 186"/>
                <a:gd name="T16" fmla="*/ 6 w 164"/>
                <a:gd name="T17" fmla="*/ 128 h 186"/>
                <a:gd name="T18" fmla="*/ 2 w 164"/>
                <a:gd name="T19" fmla="*/ 112 h 186"/>
                <a:gd name="T20" fmla="*/ 0 w 164"/>
                <a:gd name="T21" fmla="*/ 94 h 186"/>
                <a:gd name="T22" fmla="*/ 2 w 164"/>
                <a:gd name="T23" fmla="*/ 78 h 186"/>
                <a:gd name="T24" fmla="*/ 6 w 164"/>
                <a:gd name="T25" fmla="*/ 60 h 186"/>
                <a:gd name="T26" fmla="*/ 12 w 164"/>
                <a:gd name="T27" fmla="*/ 44 h 186"/>
                <a:gd name="T28" fmla="*/ 22 w 164"/>
                <a:gd name="T29" fmla="*/ 30 h 186"/>
                <a:gd name="T30" fmla="*/ 34 w 164"/>
                <a:gd name="T31" fmla="*/ 18 h 186"/>
                <a:gd name="T32" fmla="*/ 50 w 164"/>
                <a:gd name="T33" fmla="*/ 8 h 186"/>
                <a:gd name="T34" fmla="*/ 68 w 164"/>
                <a:gd name="T35" fmla="*/ 2 h 186"/>
                <a:gd name="T36" fmla="*/ 90 w 164"/>
                <a:gd name="T37" fmla="*/ 0 h 186"/>
                <a:gd name="T38" fmla="*/ 118 w 164"/>
                <a:gd name="T39" fmla="*/ 0 h 186"/>
                <a:gd name="T40" fmla="*/ 118 w 164"/>
                <a:gd name="T41" fmla="*/ 0 h 186"/>
                <a:gd name="T42" fmla="*/ 130 w 164"/>
                <a:gd name="T43" fmla="*/ 2 h 186"/>
                <a:gd name="T44" fmla="*/ 138 w 164"/>
                <a:gd name="T45" fmla="*/ 6 h 186"/>
                <a:gd name="T46" fmla="*/ 146 w 164"/>
                <a:gd name="T47" fmla="*/ 16 h 186"/>
                <a:gd name="T48" fmla="*/ 152 w 164"/>
                <a:gd name="T49" fmla="*/ 26 h 186"/>
                <a:gd name="T50" fmla="*/ 158 w 164"/>
                <a:gd name="T51" fmla="*/ 40 h 186"/>
                <a:gd name="T52" fmla="*/ 162 w 164"/>
                <a:gd name="T53" fmla="*/ 56 h 186"/>
                <a:gd name="T54" fmla="*/ 164 w 164"/>
                <a:gd name="T55" fmla="*/ 72 h 186"/>
                <a:gd name="T56" fmla="*/ 164 w 164"/>
                <a:gd name="T57" fmla="*/ 90 h 186"/>
                <a:gd name="T58" fmla="*/ 164 w 164"/>
                <a:gd name="T59" fmla="*/ 106 h 186"/>
                <a:gd name="T60" fmla="*/ 162 w 164"/>
                <a:gd name="T61" fmla="*/ 122 h 186"/>
                <a:gd name="T62" fmla="*/ 160 w 164"/>
                <a:gd name="T63" fmla="*/ 138 h 186"/>
                <a:gd name="T64" fmla="*/ 154 w 164"/>
                <a:gd name="T65" fmla="*/ 152 h 186"/>
                <a:gd name="T66" fmla="*/ 148 w 164"/>
                <a:gd name="T67" fmla="*/ 164 h 186"/>
                <a:gd name="T68" fmla="*/ 142 w 164"/>
                <a:gd name="T69" fmla="*/ 174 h 186"/>
                <a:gd name="T70" fmla="*/ 132 w 164"/>
                <a:gd name="T71" fmla="*/ 182 h 186"/>
                <a:gd name="T72" fmla="*/ 122 w 164"/>
                <a:gd name="T73" fmla="*/ 184 h 186"/>
                <a:gd name="T74" fmla="*/ 122 w 164"/>
                <a:gd name="T75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186">
                  <a:moveTo>
                    <a:pt x="122" y="184"/>
                  </a:moveTo>
                  <a:lnTo>
                    <a:pt x="94" y="186"/>
                  </a:lnTo>
                  <a:lnTo>
                    <a:pt x="94" y="186"/>
                  </a:lnTo>
                  <a:lnTo>
                    <a:pt x="72" y="184"/>
                  </a:lnTo>
                  <a:lnTo>
                    <a:pt x="54" y="178"/>
                  </a:lnTo>
                  <a:lnTo>
                    <a:pt x="38" y="170"/>
                  </a:lnTo>
                  <a:lnTo>
                    <a:pt x="24" y="158"/>
                  </a:lnTo>
                  <a:lnTo>
                    <a:pt x="14" y="144"/>
                  </a:lnTo>
                  <a:lnTo>
                    <a:pt x="6" y="128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2" y="78"/>
                  </a:lnTo>
                  <a:lnTo>
                    <a:pt x="6" y="60"/>
                  </a:lnTo>
                  <a:lnTo>
                    <a:pt x="12" y="44"/>
                  </a:lnTo>
                  <a:lnTo>
                    <a:pt x="22" y="30"/>
                  </a:lnTo>
                  <a:lnTo>
                    <a:pt x="34" y="18"/>
                  </a:lnTo>
                  <a:lnTo>
                    <a:pt x="50" y="8"/>
                  </a:lnTo>
                  <a:lnTo>
                    <a:pt x="68" y="2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2"/>
                  </a:lnTo>
                  <a:lnTo>
                    <a:pt x="138" y="6"/>
                  </a:lnTo>
                  <a:lnTo>
                    <a:pt x="146" y="16"/>
                  </a:lnTo>
                  <a:lnTo>
                    <a:pt x="152" y="26"/>
                  </a:lnTo>
                  <a:lnTo>
                    <a:pt x="158" y="40"/>
                  </a:lnTo>
                  <a:lnTo>
                    <a:pt x="162" y="56"/>
                  </a:lnTo>
                  <a:lnTo>
                    <a:pt x="164" y="72"/>
                  </a:lnTo>
                  <a:lnTo>
                    <a:pt x="164" y="90"/>
                  </a:lnTo>
                  <a:lnTo>
                    <a:pt x="164" y="106"/>
                  </a:lnTo>
                  <a:lnTo>
                    <a:pt x="162" y="122"/>
                  </a:lnTo>
                  <a:lnTo>
                    <a:pt x="160" y="138"/>
                  </a:lnTo>
                  <a:lnTo>
                    <a:pt x="154" y="152"/>
                  </a:lnTo>
                  <a:lnTo>
                    <a:pt x="148" y="164"/>
                  </a:lnTo>
                  <a:lnTo>
                    <a:pt x="142" y="174"/>
                  </a:lnTo>
                  <a:lnTo>
                    <a:pt x="132" y="182"/>
                  </a:lnTo>
                  <a:lnTo>
                    <a:pt x="122" y="184"/>
                  </a:lnTo>
                  <a:lnTo>
                    <a:pt x="122" y="184"/>
                  </a:lnTo>
                  <a:close/>
                </a:path>
              </a:pathLst>
            </a:custGeom>
            <a:solidFill>
              <a:srgbClr val="FFE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xmlns="" id="{9B5E5E7D-63E3-42CD-83B5-0C306BF9A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9175" y="7159625"/>
              <a:ext cx="260350" cy="295275"/>
            </a:xfrm>
            <a:custGeom>
              <a:avLst/>
              <a:gdLst>
                <a:gd name="T0" fmla="*/ 122 w 164"/>
                <a:gd name="T1" fmla="*/ 186 h 186"/>
                <a:gd name="T2" fmla="*/ 92 w 164"/>
                <a:gd name="T3" fmla="*/ 186 h 186"/>
                <a:gd name="T4" fmla="*/ 92 w 164"/>
                <a:gd name="T5" fmla="*/ 186 h 186"/>
                <a:gd name="T6" fmla="*/ 72 w 164"/>
                <a:gd name="T7" fmla="*/ 184 h 186"/>
                <a:gd name="T8" fmla="*/ 52 w 164"/>
                <a:gd name="T9" fmla="*/ 180 h 186"/>
                <a:gd name="T10" fmla="*/ 36 w 164"/>
                <a:gd name="T11" fmla="*/ 170 h 186"/>
                <a:gd name="T12" fmla="*/ 24 w 164"/>
                <a:gd name="T13" fmla="*/ 158 h 186"/>
                <a:gd name="T14" fmla="*/ 14 w 164"/>
                <a:gd name="T15" fmla="*/ 146 h 186"/>
                <a:gd name="T16" fmla="*/ 6 w 164"/>
                <a:gd name="T17" fmla="*/ 130 h 186"/>
                <a:gd name="T18" fmla="*/ 2 w 164"/>
                <a:gd name="T19" fmla="*/ 112 h 186"/>
                <a:gd name="T20" fmla="*/ 0 w 164"/>
                <a:gd name="T21" fmla="*/ 96 h 186"/>
                <a:gd name="T22" fmla="*/ 0 w 164"/>
                <a:gd name="T23" fmla="*/ 78 h 186"/>
                <a:gd name="T24" fmla="*/ 4 w 164"/>
                <a:gd name="T25" fmla="*/ 62 h 186"/>
                <a:gd name="T26" fmla="*/ 10 w 164"/>
                <a:gd name="T27" fmla="*/ 46 h 186"/>
                <a:gd name="T28" fmla="*/ 20 w 164"/>
                <a:gd name="T29" fmla="*/ 32 h 186"/>
                <a:gd name="T30" fmla="*/ 34 w 164"/>
                <a:gd name="T31" fmla="*/ 20 h 186"/>
                <a:gd name="T32" fmla="*/ 48 w 164"/>
                <a:gd name="T33" fmla="*/ 10 h 186"/>
                <a:gd name="T34" fmla="*/ 66 w 164"/>
                <a:gd name="T35" fmla="*/ 4 h 186"/>
                <a:gd name="T36" fmla="*/ 88 w 164"/>
                <a:gd name="T37" fmla="*/ 2 h 186"/>
                <a:gd name="T38" fmla="*/ 118 w 164"/>
                <a:gd name="T39" fmla="*/ 0 h 186"/>
                <a:gd name="T40" fmla="*/ 118 w 164"/>
                <a:gd name="T41" fmla="*/ 0 h 186"/>
                <a:gd name="T42" fmla="*/ 128 w 164"/>
                <a:gd name="T43" fmla="*/ 2 h 186"/>
                <a:gd name="T44" fmla="*/ 138 w 164"/>
                <a:gd name="T45" fmla="*/ 8 h 186"/>
                <a:gd name="T46" fmla="*/ 146 w 164"/>
                <a:gd name="T47" fmla="*/ 16 h 186"/>
                <a:gd name="T48" fmla="*/ 152 w 164"/>
                <a:gd name="T49" fmla="*/ 28 h 186"/>
                <a:gd name="T50" fmla="*/ 156 w 164"/>
                <a:gd name="T51" fmla="*/ 42 h 186"/>
                <a:gd name="T52" fmla="*/ 160 w 164"/>
                <a:gd name="T53" fmla="*/ 56 h 186"/>
                <a:gd name="T54" fmla="*/ 162 w 164"/>
                <a:gd name="T55" fmla="*/ 74 h 186"/>
                <a:gd name="T56" fmla="*/ 164 w 164"/>
                <a:gd name="T57" fmla="*/ 90 h 186"/>
                <a:gd name="T58" fmla="*/ 164 w 164"/>
                <a:gd name="T59" fmla="*/ 108 h 186"/>
                <a:gd name="T60" fmla="*/ 162 w 164"/>
                <a:gd name="T61" fmla="*/ 124 h 186"/>
                <a:gd name="T62" fmla="*/ 158 w 164"/>
                <a:gd name="T63" fmla="*/ 140 h 186"/>
                <a:gd name="T64" fmla="*/ 154 w 164"/>
                <a:gd name="T65" fmla="*/ 154 h 186"/>
                <a:gd name="T66" fmla="*/ 148 w 164"/>
                <a:gd name="T67" fmla="*/ 166 h 186"/>
                <a:gd name="T68" fmla="*/ 140 w 164"/>
                <a:gd name="T69" fmla="*/ 176 h 186"/>
                <a:gd name="T70" fmla="*/ 132 w 164"/>
                <a:gd name="T71" fmla="*/ 182 h 186"/>
                <a:gd name="T72" fmla="*/ 122 w 164"/>
                <a:gd name="T73" fmla="*/ 186 h 186"/>
                <a:gd name="T74" fmla="*/ 122 w 164"/>
                <a:gd name="T7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186">
                  <a:moveTo>
                    <a:pt x="122" y="186"/>
                  </a:moveTo>
                  <a:lnTo>
                    <a:pt x="92" y="186"/>
                  </a:lnTo>
                  <a:lnTo>
                    <a:pt x="92" y="186"/>
                  </a:lnTo>
                  <a:lnTo>
                    <a:pt x="72" y="184"/>
                  </a:lnTo>
                  <a:lnTo>
                    <a:pt x="52" y="180"/>
                  </a:lnTo>
                  <a:lnTo>
                    <a:pt x="36" y="170"/>
                  </a:lnTo>
                  <a:lnTo>
                    <a:pt x="24" y="158"/>
                  </a:lnTo>
                  <a:lnTo>
                    <a:pt x="14" y="146"/>
                  </a:lnTo>
                  <a:lnTo>
                    <a:pt x="6" y="130"/>
                  </a:lnTo>
                  <a:lnTo>
                    <a:pt x="2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4" y="62"/>
                  </a:lnTo>
                  <a:lnTo>
                    <a:pt x="10" y="46"/>
                  </a:lnTo>
                  <a:lnTo>
                    <a:pt x="20" y="32"/>
                  </a:lnTo>
                  <a:lnTo>
                    <a:pt x="34" y="20"/>
                  </a:lnTo>
                  <a:lnTo>
                    <a:pt x="48" y="10"/>
                  </a:lnTo>
                  <a:lnTo>
                    <a:pt x="66" y="4"/>
                  </a:lnTo>
                  <a:lnTo>
                    <a:pt x="88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8" y="2"/>
                  </a:lnTo>
                  <a:lnTo>
                    <a:pt x="138" y="8"/>
                  </a:lnTo>
                  <a:lnTo>
                    <a:pt x="146" y="16"/>
                  </a:lnTo>
                  <a:lnTo>
                    <a:pt x="152" y="28"/>
                  </a:lnTo>
                  <a:lnTo>
                    <a:pt x="156" y="42"/>
                  </a:lnTo>
                  <a:lnTo>
                    <a:pt x="160" y="56"/>
                  </a:lnTo>
                  <a:lnTo>
                    <a:pt x="162" y="74"/>
                  </a:lnTo>
                  <a:lnTo>
                    <a:pt x="164" y="90"/>
                  </a:lnTo>
                  <a:lnTo>
                    <a:pt x="164" y="108"/>
                  </a:lnTo>
                  <a:lnTo>
                    <a:pt x="162" y="124"/>
                  </a:lnTo>
                  <a:lnTo>
                    <a:pt x="158" y="140"/>
                  </a:lnTo>
                  <a:lnTo>
                    <a:pt x="154" y="154"/>
                  </a:lnTo>
                  <a:lnTo>
                    <a:pt x="148" y="166"/>
                  </a:lnTo>
                  <a:lnTo>
                    <a:pt x="140" y="176"/>
                  </a:lnTo>
                  <a:lnTo>
                    <a:pt x="132" y="182"/>
                  </a:lnTo>
                  <a:lnTo>
                    <a:pt x="122" y="186"/>
                  </a:lnTo>
                  <a:lnTo>
                    <a:pt x="122" y="186"/>
                  </a:lnTo>
                  <a:close/>
                </a:path>
              </a:pathLst>
            </a:custGeom>
            <a:solidFill>
              <a:srgbClr val="FFE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xmlns="" id="{623AC105-6DB1-4E26-9C96-ED0BCC0C7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43450" y="7518400"/>
              <a:ext cx="231775" cy="260350"/>
            </a:xfrm>
            <a:custGeom>
              <a:avLst/>
              <a:gdLst>
                <a:gd name="T0" fmla="*/ 108 w 146"/>
                <a:gd name="T1" fmla="*/ 164 h 164"/>
                <a:gd name="T2" fmla="*/ 82 w 146"/>
                <a:gd name="T3" fmla="*/ 164 h 164"/>
                <a:gd name="T4" fmla="*/ 82 w 146"/>
                <a:gd name="T5" fmla="*/ 164 h 164"/>
                <a:gd name="T6" fmla="*/ 64 w 146"/>
                <a:gd name="T7" fmla="*/ 164 h 164"/>
                <a:gd name="T8" fmla="*/ 46 w 146"/>
                <a:gd name="T9" fmla="*/ 158 h 164"/>
                <a:gd name="T10" fmla="*/ 32 w 146"/>
                <a:gd name="T11" fmla="*/ 150 h 164"/>
                <a:gd name="T12" fmla="*/ 22 w 146"/>
                <a:gd name="T13" fmla="*/ 140 h 164"/>
                <a:gd name="T14" fmla="*/ 12 w 146"/>
                <a:gd name="T15" fmla="*/ 128 h 164"/>
                <a:gd name="T16" fmla="*/ 6 w 146"/>
                <a:gd name="T17" fmla="*/ 114 h 164"/>
                <a:gd name="T18" fmla="*/ 2 w 146"/>
                <a:gd name="T19" fmla="*/ 100 h 164"/>
                <a:gd name="T20" fmla="*/ 0 w 146"/>
                <a:gd name="T21" fmla="*/ 84 h 164"/>
                <a:gd name="T22" fmla="*/ 0 w 146"/>
                <a:gd name="T23" fmla="*/ 70 h 164"/>
                <a:gd name="T24" fmla="*/ 4 w 146"/>
                <a:gd name="T25" fmla="*/ 54 h 164"/>
                <a:gd name="T26" fmla="*/ 10 w 146"/>
                <a:gd name="T27" fmla="*/ 40 h 164"/>
                <a:gd name="T28" fmla="*/ 18 w 146"/>
                <a:gd name="T29" fmla="*/ 28 h 164"/>
                <a:gd name="T30" fmla="*/ 30 w 146"/>
                <a:gd name="T31" fmla="*/ 18 h 164"/>
                <a:gd name="T32" fmla="*/ 44 w 146"/>
                <a:gd name="T33" fmla="*/ 8 h 164"/>
                <a:gd name="T34" fmla="*/ 60 w 146"/>
                <a:gd name="T35" fmla="*/ 4 h 164"/>
                <a:gd name="T36" fmla="*/ 78 w 146"/>
                <a:gd name="T37" fmla="*/ 0 h 164"/>
                <a:gd name="T38" fmla="*/ 104 w 146"/>
                <a:gd name="T39" fmla="*/ 0 h 164"/>
                <a:gd name="T40" fmla="*/ 104 w 146"/>
                <a:gd name="T41" fmla="*/ 0 h 164"/>
                <a:gd name="T42" fmla="*/ 114 w 146"/>
                <a:gd name="T43" fmla="*/ 2 h 164"/>
                <a:gd name="T44" fmla="*/ 122 w 146"/>
                <a:gd name="T45" fmla="*/ 6 h 164"/>
                <a:gd name="T46" fmla="*/ 128 w 146"/>
                <a:gd name="T47" fmla="*/ 14 h 164"/>
                <a:gd name="T48" fmla="*/ 134 w 146"/>
                <a:gd name="T49" fmla="*/ 24 h 164"/>
                <a:gd name="T50" fmla="*/ 138 w 146"/>
                <a:gd name="T51" fmla="*/ 36 h 164"/>
                <a:gd name="T52" fmla="*/ 142 w 146"/>
                <a:gd name="T53" fmla="*/ 50 h 164"/>
                <a:gd name="T54" fmla="*/ 144 w 146"/>
                <a:gd name="T55" fmla="*/ 64 h 164"/>
                <a:gd name="T56" fmla="*/ 146 w 146"/>
                <a:gd name="T57" fmla="*/ 80 h 164"/>
                <a:gd name="T58" fmla="*/ 144 w 146"/>
                <a:gd name="T59" fmla="*/ 94 h 164"/>
                <a:gd name="T60" fmla="*/ 144 w 146"/>
                <a:gd name="T61" fmla="*/ 110 h 164"/>
                <a:gd name="T62" fmla="*/ 140 w 146"/>
                <a:gd name="T63" fmla="*/ 124 h 164"/>
                <a:gd name="T64" fmla="*/ 136 w 146"/>
                <a:gd name="T65" fmla="*/ 136 h 164"/>
                <a:gd name="T66" fmla="*/ 130 w 146"/>
                <a:gd name="T67" fmla="*/ 146 h 164"/>
                <a:gd name="T68" fmla="*/ 124 w 146"/>
                <a:gd name="T69" fmla="*/ 156 h 164"/>
                <a:gd name="T70" fmla="*/ 116 w 146"/>
                <a:gd name="T71" fmla="*/ 162 h 164"/>
                <a:gd name="T72" fmla="*/ 108 w 146"/>
                <a:gd name="T73" fmla="*/ 164 h 164"/>
                <a:gd name="T74" fmla="*/ 108 w 146"/>
                <a:gd name="T7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64">
                  <a:moveTo>
                    <a:pt x="108" y="164"/>
                  </a:moveTo>
                  <a:lnTo>
                    <a:pt x="82" y="164"/>
                  </a:lnTo>
                  <a:lnTo>
                    <a:pt x="82" y="164"/>
                  </a:lnTo>
                  <a:lnTo>
                    <a:pt x="64" y="164"/>
                  </a:lnTo>
                  <a:lnTo>
                    <a:pt x="46" y="158"/>
                  </a:lnTo>
                  <a:lnTo>
                    <a:pt x="32" y="150"/>
                  </a:lnTo>
                  <a:lnTo>
                    <a:pt x="22" y="140"/>
                  </a:lnTo>
                  <a:lnTo>
                    <a:pt x="12" y="128"/>
                  </a:lnTo>
                  <a:lnTo>
                    <a:pt x="6" y="114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4"/>
                  </a:lnTo>
                  <a:lnTo>
                    <a:pt x="10" y="40"/>
                  </a:lnTo>
                  <a:lnTo>
                    <a:pt x="18" y="28"/>
                  </a:lnTo>
                  <a:lnTo>
                    <a:pt x="30" y="18"/>
                  </a:lnTo>
                  <a:lnTo>
                    <a:pt x="44" y="8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2" y="6"/>
                  </a:lnTo>
                  <a:lnTo>
                    <a:pt x="128" y="14"/>
                  </a:lnTo>
                  <a:lnTo>
                    <a:pt x="134" y="24"/>
                  </a:lnTo>
                  <a:lnTo>
                    <a:pt x="138" y="36"/>
                  </a:lnTo>
                  <a:lnTo>
                    <a:pt x="142" y="50"/>
                  </a:lnTo>
                  <a:lnTo>
                    <a:pt x="144" y="64"/>
                  </a:lnTo>
                  <a:lnTo>
                    <a:pt x="146" y="80"/>
                  </a:lnTo>
                  <a:lnTo>
                    <a:pt x="144" y="94"/>
                  </a:lnTo>
                  <a:lnTo>
                    <a:pt x="144" y="110"/>
                  </a:lnTo>
                  <a:lnTo>
                    <a:pt x="140" y="124"/>
                  </a:lnTo>
                  <a:lnTo>
                    <a:pt x="136" y="136"/>
                  </a:lnTo>
                  <a:lnTo>
                    <a:pt x="130" y="146"/>
                  </a:lnTo>
                  <a:lnTo>
                    <a:pt x="124" y="156"/>
                  </a:lnTo>
                  <a:lnTo>
                    <a:pt x="116" y="162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FFE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xmlns="" id="{1A8771CF-BDC5-4714-9C4E-7BDB6770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84650" y="6435725"/>
              <a:ext cx="50800" cy="234950"/>
            </a:xfrm>
            <a:custGeom>
              <a:avLst/>
              <a:gdLst>
                <a:gd name="T0" fmla="*/ 0 w 32"/>
                <a:gd name="T1" fmla="*/ 0 h 148"/>
                <a:gd name="T2" fmla="*/ 0 w 32"/>
                <a:gd name="T3" fmla="*/ 0 h 148"/>
                <a:gd name="T4" fmla="*/ 4 w 32"/>
                <a:gd name="T5" fmla="*/ 14 h 148"/>
                <a:gd name="T6" fmla="*/ 8 w 32"/>
                <a:gd name="T7" fmla="*/ 30 h 148"/>
                <a:gd name="T8" fmla="*/ 10 w 32"/>
                <a:gd name="T9" fmla="*/ 46 h 148"/>
                <a:gd name="T10" fmla="*/ 10 w 32"/>
                <a:gd name="T11" fmla="*/ 66 h 148"/>
                <a:gd name="T12" fmla="*/ 10 w 32"/>
                <a:gd name="T13" fmla="*/ 86 h 148"/>
                <a:gd name="T14" fmla="*/ 8 w 32"/>
                <a:gd name="T15" fmla="*/ 106 h 148"/>
                <a:gd name="T16" fmla="*/ 4 w 32"/>
                <a:gd name="T17" fmla="*/ 128 h 148"/>
                <a:gd name="T18" fmla="*/ 0 w 32"/>
                <a:gd name="T19" fmla="*/ 148 h 148"/>
                <a:gd name="T20" fmla="*/ 0 w 32"/>
                <a:gd name="T21" fmla="*/ 148 h 148"/>
                <a:gd name="T22" fmla="*/ 8 w 32"/>
                <a:gd name="T23" fmla="*/ 142 h 148"/>
                <a:gd name="T24" fmla="*/ 14 w 32"/>
                <a:gd name="T25" fmla="*/ 134 h 148"/>
                <a:gd name="T26" fmla="*/ 20 w 32"/>
                <a:gd name="T27" fmla="*/ 124 h 148"/>
                <a:gd name="T28" fmla="*/ 26 w 32"/>
                <a:gd name="T29" fmla="*/ 114 h 148"/>
                <a:gd name="T30" fmla="*/ 32 w 32"/>
                <a:gd name="T31" fmla="*/ 94 h 148"/>
                <a:gd name="T32" fmla="*/ 32 w 32"/>
                <a:gd name="T33" fmla="*/ 72 h 148"/>
                <a:gd name="T34" fmla="*/ 30 w 32"/>
                <a:gd name="T35" fmla="*/ 50 h 148"/>
                <a:gd name="T36" fmla="*/ 24 w 32"/>
                <a:gd name="T37" fmla="*/ 30 h 148"/>
                <a:gd name="T38" fmla="*/ 20 w 32"/>
                <a:gd name="T39" fmla="*/ 20 h 148"/>
                <a:gd name="T40" fmla="*/ 14 w 32"/>
                <a:gd name="T41" fmla="*/ 12 h 148"/>
                <a:gd name="T42" fmla="*/ 8 w 32"/>
                <a:gd name="T43" fmla="*/ 6 h 148"/>
                <a:gd name="T44" fmla="*/ 0 w 32"/>
                <a:gd name="T45" fmla="*/ 0 h 148"/>
                <a:gd name="T46" fmla="*/ 0 w 32"/>
                <a:gd name="T4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148">
                  <a:moveTo>
                    <a:pt x="0" y="0"/>
                  </a:moveTo>
                  <a:lnTo>
                    <a:pt x="0" y="0"/>
                  </a:lnTo>
                  <a:lnTo>
                    <a:pt x="4" y="14"/>
                  </a:lnTo>
                  <a:lnTo>
                    <a:pt x="8" y="30"/>
                  </a:lnTo>
                  <a:lnTo>
                    <a:pt x="10" y="46"/>
                  </a:lnTo>
                  <a:lnTo>
                    <a:pt x="10" y="66"/>
                  </a:lnTo>
                  <a:lnTo>
                    <a:pt x="10" y="86"/>
                  </a:lnTo>
                  <a:lnTo>
                    <a:pt x="8" y="106"/>
                  </a:lnTo>
                  <a:lnTo>
                    <a:pt x="4" y="12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8" y="142"/>
                  </a:lnTo>
                  <a:lnTo>
                    <a:pt x="14" y="134"/>
                  </a:lnTo>
                  <a:lnTo>
                    <a:pt x="20" y="124"/>
                  </a:lnTo>
                  <a:lnTo>
                    <a:pt x="26" y="114"/>
                  </a:lnTo>
                  <a:lnTo>
                    <a:pt x="32" y="94"/>
                  </a:lnTo>
                  <a:lnTo>
                    <a:pt x="32" y="72"/>
                  </a:lnTo>
                  <a:lnTo>
                    <a:pt x="30" y="50"/>
                  </a:lnTo>
                  <a:lnTo>
                    <a:pt x="24" y="30"/>
                  </a:lnTo>
                  <a:lnTo>
                    <a:pt x="20" y="20"/>
                  </a:lnTo>
                  <a:lnTo>
                    <a:pt x="14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xmlns="" id="{1A06D71E-B38B-4E65-9D12-F61CEAD5B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54500" y="6807200"/>
              <a:ext cx="50800" cy="238125"/>
            </a:xfrm>
            <a:custGeom>
              <a:avLst/>
              <a:gdLst>
                <a:gd name="T0" fmla="*/ 0 w 32"/>
                <a:gd name="T1" fmla="*/ 0 h 150"/>
                <a:gd name="T2" fmla="*/ 0 w 32"/>
                <a:gd name="T3" fmla="*/ 0 h 150"/>
                <a:gd name="T4" fmla="*/ 4 w 32"/>
                <a:gd name="T5" fmla="*/ 14 h 150"/>
                <a:gd name="T6" fmla="*/ 8 w 32"/>
                <a:gd name="T7" fmla="*/ 30 h 150"/>
                <a:gd name="T8" fmla="*/ 10 w 32"/>
                <a:gd name="T9" fmla="*/ 48 h 150"/>
                <a:gd name="T10" fmla="*/ 10 w 32"/>
                <a:gd name="T11" fmla="*/ 66 h 150"/>
                <a:gd name="T12" fmla="*/ 10 w 32"/>
                <a:gd name="T13" fmla="*/ 86 h 150"/>
                <a:gd name="T14" fmla="*/ 8 w 32"/>
                <a:gd name="T15" fmla="*/ 106 h 150"/>
                <a:gd name="T16" fmla="*/ 4 w 32"/>
                <a:gd name="T17" fmla="*/ 128 h 150"/>
                <a:gd name="T18" fmla="*/ 0 w 32"/>
                <a:gd name="T19" fmla="*/ 150 h 150"/>
                <a:gd name="T20" fmla="*/ 0 w 32"/>
                <a:gd name="T21" fmla="*/ 150 h 150"/>
                <a:gd name="T22" fmla="*/ 8 w 32"/>
                <a:gd name="T23" fmla="*/ 142 h 150"/>
                <a:gd name="T24" fmla="*/ 14 w 32"/>
                <a:gd name="T25" fmla="*/ 134 h 150"/>
                <a:gd name="T26" fmla="*/ 20 w 32"/>
                <a:gd name="T27" fmla="*/ 124 h 150"/>
                <a:gd name="T28" fmla="*/ 26 w 32"/>
                <a:gd name="T29" fmla="*/ 114 h 150"/>
                <a:gd name="T30" fmla="*/ 32 w 32"/>
                <a:gd name="T31" fmla="*/ 94 h 150"/>
                <a:gd name="T32" fmla="*/ 32 w 32"/>
                <a:gd name="T33" fmla="*/ 72 h 150"/>
                <a:gd name="T34" fmla="*/ 30 w 32"/>
                <a:gd name="T35" fmla="*/ 50 h 150"/>
                <a:gd name="T36" fmla="*/ 24 w 32"/>
                <a:gd name="T37" fmla="*/ 30 h 150"/>
                <a:gd name="T38" fmla="*/ 20 w 32"/>
                <a:gd name="T39" fmla="*/ 20 h 150"/>
                <a:gd name="T40" fmla="*/ 14 w 32"/>
                <a:gd name="T41" fmla="*/ 12 h 150"/>
                <a:gd name="T42" fmla="*/ 8 w 32"/>
                <a:gd name="T43" fmla="*/ 6 h 150"/>
                <a:gd name="T44" fmla="*/ 0 w 32"/>
                <a:gd name="T45" fmla="*/ 0 h 150"/>
                <a:gd name="T46" fmla="*/ 0 w 32"/>
                <a:gd name="T4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150">
                  <a:moveTo>
                    <a:pt x="0" y="0"/>
                  </a:moveTo>
                  <a:lnTo>
                    <a:pt x="0" y="0"/>
                  </a:lnTo>
                  <a:lnTo>
                    <a:pt x="4" y="14"/>
                  </a:lnTo>
                  <a:lnTo>
                    <a:pt x="8" y="30"/>
                  </a:lnTo>
                  <a:lnTo>
                    <a:pt x="10" y="48"/>
                  </a:lnTo>
                  <a:lnTo>
                    <a:pt x="10" y="66"/>
                  </a:lnTo>
                  <a:lnTo>
                    <a:pt x="10" y="86"/>
                  </a:lnTo>
                  <a:lnTo>
                    <a:pt x="8" y="106"/>
                  </a:lnTo>
                  <a:lnTo>
                    <a:pt x="4" y="12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8" y="142"/>
                  </a:lnTo>
                  <a:lnTo>
                    <a:pt x="14" y="134"/>
                  </a:lnTo>
                  <a:lnTo>
                    <a:pt x="20" y="124"/>
                  </a:lnTo>
                  <a:lnTo>
                    <a:pt x="26" y="114"/>
                  </a:lnTo>
                  <a:lnTo>
                    <a:pt x="32" y="94"/>
                  </a:lnTo>
                  <a:lnTo>
                    <a:pt x="32" y="72"/>
                  </a:lnTo>
                  <a:lnTo>
                    <a:pt x="30" y="50"/>
                  </a:lnTo>
                  <a:lnTo>
                    <a:pt x="24" y="30"/>
                  </a:lnTo>
                  <a:lnTo>
                    <a:pt x="20" y="20"/>
                  </a:lnTo>
                  <a:lnTo>
                    <a:pt x="14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xmlns="" id="{3BCF4381-B9E2-49DE-B1A8-6B14F0C3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2450" y="7181850"/>
              <a:ext cx="53975" cy="234950"/>
            </a:xfrm>
            <a:custGeom>
              <a:avLst/>
              <a:gdLst>
                <a:gd name="T0" fmla="*/ 0 w 34"/>
                <a:gd name="T1" fmla="*/ 0 h 148"/>
                <a:gd name="T2" fmla="*/ 0 w 34"/>
                <a:gd name="T3" fmla="*/ 0 h 148"/>
                <a:gd name="T4" fmla="*/ 4 w 34"/>
                <a:gd name="T5" fmla="*/ 14 h 148"/>
                <a:gd name="T6" fmla="*/ 8 w 34"/>
                <a:gd name="T7" fmla="*/ 30 h 148"/>
                <a:gd name="T8" fmla="*/ 10 w 34"/>
                <a:gd name="T9" fmla="*/ 46 h 148"/>
                <a:gd name="T10" fmla="*/ 12 w 34"/>
                <a:gd name="T11" fmla="*/ 66 h 148"/>
                <a:gd name="T12" fmla="*/ 10 w 34"/>
                <a:gd name="T13" fmla="*/ 86 h 148"/>
                <a:gd name="T14" fmla="*/ 8 w 34"/>
                <a:gd name="T15" fmla="*/ 106 h 148"/>
                <a:gd name="T16" fmla="*/ 6 w 34"/>
                <a:gd name="T17" fmla="*/ 128 h 148"/>
                <a:gd name="T18" fmla="*/ 0 w 34"/>
                <a:gd name="T19" fmla="*/ 148 h 148"/>
                <a:gd name="T20" fmla="*/ 0 w 34"/>
                <a:gd name="T21" fmla="*/ 148 h 148"/>
                <a:gd name="T22" fmla="*/ 8 w 34"/>
                <a:gd name="T23" fmla="*/ 142 h 148"/>
                <a:gd name="T24" fmla="*/ 16 w 34"/>
                <a:gd name="T25" fmla="*/ 134 h 148"/>
                <a:gd name="T26" fmla="*/ 20 w 34"/>
                <a:gd name="T27" fmla="*/ 124 h 148"/>
                <a:gd name="T28" fmla="*/ 26 w 34"/>
                <a:gd name="T29" fmla="*/ 114 h 148"/>
                <a:gd name="T30" fmla="*/ 32 w 34"/>
                <a:gd name="T31" fmla="*/ 92 h 148"/>
                <a:gd name="T32" fmla="*/ 34 w 34"/>
                <a:gd name="T33" fmla="*/ 70 h 148"/>
                <a:gd name="T34" fmla="*/ 30 w 34"/>
                <a:gd name="T35" fmla="*/ 50 h 148"/>
                <a:gd name="T36" fmla="*/ 24 w 34"/>
                <a:gd name="T37" fmla="*/ 30 h 148"/>
                <a:gd name="T38" fmla="*/ 20 w 34"/>
                <a:gd name="T39" fmla="*/ 20 h 148"/>
                <a:gd name="T40" fmla="*/ 14 w 34"/>
                <a:gd name="T41" fmla="*/ 12 h 148"/>
                <a:gd name="T42" fmla="*/ 8 w 34"/>
                <a:gd name="T43" fmla="*/ 6 h 148"/>
                <a:gd name="T44" fmla="*/ 0 w 34"/>
                <a:gd name="T45" fmla="*/ 0 h 148"/>
                <a:gd name="T46" fmla="*/ 0 w 34"/>
                <a:gd name="T4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148">
                  <a:moveTo>
                    <a:pt x="0" y="0"/>
                  </a:moveTo>
                  <a:lnTo>
                    <a:pt x="0" y="0"/>
                  </a:lnTo>
                  <a:lnTo>
                    <a:pt x="4" y="14"/>
                  </a:lnTo>
                  <a:lnTo>
                    <a:pt x="8" y="30"/>
                  </a:lnTo>
                  <a:lnTo>
                    <a:pt x="10" y="46"/>
                  </a:lnTo>
                  <a:lnTo>
                    <a:pt x="12" y="66"/>
                  </a:lnTo>
                  <a:lnTo>
                    <a:pt x="10" y="86"/>
                  </a:lnTo>
                  <a:lnTo>
                    <a:pt x="8" y="106"/>
                  </a:lnTo>
                  <a:lnTo>
                    <a:pt x="6" y="12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8" y="142"/>
                  </a:lnTo>
                  <a:lnTo>
                    <a:pt x="16" y="134"/>
                  </a:lnTo>
                  <a:lnTo>
                    <a:pt x="20" y="124"/>
                  </a:lnTo>
                  <a:lnTo>
                    <a:pt x="26" y="114"/>
                  </a:lnTo>
                  <a:lnTo>
                    <a:pt x="32" y="92"/>
                  </a:lnTo>
                  <a:lnTo>
                    <a:pt x="34" y="70"/>
                  </a:lnTo>
                  <a:lnTo>
                    <a:pt x="30" y="50"/>
                  </a:lnTo>
                  <a:lnTo>
                    <a:pt x="24" y="30"/>
                  </a:lnTo>
                  <a:lnTo>
                    <a:pt x="20" y="20"/>
                  </a:lnTo>
                  <a:lnTo>
                    <a:pt x="14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xmlns="" id="{699EFB4F-1FFF-415A-A4ED-CDDC55F75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49750" y="7546975"/>
              <a:ext cx="47625" cy="219075"/>
            </a:xfrm>
            <a:custGeom>
              <a:avLst/>
              <a:gdLst>
                <a:gd name="T0" fmla="*/ 0 w 30"/>
                <a:gd name="T1" fmla="*/ 0 h 138"/>
                <a:gd name="T2" fmla="*/ 0 w 30"/>
                <a:gd name="T3" fmla="*/ 0 h 138"/>
                <a:gd name="T4" fmla="*/ 4 w 30"/>
                <a:gd name="T5" fmla="*/ 14 h 138"/>
                <a:gd name="T6" fmla="*/ 8 w 30"/>
                <a:gd name="T7" fmla="*/ 28 h 138"/>
                <a:gd name="T8" fmla="*/ 10 w 30"/>
                <a:gd name="T9" fmla="*/ 44 h 138"/>
                <a:gd name="T10" fmla="*/ 10 w 30"/>
                <a:gd name="T11" fmla="*/ 62 h 138"/>
                <a:gd name="T12" fmla="*/ 10 w 30"/>
                <a:gd name="T13" fmla="*/ 80 h 138"/>
                <a:gd name="T14" fmla="*/ 8 w 30"/>
                <a:gd name="T15" fmla="*/ 98 h 138"/>
                <a:gd name="T16" fmla="*/ 4 w 30"/>
                <a:gd name="T17" fmla="*/ 118 h 138"/>
                <a:gd name="T18" fmla="*/ 0 w 30"/>
                <a:gd name="T19" fmla="*/ 138 h 138"/>
                <a:gd name="T20" fmla="*/ 0 w 30"/>
                <a:gd name="T21" fmla="*/ 138 h 138"/>
                <a:gd name="T22" fmla="*/ 8 w 30"/>
                <a:gd name="T23" fmla="*/ 132 h 138"/>
                <a:gd name="T24" fmla="*/ 14 w 30"/>
                <a:gd name="T25" fmla="*/ 124 h 138"/>
                <a:gd name="T26" fmla="*/ 20 w 30"/>
                <a:gd name="T27" fmla="*/ 116 h 138"/>
                <a:gd name="T28" fmla="*/ 24 w 30"/>
                <a:gd name="T29" fmla="*/ 106 h 138"/>
                <a:gd name="T30" fmla="*/ 28 w 30"/>
                <a:gd name="T31" fmla="*/ 86 h 138"/>
                <a:gd name="T32" fmla="*/ 30 w 30"/>
                <a:gd name="T33" fmla="*/ 66 h 138"/>
                <a:gd name="T34" fmla="*/ 28 w 30"/>
                <a:gd name="T35" fmla="*/ 46 h 138"/>
                <a:gd name="T36" fmla="*/ 22 w 30"/>
                <a:gd name="T37" fmla="*/ 28 h 138"/>
                <a:gd name="T38" fmla="*/ 12 w 30"/>
                <a:gd name="T39" fmla="*/ 12 h 138"/>
                <a:gd name="T40" fmla="*/ 6 w 30"/>
                <a:gd name="T41" fmla="*/ 6 h 138"/>
                <a:gd name="T42" fmla="*/ 0 w 30"/>
                <a:gd name="T43" fmla="*/ 0 h 138"/>
                <a:gd name="T44" fmla="*/ 0 w 30"/>
                <a:gd name="T4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38">
                  <a:moveTo>
                    <a:pt x="0" y="0"/>
                  </a:moveTo>
                  <a:lnTo>
                    <a:pt x="0" y="0"/>
                  </a:lnTo>
                  <a:lnTo>
                    <a:pt x="4" y="14"/>
                  </a:lnTo>
                  <a:lnTo>
                    <a:pt x="8" y="28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10" y="80"/>
                  </a:lnTo>
                  <a:lnTo>
                    <a:pt x="8" y="98"/>
                  </a:lnTo>
                  <a:lnTo>
                    <a:pt x="4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8" y="132"/>
                  </a:lnTo>
                  <a:lnTo>
                    <a:pt x="14" y="124"/>
                  </a:lnTo>
                  <a:lnTo>
                    <a:pt x="20" y="116"/>
                  </a:lnTo>
                  <a:lnTo>
                    <a:pt x="24" y="106"/>
                  </a:lnTo>
                  <a:lnTo>
                    <a:pt x="28" y="86"/>
                  </a:lnTo>
                  <a:lnTo>
                    <a:pt x="30" y="66"/>
                  </a:lnTo>
                  <a:lnTo>
                    <a:pt x="28" y="46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xmlns="" id="{0EA2C5F8-7E06-43A9-A523-06EFAD280857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xmlns="" id="{58C28728-F66B-49CC-886F-FCFA322A4C6A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xmlns="" id="{C7FC0FE7-34A5-40C0-8A0A-3343E43601E0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xmlns="" id="{0547F5FA-C30F-47E9-92BA-107BB33F5D25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F042312D-8A08-410E-87A7-E38FEEB44B73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2D14B130-85A8-49C3-B00C-FE28EAB1F727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20DE6932-5B2E-4161-A0F0-ED17EE04469D}"/>
              </a:ext>
            </a:extLst>
          </p:cNvPr>
          <p:cNvSpPr txBox="1"/>
          <p:nvPr/>
        </p:nvSpPr>
        <p:spPr>
          <a:xfrm>
            <a:off x="1869448" y="225170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CA9BA56C-B1DF-4958-96DC-DDE0C5CD19A6}"/>
              </a:ext>
            </a:extLst>
          </p:cNvPr>
          <p:cNvSpPr txBox="1"/>
          <p:nvPr/>
        </p:nvSpPr>
        <p:spPr>
          <a:xfrm>
            <a:off x="1707501" y="2705319"/>
            <a:ext cx="438031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E13E03BE-16BE-4D7C-B835-EC0E94583D22}"/>
              </a:ext>
            </a:extLst>
          </p:cNvPr>
          <p:cNvSpPr txBox="1"/>
          <p:nvPr/>
        </p:nvSpPr>
        <p:spPr>
          <a:xfrm>
            <a:off x="1906825" y="377937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xmlns="" id="{23193E35-B15B-4F33-9BCD-8EC92969CDC8}"/>
              </a:ext>
            </a:extLst>
          </p:cNvPr>
          <p:cNvSpPr txBox="1"/>
          <p:nvPr/>
        </p:nvSpPr>
        <p:spPr>
          <a:xfrm>
            <a:off x="1744878" y="4232994"/>
            <a:ext cx="438031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08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4" grpId="0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C965083-6105-4D59-983C-FA6DC297F0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3667B69E-F2E3-47D0-9804-C739621ABA2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AA85B76-4F2F-4458-BB13-EE75B6829AAC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12C4D8D-FDB2-4631-95EE-06773AE694F3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5CF2FA4-29CC-49C3-B5B9-650968CE72F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31FECB85-9FBC-459C-B59E-7B30838D9E31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9AE0E150-8986-41FC-9640-CAF88C87700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F0081986-042D-4CEB-844C-581F08A3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61184953-A6B7-4226-AE1F-C7F9DC18C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74A86B0-5C83-4E48-A3F6-3E0DDA047C4D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xmlns="" id="{34247164-1998-435A-999E-D29F84BE114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3402DFA4-FA95-458B-91B4-6F6E3EC95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xmlns="" id="{DF28018B-C275-4331-8285-B5E109423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3B1E1938-1D7E-443E-88A2-5525662F577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xmlns="" id="{3F9BF92F-D2C7-4E9C-B64F-6C98B33C63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F9B49925-2D7B-4FB0-BD50-CD39C8205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xmlns="" id="{0665B1F5-07AC-4B2A-B9A8-AECC0F96A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056AFB73-98CE-4165-8954-F2637C980004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xmlns="" id="{7EA6E1FD-79F4-43E1-9BAE-A5FF8DF8260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1D246FD6-0A26-415B-8EAA-746B97D89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E4F8664E-06CD-4246-B505-12B55E30B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F196BF15-0197-4559-A0A9-F0065378F281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D117EA75-AC77-4894-9CCE-BAFE25C3B8B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67C4CE22-A03B-43EC-9D65-89EF08DAB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EEA0BDA3-1940-44B2-BC52-1011212BC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2948518-B027-49E3-8CC8-4F7F6759BD59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xmlns="" id="{311C30C8-4004-4FDE-977F-B9E722CC58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E3533513-1886-462F-BE01-EBE6233D3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xmlns="" id="{B358B04E-982F-463D-A3A8-A857B81A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FA5FA916-31B2-4478-AA62-5F53F93B209C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xmlns="" id="{30D3E0A4-3A69-4C17-9A81-FFE7BE9009A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2E5DC02-9CA1-4C4C-8C87-CC9B239F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B0200A55-EC75-488F-A442-188B583B7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DC84099C-B9E3-4277-A615-92E6E6210CEB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xmlns="" id="{2BBD37E0-EE64-48A3-8538-0B406218AF6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821A1D47-67E8-41E5-8B56-C50CE3EF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D5FCDB1B-520A-48CF-8B95-B8D89F7E7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771C9A8-55CD-4891-BFA6-E76E1A72F807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74C4D110-7192-47DC-814C-17D4DDFF73A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BFA087A5-B4FA-482E-BADC-8BD6EED19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E11CF0CC-2385-4CB5-872C-19C6CFFFF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CAABEDEE-CB11-4E4B-87FF-CF9A4FB1143C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C4FA06EC-3B08-4947-A3BC-50C9617F1BA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55B5437F-6BDA-4CDF-B388-D056E4AF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xmlns="" id="{6E2FE913-1AC3-4610-A483-F3DA56DD8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BD7C81C6-673F-46FC-879B-BC9CDC6119FE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xmlns="" id="{8A011437-FACF-4F3F-AA64-6CA78EFED99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959C3451-1265-4D46-A789-138C7F3A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73FAD5A9-D7E7-4E50-B263-1B1EC633C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54B638F8-F537-4D23-82B8-5A9706F480F1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xmlns="" id="{598BF1D3-0613-45B0-A129-2D04733FAB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3D3663E2-958D-456C-AD00-3DDF91D8B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C539DA5F-307B-42F0-9635-F78502CD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2D37D6F8-564A-4A2B-A167-62EB0C5F86F8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56E86182-D055-4DAA-A404-65053B0EBD2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4DDAA83C-45D3-43DE-9D05-C3D0F9163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8216E042-8604-4F94-A809-D5930373C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21393A6-2424-43C9-9EB1-B4411BE46936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xmlns="" id="{E3C857D1-987E-4034-BDFD-3CB2574F2A7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92E19DF3-189D-4939-BF8C-C3823BE38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1E36CE18-752B-433F-B569-1920298B4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BE9DA1A-AA53-4178-8D48-3D42FB06C2A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32AB25C4-8287-4DC4-908E-A2E3050D1BA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15E94C11-4E4E-4CA7-9FA1-2658C7E0F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C0F40BE2-74F2-41A6-8CE2-37EBCC82C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8E6C872-3645-42A1-A0BA-E4D1812C9C5F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F64614D4-CCC5-43FE-A12A-5B28DE6AA6D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123F2142-9FD9-498D-B053-B28099B6A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1701B5F3-7F62-4C91-88BF-B0CF616BB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9878DA5-8074-4B01-8972-40B42CD88913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9FA6D465-642A-4C9E-A91E-A0D157183C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5C77C38-A5BB-4DA0-8BF2-5CDC14C5C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0FCCC80B-5D16-44C0-84A9-8B2391766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D531E94A-3C1D-4BB5-B261-B9D5691F8280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C8C02509-9BFA-4D64-ADDF-2160613D717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8BD47089-C82C-49FD-B64F-09895DC9E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6804965E-6012-4A66-9631-3FEAFC1E6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3F514021-5E29-4FF2-828E-B38FE64E3AEE}"/>
              </a:ext>
            </a:extLst>
          </p:cNvPr>
          <p:cNvSpPr txBox="1"/>
          <p:nvPr/>
        </p:nvSpPr>
        <p:spPr>
          <a:xfrm>
            <a:off x="937739" y="1907578"/>
            <a:ext cx="738664" cy="2859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6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CONTENTS</a:t>
            </a:r>
            <a:endParaRPr lang="zh-CN" altLang="en-US" sz="36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F8D29EA-8CE4-4DBC-B7DD-4F9E546C64ED}"/>
              </a:ext>
            </a:extLst>
          </p:cNvPr>
          <p:cNvSpPr txBox="1"/>
          <p:nvPr/>
        </p:nvSpPr>
        <p:spPr>
          <a:xfrm>
            <a:off x="1866436" y="2015991"/>
            <a:ext cx="125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目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7E82AD92-ED89-4CBE-9E13-BB06CEF10D26}"/>
              </a:ext>
            </a:extLst>
          </p:cNvPr>
          <p:cNvSpPr txBox="1"/>
          <p:nvPr/>
        </p:nvSpPr>
        <p:spPr>
          <a:xfrm>
            <a:off x="1866436" y="3337235"/>
            <a:ext cx="125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录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xmlns="" id="{11225063-7B98-4BF4-AF8E-171E5072A332}"/>
              </a:ext>
            </a:extLst>
          </p:cNvPr>
          <p:cNvSpPr/>
          <p:nvPr/>
        </p:nvSpPr>
        <p:spPr>
          <a:xfrm>
            <a:off x="5218510" y="1215425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FF17F74B-677A-4B59-9CDD-99B0BD4942F8}"/>
              </a:ext>
            </a:extLst>
          </p:cNvPr>
          <p:cNvSpPr/>
          <p:nvPr/>
        </p:nvSpPr>
        <p:spPr>
          <a:xfrm>
            <a:off x="5218510" y="2457499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xmlns="" id="{9A6130EA-DD60-48C8-AE37-0C8D047B55F9}"/>
              </a:ext>
            </a:extLst>
          </p:cNvPr>
          <p:cNvSpPr/>
          <p:nvPr/>
        </p:nvSpPr>
        <p:spPr>
          <a:xfrm>
            <a:off x="5218510" y="3699573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xmlns="" id="{E7644168-BA7A-46A0-8214-59E84CE9EFD8}"/>
              </a:ext>
            </a:extLst>
          </p:cNvPr>
          <p:cNvSpPr/>
          <p:nvPr/>
        </p:nvSpPr>
        <p:spPr>
          <a:xfrm>
            <a:off x="5218510" y="4941646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xmlns="" id="{EAF351B5-3A4F-45A3-B154-3B8AF54A5C44}"/>
              </a:ext>
            </a:extLst>
          </p:cNvPr>
          <p:cNvGrpSpPr/>
          <p:nvPr/>
        </p:nvGrpSpPr>
        <p:grpSpPr>
          <a:xfrm>
            <a:off x="6245944" y="1215425"/>
            <a:ext cx="4175313" cy="692153"/>
            <a:chOff x="6245944" y="1215425"/>
            <a:chExt cx="4175313" cy="69215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496127D6-4BC5-4B41-BEAC-31712ADF9400}"/>
                </a:ext>
              </a:extLst>
            </p:cNvPr>
            <p:cNvSpPr/>
            <p:nvPr/>
          </p:nvSpPr>
          <p:spPr>
            <a:xfrm>
              <a:off x="6246749" y="1215425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6851F8CC-9D16-4BFC-9176-37189563F542}"/>
                </a:ext>
              </a:extLst>
            </p:cNvPr>
            <p:cNvSpPr/>
            <p:nvPr/>
          </p:nvSpPr>
          <p:spPr>
            <a:xfrm>
              <a:off x="6245944" y="1215425"/>
              <a:ext cx="106366" cy="692153"/>
            </a:xfrm>
            <a:prstGeom prst="rect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5B435D2F-350E-4108-87DC-1F46F0B49341}"/>
                </a:ext>
              </a:extLst>
            </p:cNvPr>
            <p:cNvSpPr txBox="1"/>
            <p:nvPr/>
          </p:nvSpPr>
          <p:spPr>
            <a:xfrm>
              <a:off x="7080361" y="1299891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企业工作概述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AA29D6E3-7C98-48DC-AB8D-40B760DE8F36}"/>
              </a:ext>
            </a:extLst>
          </p:cNvPr>
          <p:cNvGrpSpPr/>
          <p:nvPr/>
        </p:nvGrpSpPr>
        <p:grpSpPr>
          <a:xfrm>
            <a:off x="6245944" y="2457498"/>
            <a:ext cx="4175313" cy="692153"/>
            <a:chOff x="6245944" y="2457498"/>
            <a:chExt cx="4175313" cy="69215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6382C19C-2A15-4428-93DA-8DB3D17C796D}"/>
                </a:ext>
              </a:extLst>
            </p:cNvPr>
            <p:cNvSpPr/>
            <p:nvPr/>
          </p:nvSpPr>
          <p:spPr>
            <a:xfrm>
              <a:off x="6246749" y="2457498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74A3FA6C-7555-4BDE-987C-BB21FF1401C5}"/>
                </a:ext>
              </a:extLst>
            </p:cNvPr>
            <p:cNvSpPr/>
            <p:nvPr/>
          </p:nvSpPr>
          <p:spPr>
            <a:xfrm>
              <a:off x="6245944" y="2457498"/>
              <a:ext cx="106366" cy="692153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61B1A54C-DA58-4029-9BF5-49BAF484799A}"/>
                </a:ext>
              </a:extLst>
            </p:cNvPr>
            <p:cNvSpPr txBox="1"/>
            <p:nvPr/>
          </p:nvSpPr>
          <p:spPr>
            <a:xfrm>
              <a:off x="7133141" y="2541964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工作完成情况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xmlns="" id="{640897AD-52AF-4372-AA47-49E0C1085E01}"/>
              </a:ext>
            </a:extLst>
          </p:cNvPr>
          <p:cNvGrpSpPr/>
          <p:nvPr/>
        </p:nvGrpSpPr>
        <p:grpSpPr>
          <a:xfrm>
            <a:off x="6245944" y="3699571"/>
            <a:ext cx="4175313" cy="700933"/>
            <a:chOff x="6245944" y="3699571"/>
            <a:chExt cx="4175313" cy="7009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E1B9EE21-BFD7-4C0E-B3F9-38010F2F79AF}"/>
                </a:ext>
              </a:extLst>
            </p:cNvPr>
            <p:cNvSpPr/>
            <p:nvPr/>
          </p:nvSpPr>
          <p:spPr>
            <a:xfrm>
              <a:off x="6246749" y="3699571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BFB699FF-6722-4470-850D-17A0CFFCE821}"/>
                </a:ext>
              </a:extLst>
            </p:cNvPr>
            <p:cNvSpPr/>
            <p:nvPr/>
          </p:nvSpPr>
          <p:spPr>
            <a:xfrm>
              <a:off x="6245944" y="3708351"/>
              <a:ext cx="106366" cy="692153"/>
            </a:xfrm>
            <a:prstGeom prst="rect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xmlns="" id="{A90E0D61-8819-4258-8E64-74FFA259B376}"/>
                </a:ext>
              </a:extLst>
            </p:cNvPr>
            <p:cNvSpPr txBox="1"/>
            <p:nvPr/>
          </p:nvSpPr>
          <p:spPr>
            <a:xfrm>
              <a:off x="7133141" y="3784037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项目成果展示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xmlns="" id="{2698AF32-5266-4BE0-BBBA-290B01E7E7B5}"/>
              </a:ext>
            </a:extLst>
          </p:cNvPr>
          <p:cNvGrpSpPr/>
          <p:nvPr/>
        </p:nvGrpSpPr>
        <p:grpSpPr>
          <a:xfrm>
            <a:off x="6245944" y="4941644"/>
            <a:ext cx="4175313" cy="700932"/>
            <a:chOff x="6245944" y="4941644"/>
            <a:chExt cx="4175313" cy="70093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CFFB8C4A-D465-4282-B290-BAFA36187038}"/>
                </a:ext>
              </a:extLst>
            </p:cNvPr>
            <p:cNvSpPr/>
            <p:nvPr/>
          </p:nvSpPr>
          <p:spPr>
            <a:xfrm>
              <a:off x="6246749" y="4941644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514E8F7B-7BD7-46D1-91DD-01D6D67CB28A}"/>
                </a:ext>
              </a:extLst>
            </p:cNvPr>
            <p:cNvSpPr/>
            <p:nvPr/>
          </p:nvSpPr>
          <p:spPr>
            <a:xfrm>
              <a:off x="6245944" y="4950423"/>
              <a:ext cx="106366" cy="692153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942E82BE-C213-42B5-A733-D1B83CEF3CA7}"/>
                </a:ext>
              </a:extLst>
            </p:cNvPr>
            <p:cNvSpPr txBox="1"/>
            <p:nvPr/>
          </p:nvSpPr>
          <p:spPr>
            <a:xfrm>
              <a:off x="7151118" y="5022174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下步工作计划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51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xmlns="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C4353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下步工作计划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0A2F3D-314F-4366-81E5-4CCCE565E2B3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xmlns="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503778FC-2F76-45B5-9B2C-55B2E2FB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0167" y="3624281"/>
              <a:ext cx="930826" cy="61522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5218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4587988" y="587978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04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ADCE681E-B317-4E79-B5E5-C0E03045C323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BD498B12-2E99-47DB-BEA7-06342172F43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BE210306-FC19-4219-9638-7FE94B6BE02B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495BB58-CD99-4F4F-BCCF-B11DBD49A027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2544582B-D60C-4E52-94B3-EEBCBC3AF8E3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F61D303D-BE05-415E-BAF6-2D2FE027EE8F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B61A0A35-91E6-457C-A1E7-404380966C18}"/>
              </a:ext>
            </a:extLst>
          </p:cNvPr>
          <p:cNvGrpSpPr/>
          <p:nvPr/>
        </p:nvGrpSpPr>
        <p:grpSpPr>
          <a:xfrm>
            <a:off x="4415269" y="3053976"/>
            <a:ext cx="1415720" cy="1415720"/>
            <a:chOff x="4415269" y="3053976"/>
            <a:chExt cx="1415720" cy="1415720"/>
          </a:xfrm>
        </p:grpSpPr>
        <p:sp>
          <p:nvSpPr>
            <p:cNvPr id="93" name="菱形 92">
              <a:extLst>
                <a:ext uri="{FF2B5EF4-FFF2-40B4-BE49-F238E27FC236}">
                  <a16:creationId xmlns:a16="http://schemas.microsoft.com/office/drawing/2014/main" xmlns="" id="{400721A4-60BB-40BB-BFDC-EE7E0A5AA448}"/>
                </a:ext>
              </a:extLst>
            </p:cNvPr>
            <p:cNvSpPr/>
            <p:nvPr/>
          </p:nvSpPr>
          <p:spPr>
            <a:xfrm>
              <a:off x="4415269" y="3053976"/>
              <a:ext cx="1415720" cy="1415720"/>
            </a:xfrm>
            <a:prstGeom prst="diamond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xmlns="" id="{EEB39920-9507-43A6-BCD6-E9C4FFE25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2967" y="3451393"/>
              <a:ext cx="598171" cy="600009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E0C6BAA8-EE40-42F4-B1CE-3A7156884789}"/>
              </a:ext>
            </a:extLst>
          </p:cNvPr>
          <p:cNvGrpSpPr/>
          <p:nvPr/>
        </p:nvGrpSpPr>
        <p:grpSpPr>
          <a:xfrm>
            <a:off x="5275251" y="2102767"/>
            <a:ext cx="1415720" cy="1415720"/>
            <a:chOff x="5275251" y="2102767"/>
            <a:chExt cx="1415720" cy="1415720"/>
          </a:xfrm>
        </p:grpSpPr>
        <p:sp>
          <p:nvSpPr>
            <p:cNvPr id="90" name="菱形 89">
              <a:extLst>
                <a:ext uri="{FF2B5EF4-FFF2-40B4-BE49-F238E27FC236}">
                  <a16:creationId xmlns:a16="http://schemas.microsoft.com/office/drawing/2014/main" xmlns="" id="{C269C3E2-99CC-4FDF-8BCD-1173D58F8F27}"/>
                </a:ext>
              </a:extLst>
            </p:cNvPr>
            <p:cNvSpPr/>
            <p:nvPr/>
          </p:nvSpPr>
          <p:spPr>
            <a:xfrm>
              <a:off x="5275251" y="2102767"/>
              <a:ext cx="1415720" cy="1415720"/>
            </a:xfrm>
            <a:prstGeom prst="diamond">
              <a:avLst/>
            </a:prstGeom>
            <a:solidFill>
              <a:srgbClr val="3C4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3767A18F-CE19-4822-B248-A020C724C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384" y="2533438"/>
              <a:ext cx="552679" cy="554378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CD7F16FC-E750-4810-A227-F897A6CEB852}"/>
              </a:ext>
            </a:extLst>
          </p:cNvPr>
          <p:cNvGrpSpPr/>
          <p:nvPr/>
        </p:nvGrpSpPr>
        <p:grpSpPr>
          <a:xfrm>
            <a:off x="5275251" y="3907972"/>
            <a:ext cx="1415720" cy="1415720"/>
            <a:chOff x="5275251" y="3907972"/>
            <a:chExt cx="1415720" cy="1415720"/>
          </a:xfrm>
        </p:grpSpPr>
        <p:sp>
          <p:nvSpPr>
            <p:cNvPr id="92" name="菱形 91">
              <a:extLst>
                <a:ext uri="{FF2B5EF4-FFF2-40B4-BE49-F238E27FC236}">
                  <a16:creationId xmlns:a16="http://schemas.microsoft.com/office/drawing/2014/main" xmlns="" id="{42C81CE8-F1B8-402E-A619-BF4D0D1EA384}"/>
                </a:ext>
              </a:extLst>
            </p:cNvPr>
            <p:cNvSpPr/>
            <p:nvPr/>
          </p:nvSpPr>
          <p:spPr>
            <a:xfrm>
              <a:off x="5275251" y="3907972"/>
              <a:ext cx="1415720" cy="1415720"/>
            </a:xfrm>
            <a:prstGeom prst="diamond">
              <a:avLst/>
            </a:prstGeom>
            <a:solidFill>
              <a:srgbClr val="3C4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xmlns="" id="{DF9481C6-1863-4A35-AB20-97EAA053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7657" y="4326812"/>
              <a:ext cx="673042" cy="617408"/>
            </a:xfrm>
            <a:prstGeom prst="rect">
              <a:avLst/>
            </a:prstGeom>
          </p:spPr>
        </p:pic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xmlns="" id="{CBA6BD48-1AB8-48CA-B4C8-E12E60D0CFBC}"/>
              </a:ext>
            </a:extLst>
          </p:cNvPr>
          <p:cNvGrpSpPr/>
          <p:nvPr/>
        </p:nvGrpSpPr>
        <p:grpSpPr>
          <a:xfrm>
            <a:off x="6126716" y="3053976"/>
            <a:ext cx="1415720" cy="1415720"/>
            <a:chOff x="6126716" y="3053976"/>
            <a:chExt cx="1415720" cy="1415720"/>
          </a:xfrm>
        </p:grpSpPr>
        <p:sp>
          <p:nvSpPr>
            <p:cNvPr id="91" name="菱形 90">
              <a:extLst>
                <a:ext uri="{FF2B5EF4-FFF2-40B4-BE49-F238E27FC236}">
                  <a16:creationId xmlns:a16="http://schemas.microsoft.com/office/drawing/2014/main" xmlns="" id="{DC0C25B7-9720-4614-9899-3D0F68349199}"/>
                </a:ext>
              </a:extLst>
            </p:cNvPr>
            <p:cNvSpPr/>
            <p:nvPr/>
          </p:nvSpPr>
          <p:spPr>
            <a:xfrm>
              <a:off x="6126716" y="3053976"/>
              <a:ext cx="1415720" cy="1415720"/>
            </a:xfrm>
            <a:prstGeom prst="diamond">
              <a:avLst/>
            </a:prstGeom>
            <a:solidFill>
              <a:srgbClr val="3C4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xmlns="" id="{AEB3E424-AD67-45FF-8916-90675D82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6168" y="3451393"/>
              <a:ext cx="552680" cy="625734"/>
            </a:xfrm>
            <a:prstGeom prst="rect">
              <a:avLst/>
            </a:prstGeom>
          </p:spPr>
        </p:pic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2B3EC0B5-B9B7-4CC9-84DC-94CCE302A692}"/>
              </a:ext>
            </a:extLst>
          </p:cNvPr>
          <p:cNvSpPr txBox="1"/>
          <p:nvPr/>
        </p:nvSpPr>
        <p:spPr>
          <a:xfrm>
            <a:off x="1598587" y="225915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119274E9-0429-42F0-B4C9-4B5040875B7D}"/>
              </a:ext>
            </a:extLst>
          </p:cNvPr>
          <p:cNvSpPr txBox="1"/>
          <p:nvPr/>
        </p:nvSpPr>
        <p:spPr>
          <a:xfrm>
            <a:off x="1059489" y="2713453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53BDE7B1-DE6A-4714-9851-23A7071D02DA}"/>
              </a:ext>
            </a:extLst>
          </p:cNvPr>
          <p:cNvSpPr txBox="1"/>
          <p:nvPr/>
        </p:nvSpPr>
        <p:spPr>
          <a:xfrm>
            <a:off x="1667810" y="4219858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01C4C361-AFEA-45A1-AE8F-58B23E33BE51}"/>
              </a:ext>
            </a:extLst>
          </p:cNvPr>
          <p:cNvSpPr txBox="1"/>
          <p:nvPr/>
        </p:nvSpPr>
        <p:spPr>
          <a:xfrm>
            <a:off x="1128712" y="4674156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328B6F4C-93C0-4AC8-800D-A459307EEF0D}"/>
              </a:ext>
            </a:extLst>
          </p:cNvPr>
          <p:cNvSpPr txBox="1"/>
          <p:nvPr/>
        </p:nvSpPr>
        <p:spPr>
          <a:xfrm>
            <a:off x="8550986" y="2271681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D9706C60-A56C-49B2-ACC2-00123B899CCC}"/>
              </a:ext>
            </a:extLst>
          </p:cNvPr>
          <p:cNvSpPr txBox="1"/>
          <p:nvPr/>
        </p:nvSpPr>
        <p:spPr>
          <a:xfrm>
            <a:off x="8011888" y="2725979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D6B8B715-19B0-4F9E-AE9C-48467FBFD835}"/>
              </a:ext>
            </a:extLst>
          </p:cNvPr>
          <p:cNvSpPr txBox="1"/>
          <p:nvPr/>
        </p:nvSpPr>
        <p:spPr>
          <a:xfrm>
            <a:off x="8620209" y="423238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979F1A6C-31B1-4B72-B70B-B1565BF597E2}"/>
              </a:ext>
            </a:extLst>
          </p:cNvPr>
          <p:cNvSpPr txBox="1"/>
          <p:nvPr/>
        </p:nvSpPr>
        <p:spPr>
          <a:xfrm>
            <a:off x="8081111" y="4686682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34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4587988" y="587978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04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6F7A7D5D-0BC4-4EE9-8307-5618957D9699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B992FB80-A9E3-45DE-BFCF-A24F7D7393D5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E627E6B8-B812-400F-96CD-6869645ABCA5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90F1411-1F8C-40C3-A355-00069B810AE4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54FFAC4C-8869-4298-8E6A-658392FBABA5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0A5C797A-EDA6-4A71-B339-8A9E977E571B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xmlns="" id="{8F6CB750-59BE-4DEC-BF8E-7A892EF5D294}"/>
              </a:ext>
            </a:extLst>
          </p:cNvPr>
          <p:cNvGrpSpPr/>
          <p:nvPr/>
        </p:nvGrpSpPr>
        <p:grpSpPr>
          <a:xfrm>
            <a:off x="1909294" y="2193510"/>
            <a:ext cx="2267226" cy="1513378"/>
            <a:chOff x="1909294" y="2193510"/>
            <a:chExt cx="2267226" cy="1513378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xmlns="" id="{C1637EF1-6492-4028-929D-092920679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294" y="2202175"/>
              <a:ext cx="2257069" cy="1504713"/>
            </a:xfrm>
            <a:prstGeom prst="rect">
              <a:avLst/>
            </a:prstGeom>
          </p:spPr>
        </p:pic>
        <p:sp>
          <p:nvSpPr>
            <p:cNvPr id="96" name="矩形 95">
              <a:extLst>
                <a:ext uri="{FF2B5EF4-FFF2-40B4-BE49-F238E27FC236}">
                  <a16:creationId xmlns:a16="http://schemas.microsoft.com/office/drawing/2014/main" xmlns="" id="{12F099B1-4AC1-4821-8275-63C87A5C45F6}"/>
                </a:ext>
              </a:extLst>
            </p:cNvPr>
            <p:cNvSpPr/>
            <p:nvPr/>
          </p:nvSpPr>
          <p:spPr>
            <a:xfrm>
              <a:off x="1919451" y="2193510"/>
              <a:ext cx="2257069" cy="1504713"/>
            </a:xfrm>
            <a:prstGeom prst="rect">
              <a:avLst/>
            </a:prstGeom>
            <a:solidFill>
              <a:srgbClr val="3C43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xmlns="" id="{B8211F54-B362-46E1-8C26-D387151CB776}"/>
              </a:ext>
            </a:extLst>
          </p:cNvPr>
          <p:cNvGrpSpPr/>
          <p:nvPr/>
        </p:nvGrpSpPr>
        <p:grpSpPr>
          <a:xfrm>
            <a:off x="5041303" y="2206677"/>
            <a:ext cx="2257070" cy="1511726"/>
            <a:chOff x="5041303" y="2206677"/>
            <a:chExt cx="2257070" cy="151172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607DE284-5115-430A-BD32-EBFD5CAFA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304" y="2206677"/>
              <a:ext cx="2257069" cy="1478380"/>
            </a:xfrm>
            <a:prstGeom prst="rect">
              <a:avLst/>
            </a:prstGeom>
          </p:spPr>
        </p:pic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42F6D976-500B-4C66-941B-2EC259A274ED}"/>
                </a:ext>
              </a:extLst>
            </p:cNvPr>
            <p:cNvSpPr/>
            <p:nvPr/>
          </p:nvSpPr>
          <p:spPr>
            <a:xfrm>
              <a:off x="5041303" y="2213690"/>
              <a:ext cx="2257069" cy="1504713"/>
            </a:xfrm>
            <a:prstGeom prst="rect">
              <a:avLst/>
            </a:prstGeom>
            <a:solidFill>
              <a:srgbClr val="3C43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197244CB-1DBC-4AAD-B60A-335D26E9EB72}"/>
              </a:ext>
            </a:extLst>
          </p:cNvPr>
          <p:cNvGrpSpPr/>
          <p:nvPr/>
        </p:nvGrpSpPr>
        <p:grpSpPr>
          <a:xfrm>
            <a:off x="8165766" y="2206677"/>
            <a:ext cx="2285661" cy="1518742"/>
            <a:chOff x="8165766" y="2206677"/>
            <a:chExt cx="2285661" cy="1518742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xmlns="" id="{6160FC04-12C8-4533-A09D-FEEC4B5C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315" y="2206677"/>
              <a:ext cx="2278112" cy="1518742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B3A3A2E1-9B6D-4D76-B644-6BED1F432CE2}"/>
                </a:ext>
              </a:extLst>
            </p:cNvPr>
            <p:cNvSpPr/>
            <p:nvPr/>
          </p:nvSpPr>
          <p:spPr>
            <a:xfrm>
              <a:off x="8165766" y="2213691"/>
              <a:ext cx="2285661" cy="1504713"/>
            </a:xfrm>
            <a:prstGeom prst="rect">
              <a:avLst/>
            </a:prstGeom>
            <a:solidFill>
              <a:srgbClr val="3C43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xmlns="" id="{9657F49E-8BF2-409A-909B-5DCC967683D1}"/>
              </a:ext>
            </a:extLst>
          </p:cNvPr>
          <p:cNvSpPr/>
          <p:nvPr/>
        </p:nvSpPr>
        <p:spPr>
          <a:xfrm rot="18955818">
            <a:off x="2524463" y="4014635"/>
            <a:ext cx="1048409" cy="566057"/>
          </a:xfrm>
          <a:prstGeom prst="rightArrow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xmlns="" id="{EFA1510A-2635-42B5-9A34-4F825858E3E5}"/>
              </a:ext>
            </a:extLst>
          </p:cNvPr>
          <p:cNvSpPr/>
          <p:nvPr/>
        </p:nvSpPr>
        <p:spPr>
          <a:xfrm rot="18955818">
            <a:off x="5555321" y="4014635"/>
            <a:ext cx="1048409" cy="566057"/>
          </a:xfrm>
          <a:prstGeom prst="rightArrow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xmlns="" id="{058AB047-7CE1-4E01-8F45-43EC24DAED21}"/>
              </a:ext>
            </a:extLst>
          </p:cNvPr>
          <p:cNvSpPr/>
          <p:nvPr/>
        </p:nvSpPr>
        <p:spPr>
          <a:xfrm rot="18955818">
            <a:off x="8812744" y="4014635"/>
            <a:ext cx="1048409" cy="566057"/>
          </a:xfrm>
          <a:prstGeom prst="rightArrow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1EECD5C5-0831-4B4D-991C-92718E8D9C7E}"/>
              </a:ext>
            </a:extLst>
          </p:cNvPr>
          <p:cNvSpPr txBox="1"/>
          <p:nvPr/>
        </p:nvSpPr>
        <p:spPr>
          <a:xfrm>
            <a:off x="1651849" y="4930938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1E1D1FA2-2409-4E57-9969-C098EA355B3C}"/>
              </a:ext>
            </a:extLst>
          </p:cNvPr>
          <p:cNvSpPr txBox="1"/>
          <p:nvPr/>
        </p:nvSpPr>
        <p:spPr>
          <a:xfrm>
            <a:off x="4834291" y="4930938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B45BBBDA-807A-44E4-9E5B-F1B3E151C636}"/>
              </a:ext>
            </a:extLst>
          </p:cNvPr>
          <p:cNvSpPr txBox="1"/>
          <p:nvPr/>
        </p:nvSpPr>
        <p:spPr>
          <a:xfrm>
            <a:off x="8016732" y="4930938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06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2" grpId="0" animBg="1"/>
      <p:bldP spid="103" grpId="0" animBg="1"/>
      <p:bldP spid="104" grpId="0" animBg="1"/>
      <p:bldP spid="105" grpId="0"/>
      <p:bldP spid="106" grpId="0"/>
      <p:bldP spid="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4587988" y="587978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04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11A47780-4166-4D55-8931-8BD4A926C7DC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8F63931E-29BF-4368-9DB1-3ABD10FB04C7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0C3D87EF-D208-49E7-8D6B-4ECA0199580E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F8DC3C68-0B5D-405E-8478-F7A738146D6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26DC231D-4FFC-4D22-B06A-C95108C13ADA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D569BD67-5FC1-45E2-8781-A209D4EC7318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3A2A782D-816B-4CBC-8A7F-1D5CC07A2F82}"/>
              </a:ext>
            </a:extLst>
          </p:cNvPr>
          <p:cNvSpPr txBox="1"/>
          <p:nvPr/>
        </p:nvSpPr>
        <p:spPr>
          <a:xfrm>
            <a:off x="3249809" y="236869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161B8737-C9A6-4F76-8675-DAA545673556}"/>
              </a:ext>
            </a:extLst>
          </p:cNvPr>
          <p:cNvSpPr txBox="1"/>
          <p:nvPr/>
        </p:nvSpPr>
        <p:spPr>
          <a:xfrm>
            <a:off x="2710711" y="2822995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xmlns="" id="{45EDC5C0-2C81-4FD1-A45B-0703FA5B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21" y="2453735"/>
            <a:ext cx="998367" cy="865240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xmlns="" id="{ADFA8DB7-BB11-4F65-BA50-1A1DDA61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31" y="4507090"/>
            <a:ext cx="922258" cy="804755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64190127-C7CF-4706-99EC-7DD47879CBEE}"/>
              </a:ext>
            </a:extLst>
          </p:cNvPr>
          <p:cNvSpPr txBox="1"/>
          <p:nvPr/>
        </p:nvSpPr>
        <p:spPr>
          <a:xfrm>
            <a:off x="3336470" y="444780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E847C0E0-FD26-480C-A661-9337386984ED}"/>
              </a:ext>
            </a:extLst>
          </p:cNvPr>
          <p:cNvSpPr txBox="1"/>
          <p:nvPr/>
        </p:nvSpPr>
        <p:spPr>
          <a:xfrm>
            <a:off x="2797372" y="4902101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xmlns="" id="{7FFB4837-966C-4058-9007-0A96725D1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361" y="4513065"/>
            <a:ext cx="874584" cy="877272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98660613-386B-4F68-8F83-819285D35697}"/>
              </a:ext>
            </a:extLst>
          </p:cNvPr>
          <p:cNvSpPr txBox="1"/>
          <p:nvPr/>
        </p:nvSpPr>
        <p:spPr>
          <a:xfrm>
            <a:off x="8448537" y="236869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AFE216B2-3638-4BE4-B9E0-71A8579306BA}"/>
              </a:ext>
            </a:extLst>
          </p:cNvPr>
          <p:cNvSpPr txBox="1"/>
          <p:nvPr/>
        </p:nvSpPr>
        <p:spPr>
          <a:xfrm>
            <a:off x="7909439" y="2822995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xmlns="" id="{B8A48A3F-FC7C-421E-9D35-AC3280B56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361" y="2562493"/>
            <a:ext cx="913300" cy="756482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5719008A-CD13-4229-81FA-F66EEB8ACEC9}"/>
              </a:ext>
            </a:extLst>
          </p:cNvPr>
          <p:cNvSpPr txBox="1"/>
          <p:nvPr/>
        </p:nvSpPr>
        <p:spPr>
          <a:xfrm>
            <a:off x="8428522" y="444780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2C071B6C-133A-46B3-8660-555A10F28EE2}"/>
              </a:ext>
            </a:extLst>
          </p:cNvPr>
          <p:cNvSpPr txBox="1"/>
          <p:nvPr/>
        </p:nvSpPr>
        <p:spPr>
          <a:xfrm>
            <a:off x="7889424" y="4902101"/>
            <a:ext cx="2717623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09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1" grpId="0"/>
      <p:bldP spid="92" grpId="0"/>
      <p:bldP spid="95" grpId="0"/>
      <p:bldP spid="96" grpId="0"/>
      <p:bldP spid="99" grpId="0"/>
      <p:bldP spid="100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4587988" y="587978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04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7A127B86-9EDA-4C53-842B-D377BBF39823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8009C9C-1940-4725-A4CA-BEDBC32EE82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C176A03F-E58F-4112-9BC1-0BC2EAE8CAA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8E19ED9C-4B30-44F6-A1B2-DFBFFB3A4BEE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DBC9E11A-4E9D-4614-ABDA-412763DA57B3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D9C46E00-2803-4C3D-8A00-264D08F4CF94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0" name="流程图: 文档 89">
            <a:extLst>
              <a:ext uri="{FF2B5EF4-FFF2-40B4-BE49-F238E27FC236}">
                <a16:creationId xmlns:a16="http://schemas.microsoft.com/office/drawing/2014/main" xmlns="" id="{BB100250-B6BD-4B77-ABFF-B1B91E8F9A42}"/>
              </a:ext>
            </a:extLst>
          </p:cNvPr>
          <p:cNvSpPr/>
          <p:nvPr/>
        </p:nvSpPr>
        <p:spPr>
          <a:xfrm>
            <a:off x="1214517" y="2259155"/>
            <a:ext cx="2595590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文档 90">
            <a:extLst>
              <a:ext uri="{FF2B5EF4-FFF2-40B4-BE49-F238E27FC236}">
                <a16:creationId xmlns:a16="http://schemas.microsoft.com/office/drawing/2014/main" xmlns="" id="{D152B134-06C9-4F99-8052-D46FF2A7F22B}"/>
              </a:ext>
            </a:extLst>
          </p:cNvPr>
          <p:cNvSpPr/>
          <p:nvPr/>
        </p:nvSpPr>
        <p:spPr>
          <a:xfrm>
            <a:off x="4923933" y="2259155"/>
            <a:ext cx="2595589" cy="3206158"/>
          </a:xfrm>
          <a:prstGeom prst="flowChartDocumen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文档 91">
            <a:extLst>
              <a:ext uri="{FF2B5EF4-FFF2-40B4-BE49-F238E27FC236}">
                <a16:creationId xmlns:a16="http://schemas.microsoft.com/office/drawing/2014/main" xmlns="" id="{1730B7D8-8D4B-45BA-9B8E-EE5525210D15}"/>
              </a:ext>
            </a:extLst>
          </p:cNvPr>
          <p:cNvSpPr/>
          <p:nvPr/>
        </p:nvSpPr>
        <p:spPr>
          <a:xfrm>
            <a:off x="8633350" y="2259155"/>
            <a:ext cx="2595589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7488C255-113F-46ED-B139-BD4A17D633DA}"/>
              </a:ext>
            </a:extLst>
          </p:cNvPr>
          <p:cNvSpPr txBox="1"/>
          <p:nvPr/>
        </p:nvSpPr>
        <p:spPr>
          <a:xfrm>
            <a:off x="1631765" y="249310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93DDC900-B8B2-45E1-B709-7614DBF0F048}"/>
              </a:ext>
            </a:extLst>
          </p:cNvPr>
          <p:cNvSpPr txBox="1"/>
          <p:nvPr/>
        </p:nvSpPr>
        <p:spPr>
          <a:xfrm>
            <a:off x="1307071" y="3276849"/>
            <a:ext cx="2288815" cy="117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3AD265B9-909A-4EA7-B16B-B158529FEE4A}"/>
              </a:ext>
            </a:extLst>
          </p:cNvPr>
          <p:cNvSpPr txBox="1"/>
          <p:nvPr/>
        </p:nvSpPr>
        <p:spPr>
          <a:xfrm>
            <a:off x="5354673" y="248728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D359FE53-0361-4C8F-A9FB-07B4D5B69471}"/>
              </a:ext>
            </a:extLst>
          </p:cNvPr>
          <p:cNvSpPr txBox="1"/>
          <p:nvPr/>
        </p:nvSpPr>
        <p:spPr>
          <a:xfrm>
            <a:off x="5029979" y="3271030"/>
            <a:ext cx="2288815" cy="117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F98D515A-13C4-4183-BAB9-02ACC171CBEB}"/>
              </a:ext>
            </a:extLst>
          </p:cNvPr>
          <p:cNvSpPr txBox="1"/>
          <p:nvPr/>
        </p:nvSpPr>
        <p:spPr>
          <a:xfrm>
            <a:off x="9078670" y="2549425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A0B34AF7-DE24-4A2B-B5C5-4E786288156D}"/>
              </a:ext>
            </a:extLst>
          </p:cNvPr>
          <p:cNvSpPr txBox="1"/>
          <p:nvPr/>
        </p:nvSpPr>
        <p:spPr>
          <a:xfrm>
            <a:off x="8753976" y="3333170"/>
            <a:ext cx="2288815" cy="117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12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xmlns="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xmlns="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xmlns="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xmlns="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xmlns="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xmlns="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xmlns="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xmlns="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xmlns="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xmlns="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xmlns="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AEA67E4-D8BF-4AB8-A0FA-03F893425A2D}"/>
              </a:ext>
            </a:extLst>
          </p:cNvPr>
          <p:cNvSpPr txBox="1"/>
          <p:nvPr/>
        </p:nvSpPr>
        <p:spPr>
          <a:xfrm>
            <a:off x="3959134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1FA1612C-E1A2-4AA7-937F-F459B0A72E6D}"/>
              </a:ext>
            </a:extLst>
          </p:cNvPr>
          <p:cNvSpPr txBox="1"/>
          <p:nvPr/>
        </p:nvSpPr>
        <p:spPr>
          <a:xfrm>
            <a:off x="4779067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0319D994-4301-47C3-916B-2566D0C1E0A1}"/>
              </a:ext>
            </a:extLst>
          </p:cNvPr>
          <p:cNvSpPr txBox="1"/>
          <p:nvPr/>
        </p:nvSpPr>
        <p:spPr>
          <a:xfrm>
            <a:off x="5599000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1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06CDF7BD-46DC-494B-96AF-ECC60AF4A3CE}"/>
              </a:ext>
            </a:extLst>
          </p:cNvPr>
          <p:cNvSpPr txBox="1"/>
          <p:nvPr/>
        </p:nvSpPr>
        <p:spPr>
          <a:xfrm>
            <a:off x="6418933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9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99404385-AC93-405F-A553-BEE1D3257D1B}"/>
              </a:ext>
            </a:extLst>
          </p:cNvPr>
          <p:cNvSpPr txBox="1"/>
          <p:nvPr/>
        </p:nvSpPr>
        <p:spPr>
          <a:xfrm>
            <a:off x="4110700" y="2672220"/>
            <a:ext cx="18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20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7767950B-EFD0-4D11-BBF5-B6DABAD262CA}"/>
              </a:ext>
            </a:extLst>
          </p:cNvPr>
          <p:cNvSpPr txBox="1"/>
          <p:nvPr/>
        </p:nvSpPr>
        <p:spPr>
          <a:xfrm>
            <a:off x="5972839" y="2672220"/>
            <a:ext cx="1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dirty="0"/>
              <a:t>REPORT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B3DFC01-8597-43A6-BEBE-D3BD068CD93A}"/>
              </a:ext>
            </a:extLst>
          </p:cNvPr>
          <p:cNvGrpSpPr/>
          <p:nvPr/>
        </p:nvGrpSpPr>
        <p:grpSpPr>
          <a:xfrm>
            <a:off x="4172101" y="1659910"/>
            <a:ext cx="5045318" cy="1980701"/>
            <a:chOff x="1535733" y="1647870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xmlns="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33" y="3180668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xmlns="" id="{DADC4E4F-E48E-469C-AECA-6851391D632C}"/>
                </a:ext>
              </a:extLst>
            </p:cNvPr>
            <p:cNvCxnSpPr/>
            <p:nvPr/>
          </p:nvCxnSpPr>
          <p:spPr>
            <a:xfrm flipV="1">
              <a:off x="2018558" y="2860235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xmlns="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601961" y="2860235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xmlns="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32" y="3019256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xmlns="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3457840" y="3016812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xmlns="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749" y="2641198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xmlns="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2850161" y="3180668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xmlns="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66" y="3180668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xmlns="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4502030" y="1647870"/>
              <a:ext cx="2079021" cy="1027987"/>
            </a:xfrm>
            <a:prstGeom prst="rect">
              <a:avLst/>
            </a:prstGeom>
          </p:spPr>
        </p:pic>
      </p:grpSp>
      <p:sp>
        <p:nvSpPr>
          <p:cNvPr id="147" name="菱形 146">
            <a:extLst>
              <a:ext uri="{FF2B5EF4-FFF2-40B4-BE49-F238E27FC236}">
                <a16:creationId xmlns:a16="http://schemas.microsoft.com/office/drawing/2014/main" xmlns="" id="{3FF95739-F584-4B09-889E-B51203B4348B}"/>
              </a:ext>
            </a:extLst>
          </p:cNvPr>
          <p:cNvSpPr/>
          <p:nvPr/>
        </p:nvSpPr>
        <p:spPr>
          <a:xfrm>
            <a:off x="3702601" y="5471447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菱形 147">
            <a:extLst>
              <a:ext uri="{FF2B5EF4-FFF2-40B4-BE49-F238E27FC236}">
                <a16:creationId xmlns:a16="http://schemas.microsoft.com/office/drawing/2014/main" xmlns="" id="{188EB2AD-F7A0-4D93-9D43-AA4D795220D6}"/>
              </a:ext>
            </a:extLst>
          </p:cNvPr>
          <p:cNvSpPr/>
          <p:nvPr/>
        </p:nvSpPr>
        <p:spPr>
          <a:xfrm>
            <a:off x="6468796" y="5471447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xmlns="" id="{00CCCCAE-6243-47F8-93CE-C9A0D187DF28}"/>
              </a:ext>
            </a:extLst>
          </p:cNvPr>
          <p:cNvSpPr txBox="1"/>
          <p:nvPr/>
        </p:nvSpPr>
        <p:spPr>
          <a:xfrm>
            <a:off x="3970028" y="5416073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汇报部门：</a:t>
            </a:r>
            <a:r>
              <a:rPr lang="en-US" altLang="zh-CN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XX</a:t>
            </a:r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部门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xmlns="" id="{10CDCD9D-51C0-4011-AFE5-88F8DAE9A5CB}"/>
              </a:ext>
            </a:extLst>
          </p:cNvPr>
          <p:cNvSpPr txBox="1"/>
          <p:nvPr/>
        </p:nvSpPr>
        <p:spPr>
          <a:xfrm>
            <a:off x="6694760" y="5420088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汇报人：包图网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C782782-EC24-4C73-8135-8EFAF416DA83}"/>
              </a:ext>
            </a:extLst>
          </p:cNvPr>
          <p:cNvSpPr txBox="1"/>
          <p:nvPr/>
        </p:nvSpPr>
        <p:spPr>
          <a:xfrm>
            <a:off x="2470379" y="3628430"/>
            <a:ext cx="7251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solidFill>
                  <a:srgbClr val="3C4353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THANKS</a:t>
            </a:r>
            <a:endParaRPr lang="zh-CN" altLang="en-US" sz="9600" dirty="0">
              <a:solidFill>
                <a:srgbClr val="3C4353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47" grpId="0" animBg="1"/>
      <p:bldP spid="148" grpId="0" animBg="1"/>
      <p:bldP spid="149" grpId="0"/>
      <p:bldP spid="150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CD4D960-6904-41B2-93F3-AB2D0EAF3C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7B3FF08A-0B77-4954-A2B7-755ECB0AA80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DBAD637C-90A2-4781-BE57-473B11ED581E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EC7DF73-6EE1-4390-999A-5EC5E6265B66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F740448-FEA1-4487-B840-E1F7BDA7FF0D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20DCE2E-FA35-475C-AC4D-75A71686BB9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71131FC9-F836-42A2-9B8C-FD0C94FA06A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9156F507-E468-45CC-891C-BBFD0D9AA73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9AA518CB-7936-40B3-9BB2-46B7F65EF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F7863BA3-1FDA-4458-A1DB-9A7C4CC50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A2F27CCB-AF25-4D7D-9E23-E64682B28655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xmlns="" id="{56715B5C-B9A4-4DC8-8DEE-658A8A3E990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73B6ADE6-F31E-41AA-920C-B4F81E9AE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xmlns="" id="{00AE0F87-D8AC-476C-A767-F373F0BA3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4485700-3D93-4814-8D54-1B819EC199F0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xmlns="" id="{FAC2011C-2822-4420-A65B-DA3230722C4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098C005B-D556-4D7F-8B81-28B0F8465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xmlns="" id="{0557E257-1F28-499A-BF34-F87AEB586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FD96832-E4FA-411F-8791-E254CBAF235F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xmlns="" id="{3ABE0425-856E-4D25-B444-0622A418F9A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9A9A18A4-5AC5-4655-A855-C3F530332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F4200F4E-7254-4768-A367-DF288FE5A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AE1F9532-07FB-483E-B764-36D8FAC57974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AA533132-3F4F-4F83-A107-A5D1C6D6803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542049FE-EEF6-4302-9823-5044530CC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9D69C06A-923A-40F6-9E7F-2759AA691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8085C475-F34C-41B8-ACB7-EC41003FD6FB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xmlns="" id="{2116F95D-0A95-49A2-ABA6-37D796D10FA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1C46B26C-6266-4C94-A226-41CC38DC2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xmlns="" id="{F4682687-B45E-486C-8AF6-46F3D941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F197B113-582D-4A88-9C17-22C32486DF06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xmlns="" id="{25B543CA-4ECB-45E7-B18D-1B8A2F64A96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DEDAFC87-6C27-469F-9F2F-F64FCB2FE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7FD88D2A-03D7-4A96-BEC9-3FDC3E401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28B5E19A-C66C-41EF-B91B-696957ACE1CA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xmlns="" id="{8B3CB8FC-7CE6-48DA-A97B-C83F7A643DB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77916D66-6946-4916-9DD7-4C97EEEDE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2ED43526-1E05-4245-A522-855A788D0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34AB2473-4A15-43A3-89BE-D9907179B81C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3C023C01-37AF-40FC-A699-DAF6E24F161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96BCCCE1-FC11-4C8B-B447-1EC8D3760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49AF2A70-3E51-4099-AADB-C142A644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573C7197-1A76-4F54-BA4B-A1AF3C3D8AE5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40E28470-9DDF-430D-87FE-C683C11972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CB9D1791-0AB7-444A-A642-286D0FFBB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xmlns="" id="{5B3309A1-EAE7-41E6-8F55-2ACEEB2B6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EE68F43A-1B4A-422F-818B-1438B809211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xmlns="" id="{8668B7C9-5016-4708-8746-622C8341843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D7528D99-1ED9-47CD-9B46-369F828C9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9E4497D3-40A6-4398-BBDB-2F36AA208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049BE3AA-CB32-4AA6-A458-2F69FEFBF9A0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xmlns="" id="{8EFD60DF-D003-4BFD-95F4-090FA8C4911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2E79683C-99D8-4A6C-BCE2-40F1DFB70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7D737F53-0271-4FC1-8FC7-862BA4EC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5CE747E1-6047-40FE-AFD1-29CC462FF21C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DEC630E3-0DB8-4C70-BA2A-C9E925EE000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B892FE97-DD14-4A95-9003-4E00DC1E6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CA48EB06-3A25-4596-B9C6-8C25D23CC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2A8B5D15-5972-4371-9EE6-9205C7B9998E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xmlns="" id="{8806E32A-EDE9-4AC1-9590-AE04AD997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40705831-854B-48A7-8833-6480BDD00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AC2E8BAD-C223-42DF-B122-D404883D9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C0795729-D25D-4CE3-ABF8-854AD09E918B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48708E18-299D-4228-ACB7-69416155A27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17E02C80-0F70-42ED-A235-14D6308F6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D398C166-FEC4-426A-B6CA-323A0C25A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95572116-517C-4743-9ED6-11B0C7B26E6B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9150EC6C-61DB-434F-BB04-58C577B19F9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2755D92-C58C-4768-AAFB-58A414C70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AEEEEBCE-DFD6-44AA-8085-24F6607FE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1EB7A31-6BAC-4B61-A731-9CB69AE852CE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DF02FB0A-862B-4A3C-9D91-56B3B9D596B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E802FFCC-0F30-4AA6-BAEC-CD40AB1CB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5A7B5508-3269-4F34-9481-E7F434531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57936E0A-0C3A-4924-B51F-DB5C6AA7131E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C769B3A6-47D8-4211-A5BE-4E078C64265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BF2480DD-BF61-410A-930D-C5631B295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91E209CE-10D2-417B-8369-A523E1CED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B1EAE9DD-6303-49AA-BAF1-1DF4F8BE7C2D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C9DF5558-89E5-43A3-ADBA-7CC9986DEB02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A145BA7E-0CCD-415E-A708-6ECD70E9007F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D0E4A837-3C40-447F-A530-A3BCB173A3DF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D4CB254C-964E-43F6-B38C-EB391BBBCD01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1564" y="3166601"/>
            <a:chExt cx="2097560" cy="2097560"/>
          </a:xfrm>
        </p:grpSpPr>
        <p:sp>
          <p:nvSpPr>
            <p:cNvPr id="84" name="菱形 83">
              <a:extLst>
                <a:ext uri="{FF2B5EF4-FFF2-40B4-BE49-F238E27FC236}">
                  <a16:creationId xmlns:a16="http://schemas.microsoft.com/office/drawing/2014/main" xmlns="" id="{3C2E3DBF-4CCB-40DB-99ED-54A636892BAF}"/>
                </a:ext>
              </a:extLst>
            </p:cNvPr>
            <p:cNvSpPr/>
            <p:nvPr/>
          </p:nvSpPr>
          <p:spPr>
            <a:xfrm>
              <a:off x="5031564" y="316660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D22E68F2-7C5B-4B1D-85C0-1C652EEF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9507" y="3760246"/>
              <a:ext cx="842895" cy="922348"/>
            </a:xfrm>
            <a:prstGeom prst="rect">
              <a:avLst/>
            </a:prstGeom>
          </p:spPr>
        </p:pic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D9718031-3187-4F85-895E-66FB752E48E1}"/>
              </a:ext>
            </a:extLst>
          </p:cNvPr>
          <p:cNvSpPr txBox="1"/>
          <p:nvPr/>
        </p:nvSpPr>
        <p:spPr>
          <a:xfrm>
            <a:off x="4107532" y="5169148"/>
            <a:ext cx="397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C4353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企业工作概述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24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F73B4D0-048E-4F2D-B83D-93F4DEA41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5FA4F275-1C40-48E0-8F5F-D5189D9F0989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xmlns="" id="{26BC1325-D819-4EB7-BEA9-778B8A4A923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xmlns="" id="{2204E51E-6295-4DFE-8D89-C27EB442E281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E6AA0284-E1E9-411D-BAD0-19FBEE92E17C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DB3D553-6885-4D4E-BFC3-E9ACA1DDF6F2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752065FE-16DB-423A-AC10-D72341C7A618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50BEA0B6-1270-4849-867C-2D863FEE09AD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27C5944-EF7A-4D8C-A180-7F3A6CD5459E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39CE319-0FB2-44FD-9BA4-B7411D5068B3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5B48FF10-3538-4CC9-A961-6EEA1E84F6E1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0B8AD851-4841-4CA3-9651-01D1E1C6FB8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B61017B6-715A-48C1-B80B-C10D054A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8DF2C5AE-1AAA-424C-9B29-A0D217CA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5CC47DA6-C027-4D6D-A4CB-86E568400D12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xmlns="" id="{714E8B65-6479-4449-BE42-A17931EA8F3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4BFC47A4-D2E4-421F-9C20-DA7ED5F50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xmlns="" id="{41609A34-C4AD-4CA7-8A92-A27D56B9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02462E6D-5A2C-4AEA-BC39-008598C46C1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xmlns="" id="{AEFD8F10-EA64-4B27-BC2E-E26DE60698E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3FAF7F4C-A1CE-4647-96AF-6ABAF6099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xmlns="" id="{646C16FE-ED46-4598-B60C-7C95B1142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A5154B36-FA6E-4382-9C67-691A5942F548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xmlns="" id="{F50A2B1F-B1EF-490B-A931-10C8AA19EAE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B0AF737F-D939-44D7-A5A4-278EBFC15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924ED62C-1E47-4E2B-88EC-4235A9CCF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66E4197-A158-4504-9B5B-122722425B49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0198F1A7-EC52-4DCD-93AB-D5162EED176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56512FB6-53CD-4689-BBC7-17DE9E31B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320C514C-2684-453B-9AE0-1227EFF6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2447FB27-4DCE-4EC3-B877-6631DE3E1103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xmlns="" id="{E67AC1B3-FB4E-4907-999F-3372F33253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4B7C90F5-3D6B-4635-8946-881402C40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xmlns="" id="{C52E0850-A856-41A1-B0EC-6DD98CA86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F55E7E2A-A019-40B6-9E73-529A0F38D4AD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xmlns="" id="{57202AC1-02D2-4778-90EA-A027258A8D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CA6D2783-C01B-4806-B113-35CA4881F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ACF57D46-BE89-4839-8612-C58F350F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1A4808BF-C1C0-45F1-9C7F-A484D3AED6C1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xmlns="" id="{70883FE7-A1FE-4905-A28E-61AC80A1F53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DDF3096-F48E-4F04-B464-951F6DF5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899F3E76-B4A1-4752-8305-55E54E059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DD986F7-B036-4980-87C5-181B1EF46A69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763228F1-9AD4-4417-A7A3-51DD749F533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F7AEF8F3-2284-4A70-92E0-D7E0ABBF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F956C66A-B0EB-4F6B-B294-AD9F117F0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4986925-882C-4D56-B641-8DF0034270A1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8C97D44B-78C0-41F0-9FC2-84C017C5A5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8D5BC818-7DCA-47EF-A02C-F62B35A6D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xmlns="" id="{C0B7796E-1850-466F-985A-F8858FF52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2205BDA3-BB4F-42D6-9C80-7857F8B3A570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xmlns="" id="{3DA8FAE3-37D2-44B6-818E-EECCBAA0CE7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835961F6-C700-484A-AAC3-E8D8C2C7C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F20A4AA5-2919-4999-8C21-0F3E02C78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34677B73-C95C-4912-AAC7-5893DFAB60DD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xmlns="" id="{CBB68C9E-88C1-4D26-9378-5A6DE59E6EB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3CF8A82E-83B0-404B-BE31-49C24846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78507510-16CD-4805-8A5D-84EC516B5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FD8EE195-6E37-4497-A6C2-6BEBD0B337EB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A17076FD-1CC6-4404-B681-8D5C9CAC50B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BB2E0DBA-39DD-4F89-A5EC-8D617948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3E3BF51B-C69F-4027-8B03-7415F38B4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C1AA6889-03A1-40B3-82E0-0BA955402D0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xmlns="" id="{3F4AB093-A9EC-4C9F-AFC1-A6FAEBD1A24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9C00749F-7138-4206-A0EA-E4233BC14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3E7C885A-4C2E-4241-834B-052AB5D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FF4C0ACD-68E6-4B63-9B86-BF8FBAA380F5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7793F4A6-7517-496B-ADEC-DC39776F36C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D227D691-5577-49C0-A24D-3271A5854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8FC7EA78-B139-4937-AA3D-B65655F7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55BB6EA1-B803-4580-85D9-A8AA6BCFDB6B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F1250542-3A44-4E95-A3B7-C476F3466B0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614677C0-51E7-4075-A017-00EA850B6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F84362EA-E15E-4CBF-A8D6-9B13B81C4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D0A24453-32F1-4701-ADF4-2B920C38514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42B2B148-76DC-4FC8-9B90-C808DA78053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ED0C15A-DD23-483C-934B-EB39133CD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F902FEC5-1E73-4D1D-AFBD-A15317EB8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37849DA-37F2-4863-8207-C03E65A22B9C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B9B92060-877E-4C42-AFEA-4258E31DCA1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08C99A03-8506-410D-BEDB-06A271248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C22C89CC-8429-42EC-9762-A24287C8E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12A7C20B-3C77-4F1B-B16D-DD10B2AE204B}"/>
              </a:ext>
            </a:extLst>
          </p:cNvPr>
          <p:cNvGrpSpPr/>
          <p:nvPr/>
        </p:nvGrpSpPr>
        <p:grpSpPr>
          <a:xfrm>
            <a:off x="858174" y="1573386"/>
            <a:ext cx="5903866" cy="3847287"/>
            <a:chOff x="964789" y="1987755"/>
            <a:chExt cx="5348354" cy="3565213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xmlns="" id="{0A7470A6-29F6-4A01-833A-B9C08DB0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9" y="1987755"/>
              <a:ext cx="5348354" cy="3565213"/>
            </a:xfrm>
            <a:prstGeom prst="rect">
              <a:avLst/>
            </a:prstGeom>
          </p:spPr>
        </p:pic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7879B831-71B6-4A10-A6B0-51376F3105B9}"/>
                </a:ext>
              </a:extLst>
            </p:cNvPr>
            <p:cNvSpPr/>
            <p:nvPr/>
          </p:nvSpPr>
          <p:spPr>
            <a:xfrm>
              <a:off x="964789" y="1987755"/>
              <a:ext cx="5348354" cy="355763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FBB6E651-DDE7-4B8F-A4DB-42CB7D002BFD}"/>
              </a:ext>
            </a:extLst>
          </p:cNvPr>
          <p:cNvGrpSpPr/>
          <p:nvPr/>
        </p:nvGrpSpPr>
        <p:grpSpPr>
          <a:xfrm>
            <a:off x="5598760" y="1783187"/>
            <a:ext cx="3799014" cy="825909"/>
            <a:chOff x="5576530" y="1799362"/>
            <a:chExt cx="2962592" cy="82590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463C8025-97BB-42C6-A281-4F4080CCC64D}"/>
                </a:ext>
              </a:extLst>
            </p:cNvPr>
            <p:cNvSpPr/>
            <p:nvPr/>
          </p:nvSpPr>
          <p:spPr>
            <a:xfrm>
              <a:off x="5576531" y="1799362"/>
              <a:ext cx="2962591" cy="825909"/>
            </a:xfrm>
            <a:prstGeom prst="rect">
              <a:avLst/>
            </a:prstGeom>
            <a:noFill/>
            <a:ln w="41275">
              <a:solidFill>
                <a:srgbClr val="3C435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78537B39-06A2-4B9D-A947-4ADBB3D8E1BB}"/>
                </a:ext>
              </a:extLst>
            </p:cNvPr>
            <p:cNvSpPr txBox="1"/>
            <p:nvPr/>
          </p:nvSpPr>
          <p:spPr>
            <a:xfrm>
              <a:off x="5576530" y="1827596"/>
              <a:ext cx="27118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FFCA25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FFCA25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AB</a:t>
              </a:r>
              <a:r>
                <a:rPr lang="en-US" altLang="zh-CN" sz="4400" b="1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OUT US </a:t>
              </a:r>
              <a:endParaRPr lang="zh-CN" altLang="en-US" sz="4400" b="1" dirty="0"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58A6DFAA-173A-4456-8D17-83ABBBA16AC2}"/>
              </a:ext>
            </a:extLst>
          </p:cNvPr>
          <p:cNvSpPr txBox="1"/>
          <p:nvPr/>
        </p:nvSpPr>
        <p:spPr>
          <a:xfrm>
            <a:off x="6834793" y="3030594"/>
            <a:ext cx="77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CA25"/>
                </a:solidFill>
              </a:rPr>
              <a:t>“</a:t>
            </a:r>
            <a:endParaRPr lang="zh-CN" altLang="en-US" sz="7200" dirty="0">
              <a:solidFill>
                <a:srgbClr val="FFCA25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0D7397F2-A6F0-4550-A336-2A5DFB51EBFC}"/>
              </a:ext>
            </a:extLst>
          </p:cNvPr>
          <p:cNvSpPr txBox="1"/>
          <p:nvPr/>
        </p:nvSpPr>
        <p:spPr>
          <a:xfrm>
            <a:off x="10542365" y="4820508"/>
            <a:ext cx="77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CA25"/>
                </a:solidFill>
              </a:rPr>
              <a:t>”</a:t>
            </a:r>
            <a:endParaRPr lang="zh-CN" altLang="en-US" sz="7200" dirty="0">
              <a:solidFill>
                <a:srgbClr val="FFCA25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AD3E7058-6B12-40A4-A02C-ECC2A8237662}"/>
              </a:ext>
            </a:extLst>
          </p:cNvPr>
          <p:cNvSpPr txBox="1"/>
          <p:nvPr/>
        </p:nvSpPr>
        <p:spPr>
          <a:xfrm>
            <a:off x="7176752" y="3630758"/>
            <a:ext cx="3754554" cy="144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单击此处添加内容，内容要与标题相符，可以直接复制粘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4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92FD1A8-6E7F-417C-8E9C-04276A85BA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CC05BC5A-F078-4CE9-8496-CF54C9580E57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F1F9AD07-5934-4572-B789-639B2F566BD4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AABBD9F1-6B4A-44D1-8648-4E6132927D7C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8B3623DF-5394-4EC7-BE5F-141120E2ED6D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FDE4706-DD50-4B04-86C3-16DB6FC11AC8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29856BBA-DF47-4CB2-8681-F21AB17A2A5D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6D0AF999-D56F-4BE4-933B-BCBABECC05AE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4CDBB03-BAFC-4516-A5C9-5E591C17F0F0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3D43761-5210-40A4-954F-C48693E5446C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6B2C2E25-CABA-4249-8193-5C788EC937EB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E96A168B-C26D-4942-81EE-A8107FDC3A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C74459EF-DC13-41BD-BD17-6142D0E1A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CDC67A0E-793D-4D3F-9BA6-389B20F3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86FE4DF9-D089-449A-9BAA-2C0E29005B1E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xmlns="" id="{4F77A48C-ADD5-4891-811D-D63DA363639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xmlns="" id="{6B809297-5470-4E76-969D-7E895118A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382F4A8C-9D55-48E3-B4E2-F8438A741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C834C0B-A254-4081-9D2F-E24E54EE6575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xmlns="" id="{8A2E0191-B552-49FD-92D7-8421CB9CFDC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xmlns="" id="{4F43D9CC-CC0D-4E2B-B634-4E9B5D35D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DF3B3EF8-8A69-4635-8D17-C61FF0A88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E1FBB399-8C44-456B-AB54-184BEA82E189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xmlns="" id="{2651E2E5-CD29-4A79-AF04-15383411B56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xmlns="" id="{4C0A23F3-B17F-4A64-AA5B-FD69995E4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3460B944-ED87-4DE4-9C98-903691203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9FCC29D1-C23C-4735-8E09-87009492487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F5F59674-9799-4E0C-AFE3-9FF3FB6E342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EEA2405D-30F6-4DBA-A471-D57D1BFB3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7C5387DD-7444-4B2E-A8F9-89B10859F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6506DBCD-CE45-49B2-9095-DE6E9BBD54C6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xmlns="" id="{4431774F-C5C0-4A3B-B70F-CF9887DAB0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86CB2C3A-F5FD-4EB1-A5CD-55FA94D4D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CE494C5A-8EA2-46B8-970F-97D5BF998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F3E337F-6576-4B3D-85A1-D0133445FAB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xmlns="" id="{05C29A2D-9A07-4A77-99F0-0159B5D4B02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xmlns="" id="{05FB6B11-71F4-4125-82ED-DC12F017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5440034C-85B4-4547-9C3B-0763319DC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29B16040-C1D5-4593-B084-57D3C801008E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xmlns="" id="{2BF6BF32-F1E7-4435-B77C-0F829C5AAAF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F5723FF1-56EB-4B82-8DF9-6308ED641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DCA0F902-FAE0-4481-B1AA-38E4BC87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13C0953-1274-4711-AAD6-581F6911BA48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7091B587-691B-441B-83B8-536DF10D001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xmlns="" id="{8DBEED21-9096-40C9-B9AB-309A2055D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931A584D-956C-465F-94FA-9FFAC0E23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A558A57D-72B6-46B7-A7B1-ED6CE60C5BFD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xmlns="" id="{D2721576-0C68-4CEC-95FF-47C398F9745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xmlns="" id="{3A4126FF-008F-42C8-9653-4CBA17C83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05FC8A50-4B2A-46AE-956A-5971BDB5C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BBCC9F57-3495-4FD2-BB67-5021E8EA34FF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3D0B102B-E9A0-496D-8265-5B4CD542F66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xmlns="" id="{F463527B-F6E9-4C0D-8D0D-C2D0DBEA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15E5B824-9415-4256-846D-28BF851D4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9E30BA7-FE34-4F93-86BF-64CC9F031229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xmlns="" id="{43B0EB58-86C6-4FD6-BE35-7E2469B966E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7B3473E6-327E-4160-B1C4-61DB67A51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FB61EC77-5FC3-4C39-A0B7-955313E2E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D490CE2B-3E9E-4343-9DBC-58B377401CDE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A3E595D1-679C-45DC-B692-A0888EEF9CA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xmlns="" id="{1424CA74-8636-4B34-AD73-F911569FF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50F4E1F-6BA4-4427-880B-FF3B0F1A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25F19A93-B591-4508-9760-262C0FF7E721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xmlns="" id="{7A3922A7-EAC5-43A6-AD1A-6969D18E2F1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CDBB2EA3-08A0-4465-920E-1D0EC2619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69802F32-45D5-4EB3-A056-31F763388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A5DB2157-BF79-48FC-95EF-B5DFCA7981A8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xmlns="" id="{A9C261F2-FD2C-47BE-941A-E28BA7F2843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776A99A8-67CF-44F1-AD1C-3C736F7BD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6A922874-F2E0-4B13-A802-52B051FD4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DA10EEAE-C04D-46A6-A158-8F241962F17D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xmlns="" id="{F8AB142C-45FD-4831-8453-72C3A6F7502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897574CE-89F0-4135-8968-BB22ECD8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CF923B59-58A1-40AC-AEBB-36C87DEB2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937681D5-3138-4F18-88D5-4184397E793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821246E0-336A-479B-85AB-72AEB984EE5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0D98C1E5-7BB1-4937-A5B5-C198633C0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2AD227A8-34F3-4933-A954-C2557984F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C3D5AE6C-E580-46E2-9D3D-5F9C5AB902B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xmlns="" id="{848CB70C-CD53-440D-9E95-B66F4DCB38A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6168DEA9-B520-4732-9C3C-6AE7B77E9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6DEF907A-CE1D-45A6-88A4-363E0125E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789A6162-A1C5-447B-8C30-68AA882011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74" b="19263"/>
          <a:stretch/>
        </p:blipFill>
        <p:spPr>
          <a:xfrm>
            <a:off x="4909503" y="220070"/>
            <a:ext cx="6830214" cy="6151233"/>
          </a:xfrm>
          <a:prstGeom prst="rect">
            <a:avLst/>
          </a:prstGeom>
        </p:spPr>
      </p:pic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953F9536-5F63-4D00-8397-DB9694DE84FB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1F53F142-AD67-497C-B21B-2778E136FC3F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0D2F2812-50AA-49EE-BC9F-D09455ED6C4C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EF410CA1-2E4D-4C2E-A4F6-71DA6B40FB89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27D87292-8892-4672-A052-33729E835D5F}"/>
              </a:ext>
            </a:extLst>
          </p:cNvPr>
          <p:cNvGrpSpPr/>
          <p:nvPr/>
        </p:nvGrpSpPr>
        <p:grpSpPr>
          <a:xfrm>
            <a:off x="7942892" y="1975842"/>
            <a:ext cx="2817295" cy="2593188"/>
            <a:chOff x="7876161" y="1968268"/>
            <a:chExt cx="2817295" cy="2593188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xmlns="" id="{D5831174-28A9-4617-A03F-35826A811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202"/>
            <a:stretch/>
          </p:blipFill>
          <p:spPr>
            <a:xfrm>
              <a:off x="7876161" y="1968268"/>
              <a:ext cx="2817295" cy="2593188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4557F0E6-1115-4EE9-9078-716F1D99DBE1}"/>
                </a:ext>
              </a:extLst>
            </p:cNvPr>
            <p:cNvSpPr/>
            <p:nvPr/>
          </p:nvSpPr>
          <p:spPr>
            <a:xfrm>
              <a:off x="7876161" y="1968268"/>
              <a:ext cx="2817295" cy="259318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66E98FD2-A64A-44E9-BCD0-77E0C936D83C}"/>
              </a:ext>
            </a:extLst>
          </p:cNvPr>
          <p:cNvSpPr txBox="1"/>
          <p:nvPr/>
        </p:nvSpPr>
        <p:spPr>
          <a:xfrm>
            <a:off x="9279200" y="4700867"/>
            <a:ext cx="15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人员名称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D8AECC7E-2B27-40CF-88E7-C42E5137C9AF}"/>
              </a:ext>
            </a:extLst>
          </p:cNvPr>
          <p:cNvSpPr txBox="1"/>
          <p:nvPr/>
        </p:nvSpPr>
        <p:spPr>
          <a:xfrm>
            <a:off x="9375544" y="5162532"/>
            <a:ext cx="125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REN YUAN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6555E730-0D8F-4F88-9CBD-E9704775C8A2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5F7B9BEF-8BCE-4A79-B0F8-A0DBBECD6D75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22FCD7CE-58BF-474B-A0E0-EB0982956CC1}"/>
              </a:ext>
            </a:extLst>
          </p:cNvPr>
          <p:cNvSpPr txBox="1"/>
          <p:nvPr/>
        </p:nvSpPr>
        <p:spPr>
          <a:xfrm>
            <a:off x="1756953" y="2336352"/>
            <a:ext cx="3421523" cy="200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单击此处添加内容，内容要与标题相符，可以直接复制粘贴。单击此处添加内容，内容要与标题相符，可以直接复制粘贴，要选择有用的关键词录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33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CCC5E479-4F91-466B-B665-F88B6FFD036E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66482C31-DC45-4BA0-B112-2B26935F607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8B611FD3-ABD2-4CA7-ABD5-0DE1C31345E0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D719EC00-C7E2-4E02-AFE9-C44DACBABB5D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573AF1E3-3537-4FBA-80C7-77DEC7640436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05A13589-06D3-4BB2-B670-213A704951DA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D01BC3AD-9FA3-4410-BEE0-63AA3FD3D211}"/>
              </a:ext>
            </a:extLst>
          </p:cNvPr>
          <p:cNvGrpSpPr/>
          <p:nvPr/>
        </p:nvGrpSpPr>
        <p:grpSpPr>
          <a:xfrm>
            <a:off x="1863652" y="2213238"/>
            <a:ext cx="1586674" cy="1585556"/>
            <a:chOff x="1597674" y="2267512"/>
            <a:chExt cx="1586674" cy="1585556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xmlns="" id="{648483BC-47E4-41DE-87F6-6802C1C5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674" y="2267512"/>
              <a:ext cx="1586674" cy="1585556"/>
            </a:xfrm>
            <a:prstGeom prst="diamond">
              <a:avLst/>
            </a:prstGeom>
          </p:spPr>
        </p:pic>
        <p:sp>
          <p:nvSpPr>
            <p:cNvPr id="92" name="菱形 91">
              <a:extLst>
                <a:ext uri="{FF2B5EF4-FFF2-40B4-BE49-F238E27FC236}">
                  <a16:creationId xmlns:a16="http://schemas.microsoft.com/office/drawing/2014/main" xmlns="" id="{6EB8D754-E3BF-4959-879E-7F4737CF2A8C}"/>
                </a:ext>
              </a:extLst>
            </p:cNvPr>
            <p:cNvSpPr/>
            <p:nvPr/>
          </p:nvSpPr>
          <p:spPr>
            <a:xfrm>
              <a:off x="1597674" y="2267512"/>
              <a:ext cx="1586674" cy="1585556"/>
            </a:xfrm>
            <a:prstGeom prst="diamond">
              <a:avLst/>
            </a:prstGeom>
            <a:solidFill>
              <a:schemeClr val="tx1">
                <a:lumMod val="65000"/>
                <a:lumOff val="3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94DCF061-A21B-4141-A030-88A1593C8458}"/>
              </a:ext>
            </a:extLst>
          </p:cNvPr>
          <p:cNvGrpSpPr/>
          <p:nvPr/>
        </p:nvGrpSpPr>
        <p:grpSpPr>
          <a:xfrm>
            <a:off x="2742717" y="3142120"/>
            <a:ext cx="1586674" cy="1585556"/>
            <a:chOff x="1597674" y="2267512"/>
            <a:chExt cx="1586674" cy="1585556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xmlns="" id="{A7484E22-64CF-4B69-BC2D-7F431C8B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674" y="2267512"/>
              <a:ext cx="1586674" cy="1585556"/>
            </a:xfrm>
            <a:prstGeom prst="diamond">
              <a:avLst/>
            </a:prstGeom>
          </p:spPr>
        </p:pic>
        <p:sp>
          <p:nvSpPr>
            <p:cNvPr id="96" name="菱形 95">
              <a:extLst>
                <a:ext uri="{FF2B5EF4-FFF2-40B4-BE49-F238E27FC236}">
                  <a16:creationId xmlns:a16="http://schemas.microsoft.com/office/drawing/2014/main" xmlns="" id="{233A868D-EC42-415A-9608-81CA3B7DDACC}"/>
                </a:ext>
              </a:extLst>
            </p:cNvPr>
            <p:cNvSpPr/>
            <p:nvPr/>
          </p:nvSpPr>
          <p:spPr>
            <a:xfrm>
              <a:off x="1597674" y="2267512"/>
              <a:ext cx="1586674" cy="1585556"/>
            </a:xfrm>
            <a:prstGeom prst="diamond">
              <a:avLst/>
            </a:prstGeom>
            <a:solidFill>
              <a:schemeClr val="tx1">
                <a:lumMod val="65000"/>
                <a:lumOff val="3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516F57FC-989D-42E3-9C39-2CBA1F906DEC}"/>
              </a:ext>
            </a:extLst>
          </p:cNvPr>
          <p:cNvGrpSpPr/>
          <p:nvPr/>
        </p:nvGrpSpPr>
        <p:grpSpPr>
          <a:xfrm>
            <a:off x="3621782" y="4077410"/>
            <a:ext cx="1586674" cy="1585556"/>
            <a:chOff x="1597674" y="2267512"/>
            <a:chExt cx="1586674" cy="1585556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xmlns="" id="{F1CEFC49-0400-43E5-9DAD-AC0D574F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674" y="2267512"/>
              <a:ext cx="1586674" cy="1585556"/>
            </a:xfrm>
            <a:prstGeom prst="diamond">
              <a:avLst/>
            </a:prstGeom>
          </p:spPr>
        </p:pic>
        <p:sp>
          <p:nvSpPr>
            <p:cNvPr id="99" name="菱形 98">
              <a:extLst>
                <a:ext uri="{FF2B5EF4-FFF2-40B4-BE49-F238E27FC236}">
                  <a16:creationId xmlns:a16="http://schemas.microsoft.com/office/drawing/2014/main" xmlns="" id="{A44B9DCC-2605-4D02-943B-C5AEF5091600}"/>
                </a:ext>
              </a:extLst>
            </p:cNvPr>
            <p:cNvSpPr/>
            <p:nvPr/>
          </p:nvSpPr>
          <p:spPr>
            <a:xfrm>
              <a:off x="1597674" y="2267512"/>
              <a:ext cx="1586674" cy="1585556"/>
            </a:xfrm>
            <a:prstGeom prst="diamond">
              <a:avLst/>
            </a:prstGeom>
            <a:solidFill>
              <a:schemeClr val="tx1">
                <a:lumMod val="65000"/>
                <a:lumOff val="3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F173CCF3-F350-4373-BC83-427A9717A9A3}"/>
              </a:ext>
            </a:extLst>
          </p:cNvPr>
          <p:cNvSpPr txBox="1"/>
          <p:nvPr/>
        </p:nvSpPr>
        <p:spPr>
          <a:xfrm>
            <a:off x="4673716" y="2227299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DE3651BD-A1E7-47A0-BFB3-E063144BED85}"/>
              </a:ext>
            </a:extLst>
          </p:cNvPr>
          <p:cNvSpPr txBox="1"/>
          <p:nvPr/>
        </p:nvSpPr>
        <p:spPr>
          <a:xfrm>
            <a:off x="4699711" y="2622050"/>
            <a:ext cx="4302655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21522879-D229-40CB-B512-FBEB9253E663}"/>
              </a:ext>
            </a:extLst>
          </p:cNvPr>
          <p:cNvSpPr txBox="1"/>
          <p:nvPr/>
        </p:nvSpPr>
        <p:spPr>
          <a:xfrm>
            <a:off x="5594995" y="340404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2F12C7AC-1815-421F-A368-EF704EAE8ACE}"/>
              </a:ext>
            </a:extLst>
          </p:cNvPr>
          <p:cNvSpPr txBox="1"/>
          <p:nvPr/>
        </p:nvSpPr>
        <p:spPr>
          <a:xfrm>
            <a:off x="5620990" y="3798794"/>
            <a:ext cx="4302655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C0BED92D-56B1-4B19-A2C1-16A1003AD8B5}"/>
              </a:ext>
            </a:extLst>
          </p:cNvPr>
          <p:cNvSpPr txBox="1"/>
          <p:nvPr/>
        </p:nvSpPr>
        <p:spPr>
          <a:xfrm>
            <a:off x="6397180" y="458078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39266F79-891E-4D4A-AD9F-35BE33390490}"/>
              </a:ext>
            </a:extLst>
          </p:cNvPr>
          <p:cNvSpPr txBox="1"/>
          <p:nvPr/>
        </p:nvSpPr>
        <p:spPr>
          <a:xfrm>
            <a:off x="6423175" y="4975538"/>
            <a:ext cx="4302655" cy="61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1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F3E25340-579B-467B-9E03-A02893F7917E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9B6BBF6A-3E09-41C0-B5F2-880FB169EAD3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B32C8FBD-83EE-4EAB-94D6-46D9CB79423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33FBAC6A-AD78-4460-ACA9-A89A138C6CBB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2C5FFE17-B042-47DE-9C8C-10E14EDD532A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17AA697F-2393-447F-87CB-BBB00E8C6119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93AE355B-2D24-43A7-BCE2-D816CBF89CE9}"/>
              </a:ext>
            </a:extLst>
          </p:cNvPr>
          <p:cNvCxnSpPr>
            <a:cxnSpLocks/>
          </p:cNvCxnSpPr>
          <p:nvPr/>
        </p:nvCxnSpPr>
        <p:spPr>
          <a:xfrm>
            <a:off x="2759529" y="2095492"/>
            <a:ext cx="5648632" cy="0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xmlns="" id="{24664964-9321-430B-8B72-80E7061BCE27}"/>
              </a:ext>
            </a:extLst>
          </p:cNvPr>
          <p:cNvCxnSpPr>
            <a:cxnSpLocks/>
          </p:cNvCxnSpPr>
          <p:nvPr/>
        </p:nvCxnSpPr>
        <p:spPr>
          <a:xfrm flipH="1">
            <a:off x="4249907" y="3132758"/>
            <a:ext cx="4091860" cy="1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xmlns="" id="{0FECB2F8-541D-4393-8C98-3846FC92BC77}"/>
              </a:ext>
            </a:extLst>
          </p:cNvPr>
          <p:cNvCxnSpPr>
            <a:cxnSpLocks/>
          </p:cNvCxnSpPr>
          <p:nvPr/>
        </p:nvCxnSpPr>
        <p:spPr>
          <a:xfrm flipH="1">
            <a:off x="4242314" y="4170024"/>
            <a:ext cx="4158254" cy="0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E42CA757-D1A2-42CD-A063-5568629E4C5E}"/>
              </a:ext>
            </a:extLst>
          </p:cNvPr>
          <p:cNvSpPr txBox="1"/>
          <p:nvPr/>
        </p:nvSpPr>
        <p:spPr>
          <a:xfrm>
            <a:off x="3054131" y="2182397"/>
            <a:ext cx="4806485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BDEC2FD0-61C3-4445-83AE-480D6AD24E6A}"/>
              </a:ext>
            </a:extLst>
          </p:cNvPr>
          <p:cNvSpPr txBox="1"/>
          <p:nvPr/>
        </p:nvSpPr>
        <p:spPr>
          <a:xfrm>
            <a:off x="4809272" y="3217907"/>
            <a:ext cx="4806485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589F8D7D-2280-4A0D-B737-77C9CE682503}"/>
              </a:ext>
            </a:extLst>
          </p:cNvPr>
          <p:cNvSpPr txBox="1"/>
          <p:nvPr/>
        </p:nvSpPr>
        <p:spPr>
          <a:xfrm>
            <a:off x="3054130" y="4241770"/>
            <a:ext cx="4806485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单击此处添加内容，内容要与标题相符，可以直接复制粘贴，要选择有用的关键词录入。单击此处添加内容，内容要与标题相符，可以直接复制粘贴，要选择有用的关键词录入。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xmlns="" id="{367301A4-B7B1-47AD-8D24-D12FEE741305}"/>
              </a:ext>
            </a:extLst>
          </p:cNvPr>
          <p:cNvGrpSpPr/>
          <p:nvPr/>
        </p:nvGrpSpPr>
        <p:grpSpPr>
          <a:xfrm>
            <a:off x="7838656" y="2105554"/>
            <a:ext cx="1037267" cy="1037267"/>
            <a:chOff x="5521579" y="2105554"/>
            <a:chExt cx="1037267" cy="103726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0125C5DC-0B7B-4B20-BB98-9BCC52E695E8}"/>
                </a:ext>
              </a:extLst>
            </p:cNvPr>
            <p:cNvSpPr/>
            <p:nvPr/>
          </p:nvSpPr>
          <p:spPr>
            <a:xfrm>
              <a:off x="5521579" y="2105554"/>
              <a:ext cx="1037267" cy="1037267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xmlns="" id="{68EBF493-9270-47E8-A36E-B95AE240C770}"/>
                </a:ext>
              </a:extLst>
            </p:cNvPr>
            <p:cNvSpPr txBox="1"/>
            <p:nvPr/>
          </p:nvSpPr>
          <p:spPr>
            <a:xfrm>
              <a:off x="5549598" y="2393355"/>
              <a:ext cx="98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2016</a:t>
              </a:r>
              <a:endPara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06A1E8AC-E447-4825-BAF2-8215366FA485}"/>
              </a:ext>
            </a:extLst>
          </p:cNvPr>
          <p:cNvGrpSpPr/>
          <p:nvPr/>
        </p:nvGrpSpPr>
        <p:grpSpPr>
          <a:xfrm>
            <a:off x="3731274" y="3132758"/>
            <a:ext cx="1037266" cy="1037266"/>
            <a:chOff x="1414197" y="3132758"/>
            <a:chExt cx="1037266" cy="1037266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4AF20584-0A4A-4066-87BB-380DABCD220A}"/>
                </a:ext>
              </a:extLst>
            </p:cNvPr>
            <p:cNvSpPr/>
            <p:nvPr/>
          </p:nvSpPr>
          <p:spPr>
            <a:xfrm>
              <a:off x="1414197" y="3132758"/>
              <a:ext cx="1037266" cy="1037266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xmlns="" id="{F369A544-96D7-4FDC-8D15-E225123CDFC9}"/>
                </a:ext>
              </a:extLst>
            </p:cNvPr>
            <p:cNvSpPr txBox="1"/>
            <p:nvPr/>
          </p:nvSpPr>
          <p:spPr>
            <a:xfrm>
              <a:off x="1442216" y="3431482"/>
              <a:ext cx="98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2017</a:t>
              </a:r>
              <a:endPara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986E20A6-B120-4DEF-8016-CD23A152122D}"/>
              </a:ext>
            </a:extLst>
          </p:cNvPr>
          <p:cNvGrpSpPr/>
          <p:nvPr/>
        </p:nvGrpSpPr>
        <p:grpSpPr>
          <a:xfrm>
            <a:off x="7860616" y="4178331"/>
            <a:ext cx="1037266" cy="1037266"/>
            <a:chOff x="5543539" y="4178331"/>
            <a:chExt cx="1037266" cy="1037266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EF855DB0-71AD-4C1E-BDD3-DB464F76755F}"/>
                </a:ext>
              </a:extLst>
            </p:cNvPr>
            <p:cNvSpPr/>
            <p:nvPr/>
          </p:nvSpPr>
          <p:spPr>
            <a:xfrm>
              <a:off x="5543539" y="4178331"/>
              <a:ext cx="1037266" cy="1037266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xmlns="" id="{2F83884C-01F2-48D5-8187-0BB10512AAB5}"/>
                </a:ext>
              </a:extLst>
            </p:cNvPr>
            <p:cNvSpPr txBox="1"/>
            <p:nvPr/>
          </p:nvSpPr>
          <p:spPr>
            <a:xfrm>
              <a:off x="5591961" y="4469235"/>
              <a:ext cx="98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2018</a:t>
              </a:r>
              <a:endPara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475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13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DD8FA63-AE4A-4A1A-B109-8B881438AEB1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A96D958C-4C12-45A0-B929-B1ADFC01B2B8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60E84483-AD5F-46FB-8823-B9DDDAEA5605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B47487F0-4F8C-48DB-B498-322A6BE71239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2AD513E2-8DA9-4344-955D-EB1A129311D7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26188A4D-D31F-49E0-9B27-1F6B3BACCE1D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添加标题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BFD11693-D391-4C76-BCD8-D402D6A0B8D1}"/>
              </a:ext>
            </a:extLst>
          </p:cNvPr>
          <p:cNvSpPr/>
          <p:nvPr/>
        </p:nvSpPr>
        <p:spPr>
          <a:xfrm>
            <a:off x="3241776" y="139601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Add title</a:t>
            </a:r>
            <a:endParaRPr lang="zh-CN" altLang="en-US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957B029B-D549-4D3B-845E-E97C402C7566}"/>
              </a:ext>
            </a:extLst>
          </p:cNvPr>
          <p:cNvGrpSpPr/>
          <p:nvPr/>
        </p:nvGrpSpPr>
        <p:grpSpPr>
          <a:xfrm>
            <a:off x="1430341" y="2259155"/>
            <a:ext cx="4980610" cy="3293813"/>
            <a:chOff x="1430341" y="2462017"/>
            <a:chExt cx="4625066" cy="3090951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xmlns="" id="{CC0E0A39-BF17-42D1-B81A-FD53A3DF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41" y="2462017"/>
              <a:ext cx="4625066" cy="3083377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CBBBBD1B-DE15-4B49-835F-329E6F0C8437}"/>
                </a:ext>
              </a:extLst>
            </p:cNvPr>
            <p:cNvSpPr/>
            <p:nvPr/>
          </p:nvSpPr>
          <p:spPr>
            <a:xfrm>
              <a:off x="1430341" y="2462017"/>
              <a:ext cx="4625066" cy="30909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EB552090-C3A4-45DA-9DC4-16BE19D1F14D}"/>
              </a:ext>
            </a:extLst>
          </p:cNvPr>
          <p:cNvSpPr/>
          <p:nvPr/>
        </p:nvSpPr>
        <p:spPr>
          <a:xfrm>
            <a:off x="6199405" y="2439603"/>
            <a:ext cx="218516" cy="825909"/>
          </a:xfrm>
          <a:prstGeom prst="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A5502ECA-41F7-4104-AAD7-8CE82E357E84}"/>
              </a:ext>
            </a:extLst>
          </p:cNvPr>
          <p:cNvSpPr txBox="1"/>
          <p:nvPr/>
        </p:nvSpPr>
        <p:spPr>
          <a:xfrm>
            <a:off x="6938902" y="2557397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加副标题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434B1422-803A-48AF-83CF-914AF2C1BE89}"/>
              </a:ext>
            </a:extLst>
          </p:cNvPr>
          <p:cNvSpPr txBox="1"/>
          <p:nvPr/>
        </p:nvSpPr>
        <p:spPr>
          <a:xfrm>
            <a:off x="6931932" y="1934449"/>
            <a:ext cx="163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FFCA25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TI TLE</a:t>
            </a:r>
            <a:endParaRPr lang="zh-CN" altLang="en-US" sz="3600" dirty="0">
              <a:solidFill>
                <a:srgbClr val="FFCA25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D9A6792D-605B-4706-B77E-BAC1FC8854E0}"/>
              </a:ext>
            </a:extLst>
          </p:cNvPr>
          <p:cNvSpPr txBox="1"/>
          <p:nvPr/>
        </p:nvSpPr>
        <p:spPr>
          <a:xfrm>
            <a:off x="6902701" y="3074484"/>
            <a:ext cx="4028605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36EC5F7E-A44C-4C6A-AA9A-7A22B2262E31}"/>
              </a:ext>
            </a:extLst>
          </p:cNvPr>
          <p:cNvSpPr txBox="1"/>
          <p:nvPr/>
        </p:nvSpPr>
        <p:spPr>
          <a:xfrm>
            <a:off x="6931932" y="4423579"/>
            <a:ext cx="4028605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单击此处添加内容，内容要与标题相符，可以直接复制粘贴，要选择有用的关键词录入。单击此处添加内容，内容要与标题相符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57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4" grpId="0" animBg="1"/>
      <p:bldP spid="96" grpId="0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xmlns="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xmlns="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xmlns="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xmlns="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xmlns="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xmlns="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xmlns="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xmlns="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xmlns="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xmlns="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xmlns="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xmlns="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xmlns="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xmlns="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xmlns="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xmlns="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xmlns="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xmlns="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xmlns="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xmlns="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C4353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工作完成情况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5675ABAF-E9D0-4317-B52D-43F2B34231AD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xmlns="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xmlns="" id="{5CF027F2-2AD4-45E5-AD27-9DBC4820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9657" y="3508483"/>
              <a:ext cx="837128" cy="84681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50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工作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1.3|0.8|2.8|1|0.7|0.8|0.8|0.8|0.8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|0.2|0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4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3|0.2|0.2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6|2|0.5|0.5|0.7|0.8|0.7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3|0.2|0.3|0.2|0.2|0.2|0.2|0.2|0.2|0.4|0.2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1995</Words>
  <Application>Microsoft Office PowerPoint</Application>
  <PresentationFormat>宽屏</PresentationFormat>
  <Paragraphs>220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Meiryo</vt:lpstr>
      <vt:lpstr>仓耳今楷05-6763 W05</vt:lpstr>
      <vt:lpstr>仓耳青禾体-谷力 W05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157</cp:revision>
  <dcterms:created xsi:type="dcterms:W3CDTF">2019-05-21T13:37:13Z</dcterms:created>
  <dcterms:modified xsi:type="dcterms:W3CDTF">2019-09-02T03:55:35Z</dcterms:modified>
</cp:coreProperties>
</file>